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2.jp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0" r:id="rId1"/>
  </p:sldMasterIdLst>
  <p:notesMasterIdLst>
    <p:notesMasterId r:id="rId18"/>
  </p:notesMasterIdLst>
  <p:sldIdLst>
    <p:sldId id="260" r:id="rId2"/>
    <p:sldId id="272" r:id="rId3"/>
    <p:sldId id="258" r:id="rId4"/>
    <p:sldId id="312" r:id="rId5"/>
    <p:sldId id="313" r:id="rId6"/>
    <p:sldId id="262" r:id="rId7"/>
    <p:sldId id="263" r:id="rId8"/>
    <p:sldId id="264" r:id="rId9"/>
    <p:sldId id="266" r:id="rId10"/>
    <p:sldId id="314" r:id="rId11"/>
    <p:sldId id="265" r:id="rId12"/>
    <p:sldId id="277" r:id="rId13"/>
    <p:sldId id="278" r:id="rId14"/>
    <p:sldId id="271" r:id="rId15"/>
    <p:sldId id="273" r:id="rId16"/>
    <p:sldId id="315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F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EF99593-8D34-4049-BED6-A7ED7B871515}">
  <a:tblStyle styleId="{AEF99593-8D34-4049-BED6-A7ED7B87151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76" autoAdjust="0"/>
    <p:restoredTop sz="94660"/>
  </p:normalViewPr>
  <p:slideViewPr>
    <p:cSldViewPr snapToGrid="0">
      <p:cViewPr varScale="1">
        <p:scale>
          <a:sx n="91" d="100"/>
          <a:sy n="91" d="100"/>
        </p:scale>
        <p:origin x="96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" name="Google Shape;3645;ge48b1e99b0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6" name="Google Shape;3646;ge48b1e99b0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8" name="Google Shape;4748;ge48b1e99b0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9" name="Google Shape;4749;ge48b1e99b0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2" name="Google Shape;3402;ge48b1e99b0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3" name="Google Shape;3403;ge48b1e99b0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7" name="Google Shape;3777;gbfe5bae6e8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8" name="Google Shape;3778;gbfe5bae6e8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1609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7" name="Google Shape;3777;gbfe5bae6e8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8" name="Google Shape;3778;gbfe5bae6e8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64359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7" name="Google Shape;3777;gbfe5bae6e8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8" name="Google Shape;3778;gbfe5bae6e8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2" name="Google Shape;3852;ge48b1e99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3" name="Google Shape;3853;ge48b1e99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5" name="Google Shape;3965;ge48b1e99b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6" name="Google Shape;3966;ge48b1e99b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" name="Google Shape;4229;ge48b1e99b0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0" name="Google Shape;4230;ge48b1e99b0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2" name="Google Shape;3852;ge48b1e99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3" name="Google Shape;3853;ge48b1e99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30725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" name="Google Shape;4065;ge48b1e99b0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6" name="Google Shape;4066;ge48b1e99b0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2" name="Google Shape;5052;ge48b1e99b0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3" name="Google Shape;5053;ge48b1e99b0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Google Shape;5121;ge48b1e99b0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2" name="Google Shape;5122;ge48b1e99b0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6" name="Google Shape;4676;ge48b1e99b0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7" name="Google Shape;4677;ge48b1e99b0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3" name="Google Shape;4783;ge48b1e99b0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4" name="Google Shape;4784;ge48b1e99b0_0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3" name="Google Shape;4783;ge48b1e99b0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4" name="Google Shape;4784;ge48b1e99b0_0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920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SECTION_HEAD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/>
          <p:nvPr/>
        </p:nvSpPr>
        <p:spPr>
          <a:xfrm rot="10800000">
            <a:off x="-76167" y="4053886"/>
            <a:ext cx="3419861" cy="1089639"/>
          </a:xfrm>
          <a:custGeom>
            <a:avLst/>
            <a:gdLst/>
            <a:ahLst/>
            <a:cxnLst/>
            <a:rect l="l" t="t" r="r" b="b"/>
            <a:pathLst>
              <a:path w="38199" h="12171" extrusionOk="0">
                <a:moveTo>
                  <a:pt x="2401" y="1"/>
                </a:moveTo>
                <a:lnTo>
                  <a:pt x="2289" y="282"/>
                </a:lnTo>
                <a:lnTo>
                  <a:pt x="2176" y="563"/>
                </a:lnTo>
                <a:lnTo>
                  <a:pt x="2026" y="845"/>
                </a:lnTo>
                <a:lnTo>
                  <a:pt x="1876" y="1126"/>
                </a:lnTo>
                <a:lnTo>
                  <a:pt x="1539" y="1651"/>
                </a:lnTo>
                <a:lnTo>
                  <a:pt x="1201" y="2157"/>
                </a:lnTo>
                <a:lnTo>
                  <a:pt x="864" y="2701"/>
                </a:lnTo>
                <a:lnTo>
                  <a:pt x="695" y="2982"/>
                </a:lnTo>
                <a:lnTo>
                  <a:pt x="545" y="3282"/>
                </a:lnTo>
                <a:lnTo>
                  <a:pt x="413" y="3564"/>
                </a:lnTo>
                <a:lnTo>
                  <a:pt x="282" y="3864"/>
                </a:lnTo>
                <a:lnTo>
                  <a:pt x="188" y="4164"/>
                </a:lnTo>
                <a:lnTo>
                  <a:pt x="95" y="4464"/>
                </a:lnTo>
                <a:lnTo>
                  <a:pt x="38" y="4782"/>
                </a:lnTo>
                <a:lnTo>
                  <a:pt x="1" y="5082"/>
                </a:lnTo>
                <a:lnTo>
                  <a:pt x="1" y="5382"/>
                </a:lnTo>
                <a:lnTo>
                  <a:pt x="38" y="5682"/>
                </a:lnTo>
                <a:lnTo>
                  <a:pt x="113" y="5982"/>
                </a:lnTo>
                <a:lnTo>
                  <a:pt x="226" y="6283"/>
                </a:lnTo>
                <a:lnTo>
                  <a:pt x="395" y="6583"/>
                </a:lnTo>
                <a:lnTo>
                  <a:pt x="582" y="6883"/>
                </a:lnTo>
                <a:lnTo>
                  <a:pt x="751" y="7051"/>
                </a:lnTo>
                <a:lnTo>
                  <a:pt x="920" y="7239"/>
                </a:lnTo>
                <a:lnTo>
                  <a:pt x="1089" y="7389"/>
                </a:lnTo>
                <a:lnTo>
                  <a:pt x="1276" y="7539"/>
                </a:lnTo>
                <a:lnTo>
                  <a:pt x="1482" y="7670"/>
                </a:lnTo>
                <a:lnTo>
                  <a:pt x="1689" y="7783"/>
                </a:lnTo>
                <a:lnTo>
                  <a:pt x="1895" y="7895"/>
                </a:lnTo>
                <a:lnTo>
                  <a:pt x="2120" y="7989"/>
                </a:lnTo>
                <a:lnTo>
                  <a:pt x="2345" y="8083"/>
                </a:lnTo>
                <a:lnTo>
                  <a:pt x="2570" y="8158"/>
                </a:lnTo>
                <a:lnTo>
                  <a:pt x="2814" y="8214"/>
                </a:lnTo>
                <a:lnTo>
                  <a:pt x="3057" y="8270"/>
                </a:lnTo>
                <a:lnTo>
                  <a:pt x="3526" y="8326"/>
                </a:lnTo>
                <a:lnTo>
                  <a:pt x="4014" y="8364"/>
                </a:lnTo>
                <a:lnTo>
                  <a:pt x="4539" y="8345"/>
                </a:lnTo>
                <a:lnTo>
                  <a:pt x="5064" y="8308"/>
                </a:lnTo>
                <a:lnTo>
                  <a:pt x="5570" y="8233"/>
                </a:lnTo>
                <a:lnTo>
                  <a:pt x="6076" y="8158"/>
                </a:lnTo>
                <a:lnTo>
                  <a:pt x="6583" y="8045"/>
                </a:lnTo>
                <a:lnTo>
                  <a:pt x="7070" y="7914"/>
                </a:lnTo>
                <a:lnTo>
                  <a:pt x="8064" y="7633"/>
                </a:lnTo>
                <a:lnTo>
                  <a:pt x="9058" y="7333"/>
                </a:lnTo>
                <a:lnTo>
                  <a:pt x="10052" y="7051"/>
                </a:lnTo>
                <a:lnTo>
                  <a:pt x="10539" y="6939"/>
                </a:lnTo>
                <a:lnTo>
                  <a:pt x="11046" y="6826"/>
                </a:lnTo>
                <a:lnTo>
                  <a:pt x="11552" y="6751"/>
                </a:lnTo>
                <a:lnTo>
                  <a:pt x="12058" y="6695"/>
                </a:lnTo>
                <a:lnTo>
                  <a:pt x="12508" y="6658"/>
                </a:lnTo>
                <a:lnTo>
                  <a:pt x="12958" y="6676"/>
                </a:lnTo>
                <a:lnTo>
                  <a:pt x="13390" y="6714"/>
                </a:lnTo>
                <a:lnTo>
                  <a:pt x="13821" y="6789"/>
                </a:lnTo>
                <a:lnTo>
                  <a:pt x="14252" y="6901"/>
                </a:lnTo>
                <a:lnTo>
                  <a:pt x="14665" y="7051"/>
                </a:lnTo>
                <a:lnTo>
                  <a:pt x="14871" y="7145"/>
                </a:lnTo>
                <a:lnTo>
                  <a:pt x="15059" y="7258"/>
                </a:lnTo>
                <a:lnTo>
                  <a:pt x="15246" y="7370"/>
                </a:lnTo>
                <a:lnTo>
                  <a:pt x="15434" y="7483"/>
                </a:lnTo>
                <a:lnTo>
                  <a:pt x="15584" y="7614"/>
                </a:lnTo>
                <a:lnTo>
                  <a:pt x="15734" y="7745"/>
                </a:lnTo>
                <a:lnTo>
                  <a:pt x="15846" y="7895"/>
                </a:lnTo>
                <a:lnTo>
                  <a:pt x="15977" y="8045"/>
                </a:lnTo>
                <a:lnTo>
                  <a:pt x="16184" y="8383"/>
                </a:lnTo>
                <a:lnTo>
                  <a:pt x="16371" y="8720"/>
                </a:lnTo>
                <a:lnTo>
                  <a:pt x="16559" y="9058"/>
                </a:lnTo>
                <a:lnTo>
                  <a:pt x="16746" y="9395"/>
                </a:lnTo>
                <a:lnTo>
                  <a:pt x="16952" y="9733"/>
                </a:lnTo>
                <a:lnTo>
                  <a:pt x="17084" y="9883"/>
                </a:lnTo>
                <a:lnTo>
                  <a:pt x="17215" y="10014"/>
                </a:lnTo>
                <a:lnTo>
                  <a:pt x="17496" y="10258"/>
                </a:lnTo>
                <a:lnTo>
                  <a:pt x="17796" y="10483"/>
                </a:lnTo>
                <a:lnTo>
                  <a:pt x="18115" y="10652"/>
                </a:lnTo>
                <a:lnTo>
                  <a:pt x="18453" y="10783"/>
                </a:lnTo>
                <a:lnTo>
                  <a:pt x="18809" y="10895"/>
                </a:lnTo>
                <a:lnTo>
                  <a:pt x="19165" y="10952"/>
                </a:lnTo>
                <a:lnTo>
                  <a:pt x="19521" y="10970"/>
                </a:lnTo>
                <a:lnTo>
                  <a:pt x="19709" y="10952"/>
                </a:lnTo>
                <a:lnTo>
                  <a:pt x="19896" y="10933"/>
                </a:lnTo>
                <a:lnTo>
                  <a:pt x="20159" y="10877"/>
                </a:lnTo>
                <a:lnTo>
                  <a:pt x="20421" y="10820"/>
                </a:lnTo>
                <a:lnTo>
                  <a:pt x="20665" y="10727"/>
                </a:lnTo>
                <a:lnTo>
                  <a:pt x="20890" y="10614"/>
                </a:lnTo>
                <a:lnTo>
                  <a:pt x="21097" y="10483"/>
                </a:lnTo>
                <a:lnTo>
                  <a:pt x="21303" y="10333"/>
                </a:lnTo>
                <a:lnTo>
                  <a:pt x="21472" y="10183"/>
                </a:lnTo>
                <a:lnTo>
                  <a:pt x="21640" y="9995"/>
                </a:lnTo>
                <a:lnTo>
                  <a:pt x="21790" y="9808"/>
                </a:lnTo>
                <a:lnTo>
                  <a:pt x="21940" y="9602"/>
                </a:lnTo>
                <a:lnTo>
                  <a:pt x="22072" y="9395"/>
                </a:lnTo>
                <a:lnTo>
                  <a:pt x="22184" y="9170"/>
                </a:lnTo>
                <a:lnTo>
                  <a:pt x="22278" y="8927"/>
                </a:lnTo>
                <a:lnTo>
                  <a:pt x="22372" y="8683"/>
                </a:lnTo>
                <a:lnTo>
                  <a:pt x="22447" y="8439"/>
                </a:lnTo>
                <a:lnTo>
                  <a:pt x="22522" y="8176"/>
                </a:lnTo>
                <a:lnTo>
                  <a:pt x="22709" y="7426"/>
                </a:lnTo>
                <a:lnTo>
                  <a:pt x="22803" y="7051"/>
                </a:lnTo>
                <a:lnTo>
                  <a:pt x="22934" y="6676"/>
                </a:lnTo>
                <a:lnTo>
                  <a:pt x="23065" y="6320"/>
                </a:lnTo>
                <a:lnTo>
                  <a:pt x="23159" y="6151"/>
                </a:lnTo>
                <a:lnTo>
                  <a:pt x="23253" y="6001"/>
                </a:lnTo>
                <a:lnTo>
                  <a:pt x="23366" y="5832"/>
                </a:lnTo>
                <a:lnTo>
                  <a:pt x="23478" y="5701"/>
                </a:lnTo>
                <a:lnTo>
                  <a:pt x="23591" y="5551"/>
                </a:lnTo>
                <a:lnTo>
                  <a:pt x="23741" y="5420"/>
                </a:lnTo>
                <a:lnTo>
                  <a:pt x="23966" y="5270"/>
                </a:lnTo>
                <a:lnTo>
                  <a:pt x="24191" y="5139"/>
                </a:lnTo>
                <a:lnTo>
                  <a:pt x="24434" y="5045"/>
                </a:lnTo>
                <a:lnTo>
                  <a:pt x="24697" y="4970"/>
                </a:lnTo>
                <a:lnTo>
                  <a:pt x="24978" y="4951"/>
                </a:lnTo>
                <a:lnTo>
                  <a:pt x="25241" y="4951"/>
                </a:lnTo>
                <a:lnTo>
                  <a:pt x="25503" y="4970"/>
                </a:lnTo>
                <a:lnTo>
                  <a:pt x="25766" y="5045"/>
                </a:lnTo>
                <a:lnTo>
                  <a:pt x="25916" y="5101"/>
                </a:lnTo>
                <a:lnTo>
                  <a:pt x="26066" y="5176"/>
                </a:lnTo>
                <a:lnTo>
                  <a:pt x="26347" y="5326"/>
                </a:lnTo>
                <a:lnTo>
                  <a:pt x="26591" y="5514"/>
                </a:lnTo>
                <a:lnTo>
                  <a:pt x="26797" y="5739"/>
                </a:lnTo>
                <a:lnTo>
                  <a:pt x="27003" y="5982"/>
                </a:lnTo>
                <a:lnTo>
                  <a:pt x="27172" y="6245"/>
                </a:lnTo>
                <a:lnTo>
                  <a:pt x="27322" y="6526"/>
                </a:lnTo>
                <a:lnTo>
                  <a:pt x="27472" y="6826"/>
                </a:lnTo>
                <a:lnTo>
                  <a:pt x="27603" y="7126"/>
                </a:lnTo>
                <a:lnTo>
                  <a:pt x="27716" y="7445"/>
                </a:lnTo>
                <a:lnTo>
                  <a:pt x="27922" y="8064"/>
                </a:lnTo>
                <a:lnTo>
                  <a:pt x="28128" y="8683"/>
                </a:lnTo>
                <a:lnTo>
                  <a:pt x="28335" y="9245"/>
                </a:lnTo>
                <a:lnTo>
                  <a:pt x="28485" y="9602"/>
                </a:lnTo>
                <a:lnTo>
                  <a:pt x="28672" y="9939"/>
                </a:lnTo>
                <a:lnTo>
                  <a:pt x="28878" y="10239"/>
                </a:lnTo>
                <a:lnTo>
                  <a:pt x="29122" y="10520"/>
                </a:lnTo>
                <a:lnTo>
                  <a:pt x="29366" y="10802"/>
                </a:lnTo>
                <a:lnTo>
                  <a:pt x="29647" y="11045"/>
                </a:lnTo>
                <a:lnTo>
                  <a:pt x="29929" y="11270"/>
                </a:lnTo>
                <a:lnTo>
                  <a:pt x="30247" y="11458"/>
                </a:lnTo>
                <a:lnTo>
                  <a:pt x="30566" y="11646"/>
                </a:lnTo>
                <a:lnTo>
                  <a:pt x="30904" y="11796"/>
                </a:lnTo>
                <a:lnTo>
                  <a:pt x="31241" y="11927"/>
                </a:lnTo>
                <a:lnTo>
                  <a:pt x="31597" y="12021"/>
                </a:lnTo>
                <a:lnTo>
                  <a:pt x="31973" y="12096"/>
                </a:lnTo>
                <a:lnTo>
                  <a:pt x="32348" y="12152"/>
                </a:lnTo>
                <a:lnTo>
                  <a:pt x="32723" y="12171"/>
                </a:lnTo>
                <a:lnTo>
                  <a:pt x="33098" y="12171"/>
                </a:lnTo>
                <a:lnTo>
                  <a:pt x="33416" y="12152"/>
                </a:lnTo>
                <a:lnTo>
                  <a:pt x="33716" y="12114"/>
                </a:lnTo>
                <a:lnTo>
                  <a:pt x="34016" y="12058"/>
                </a:lnTo>
                <a:lnTo>
                  <a:pt x="34316" y="11983"/>
                </a:lnTo>
                <a:lnTo>
                  <a:pt x="34617" y="11908"/>
                </a:lnTo>
                <a:lnTo>
                  <a:pt x="34898" y="11814"/>
                </a:lnTo>
                <a:lnTo>
                  <a:pt x="35198" y="11702"/>
                </a:lnTo>
                <a:lnTo>
                  <a:pt x="35479" y="11589"/>
                </a:lnTo>
                <a:lnTo>
                  <a:pt x="35760" y="11458"/>
                </a:lnTo>
                <a:lnTo>
                  <a:pt x="36042" y="11327"/>
                </a:lnTo>
                <a:lnTo>
                  <a:pt x="36567" y="11008"/>
                </a:lnTo>
                <a:lnTo>
                  <a:pt x="37092" y="10670"/>
                </a:lnTo>
                <a:lnTo>
                  <a:pt x="37579" y="10295"/>
                </a:lnTo>
                <a:lnTo>
                  <a:pt x="3819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"/>
          <p:cNvSpPr/>
          <p:nvPr/>
        </p:nvSpPr>
        <p:spPr>
          <a:xfrm>
            <a:off x="5981451" y="0"/>
            <a:ext cx="3241758" cy="1032892"/>
          </a:xfrm>
          <a:custGeom>
            <a:avLst/>
            <a:gdLst/>
            <a:ahLst/>
            <a:cxnLst/>
            <a:rect l="l" t="t" r="r" b="b"/>
            <a:pathLst>
              <a:path w="38199" h="12171" extrusionOk="0">
                <a:moveTo>
                  <a:pt x="2401" y="1"/>
                </a:moveTo>
                <a:lnTo>
                  <a:pt x="2289" y="282"/>
                </a:lnTo>
                <a:lnTo>
                  <a:pt x="2176" y="563"/>
                </a:lnTo>
                <a:lnTo>
                  <a:pt x="2026" y="845"/>
                </a:lnTo>
                <a:lnTo>
                  <a:pt x="1876" y="1126"/>
                </a:lnTo>
                <a:lnTo>
                  <a:pt x="1539" y="1651"/>
                </a:lnTo>
                <a:lnTo>
                  <a:pt x="1201" y="2157"/>
                </a:lnTo>
                <a:lnTo>
                  <a:pt x="864" y="2701"/>
                </a:lnTo>
                <a:lnTo>
                  <a:pt x="695" y="2982"/>
                </a:lnTo>
                <a:lnTo>
                  <a:pt x="545" y="3282"/>
                </a:lnTo>
                <a:lnTo>
                  <a:pt x="413" y="3564"/>
                </a:lnTo>
                <a:lnTo>
                  <a:pt x="282" y="3864"/>
                </a:lnTo>
                <a:lnTo>
                  <a:pt x="188" y="4164"/>
                </a:lnTo>
                <a:lnTo>
                  <a:pt x="95" y="4464"/>
                </a:lnTo>
                <a:lnTo>
                  <a:pt x="38" y="4782"/>
                </a:lnTo>
                <a:lnTo>
                  <a:pt x="1" y="5082"/>
                </a:lnTo>
                <a:lnTo>
                  <a:pt x="1" y="5382"/>
                </a:lnTo>
                <a:lnTo>
                  <a:pt x="38" y="5682"/>
                </a:lnTo>
                <a:lnTo>
                  <a:pt x="113" y="5982"/>
                </a:lnTo>
                <a:lnTo>
                  <a:pt x="226" y="6283"/>
                </a:lnTo>
                <a:lnTo>
                  <a:pt x="395" y="6583"/>
                </a:lnTo>
                <a:lnTo>
                  <a:pt x="582" y="6883"/>
                </a:lnTo>
                <a:lnTo>
                  <a:pt x="751" y="7051"/>
                </a:lnTo>
                <a:lnTo>
                  <a:pt x="920" y="7239"/>
                </a:lnTo>
                <a:lnTo>
                  <a:pt x="1089" y="7389"/>
                </a:lnTo>
                <a:lnTo>
                  <a:pt x="1276" y="7539"/>
                </a:lnTo>
                <a:lnTo>
                  <a:pt x="1482" y="7670"/>
                </a:lnTo>
                <a:lnTo>
                  <a:pt x="1689" y="7783"/>
                </a:lnTo>
                <a:lnTo>
                  <a:pt x="1895" y="7895"/>
                </a:lnTo>
                <a:lnTo>
                  <a:pt x="2120" y="7989"/>
                </a:lnTo>
                <a:lnTo>
                  <a:pt x="2345" y="8083"/>
                </a:lnTo>
                <a:lnTo>
                  <a:pt x="2570" y="8158"/>
                </a:lnTo>
                <a:lnTo>
                  <a:pt x="2814" y="8214"/>
                </a:lnTo>
                <a:lnTo>
                  <a:pt x="3057" y="8270"/>
                </a:lnTo>
                <a:lnTo>
                  <a:pt x="3526" y="8326"/>
                </a:lnTo>
                <a:lnTo>
                  <a:pt x="4014" y="8364"/>
                </a:lnTo>
                <a:lnTo>
                  <a:pt x="4539" y="8345"/>
                </a:lnTo>
                <a:lnTo>
                  <a:pt x="5064" y="8308"/>
                </a:lnTo>
                <a:lnTo>
                  <a:pt x="5570" y="8233"/>
                </a:lnTo>
                <a:lnTo>
                  <a:pt x="6076" y="8158"/>
                </a:lnTo>
                <a:lnTo>
                  <a:pt x="6583" y="8045"/>
                </a:lnTo>
                <a:lnTo>
                  <a:pt x="7070" y="7914"/>
                </a:lnTo>
                <a:lnTo>
                  <a:pt x="8064" y="7633"/>
                </a:lnTo>
                <a:lnTo>
                  <a:pt x="9058" y="7333"/>
                </a:lnTo>
                <a:lnTo>
                  <a:pt x="10052" y="7051"/>
                </a:lnTo>
                <a:lnTo>
                  <a:pt x="10539" y="6939"/>
                </a:lnTo>
                <a:lnTo>
                  <a:pt x="11046" y="6826"/>
                </a:lnTo>
                <a:lnTo>
                  <a:pt x="11552" y="6751"/>
                </a:lnTo>
                <a:lnTo>
                  <a:pt x="12058" y="6695"/>
                </a:lnTo>
                <a:lnTo>
                  <a:pt x="12508" y="6658"/>
                </a:lnTo>
                <a:lnTo>
                  <a:pt x="12958" y="6676"/>
                </a:lnTo>
                <a:lnTo>
                  <a:pt x="13390" y="6714"/>
                </a:lnTo>
                <a:lnTo>
                  <a:pt x="13821" y="6789"/>
                </a:lnTo>
                <a:lnTo>
                  <a:pt x="14252" y="6901"/>
                </a:lnTo>
                <a:lnTo>
                  <a:pt x="14665" y="7051"/>
                </a:lnTo>
                <a:lnTo>
                  <a:pt x="14871" y="7145"/>
                </a:lnTo>
                <a:lnTo>
                  <a:pt x="15059" y="7258"/>
                </a:lnTo>
                <a:lnTo>
                  <a:pt x="15246" y="7370"/>
                </a:lnTo>
                <a:lnTo>
                  <a:pt x="15434" y="7483"/>
                </a:lnTo>
                <a:lnTo>
                  <a:pt x="15584" y="7614"/>
                </a:lnTo>
                <a:lnTo>
                  <a:pt x="15734" y="7745"/>
                </a:lnTo>
                <a:lnTo>
                  <a:pt x="15846" y="7895"/>
                </a:lnTo>
                <a:lnTo>
                  <a:pt x="15977" y="8045"/>
                </a:lnTo>
                <a:lnTo>
                  <a:pt x="16184" y="8383"/>
                </a:lnTo>
                <a:lnTo>
                  <a:pt x="16371" y="8720"/>
                </a:lnTo>
                <a:lnTo>
                  <a:pt x="16559" y="9058"/>
                </a:lnTo>
                <a:lnTo>
                  <a:pt x="16746" y="9395"/>
                </a:lnTo>
                <a:lnTo>
                  <a:pt x="16952" y="9733"/>
                </a:lnTo>
                <a:lnTo>
                  <a:pt x="17084" y="9883"/>
                </a:lnTo>
                <a:lnTo>
                  <a:pt x="17215" y="10014"/>
                </a:lnTo>
                <a:lnTo>
                  <a:pt x="17496" y="10258"/>
                </a:lnTo>
                <a:lnTo>
                  <a:pt x="17796" y="10483"/>
                </a:lnTo>
                <a:lnTo>
                  <a:pt x="18115" y="10652"/>
                </a:lnTo>
                <a:lnTo>
                  <a:pt x="18453" y="10783"/>
                </a:lnTo>
                <a:lnTo>
                  <a:pt x="18809" y="10895"/>
                </a:lnTo>
                <a:lnTo>
                  <a:pt x="19165" y="10952"/>
                </a:lnTo>
                <a:lnTo>
                  <a:pt x="19521" y="10970"/>
                </a:lnTo>
                <a:lnTo>
                  <a:pt x="19709" y="10952"/>
                </a:lnTo>
                <a:lnTo>
                  <a:pt x="19896" y="10933"/>
                </a:lnTo>
                <a:lnTo>
                  <a:pt x="20159" y="10877"/>
                </a:lnTo>
                <a:lnTo>
                  <a:pt x="20421" y="10820"/>
                </a:lnTo>
                <a:lnTo>
                  <a:pt x="20665" y="10727"/>
                </a:lnTo>
                <a:lnTo>
                  <a:pt x="20890" y="10614"/>
                </a:lnTo>
                <a:lnTo>
                  <a:pt x="21097" y="10483"/>
                </a:lnTo>
                <a:lnTo>
                  <a:pt x="21303" y="10333"/>
                </a:lnTo>
                <a:lnTo>
                  <a:pt x="21472" y="10183"/>
                </a:lnTo>
                <a:lnTo>
                  <a:pt x="21640" y="9995"/>
                </a:lnTo>
                <a:lnTo>
                  <a:pt x="21790" y="9808"/>
                </a:lnTo>
                <a:lnTo>
                  <a:pt x="21940" y="9602"/>
                </a:lnTo>
                <a:lnTo>
                  <a:pt x="22072" y="9395"/>
                </a:lnTo>
                <a:lnTo>
                  <a:pt x="22184" y="9170"/>
                </a:lnTo>
                <a:lnTo>
                  <a:pt x="22278" y="8927"/>
                </a:lnTo>
                <a:lnTo>
                  <a:pt x="22372" y="8683"/>
                </a:lnTo>
                <a:lnTo>
                  <a:pt x="22447" y="8439"/>
                </a:lnTo>
                <a:lnTo>
                  <a:pt x="22522" y="8176"/>
                </a:lnTo>
                <a:lnTo>
                  <a:pt x="22709" y="7426"/>
                </a:lnTo>
                <a:lnTo>
                  <a:pt x="22803" y="7051"/>
                </a:lnTo>
                <a:lnTo>
                  <a:pt x="22934" y="6676"/>
                </a:lnTo>
                <a:lnTo>
                  <a:pt x="23065" y="6320"/>
                </a:lnTo>
                <a:lnTo>
                  <a:pt x="23159" y="6151"/>
                </a:lnTo>
                <a:lnTo>
                  <a:pt x="23253" y="6001"/>
                </a:lnTo>
                <a:lnTo>
                  <a:pt x="23366" y="5832"/>
                </a:lnTo>
                <a:lnTo>
                  <a:pt x="23478" y="5701"/>
                </a:lnTo>
                <a:lnTo>
                  <a:pt x="23591" y="5551"/>
                </a:lnTo>
                <a:lnTo>
                  <a:pt x="23741" y="5420"/>
                </a:lnTo>
                <a:lnTo>
                  <a:pt x="23966" y="5270"/>
                </a:lnTo>
                <a:lnTo>
                  <a:pt x="24191" y="5139"/>
                </a:lnTo>
                <a:lnTo>
                  <a:pt x="24434" y="5045"/>
                </a:lnTo>
                <a:lnTo>
                  <a:pt x="24697" y="4970"/>
                </a:lnTo>
                <a:lnTo>
                  <a:pt x="24978" y="4951"/>
                </a:lnTo>
                <a:lnTo>
                  <a:pt x="25241" y="4951"/>
                </a:lnTo>
                <a:lnTo>
                  <a:pt x="25503" y="4970"/>
                </a:lnTo>
                <a:lnTo>
                  <a:pt x="25766" y="5045"/>
                </a:lnTo>
                <a:lnTo>
                  <a:pt x="25916" y="5101"/>
                </a:lnTo>
                <a:lnTo>
                  <a:pt x="26066" y="5176"/>
                </a:lnTo>
                <a:lnTo>
                  <a:pt x="26347" y="5326"/>
                </a:lnTo>
                <a:lnTo>
                  <a:pt x="26591" y="5514"/>
                </a:lnTo>
                <a:lnTo>
                  <a:pt x="26797" y="5739"/>
                </a:lnTo>
                <a:lnTo>
                  <a:pt x="27003" y="5982"/>
                </a:lnTo>
                <a:lnTo>
                  <a:pt x="27172" y="6245"/>
                </a:lnTo>
                <a:lnTo>
                  <a:pt x="27322" y="6526"/>
                </a:lnTo>
                <a:lnTo>
                  <a:pt x="27472" y="6826"/>
                </a:lnTo>
                <a:lnTo>
                  <a:pt x="27603" y="7126"/>
                </a:lnTo>
                <a:lnTo>
                  <a:pt x="27716" y="7445"/>
                </a:lnTo>
                <a:lnTo>
                  <a:pt x="27922" y="8064"/>
                </a:lnTo>
                <a:lnTo>
                  <a:pt x="28128" y="8683"/>
                </a:lnTo>
                <a:lnTo>
                  <a:pt x="28335" y="9245"/>
                </a:lnTo>
                <a:lnTo>
                  <a:pt x="28485" y="9602"/>
                </a:lnTo>
                <a:lnTo>
                  <a:pt x="28672" y="9939"/>
                </a:lnTo>
                <a:lnTo>
                  <a:pt x="28878" y="10239"/>
                </a:lnTo>
                <a:lnTo>
                  <a:pt x="29122" y="10520"/>
                </a:lnTo>
                <a:lnTo>
                  <a:pt x="29366" y="10802"/>
                </a:lnTo>
                <a:lnTo>
                  <a:pt x="29647" y="11045"/>
                </a:lnTo>
                <a:lnTo>
                  <a:pt x="29929" y="11270"/>
                </a:lnTo>
                <a:lnTo>
                  <a:pt x="30247" y="11458"/>
                </a:lnTo>
                <a:lnTo>
                  <a:pt x="30566" y="11646"/>
                </a:lnTo>
                <a:lnTo>
                  <a:pt x="30904" y="11796"/>
                </a:lnTo>
                <a:lnTo>
                  <a:pt x="31241" y="11927"/>
                </a:lnTo>
                <a:lnTo>
                  <a:pt x="31597" y="12021"/>
                </a:lnTo>
                <a:lnTo>
                  <a:pt x="31973" y="12096"/>
                </a:lnTo>
                <a:lnTo>
                  <a:pt x="32348" y="12152"/>
                </a:lnTo>
                <a:lnTo>
                  <a:pt x="32723" y="12171"/>
                </a:lnTo>
                <a:lnTo>
                  <a:pt x="33098" y="12171"/>
                </a:lnTo>
                <a:lnTo>
                  <a:pt x="33416" y="12152"/>
                </a:lnTo>
                <a:lnTo>
                  <a:pt x="33716" y="12114"/>
                </a:lnTo>
                <a:lnTo>
                  <a:pt x="34016" y="12058"/>
                </a:lnTo>
                <a:lnTo>
                  <a:pt x="34316" y="11983"/>
                </a:lnTo>
                <a:lnTo>
                  <a:pt x="34617" y="11908"/>
                </a:lnTo>
                <a:lnTo>
                  <a:pt x="34898" y="11814"/>
                </a:lnTo>
                <a:lnTo>
                  <a:pt x="35198" y="11702"/>
                </a:lnTo>
                <a:lnTo>
                  <a:pt x="35479" y="11589"/>
                </a:lnTo>
                <a:lnTo>
                  <a:pt x="35760" y="11458"/>
                </a:lnTo>
                <a:lnTo>
                  <a:pt x="36042" y="11327"/>
                </a:lnTo>
                <a:lnTo>
                  <a:pt x="36567" y="11008"/>
                </a:lnTo>
                <a:lnTo>
                  <a:pt x="37092" y="10670"/>
                </a:lnTo>
                <a:lnTo>
                  <a:pt x="37579" y="10295"/>
                </a:lnTo>
                <a:lnTo>
                  <a:pt x="3819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"/>
          <p:cNvSpPr/>
          <p:nvPr/>
        </p:nvSpPr>
        <p:spPr>
          <a:xfrm rot="4500037" flipH="1">
            <a:off x="7483712" y="1989942"/>
            <a:ext cx="2807016" cy="808710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"/>
          <p:cNvSpPr/>
          <p:nvPr/>
        </p:nvSpPr>
        <p:spPr>
          <a:xfrm rot="-6299983" flipH="1">
            <a:off x="-1225087" y="2104786"/>
            <a:ext cx="3241665" cy="933934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"/>
          <p:cNvSpPr/>
          <p:nvPr/>
        </p:nvSpPr>
        <p:spPr>
          <a:xfrm rot="5400000">
            <a:off x="1391096" y="-1398464"/>
            <a:ext cx="717303" cy="3499492"/>
          </a:xfrm>
          <a:custGeom>
            <a:avLst/>
            <a:gdLst/>
            <a:ahLst/>
            <a:cxnLst/>
            <a:rect l="l" t="t" r="r" b="b"/>
            <a:pathLst>
              <a:path w="9901" h="32704" extrusionOk="0">
                <a:moveTo>
                  <a:pt x="5869" y="0"/>
                </a:moveTo>
                <a:lnTo>
                  <a:pt x="5607" y="38"/>
                </a:lnTo>
                <a:lnTo>
                  <a:pt x="5363" y="75"/>
                </a:lnTo>
                <a:lnTo>
                  <a:pt x="5119" y="150"/>
                </a:lnTo>
                <a:lnTo>
                  <a:pt x="4875" y="244"/>
                </a:lnTo>
                <a:lnTo>
                  <a:pt x="4632" y="338"/>
                </a:lnTo>
                <a:lnTo>
                  <a:pt x="4144" y="563"/>
                </a:lnTo>
                <a:lnTo>
                  <a:pt x="3694" y="807"/>
                </a:lnTo>
                <a:lnTo>
                  <a:pt x="2963" y="1219"/>
                </a:lnTo>
                <a:lnTo>
                  <a:pt x="2588" y="1407"/>
                </a:lnTo>
                <a:lnTo>
                  <a:pt x="2194" y="1576"/>
                </a:lnTo>
                <a:lnTo>
                  <a:pt x="1988" y="1632"/>
                </a:lnTo>
                <a:lnTo>
                  <a:pt x="1800" y="1688"/>
                </a:lnTo>
                <a:lnTo>
                  <a:pt x="1594" y="1707"/>
                </a:lnTo>
                <a:lnTo>
                  <a:pt x="1388" y="1726"/>
                </a:lnTo>
                <a:lnTo>
                  <a:pt x="1181" y="1707"/>
                </a:lnTo>
                <a:lnTo>
                  <a:pt x="994" y="1688"/>
                </a:lnTo>
                <a:lnTo>
                  <a:pt x="788" y="1632"/>
                </a:lnTo>
                <a:lnTo>
                  <a:pt x="581" y="1538"/>
                </a:lnTo>
                <a:lnTo>
                  <a:pt x="394" y="1444"/>
                </a:lnTo>
                <a:lnTo>
                  <a:pt x="244" y="1351"/>
                </a:lnTo>
                <a:lnTo>
                  <a:pt x="113" y="1238"/>
                </a:lnTo>
                <a:lnTo>
                  <a:pt x="0" y="1107"/>
                </a:lnTo>
                <a:lnTo>
                  <a:pt x="0" y="32703"/>
                </a:lnTo>
                <a:lnTo>
                  <a:pt x="6957" y="32516"/>
                </a:lnTo>
                <a:lnTo>
                  <a:pt x="7351" y="32085"/>
                </a:lnTo>
                <a:lnTo>
                  <a:pt x="7782" y="31559"/>
                </a:lnTo>
                <a:lnTo>
                  <a:pt x="8251" y="30941"/>
                </a:lnTo>
                <a:lnTo>
                  <a:pt x="8701" y="30266"/>
                </a:lnTo>
                <a:lnTo>
                  <a:pt x="8926" y="29928"/>
                </a:lnTo>
                <a:lnTo>
                  <a:pt x="9132" y="29591"/>
                </a:lnTo>
                <a:lnTo>
                  <a:pt x="9320" y="29253"/>
                </a:lnTo>
                <a:lnTo>
                  <a:pt x="9488" y="28934"/>
                </a:lnTo>
                <a:lnTo>
                  <a:pt x="9638" y="28615"/>
                </a:lnTo>
                <a:lnTo>
                  <a:pt x="9751" y="28315"/>
                </a:lnTo>
                <a:lnTo>
                  <a:pt x="9826" y="28015"/>
                </a:lnTo>
                <a:lnTo>
                  <a:pt x="9882" y="27753"/>
                </a:lnTo>
                <a:lnTo>
                  <a:pt x="9901" y="27434"/>
                </a:lnTo>
                <a:lnTo>
                  <a:pt x="9901" y="27134"/>
                </a:lnTo>
                <a:lnTo>
                  <a:pt x="9901" y="26815"/>
                </a:lnTo>
                <a:lnTo>
                  <a:pt x="9845" y="26515"/>
                </a:lnTo>
                <a:lnTo>
                  <a:pt x="9788" y="26215"/>
                </a:lnTo>
                <a:lnTo>
                  <a:pt x="9713" y="25915"/>
                </a:lnTo>
                <a:lnTo>
                  <a:pt x="9601" y="25634"/>
                </a:lnTo>
                <a:lnTo>
                  <a:pt x="9488" y="25353"/>
                </a:lnTo>
                <a:lnTo>
                  <a:pt x="9338" y="25090"/>
                </a:lnTo>
                <a:lnTo>
                  <a:pt x="9170" y="24828"/>
                </a:lnTo>
                <a:lnTo>
                  <a:pt x="9001" y="24584"/>
                </a:lnTo>
                <a:lnTo>
                  <a:pt x="8795" y="24359"/>
                </a:lnTo>
                <a:lnTo>
                  <a:pt x="8570" y="24153"/>
                </a:lnTo>
                <a:lnTo>
                  <a:pt x="8344" y="23965"/>
                </a:lnTo>
                <a:lnTo>
                  <a:pt x="8082" y="23796"/>
                </a:lnTo>
                <a:lnTo>
                  <a:pt x="7819" y="23646"/>
                </a:lnTo>
                <a:lnTo>
                  <a:pt x="7369" y="23440"/>
                </a:lnTo>
                <a:lnTo>
                  <a:pt x="6882" y="23234"/>
                </a:lnTo>
                <a:lnTo>
                  <a:pt x="6394" y="23009"/>
                </a:lnTo>
                <a:lnTo>
                  <a:pt x="5907" y="22784"/>
                </a:lnTo>
                <a:lnTo>
                  <a:pt x="5682" y="22652"/>
                </a:lnTo>
                <a:lnTo>
                  <a:pt x="5457" y="22502"/>
                </a:lnTo>
                <a:lnTo>
                  <a:pt x="5250" y="22334"/>
                </a:lnTo>
                <a:lnTo>
                  <a:pt x="5082" y="22165"/>
                </a:lnTo>
                <a:lnTo>
                  <a:pt x="4913" y="21977"/>
                </a:lnTo>
                <a:lnTo>
                  <a:pt x="4763" y="21752"/>
                </a:lnTo>
                <a:lnTo>
                  <a:pt x="4650" y="21527"/>
                </a:lnTo>
                <a:lnTo>
                  <a:pt x="4575" y="21265"/>
                </a:lnTo>
                <a:lnTo>
                  <a:pt x="4538" y="21040"/>
                </a:lnTo>
                <a:lnTo>
                  <a:pt x="4519" y="20815"/>
                </a:lnTo>
                <a:lnTo>
                  <a:pt x="4538" y="20608"/>
                </a:lnTo>
                <a:lnTo>
                  <a:pt x="4575" y="20383"/>
                </a:lnTo>
                <a:lnTo>
                  <a:pt x="4650" y="20177"/>
                </a:lnTo>
                <a:lnTo>
                  <a:pt x="4744" y="19971"/>
                </a:lnTo>
                <a:lnTo>
                  <a:pt x="4857" y="19783"/>
                </a:lnTo>
                <a:lnTo>
                  <a:pt x="5007" y="19615"/>
                </a:lnTo>
                <a:lnTo>
                  <a:pt x="5119" y="19502"/>
                </a:lnTo>
                <a:lnTo>
                  <a:pt x="5232" y="19408"/>
                </a:lnTo>
                <a:lnTo>
                  <a:pt x="5363" y="19315"/>
                </a:lnTo>
                <a:lnTo>
                  <a:pt x="5494" y="19240"/>
                </a:lnTo>
                <a:lnTo>
                  <a:pt x="5757" y="19108"/>
                </a:lnTo>
                <a:lnTo>
                  <a:pt x="6057" y="19015"/>
                </a:lnTo>
                <a:lnTo>
                  <a:pt x="6357" y="18940"/>
                </a:lnTo>
                <a:lnTo>
                  <a:pt x="6676" y="18883"/>
                </a:lnTo>
                <a:lnTo>
                  <a:pt x="7294" y="18771"/>
                </a:lnTo>
                <a:lnTo>
                  <a:pt x="7707" y="18677"/>
                </a:lnTo>
                <a:lnTo>
                  <a:pt x="7913" y="18621"/>
                </a:lnTo>
                <a:lnTo>
                  <a:pt x="8101" y="18546"/>
                </a:lnTo>
                <a:lnTo>
                  <a:pt x="8288" y="18471"/>
                </a:lnTo>
                <a:lnTo>
                  <a:pt x="8476" y="18377"/>
                </a:lnTo>
                <a:lnTo>
                  <a:pt x="8645" y="18283"/>
                </a:lnTo>
                <a:lnTo>
                  <a:pt x="8813" y="18171"/>
                </a:lnTo>
                <a:lnTo>
                  <a:pt x="8963" y="18039"/>
                </a:lnTo>
                <a:lnTo>
                  <a:pt x="9095" y="17889"/>
                </a:lnTo>
                <a:lnTo>
                  <a:pt x="9226" y="17739"/>
                </a:lnTo>
                <a:lnTo>
                  <a:pt x="9338" y="17571"/>
                </a:lnTo>
                <a:lnTo>
                  <a:pt x="9451" y="17402"/>
                </a:lnTo>
                <a:lnTo>
                  <a:pt x="9526" y="17196"/>
                </a:lnTo>
                <a:lnTo>
                  <a:pt x="9601" y="16989"/>
                </a:lnTo>
                <a:lnTo>
                  <a:pt x="9657" y="16764"/>
                </a:lnTo>
                <a:lnTo>
                  <a:pt x="9713" y="16464"/>
                </a:lnTo>
                <a:lnTo>
                  <a:pt x="9713" y="16164"/>
                </a:lnTo>
                <a:lnTo>
                  <a:pt x="9695" y="15864"/>
                </a:lnTo>
                <a:lnTo>
                  <a:pt x="9620" y="15564"/>
                </a:lnTo>
                <a:lnTo>
                  <a:pt x="9526" y="15283"/>
                </a:lnTo>
                <a:lnTo>
                  <a:pt x="9413" y="15002"/>
                </a:lnTo>
                <a:lnTo>
                  <a:pt x="9263" y="14739"/>
                </a:lnTo>
                <a:lnTo>
                  <a:pt x="9076" y="14495"/>
                </a:lnTo>
                <a:lnTo>
                  <a:pt x="8982" y="14383"/>
                </a:lnTo>
                <a:lnTo>
                  <a:pt x="8851" y="14270"/>
                </a:lnTo>
                <a:lnTo>
                  <a:pt x="8607" y="14083"/>
                </a:lnTo>
                <a:lnTo>
                  <a:pt x="8344" y="13895"/>
                </a:lnTo>
                <a:lnTo>
                  <a:pt x="8082" y="13727"/>
                </a:lnTo>
                <a:lnTo>
                  <a:pt x="7819" y="13558"/>
                </a:lnTo>
                <a:lnTo>
                  <a:pt x="7576" y="13352"/>
                </a:lnTo>
                <a:lnTo>
                  <a:pt x="7444" y="13258"/>
                </a:lnTo>
                <a:lnTo>
                  <a:pt x="7351" y="13145"/>
                </a:lnTo>
                <a:lnTo>
                  <a:pt x="7238" y="13014"/>
                </a:lnTo>
                <a:lnTo>
                  <a:pt x="7144" y="12883"/>
                </a:lnTo>
                <a:lnTo>
                  <a:pt x="6976" y="12564"/>
                </a:lnTo>
                <a:lnTo>
                  <a:pt x="6844" y="12226"/>
                </a:lnTo>
                <a:lnTo>
                  <a:pt x="6751" y="11870"/>
                </a:lnTo>
                <a:lnTo>
                  <a:pt x="6676" y="11514"/>
                </a:lnTo>
                <a:lnTo>
                  <a:pt x="6638" y="11139"/>
                </a:lnTo>
                <a:lnTo>
                  <a:pt x="6638" y="10783"/>
                </a:lnTo>
                <a:lnTo>
                  <a:pt x="6657" y="10408"/>
                </a:lnTo>
                <a:lnTo>
                  <a:pt x="6694" y="10051"/>
                </a:lnTo>
                <a:lnTo>
                  <a:pt x="6769" y="9639"/>
                </a:lnTo>
                <a:lnTo>
                  <a:pt x="6882" y="9207"/>
                </a:lnTo>
                <a:lnTo>
                  <a:pt x="6994" y="8814"/>
                </a:lnTo>
                <a:lnTo>
                  <a:pt x="7107" y="8401"/>
                </a:lnTo>
                <a:lnTo>
                  <a:pt x="7388" y="7595"/>
                </a:lnTo>
                <a:lnTo>
                  <a:pt x="7688" y="6807"/>
                </a:lnTo>
                <a:lnTo>
                  <a:pt x="7969" y="6001"/>
                </a:lnTo>
                <a:lnTo>
                  <a:pt x="8101" y="5607"/>
                </a:lnTo>
                <a:lnTo>
                  <a:pt x="8232" y="5195"/>
                </a:lnTo>
                <a:lnTo>
                  <a:pt x="8326" y="4782"/>
                </a:lnTo>
                <a:lnTo>
                  <a:pt x="8419" y="4370"/>
                </a:lnTo>
                <a:lnTo>
                  <a:pt x="8476" y="3938"/>
                </a:lnTo>
                <a:lnTo>
                  <a:pt x="8513" y="3507"/>
                </a:lnTo>
                <a:lnTo>
                  <a:pt x="8513" y="3113"/>
                </a:lnTo>
                <a:lnTo>
                  <a:pt x="8495" y="2701"/>
                </a:lnTo>
                <a:lnTo>
                  <a:pt x="8438" y="2307"/>
                </a:lnTo>
                <a:lnTo>
                  <a:pt x="8326" y="1913"/>
                </a:lnTo>
                <a:lnTo>
                  <a:pt x="8194" y="1538"/>
                </a:lnTo>
                <a:lnTo>
                  <a:pt x="8101" y="1369"/>
                </a:lnTo>
                <a:lnTo>
                  <a:pt x="8007" y="1200"/>
                </a:lnTo>
                <a:lnTo>
                  <a:pt x="7913" y="1032"/>
                </a:lnTo>
                <a:lnTo>
                  <a:pt x="7782" y="882"/>
                </a:lnTo>
                <a:lnTo>
                  <a:pt x="7669" y="732"/>
                </a:lnTo>
                <a:lnTo>
                  <a:pt x="7519" y="582"/>
                </a:lnTo>
                <a:lnTo>
                  <a:pt x="7294" y="394"/>
                </a:lnTo>
                <a:lnTo>
                  <a:pt x="7069" y="244"/>
                </a:lnTo>
                <a:lnTo>
                  <a:pt x="6844" y="132"/>
                </a:lnTo>
                <a:lnTo>
                  <a:pt x="6601" y="57"/>
                </a:lnTo>
                <a:lnTo>
                  <a:pt x="6357" y="19"/>
                </a:lnTo>
                <a:lnTo>
                  <a:pt x="611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"/>
          <p:cNvSpPr/>
          <p:nvPr/>
        </p:nvSpPr>
        <p:spPr>
          <a:xfrm rot="5400000">
            <a:off x="3502041" y="56704"/>
            <a:ext cx="280842" cy="266489"/>
          </a:xfrm>
          <a:custGeom>
            <a:avLst/>
            <a:gdLst/>
            <a:ahLst/>
            <a:cxnLst/>
            <a:rect l="l" t="t" r="r" b="b"/>
            <a:pathLst>
              <a:path w="15771" h="14965" extrusionOk="0">
                <a:moveTo>
                  <a:pt x="9526" y="1"/>
                </a:moveTo>
                <a:lnTo>
                  <a:pt x="9095" y="20"/>
                </a:lnTo>
                <a:lnTo>
                  <a:pt x="8645" y="76"/>
                </a:lnTo>
                <a:lnTo>
                  <a:pt x="8195" y="132"/>
                </a:lnTo>
                <a:lnTo>
                  <a:pt x="7764" y="226"/>
                </a:lnTo>
                <a:lnTo>
                  <a:pt x="7332" y="339"/>
                </a:lnTo>
                <a:lnTo>
                  <a:pt x="6901" y="470"/>
                </a:lnTo>
                <a:lnTo>
                  <a:pt x="6470" y="620"/>
                </a:lnTo>
                <a:lnTo>
                  <a:pt x="6039" y="789"/>
                </a:lnTo>
                <a:lnTo>
                  <a:pt x="5626" y="976"/>
                </a:lnTo>
                <a:lnTo>
                  <a:pt x="5232" y="1164"/>
                </a:lnTo>
                <a:lnTo>
                  <a:pt x="4820" y="1389"/>
                </a:lnTo>
                <a:lnTo>
                  <a:pt x="4445" y="1614"/>
                </a:lnTo>
                <a:lnTo>
                  <a:pt x="4088" y="1857"/>
                </a:lnTo>
                <a:lnTo>
                  <a:pt x="3732" y="2101"/>
                </a:lnTo>
                <a:lnTo>
                  <a:pt x="3395" y="2382"/>
                </a:lnTo>
                <a:lnTo>
                  <a:pt x="3076" y="2645"/>
                </a:lnTo>
                <a:lnTo>
                  <a:pt x="2776" y="2945"/>
                </a:lnTo>
                <a:lnTo>
                  <a:pt x="2326" y="3414"/>
                </a:lnTo>
                <a:lnTo>
                  <a:pt x="2119" y="3676"/>
                </a:lnTo>
                <a:lnTo>
                  <a:pt x="1932" y="3920"/>
                </a:lnTo>
                <a:lnTo>
                  <a:pt x="1613" y="4351"/>
                </a:lnTo>
                <a:lnTo>
                  <a:pt x="1332" y="4820"/>
                </a:lnTo>
                <a:lnTo>
                  <a:pt x="1069" y="5326"/>
                </a:lnTo>
                <a:lnTo>
                  <a:pt x="826" y="5852"/>
                </a:lnTo>
                <a:lnTo>
                  <a:pt x="601" y="6395"/>
                </a:lnTo>
                <a:lnTo>
                  <a:pt x="413" y="6977"/>
                </a:lnTo>
                <a:lnTo>
                  <a:pt x="263" y="7558"/>
                </a:lnTo>
                <a:lnTo>
                  <a:pt x="132" y="8139"/>
                </a:lnTo>
                <a:lnTo>
                  <a:pt x="76" y="8552"/>
                </a:lnTo>
                <a:lnTo>
                  <a:pt x="19" y="8946"/>
                </a:lnTo>
                <a:lnTo>
                  <a:pt x="1" y="9358"/>
                </a:lnTo>
                <a:lnTo>
                  <a:pt x="1" y="9752"/>
                </a:lnTo>
                <a:lnTo>
                  <a:pt x="19" y="10146"/>
                </a:lnTo>
                <a:lnTo>
                  <a:pt x="57" y="10539"/>
                </a:lnTo>
                <a:lnTo>
                  <a:pt x="113" y="10933"/>
                </a:lnTo>
                <a:lnTo>
                  <a:pt x="188" y="11308"/>
                </a:lnTo>
                <a:lnTo>
                  <a:pt x="301" y="11683"/>
                </a:lnTo>
                <a:lnTo>
                  <a:pt x="432" y="12040"/>
                </a:lnTo>
                <a:lnTo>
                  <a:pt x="601" y="12377"/>
                </a:lnTo>
                <a:lnTo>
                  <a:pt x="788" y="12715"/>
                </a:lnTo>
                <a:lnTo>
                  <a:pt x="1013" y="13033"/>
                </a:lnTo>
                <a:lnTo>
                  <a:pt x="1257" y="13333"/>
                </a:lnTo>
                <a:lnTo>
                  <a:pt x="1538" y="13615"/>
                </a:lnTo>
                <a:lnTo>
                  <a:pt x="1838" y="13877"/>
                </a:lnTo>
                <a:lnTo>
                  <a:pt x="2194" y="14121"/>
                </a:lnTo>
                <a:lnTo>
                  <a:pt x="2551" y="14327"/>
                </a:lnTo>
                <a:lnTo>
                  <a:pt x="2926" y="14515"/>
                </a:lnTo>
                <a:lnTo>
                  <a:pt x="3320" y="14646"/>
                </a:lnTo>
                <a:lnTo>
                  <a:pt x="3732" y="14759"/>
                </a:lnTo>
                <a:lnTo>
                  <a:pt x="4145" y="14852"/>
                </a:lnTo>
                <a:lnTo>
                  <a:pt x="4557" y="14909"/>
                </a:lnTo>
                <a:lnTo>
                  <a:pt x="4988" y="14946"/>
                </a:lnTo>
                <a:lnTo>
                  <a:pt x="5420" y="14965"/>
                </a:lnTo>
                <a:lnTo>
                  <a:pt x="5851" y="14946"/>
                </a:lnTo>
                <a:lnTo>
                  <a:pt x="6282" y="14927"/>
                </a:lnTo>
                <a:lnTo>
                  <a:pt x="6695" y="14871"/>
                </a:lnTo>
                <a:lnTo>
                  <a:pt x="7126" y="14815"/>
                </a:lnTo>
                <a:lnTo>
                  <a:pt x="7539" y="14740"/>
                </a:lnTo>
                <a:lnTo>
                  <a:pt x="7951" y="14646"/>
                </a:lnTo>
                <a:lnTo>
                  <a:pt x="8345" y="14552"/>
                </a:lnTo>
                <a:lnTo>
                  <a:pt x="8758" y="14440"/>
                </a:lnTo>
                <a:lnTo>
                  <a:pt x="9170" y="14309"/>
                </a:lnTo>
                <a:lnTo>
                  <a:pt x="9583" y="14159"/>
                </a:lnTo>
                <a:lnTo>
                  <a:pt x="9976" y="14008"/>
                </a:lnTo>
                <a:lnTo>
                  <a:pt x="10370" y="13840"/>
                </a:lnTo>
                <a:lnTo>
                  <a:pt x="10764" y="13652"/>
                </a:lnTo>
                <a:lnTo>
                  <a:pt x="11139" y="13465"/>
                </a:lnTo>
                <a:lnTo>
                  <a:pt x="11514" y="13240"/>
                </a:lnTo>
                <a:lnTo>
                  <a:pt x="11870" y="13015"/>
                </a:lnTo>
                <a:lnTo>
                  <a:pt x="12227" y="12752"/>
                </a:lnTo>
                <a:lnTo>
                  <a:pt x="12564" y="12490"/>
                </a:lnTo>
                <a:lnTo>
                  <a:pt x="12902" y="12227"/>
                </a:lnTo>
                <a:lnTo>
                  <a:pt x="13220" y="11927"/>
                </a:lnTo>
                <a:lnTo>
                  <a:pt x="13520" y="11627"/>
                </a:lnTo>
                <a:lnTo>
                  <a:pt x="13802" y="11308"/>
                </a:lnTo>
                <a:lnTo>
                  <a:pt x="14083" y="10989"/>
                </a:lnTo>
                <a:lnTo>
                  <a:pt x="14327" y="10633"/>
                </a:lnTo>
                <a:lnTo>
                  <a:pt x="14571" y="10277"/>
                </a:lnTo>
                <a:lnTo>
                  <a:pt x="14796" y="9921"/>
                </a:lnTo>
                <a:lnTo>
                  <a:pt x="14983" y="9527"/>
                </a:lnTo>
                <a:lnTo>
                  <a:pt x="15171" y="9152"/>
                </a:lnTo>
                <a:lnTo>
                  <a:pt x="15321" y="8739"/>
                </a:lnTo>
                <a:lnTo>
                  <a:pt x="15452" y="8327"/>
                </a:lnTo>
                <a:lnTo>
                  <a:pt x="15564" y="7914"/>
                </a:lnTo>
                <a:lnTo>
                  <a:pt x="15658" y="7502"/>
                </a:lnTo>
                <a:lnTo>
                  <a:pt x="15714" y="7070"/>
                </a:lnTo>
                <a:lnTo>
                  <a:pt x="15752" y="6639"/>
                </a:lnTo>
                <a:lnTo>
                  <a:pt x="15771" y="6208"/>
                </a:lnTo>
                <a:lnTo>
                  <a:pt x="15752" y="5795"/>
                </a:lnTo>
                <a:lnTo>
                  <a:pt x="15733" y="5364"/>
                </a:lnTo>
                <a:lnTo>
                  <a:pt x="15658" y="4933"/>
                </a:lnTo>
                <a:lnTo>
                  <a:pt x="15583" y="4520"/>
                </a:lnTo>
                <a:lnTo>
                  <a:pt x="15471" y="4108"/>
                </a:lnTo>
                <a:lnTo>
                  <a:pt x="15339" y="3695"/>
                </a:lnTo>
                <a:lnTo>
                  <a:pt x="15171" y="3301"/>
                </a:lnTo>
                <a:lnTo>
                  <a:pt x="14983" y="2926"/>
                </a:lnTo>
                <a:lnTo>
                  <a:pt x="14721" y="2514"/>
                </a:lnTo>
                <a:lnTo>
                  <a:pt x="14458" y="2120"/>
                </a:lnTo>
                <a:lnTo>
                  <a:pt x="14158" y="1782"/>
                </a:lnTo>
                <a:lnTo>
                  <a:pt x="13858" y="1464"/>
                </a:lnTo>
                <a:lnTo>
                  <a:pt x="13520" y="1182"/>
                </a:lnTo>
                <a:lnTo>
                  <a:pt x="13183" y="939"/>
                </a:lnTo>
                <a:lnTo>
                  <a:pt x="12808" y="714"/>
                </a:lnTo>
                <a:lnTo>
                  <a:pt x="12433" y="526"/>
                </a:lnTo>
                <a:lnTo>
                  <a:pt x="12058" y="376"/>
                </a:lnTo>
                <a:lnTo>
                  <a:pt x="11645" y="245"/>
                </a:lnTo>
                <a:lnTo>
                  <a:pt x="11233" y="151"/>
                </a:lnTo>
                <a:lnTo>
                  <a:pt x="10820" y="76"/>
                </a:lnTo>
                <a:lnTo>
                  <a:pt x="10389" y="20"/>
                </a:lnTo>
                <a:lnTo>
                  <a:pt x="995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5" name="Google Shape;115;p3"/>
          <p:cNvGrpSpPr/>
          <p:nvPr/>
        </p:nvGrpSpPr>
        <p:grpSpPr>
          <a:xfrm>
            <a:off x="7871659" y="4168174"/>
            <a:ext cx="984179" cy="862511"/>
            <a:chOff x="5748659" y="5679224"/>
            <a:chExt cx="984179" cy="862511"/>
          </a:xfrm>
        </p:grpSpPr>
        <p:sp>
          <p:nvSpPr>
            <p:cNvPr id="116" name="Google Shape;116;p3"/>
            <p:cNvSpPr/>
            <p:nvPr/>
          </p:nvSpPr>
          <p:spPr>
            <a:xfrm>
              <a:off x="5971616" y="5785079"/>
              <a:ext cx="72117" cy="116062"/>
            </a:xfrm>
            <a:custGeom>
              <a:avLst/>
              <a:gdLst/>
              <a:ahLst/>
              <a:cxnLst/>
              <a:rect l="l" t="t" r="r" b="b"/>
              <a:pathLst>
                <a:path w="1201" h="1933" extrusionOk="0">
                  <a:moveTo>
                    <a:pt x="600" y="1"/>
                  </a:moveTo>
                  <a:lnTo>
                    <a:pt x="469" y="19"/>
                  </a:lnTo>
                  <a:lnTo>
                    <a:pt x="357" y="76"/>
                  </a:lnTo>
                  <a:lnTo>
                    <a:pt x="263" y="169"/>
                  </a:lnTo>
                  <a:lnTo>
                    <a:pt x="169" y="282"/>
                  </a:lnTo>
                  <a:lnTo>
                    <a:pt x="94" y="432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76"/>
                  </a:lnTo>
                  <a:lnTo>
                    <a:pt x="0" y="1163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51"/>
                  </a:lnTo>
                  <a:lnTo>
                    <a:pt x="263" y="1782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82"/>
                  </a:lnTo>
                  <a:lnTo>
                    <a:pt x="1013" y="1651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63"/>
                  </a:lnTo>
                  <a:lnTo>
                    <a:pt x="1200" y="976"/>
                  </a:lnTo>
                  <a:lnTo>
                    <a:pt x="1182" y="769"/>
                  </a:lnTo>
                  <a:lnTo>
                    <a:pt x="1144" y="582"/>
                  </a:lnTo>
                  <a:lnTo>
                    <a:pt x="1088" y="432"/>
                  </a:lnTo>
                  <a:lnTo>
                    <a:pt x="1013" y="282"/>
                  </a:lnTo>
                  <a:lnTo>
                    <a:pt x="938" y="169"/>
                  </a:lnTo>
                  <a:lnTo>
                    <a:pt x="825" y="76"/>
                  </a:lnTo>
                  <a:lnTo>
                    <a:pt x="713" y="19"/>
                  </a:lnTo>
                  <a:lnTo>
                    <a:pt x="60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6191149" y="5962985"/>
              <a:ext cx="54103" cy="84480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713"/>
                  </a:lnTo>
                  <a:lnTo>
                    <a:pt x="1" y="844"/>
                  </a:lnTo>
                  <a:lnTo>
                    <a:pt x="38" y="975"/>
                  </a:lnTo>
                  <a:lnTo>
                    <a:pt x="76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20" y="1350"/>
                  </a:lnTo>
                  <a:lnTo>
                    <a:pt x="695" y="1294"/>
                  </a:lnTo>
                  <a:lnTo>
                    <a:pt x="770" y="1200"/>
                  </a:lnTo>
                  <a:lnTo>
                    <a:pt x="826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1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695" y="132"/>
                  </a:lnTo>
                  <a:lnTo>
                    <a:pt x="620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5748659" y="5962985"/>
              <a:ext cx="54103" cy="84480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713"/>
                  </a:lnTo>
                  <a:lnTo>
                    <a:pt x="0" y="844"/>
                  </a:lnTo>
                  <a:lnTo>
                    <a:pt x="19" y="975"/>
                  </a:lnTo>
                  <a:lnTo>
                    <a:pt x="75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0"/>
                  </a:lnTo>
                  <a:lnTo>
                    <a:pt x="694" y="1294"/>
                  </a:lnTo>
                  <a:lnTo>
                    <a:pt x="769" y="1200"/>
                  </a:lnTo>
                  <a:lnTo>
                    <a:pt x="825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0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5971616" y="6153260"/>
              <a:ext cx="72117" cy="117143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69"/>
                  </a:lnTo>
                  <a:lnTo>
                    <a:pt x="169" y="300"/>
                  </a:lnTo>
                  <a:lnTo>
                    <a:pt x="94" y="432"/>
                  </a:lnTo>
                  <a:lnTo>
                    <a:pt x="38" y="600"/>
                  </a:lnTo>
                  <a:lnTo>
                    <a:pt x="0" y="788"/>
                  </a:lnTo>
                  <a:lnTo>
                    <a:pt x="0" y="975"/>
                  </a:lnTo>
                  <a:lnTo>
                    <a:pt x="0" y="1182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69"/>
                  </a:lnTo>
                  <a:lnTo>
                    <a:pt x="263" y="1782"/>
                  </a:lnTo>
                  <a:lnTo>
                    <a:pt x="357" y="1876"/>
                  </a:lnTo>
                  <a:lnTo>
                    <a:pt x="469" y="1932"/>
                  </a:lnTo>
                  <a:lnTo>
                    <a:pt x="600" y="1951"/>
                  </a:lnTo>
                  <a:lnTo>
                    <a:pt x="713" y="1932"/>
                  </a:lnTo>
                  <a:lnTo>
                    <a:pt x="825" y="1876"/>
                  </a:lnTo>
                  <a:lnTo>
                    <a:pt x="938" y="1782"/>
                  </a:lnTo>
                  <a:lnTo>
                    <a:pt x="1013" y="1669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82"/>
                  </a:lnTo>
                  <a:lnTo>
                    <a:pt x="1200" y="975"/>
                  </a:lnTo>
                  <a:lnTo>
                    <a:pt x="1182" y="788"/>
                  </a:lnTo>
                  <a:lnTo>
                    <a:pt x="1144" y="600"/>
                  </a:lnTo>
                  <a:lnTo>
                    <a:pt x="1088" y="432"/>
                  </a:lnTo>
                  <a:lnTo>
                    <a:pt x="1013" y="300"/>
                  </a:lnTo>
                  <a:lnTo>
                    <a:pt x="938" y="169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6452416" y="5679224"/>
              <a:ext cx="73258" cy="117203"/>
            </a:xfrm>
            <a:custGeom>
              <a:avLst/>
              <a:gdLst/>
              <a:ahLst/>
              <a:cxnLst/>
              <a:rect l="l" t="t" r="r" b="b"/>
              <a:pathLst>
                <a:path w="1220" h="1952" extrusionOk="0">
                  <a:moveTo>
                    <a:pt x="619" y="1"/>
                  </a:moveTo>
                  <a:lnTo>
                    <a:pt x="488" y="20"/>
                  </a:lnTo>
                  <a:lnTo>
                    <a:pt x="375" y="76"/>
                  </a:lnTo>
                  <a:lnTo>
                    <a:pt x="281" y="170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70"/>
                  </a:lnTo>
                  <a:lnTo>
                    <a:pt x="0" y="976"/>
                  </a:lnTo>
                  <a:lnTo>
                    <a:pt x="19" y="1164"/>
                  </a:lnTo>
                  <a:lnTo>
                    <a:pt x="56" y="1351"/>
                  </a:lnTo>
                  <a:lnTo>
                    <a:pt x="113" y="1520"/>
                  </a:lnTo>
                  <a:lnTo>
                    <a:pt x="188" y="1651"/>
                  </a:lnTo>
                  <a:lnTo>
                    <a:pt x="281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19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57" y="1782"/>
                  </a:lnTo>
                  <a:lnTo>
                    <a:pt x="1032" y="1651"/>
                  </a:lnTo>
                  <a:lnTo>
                    <a:pt x="1107" y="1520"/>
                  </a:lnTo>
                  <a:lnTo>
                    <a:pt x="1163" y="1351"/>
                  </a:lnTo>
                  <a:lnTo>
                    <a:pt x="1200" y="1164"/>
                  </a:lnTo>
                  <a:lnTo>
                    <a:pt x="1219" y="976"/>
                  </a:lnTo>
                  <a:lnTo>
                    <a:pt x="1200" y="770"/>
                  </a:lnTo>
                  <a:lnTo>
                    <a:pt x="1163" y="601"/>
                  </a:lnTo>
                  <a:lnTo>
                    <a:pt x="1107" y="432"/>
                  </a:lnTo>
                  <a:lnTo>
                    <a:pt x="1032" y="282"/>
                  </a:lnTo>
                  <a:lnTo>
                    <a:pt x="957" y="170"/>
                  </a:lnTo>
                  <a:lnTo>
                    <a:pt x="844" y="76"/>
                  </a:lnTo>
                  <a:lnTo>
                    <a:pt x="731" y="20"/>
                  </a:lnTo>
                  <a:lnTo>
                    <a:pt x="61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6344330" y="6211801"/>
              <a:ext cx="72117" cy="117143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88" y="19"/>
                  </a:lnTo>
                  <a:lnTo>
                    <a:pt x="375" y="75"/>
                  </a:lnTo>
                  <a:lnTo>
                    <a:pt x="263" y="169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88"/>
                  </a:lnTo>
                  <a:lnTo>
                    <a:pt x="0" y="976"/>
                  </a:lnTo>
                  <a:lnTo>
                    <a:pt x="19" y="1182"/>
                  </a:lnTo>
                  <a:lnTo>
                    <a:pt x="56" y="1351"/>
                  </a:lnTo>
                  <a:lnTo>
                    <a:pt x="113" y="1519"/>
                  </a:lnTo>
                  <a:lnTo>
                    <a:pt x="188" y="1669"/>
                  </a:lnTo>
                  <a:lnTo>
                    <a:pt x="263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00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38" y="1782"/>
                  </a:lnTo>
                  <a:lnTo>
                    <a:pt x="1031" y="1669"/>
                  </a:lnTo>
                  <a:lnTo>
                    <a:pt x="1106" y="1519"/>
                  </a:lnTo>
                  <a:lnTo>
                    <a:pt x="1163" y="1351"/>
                  </a:lnTo>
                  <a:lnTo>
                    <a:pt x="1200" y="1182"/>
                  </a:lnTo>
                  <a:lnTo>
                    <a:pt x="1200" y="976"/>
                  </a:lnTo>
                  <a:lnTo>
                    <a:pt x="1200" y="788"/>
                  </a:lnTo>
                  <a:lnTo>
                    <a:pt x="1163" y="601"/>
                  </a:lnTo>
                  <a:lnTo>
                    <a:pt x="1106" y="432"/>
                  </a:lnTo>
                  <a:lnTo>
                    <a:pt x="1031" y="282"/>
                  </a:lnTo>
                  <a:lnTo>
                    <a:pt x="938" y="169"/>
                  </a:lnTo>
                  <a:lnTo>
                    <a:pt x="844" y="75"/>
                  </a:lnTo>
                  <a:lnTo>
                    <a:pt x="731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6317249" y="6457255"/>
              <a:ext cx="54163" cy="84480"/>
            </a:xfrm>
            <a:custGeom>
              <a:avLst/>
              <a:gdLst/>
              <a:ahLst/>
              <a:cxnLst/>
              <a:rect l="l" t="t" r="r" b="b"/>
              <a:pathLst>
                <a:path w="902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20" y="563"/>
                  </a:lnTo>
                  <a:lnTo>
                    <a:pt x="1" y="713"/>
                  </a:lnTo>
                  <a:lnTo>
                    <a:pt x="20" y="844"/>
                  </a:lnTo>
                  <a:lnTo>
                    <a:pt x="38" y="975"/>
                  </a:lnTo>
                  <a:lnTo>
                    <a:pt x="76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39" y="1350"/>
                  </a:lnTo>
                  <a:lnTo>
                    <a:pt x="714" y="1275"/>
                  </a:lnTo>
                  <a:lnTo>
                    <a:pt x="770" y="1200"/>
                  </a:lnTo>
                  <a:lnTo>
                    <a:pt x="826" y="1088"/>
                  </a:lnTo>
                  <a:lnTo>
                    <a:pt x="864" y="975"/>
                  </a:lnTo>
                  <a:lnTo>
                    <a:pt x="901" y="844"/>
                  </a:lnTo>
                  <a:lnTo>
                    <a:pt x="901" y="713"/>
                  </a:lnTo>
                  <a:lnTo>
                    <a:pt x="901" y="563"/>
                  </a:lnTo>
                  <a:lnTo>
                    <a:pt x="864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714" y="132"/>
                  </a:lnTo>
                  <a:lnTo>
                    <a:pt x="639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6651714" y="6005735"/>
              <a:ext cx="54103" cy="83399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357" y="1"/>
                  </a:moveTo>
                  <a:lnTo>
                    <a:pt x="281" y="57"/>
                  </a:lnTo>
                  <a:lnTo>
                    <a:pt x="206" y="113"/>
                  </a:lnTo>
                  <a:lnTo>
                    <a:pt x="131" y="207"/>
                  </a:lnTo>
                  <a:lnTo>
                    <a:pt x="75" y="301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695"/>
                  </a:lnTo>
                  <a:lnTo>
                    <a:pt x="19" y="845"/>
                  </a:lnTo>
                  <a:lnTo>
                    <a:pt x="38" y="976"/>
                  </a:lnTo>
                  <a:lnTo>
                    <a:pt x="75" y="1089"/>
                  </a:lnTo>
                  <a:lnTo>
                    <a:pt x="131" y="1182"/>
                  </a:lnTo>
                  <a:lnTo>
                    <a:pt x="206" y="1276"/>
                  </a:lnTo>
                  <a:lnTo>
                    <a:pt x="281" y="1332"/>
                  </a:lnTo>
                  <a:lnTo>
                    <a:pt x="357" y="1389"/>
                  </a:lnTo>
                  <a:lnTo>
                    <a:pt x="544" y="1389"/>
                  </a:lnTo>
                  <a:lnTo>
                    <a:pt x="619" y="1332"/>
                  </a:lnTo>
                  <a:lnTo>
                    <a:pt x="713" y="1276"/>
                  </a:lnTo>
                  <a:lnTo>
                    <a:pt x="769" y="1182"/>
                  </a:lnTo>
                  <a:lnTo>
                    <a:pt x="825" y="1089"/>
                  </a:lnTo>
                  <a:lnTo>
                    <a:pt x="863" y="976"/>
                  </a:lnTo>
                  <a:lnTo>
                    <a:pt x="900" y="845"/>
                  </a:lnTo>
                  <a:lnTo>
                    <a:pt x="900" y="695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01"/>
                  </a:lnTo>
                  <a:lnTo>
                    <a:pt x="769" y="207"/>
                  </a:lnTo>
                  <a:lnTo>
                    <a:pt x="713" y="113"/>
                  </a:lnTo>
                  <a:lnTo>
                    <a:pt x="619" y="57"/>
                  </a:lnTo>
                  <a:lnTo>
                    <a:pt x="54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6678735" y="6457255"/>
              <a:ext cx="54103" cy="84480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713"/>
                  </a:lnTo>
                  <a:lnTo>
                    <a:pt x="19" y="844"/>
                  </a:lnTo>
                  <a:lnTo>
                    <a:pt x="38" y="975"/>
                  </a:lnTo>
                  <a:lnTo>
                    <a:pt x="75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38" y="1350"/>
                  </a:lnTo>
                  <a:lnTo>
                    <a:pt x="713" y="1275"/>
                  </a:lnTo>
                  <a:lnTo>
                    <a:pt x="769" y="1200"/>
                  </a:lnTo>
                  <a:lnTo>
                    <a:pt x="825" y="1088"/>
                  </a:lnTo>
                  <a:lnTo>
                    <a:pt x="863" y="975"/>
                  </a:lnTo>
                  <a:lnTo>
                    <a:pt x="900" y="844"/>
                  </a:lnTo>
                  <a:lnTo>
                    <a:pt x="900" y="713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713" y="132"/>
                  </a:lnTo>
                  <a:lnTo>
                    <a:pt x="638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" name="Google Shape;125;p3"/>
          <p:cNvGrpSpPr/>
          <p:nvPr/>
        </p:nvGrpSpPr>
        <p:grpSpPr>
          <a:xfrm>
            <a:off x="182131" y="545697"/>
            <a:ext cx="265776" cy="229685"/>
            <a:chOff x="-711450" y="730125"/>
            <a:chExt cx="350350" cy="302775"/>
          </a:xfrm>
        </p:grpSpPr>
        <p:sp>
          <p:nvSpPr>
            <p:cNvPr id="126" name="Google Shape;126;p3"/>
            <p:cNvSpPr/>
            <p:nvPr/>
          </p:nvSpPr>
          <p:spPr>
            <a:xfrm>
              <a:off x="-711450" y="730125"/>
              <a:ext cx="350350" cy="302775"/>
            </a:xfrm>
            <a:custGeom>
              <a:avLst/>
              <a:gdLst/>
              <a:ahLst/>
              <a:cxnLst/>
              <a:rect l="l" t="t" r="r" b="b"/>
              <a:pathLst>
                <a:path w="14014" h="12111" extrusionOk="0">
                  <a:moveTo>
                    <a:pt x="4495" y="1"/>
                  </a:moveTo>
                  <a:lnTo>
                    <a:pt x="4181" y="21"/>
                  </a:lnTo>
                  <a:lnTo>
                    <a:pt x="3887" y="21"/>
                  </a:lnTo>
                  <a:lnTo>
                    <a:pt x="3592" y="60"/>
                  </a:lnTo>
                  <a:lnTo>
                    <a:pt x="3298" y="99"/>
                  </a:lnTo>
                  <a:lnTo>
                    <a:pt x="3023" y="158"/>
                  </a:lnTo>
                  <a:lnTo>
                    <a:pt x="2748" y="236"/>
                  </a:lnTo>
                  <a:lnTo>
                    <a:pt x="2473" y="315"/>
                  </a:lnTo>
                  <a:lnTo>
                    <a:pt x="2218" y="413"/>
                  </a:lnTo>
                  <a:lnTo>
                    <a:pt x="1983" y="531"/>
                  </a:lnTo>
                  <a:lnTo>
                    <a:pt x="1747" y="649"/>
                  </a:lnTo>
                  <a:lnTo>
                    <a:pt x="1531" y="786"/>
                  </a:lnTo>
                  <a:lnTo>
                    <a:pt x="1315" y="943"/>
                  </a:lnTo>
                  <a:lnTo>
                    <a:pt x="1119" y="1120"/>
                  </a:lnTo>
                  <a:lnTo>
                    <a:pt x="923" y="1296"/>
                  </a:lnTo>
                  <a:lnTo>
                    <a:pt x="766" y="1493"/>
                  </a:lnTo>
                  <a:lnTo>
                    <a:pt x="609" y="1708"/>
                  </a:lnTo>
                  <a:lnTo>
                    <a:pt x="472" y="1924"/>
                  </a:lnTo>
                  <a:lnTo>
                    <a:pt x="354" y="2160"/>
                  </a:lnTo>
                  <a:lnTo>
                    <a:pt x="236" y="2395"/>
                  </a:lnTo>
                  <a:lnTo>
                    <a:pt x="158" y="2631"/>
                  </a:lnTo>
                  <a:lnTo>
                    <a:pt x="99" y="2886"/>
                  </a:lnTo>
                  <a:lnTo>
                    <a:pt x="40" y="3141"/>
                  </a:lnTo>
                  <a:lnTo>
                    <a:pt x="20" y="3416"/>
                  </a:lnTo>
                  <a:lnTo>
                    <a:pt x="1" y="3671"/>
                  </a:lnTo>
                  <a:lnTo>
                    <a:pt x="1" y="3946"/>
                  </a:lnTo>
                  <a:lnTo>
                    <a:pt x="20" y="4221"/>
                  </a:lnTo>
                  <a:lnTo>
                    <a:pt x="59" y="4515"/>
                  </a:lnTo>
                  <a:lnTo>
                    <a:pt x="99" y="4790"/>
                  </a:lnTo>
                  <a:lnTo>
                    <a:pt x="158" y="5084"/>
                  </a:lnTo>
                  <a:lnTo>
                    <a:pt x="256" y="5359"/>
                  </a:lnTo>
                  <a:lnTo>
                    <a:pt x="354" y="5653"/>
                  </a:lnTo>
                  <a:lnTo>
                    <a:pt x="452" y="5948"/>
                  </a:lnTo>
                  <a:lnTo>
                    <a:pt x="589" y="6242"/>
                  </a:lnTo>
                  <a:lnTo>
                    <a:pt x="727" y="6536"/>
                  </a:lnTo>
                  <a:lnTo>
                    <a:pt x="884" y="6811"/>
                  </a:lnTo>
                  <a:lnTo>
                    <a:pt x="1060" y="7106"/>
                  </a:lnTo>
                  <a:lnTo>
                    <a:pt x="1237" y="7400"/>
                  </a:lnTo>
                  <a:lnTo>
                    <a:pt x="1433" y="7675"/>
                  </a:lnTo>
                  <a:lnTo>
                    <a:pt x="1649" y="7950"/>
                  </a:lnTo>
                  <a:lnTo>
                    <a:pt x="1885" y="8224"/>
                  </a:lnTo>
                  <a:lnTo>
                    <a:pt x="2120" y="8499"/>
                  </a:lnTo>
                  <a:lnTo>
                    <a:pt x="2375" y="8774"/>
                  </a:lnTo>
                  <a:lnTo>
                    <a:pt x="2630" y="9029"/>
                  </a:lnTo>
                  <a:lnTo>
                    <a:pt x="2905" y="9284"/>
                  </a:lnTo>
                  <a:lnTo>
                    <a:pt x="3200" y="9539"/>
                  </a:lnTo>
                  <a:lnTo>
                    <a:pt x="3514" y="9794"/>
                  </a:lnTo>
                  <a:lnTo>
                    <a:pt x="3828" y="10030"/>
                  </a:lnTo>
                  <a:lnTo>
                    <a:pt x="4142" y="10265"/>
                  </a:lnTo>
                  <a:lnTo>
                    <a:pt x="4475" y="10481"/>
                  </a:lnTo>
                  <a:lnTo>
                    <a:pt x="4809" y="10678"/>
                  </a:lnTo>
                  <a:lnTo>
                    <a:pt x="5143" y="10874"/>
                  </a:lnTo>
                  <a:lnTo>
                    <a:pt x="5496" y="11051"/>
                  </a:lnTo>
                  <a:lnTo>
                    <a:pt x="5830" y="11208"/>
                  </a:lnTo>
                  <a:lnTo>
                    <a:pt x="6183" y="11365"/>
                  </a:lnTo>
                  <a:lnTo>
                    <a:pt x="6516" y="11502"/>
                  </a:lnTo>
                  <a:lnTo>
                    <a:pt x="6850" y="11620"/>
                  </a:lnTo>
                  <a:lnTo>
                    <a:pt x="7203" y="11737"/>
                  </a:lnTo>
                  <a:lnTo>
                    <a:pt x="7537" y="11836"/>
                  </a:lnTo>
                  <a:lnTo>
                    <a:pt x="7871" y="11914"/>
                  </a:lnTo>
                  <a:lnTo>
                    <a:pt x="8204" y="11973"/>
                  </a:lnTo>
                  <a:lnTo>
                    <a:pt x="8538" y="12032"/>
                  </a:lnTo>
                  <a:lnTo>
                    <a:pt x="8872" y="12071"/>
                  </a:lnTo>
                  <a:lnTo>
                    <a:pt x="9186" y="12091"/>
                  </a:lnTo>
                  <a:lnTo>
                    <a:pt x="9500" y="12110"/>
                  </a:lnTo>
                  <a:lnTo>
                    <a:pt x="9814" y="12110"/>
                  </a:lnTo>
                  <a:lnTo>
                    <a:pt x="10128" y="12091"/>
                  </a:lnTo>
                  <a:lnTo>
                    <a:pt x="10422" y="12051"/>
                  </a:lnTo>
                  <a:lnTo>
                    <a:pt x="10716" y="12012"/>
                  </a:lnTo>
                  <a:lnTo>
                    <a:pt x="10991" y="11953"/>
                  </a:lnTo>
                  <a:lnTo>
                    <a:pt x="11266" y="11894"/>
                  </a:lnTo>
                  <a:lnTo>
                    <a:pt x="11521" y="11796"/>
                  </a:lnTo>
                  <a:lnTo>
                    <a:pt x="11776" y="11698"/>
                  </a:lnTo>
                  <a:lnTo>
                    <a:pt x="12031" y="11600"/>
                  </a:lnTo>
                  <a:lnTo>
                    <a:pt x="12267" y="11463"/>
                  </a:lnTo>
                  <a:lnTo>
                    <a:pt x="12483" y="11325"/>
                  </a:lnTo>
                  <a:lnTo>
                    <a:pt x="12699" y="11168"/>
                  </a:lnTo>
                  <a:lnTo>
                    <a:pt x="12895" y="11011"/>
                  </a:lnTo>
                  <a:lnTo>
                    <a:pt x="13072" y="10815"/>
                  </a:lnTo>
                  <a:lnTo>
                    <a:pt x="13248" y="10619"/>
                  </a:lnTo>
                  <a:lnTo>
                    <a:pt x="13405" y="10422"/>
                  </a:lnTo>
                  <a:lnTo>
                    <a:pt x="13543" y="10187"/>
                  </a:lnTo>
                  <a:lnTo>
                    <a:pt x="13660" y="9971"/>
                  </a:lnTo>
                  <a:lnTo>
                    <a:pt x="13759" y="9716"/>
                  </a:lnTo>
                  <a:lnTo>
                    <a:pt x="13837" y="9480"/>
                  </a:lnTo>
                  <a:lnTo>
                    <a:pt x="13916" y="9225"/>
                  </a:lnTo>
                  <a:lnTo>
                    <a:pt x="13955" y="8970"/>
                  </a:lnTo>
                  <a:lnTo>
                    <a:pt x="13994" y="8715"/>
                  </a:lnTo>
                  <a:lnTo>
                    <a:pt x="14014" y="8440"/>
                  </a:lnTo>
                  <a:lnTo>
                    <a:pt x="14014" y="8165"/>
                  </a:lnTo>
                  <a:lnTo>
                    <a:pt x="13994" y="7891"/>
                  </a:lnTo>
                  <a:lnTo>
                    <a:pt x="13955" y="7596"/>
                  </a:lnTo>
                  <a:lnTo>
                    <a:pt x="13916" y="7322"/>
                  </a:lnTo>
                  <a:lnTo>
                    <a:pt x="13837" y="7027"/>
                  </a:lnTo>
                  <a:lnTo>
                    <a:pt x="13759" y="6752"/>
                  </a:lnTo>
                  <a:lnTo>
                    <a:pt x="13660" y="6458"/>
                  </a:lnTo>
                  <a:lnTo>
                    <a:pt x="13543" y="6164"/>
                  </a:lnTo>
                  <a:lnTo>
                    <a:pt x="13425" y="5869"/>
                  </a:lnTo>
                  <a:lnTo>
                    <a:pt x="13288" y="5594"/>
                  </a:lnTo>
                  <a:lnTo>
                    <a:pt x="13131" y="5300"/>
                  </a:lnTo>
                  <a:lnTo>
                    <a:pt x="12954" y="5006"/>
                  </a:lnTo>
                  <a:lnTo>
                    <a:pt x="12758" y="4731"/>
                  </a:lnTo>
                  <a:lnTo>
                    <a:pt x="12561" y="4436"/>
                  </a:lnTo>
                  <a:lnTo>
                    <a:pt x="12345" y="4162"/>
                  </a:lnTo>
                  <a:lnTo>
                    <a:pt x="12130" y="3887"/>
                  </a:lnTo>
                  <a:lnTo>
                    <a:pt x="11894" y="3612"/>
                  </a:lnTo>
                  <a:lnTo>
                    <a:pt x="11639" y="3337"/>
                  </a:lnTo>
                  <a:lnTo>
                    <a:pt x="11364" y="3082"/>
                  </a:lnTo>
                  <a:lnTo>
                    <a:pt x="11089" y="2827"/>
                  </a:lnTo>
                  <a:lnTo>
                    <a:pt x="10795" y="2572"/>
                  </a:lnTo>
                  <a:lnTo>
                    <a:pt x="10501" y="2317"/>
                  </a:lnTo>
                  <a:lnTo>
                    <a:pt x="10187" y="2081"/>
                  </a:lnTo>
                  <a:lnTo>
                    <a:pt x="9853" y="1865"/>
                  </a:lnTo>
                  <a:lnTo>
                    <a:pt x="9519" y="1650"/>
                  </a:lnTo>
                  <a:lnTo>
                    <a:pt x="9186" y="1434"/>
                  </a:lnTo>
                  <a:lnTo>
                    <a:pt x="8852" y="1237"/>
                  </a:lnTo>
                  <a:lnTo>
                    <a:pt x="8518" y="1061"/>
                  </a:lnTo>
                  <a:lnTo>
                    <a:pt x="8165" y="904"/>
                  </a:lnTo>
                  <a:lnTo>
                    <a:pt x="7831" y="747"/>
                  </a:lnTo>
                  <a:lnTo>
                    <a:pt x="7498" y="609"/>
                  </a:lnTo>
                  <a:lnTo>
                    <a:pt x="7144" y="492"/>
                  </a:lnTo>
                  <a:lnTo>
                    <a:pt x="6811" y="393"/>
                  </a:lnTo>
                  <a:lnTo>
                    <a:pt x="6477" y="295"/>
                  </a:lnTo>
                  <a:lnTo>
                    <a:pt x="6124" y="217"/>
                  </a:lnTo>
                  <a:lnTo>
                    <a:pt x="5790" y="138"/>
                  </a:lnTo>
                  <a:lnTo>
                    <a:pt x="5476" y="79"/>
                  </a:lnTo>
                  <a:lnTo>
                    <a:pt x="5143" y="40"/>
                  </a:lnTo>
                  <a:lnTo>
                    <a:pt x="4809" y="21"/>
                  </a:lnTo>
                  <a:lnTo>
                    <a:pt x="4495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-687400" y="758600"/>
              <a:ext cx="318950" cy="218850"/>
            </a:xfrm>
            <a:custGeom>
              <a:avLst/>
              <a:gdLst/>
              <a:ahLst/>
              <a:cxnLst/>
              <a:rect l="l" t="t" r="r" b="b"/>
              <a:pathLst>
                <a:path w="12758" h="8754" extrusionOk="0">
                  <a:moveTo>
                    <a:pt x="39" y="0"/>
                  </a:moveTo>
                  <a:lnTo>
                    <a:pt x="0" y="40"/>
                  </a:lnTo>
                  <a:lnTo>
                    <a:pt x="39" y="295"/>
                  </a:lnTo>
                  <a:lnTo>
                    <a:pt x="98" y="628"/>
                  </a:lnTo>
                  <a:lnTo>
                    <a:pt x="196" y="1021"/>
                  </a:lnTo>
                  <a:lnTo>
                    <a:pt x="314" y="1472"/>
                  </a:lnTo>
                  <a:lnTo>
                    <a:pt x="491" y="1963"/>
                  </a:lnTo>
                  <a:lnTo>
                    <a:pt x="707" y="2493"/>
                  </a:lnTo>
                  <a:lnTo>
                    <a:pt x="844" y="2748"/>
                  </a:lnTo>
                  <a:lnTo>
                    <a:pt x="982" y="3023"/>
                  </a:lnTo>
                  <a:lnTo>
                    <a:pt x="1139" y="3297"/>
                  </a:lnTo>
                  <a:lnTo>
                    <a:pt x="1315" y="3553"/>
                  </a:lnTo>
                  <a:lnTo>
                    <a:pt x="1492" y="3808"/>
                  </a:lnTo>
                  <a:lnTo>
                    <a:pt x="1708" y="4063"/>
                  </a:lnTo>
                  <a:lnTo>
                    <a:pt x="1924" y="4318"/>
                  </a:lnTo>
                  <a:lnTo>
                    <a:pt x="2159" y="4554"/>
                  </a:lnTo>
                  <a:lnTo>
                    <a:pt x="2414" y="4789"/>
                  </a:lnTo>
                  <a:lnTo>
                    <a:pt x="2709" y="5005"/>
                  </a:lnTo>
                  <a:lnTo>
                    <a:pt x="3003" y="5221"/>
                  </a:lnTo>
                  <a:lnTo>
                    <a:pt x="3317" y="5397"/>
                  </a:lnTo>
                  <a:lnTo>
                    <a:pt x="3651" y="5574"/>
                  </a:lnTo>
                  <a:lnTo>
                    <a:pt x="4024" y="5712"/>
                  </a:lnTo>
                  <a:lnTo>
                    <a:pt x="4396" y="5849"/>
                  </a:lnTo>
                  <a:lnTo>
                    <a:pt x="4809" y="5947"/>
                  </a:lnTo>
                  <a:lnTo>
                    <a:pt x="5240" y="6026"/>
                  </a:lnTo>
                  <a:lnTo>
                    <a:pt x="5711" y="6084"/>
                  </a:lnTo>
                  <a:lnTo>
                    <a:pt x="6202" y="6104"/>
                  </a:lnTo>
                  <a:lnTo>
                    <a:pt x="7596" y="6104"/>
                  </a:lnTo>
                  <a:lnTo>
                    <a:pt x="8400" y="6124"/>
                  </a:lnTo>
                  <a:lnTo>
                    <a:pt x="9107" y="6202"/>
                  </a:lnTo>
                  <a:lnTo>
                    <a:pt x="9735" y="6300"/>
                  </a:lnTo>
                  <a:lnTo>
                    <a:pt x="10304" y="6438"/>
                  </a:lnTo>
                  <a:lnTo>
                    <a:pt x="10775" y="6614"/>
                  </a:lnTo>
                  <a:lnTo>
                    <a:pt x="11207" y="6791"/>
                  </a:lnTo>
                  <a:lnTo>
                    <a:pt x="11560" y="6987"/>
                  </a:lnTo>
                  <a:lnTo>
                    <a:pt x="11854" y="7203"/>
                  </a:lnTo>
                  <a:lnTo>
                    <a:pt x="12090" y="7439"/>
                  </a:lnTo>
                  <a:lnTo>
                    <a:pt x="12306" y="7674"/>
                  </a:lnTo>
                  <a:lnTo>
                    <a:pt x="12443" y="7890"/>
                  </a:lnTo>
                  <a:lnTo>
                    <a:pt x="12581" y="8126"/>
                  </a:lnTo>
                  <a:lnTo>
                    <a:pt x="12659" y="8341"/>
                  </a:lnTo>
                  <a:lnTo>
                    <a:pt x="12718" y="8557"/>
                  </a:lnTo>
                  <a:lnTo>
                    <a:pt x="12757" y="8754"/>
                  </a:lnTo>
                  <a:lnTo>
                    <a:pt x="12757" y="8734"/>
                  </a:lnTo>
                  <a:lnTo>
                    <a:pt x="12738" y="8459"/>
                  </a:lnTo>
                  <a:lnTo>
                    <a:pt x="12698" y="8184"/>
                  </a:lnTo>
                  <a:lnTo>
                    <a:pt x="12620" y="7870"/>
                  </a:lnTo>
                  <a:lnTo>
                    <a:pt x="12522" y="7537"/>
                  </a:lnTo>
                  <a:lnTo>
                    <a:pt x="12384" y="7183"/>
                  </a:lnTo>
                  <a:lnTo>
                    <a:pt x="12188" y="6850"/>
                  </a:lnTo>
                  <a:lnTo>
                    <a:pt x="12090" y="6673"/>
                  </a:lnTo>
                  <a:lnTo>
                    <a:pt x="11953" y="6516"/>
                  </a:lnTo>
                  <a:lnTo>
                    <a:pt x="11815" y="6340"/>
                  </a:lnTo>
                  <a:lnTo>
                    <a:pt x="11658" y="6183"/>
                  </a:lnTo>
                  <a:lnTo>
                    <a:pt x="11501" y="6026"/>
                  </a:lnTo>
                  <a:lnTo>
                    <a:pt x="11305" y="5888"/>
                  </a:lnTo>
                  <a:lnTo>
                    <a:pt x="11109" y="5731"/>
                  </a:lnTo>
                  <a:lnTo>
                    <a:pt x="10893" y="5594"/>
                  </a:lnTo>
                  <a:lnTo>
                    <a:pt x="10657" y="5476"/>
                  </a:lnTo>
                  <a:lnTo>
                    <a:pt x="10402" y="5358"/>
                  </a:lnTo>
                  <a:lnTo>
                    <a:pt x="10127" y="5240"/>
                  </a:lnTo>
                  <a:lnTo>
                    <a:pt x="9833" y="5162"/>
                  </a:lnTo>
                  <a:lnTo>
                    <a:pt x="9519" y="5064"/>
                  </a:lnTo>
                  <a:lnTo>
                    <a:pt x="9166" y="5005"/>
                  </a:lnTo>
                  <a:lnTo>
                    <a:pt x="8812" y="4946"/>
                  </a:lnTo>
                  <a:lnTo>
                    <a:pt x="8420" y="4887"/>
                  </a:lnTo>
                  <a:lnTo>
                    <a:pt x="8027" y="4868"/>
                  </a:lnTo>
                  <a:lnTo>
                    <a:pt x="7596" y="4848"/>
                  </a:lnTo>
                  <a:lnTo>
                    <a:pt x="7125" y="4868"/>
                  </a:lnTo>
                  <a:lnTo>
                    <a:pt x="6654" y="4887"/>
                  </a:lnTo>
                  <a:lnTo>
                    <a:pt x="6261" y="4907"/>
                  </a:lnTo>
                  <a:lnTo>
                    <a:pt x="5908" y="4887"/>
                  </a:lnTo>
                  <a:lnTo>
                    <a:pt x="5535" y="4848"/>
                  </a:lnTo>
                  <a:lnTo>
                    <a:pt x="5201" y="4789"/>
                  </a:lnTo>
                  <a:lnTo>
                    <a:pt x="4868" y="4711"/>
                  </a:lnTo>
                  <a:lnTo>
                    <a:pt x="4534" y="4612"/>
                  </a:lnTo>
                  <a:lnTo>
                    <a:pt x="4220" y="4495"/>
                  </a:lnTo>
                  <a:lnTo>
                    <a:pt x="3925" y="4357"/>
                  </a:lnTo>
                  <a:lnTo>
                    <a:pt x="3651" y="4220"/>
                  </a:lnTo>
                  <a:lnTo>
                    <a:pt x="3356" y="4063"/>
                  </a:lnTo>
                  <a:lnTo>
                    <a:pt x="3101" y="3886"/>
                  </a:lnTo>
                  <a:lnTo>
                    <a:pt x="2846" y="3690"/>
                  </a:lnTo>
                  <a:lnTo>
                    <a:pt x="2611" y="3494"/>
                  </a:lnTo>
                  <a:lnTo>
                    <a:pt x="2375" y="3297"/>
                  </a:lnTo>
                  <a:lnTo>
                    <a:pt x="1943" y="2885"/>
                  </a:lnTo>
                  <a:lnTo>
                    <a:pt x="1551" y="2434"/>
                  </a:lnTo>
                  <a:lnTo>
                    <a:pt x="1217" y="2002"/>
                  </a:lnTo>
                  <a:lnTo>
                    <a:pt x="923" y="1590"/>
                  </a:lnTo>
                  <a:lnTo>
                    <a:pt x="648" y="1178"/>
                  </a:lnTo>
                  <a:lnTo>
                    <a:pt x="432" y="805"/>
                  </a:lnTo>
                  <a:lnTo>
                    <a:pt x="275" y="47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" name="Google Shape;128;p3"/>
          <p:cNvGrpSpPr/>
          <p:nvPr/>
        </p:nvGrpSpPr>
        <p:grpSpPr>
          <a:xfrm>
            <a:off x="483141" y="175099"/>
            <a:ext cx="126193" cy="189100"/>
            <a:chOff x="-682500" y="-141275"/>
            <a:chExt cx="166350" cy="249275"/>
          </a:xfrm>
        </p:grpSpPr>
        <p:sp>
          <p:nvSpPr>
            <p:cNvPr id="129" name="Google Shape;129;p3"/>
            <p:cNvSpPr/>
            <p:nvPr/>
          </p:nvSpPr>
          <p:spPr>
            <a:xfrm>
              <a:off x="-682500" y="-141275"/>
              <a:ext cx="166350" cy="248800"/>
            </a:xfrm>
            <a:custGeom>
              <a:avLst/>
              <a:gdLst/>
              <a:ahLst/>
              <a:cxnLst/>
              <a:rect l="l" t="t" r="r" b="b"/>
              <a:pathLst>
                <a:path w="6654" h="9952" extrusionOk="0">
                  <a:moveTo>
                    <a:pt x="3533" y="1"/>
                  </a:moveTo>
                  <a:lnTo>
                    <a:pt x="3376" y="20"/>
                  </a:lnTo>
                  <a:lnTo>
                    <a:pt x="3200" y="59"/>
                  </a:lnTo>
                  <a:lnTo>
                    <a:pt x="3043" y="99"/>
                  </a:lnTo>
                  <a:lnTo>
                    <a:pt x="2729" y="236"/>
                  </a:lnTo>
                  <a:lnTo>
                    <a:pt x="2415" y="393"/>
                  </a:lnTo>
                  <a:lnTo>
                    <a:pt x="2100" y="609"/>
                  </a:lnTo>
                  <a:lnTo>
                    <a:pt x="1806" y="845"/>
                  </a:lnTo>
                  <a:lnTo>
                    <a:pt x="1531" y="1139"/>
                  </a:lnTo>
                  <a:lnTo>
                    <a:pt x="1276" y="1453"/>
                  </a:lnTo>
                  <a:lnTo>
                    <a:pt x="1021" y="1806"/>
                  </a:lnTo>
                  <a:lnTo>
                    <a:pt x="805" y="2199"/>
                  </a:lnTo>
                  <a:lnTo>
                    <a:pt x="609" y="2611"/>
                  </a:lnTo>
                  <a:lnTo>
                    <a:pt x="432" y="3062"/>
                  </a:lnTo>
                  <a:lnTo>
                    <a:pt x="275" y="3514"/>
                  </a:lnTo>
                  <a:lnTo>
                    <a:pt x="157" y="4004"/>
                  </a:lnTo>
                  <a:lnTo>
                    <a:pt x="79" y="4515"/>
                  </a:lnTo>
                  <a:lnTo>
                    <a:pt x="20" y="5025"/>
                  </a:lnTo>
                  <a:lnTo>
                    <a:pt x="0" y="5516"/>
                  </a:lnTo>
                  <a:lnTo>
                    <a:pt x="0" y="6006"/>
                  </a:lnTo>
                  <a:lnTo>
                    <a:pt x="40" y="6477"/>
                  </a:lnTo>
                  <a:lnTo>
                    <a:pt x="118" y="6929"/>
                  </a:lnTo>
                  <a:lnTo>
                    <a:pt x="216" y="7360"/>
                  </a:lnTo>
                  <a:lnTo>
                    <a:pt x="354" y="7773"/>
                  </a:lnTo>
                  <a:lnTo>
                    <a:pt x="511" y="8146"/>
                  </a:lnTo>
                  <a:lnTo>
                    <a:pt x="707" y="8499"/>
                  </a:lnTo>
                  <a:lnTo>
                    <a:pt x="903" y="8832"/>
                  </a:lnTo>
                  <a:lnTo>
                    <a:pt x="1139" y="9107"/>
                  </a:lnTo>
                  <a:lnTo>
                    <a:pt x="1394" y="9362"/>
                  </a:lnTo>
                  <a:lnTo>
                    <a:pt x="1669" y="9578"/>
                  </a:lnTo>
                  <a:lnTo>
                    <a:pt x="1806" y="9657"/>
                  </a:lnTo>
                  <a:lnTo>
                    <a:pt x="1963" y="9735"/>
                  </a:lnTo>
                  <a:lnTo>
                    <a:pt x="2120" y="9814"/>
                  </a:lnTo>
                  <a:lnTo>
                    <a:pt x="2277" y="9873"/>
                  </a:lnTo>
                  <a:lnTo>
                    <a:pt x="2434" y="9912"/>
                  </a:lnTo>
                  <a:lnTo>
                    <a:pt x="2611" y="9932"/>
                  </a:lnTo>
                  <a:lnTo>
                    <a:pt x="2768" y="9951"/>
                  </a:lnTo>
                  <a:lnTo>
                    <a:pt x="3101" y="9951"/>
                  </a:lnTo>
                  <a:lnTo>
                    <a:pt x="3278" y="9932"/>
                  </a:lnTo>
                  <a:lnTo>
                    <a:pt x="3435" y="9892"/>
                  </a:lnTo>
                  <a:lnTo>
                    <a:pt x="3612" y="9853"/>
                  </a:lnTo>
                  <a:lnTo>
                    <a:pt x="3926" y="9735"/>
                  </a:lnTo>
                  <a:lnTo>
                    <a:pt x="4240" y="9559"/>
                  </a:lnTo>
                  <a:lnTo>
                    <a:pt x="4554" y="9362"/>
                  </a:lnTo>
                  <a:lnTo>
                    <a:pt x="4829" y="9107"/>
                  </a:lnTo>
                  <a:lnTo>
                    <a:pt x="5123" y="8813"/>
                  </a:lnTo>
                  <a:lnTo>
                    <a:pt x="5378" y="8499"/>
                  </a:lnTo>
                  <a:lnTo>
                    <a:pt x="5614" y="8146"/>
                  </a:lnTo>
                  <a:lnTo>
                    <a:pt x="5849" y="7753"/>
                  </a:lnTo>
                  <a:lnTo>
                    <a:pt x="6045" y="7341"/>
                  </a:lnTo>
                  <a:lnTo>
                    <a:pt x="6222" y="6909"/>
                  </a:lnTo>
                  <a:lnTo>
                    <a:pt x="6359" y="6438"/>
                  </a:lnTo>
                  <a:lnTo>
                    <a:pt x="6497" y="5947"/>
                  </a:lnTo>
                  <a:lnTo>
                    <a:pt x="6575" y="5457"/>
                  </a:lnTo>
                  <a:lnTo>
                    <a:pt x="6634" y="4946"/>
                  </a:lnTo>
                  <a:lnTo>
                    <a:pt x="6654" y="4436"/>
                  </a:lnTo>
                  <a:lnTo>
                    <a:pt x="6654" y="3965"/>
                  </a:lnTo>
                  <a:lnTo>
                    <a:pt x="6595" y="3494"/>
                  </a:lnTo>
                  <a:lnTo>
                    <a:pt x="6536" y="3023"/>
                  </a:lnTo>
                  <a:lnTo>
                    <a:pt x="6418" y="2591"/>
                  </a:lnTo>
                  <a:lnTo>
                    <a:pt x="6301" y="2199"/>
                  </a:lnTo>
                  <a:lnTo>
                    <a:pt x="6144" y="1806"/>
                  </a:lnTo>
                  <a:lnTo>
                    <a:pt x="5947" y="1453"/>
                  </a:lnTo>
                  <a:lnTo>
                    <a:pt x="5731" y="1139"/>
                  </a:lnTo>
                  <a:lnTo>
                    <a:pt x="5515" y="845"/>
                  </a:lnTo>
                  <a:lnTo>
                    <a:pt x="5260" y="589"/>
                  </a:lnTo>
                  <a:lnTo>
                    <a:pt x="4986" y="393"/>
                  </a:lnTo>
                  <a:lnTo>
                    <a:pt x="4829" y="295"/>
                  </a:lnTo>
                  <a:lnTo>
                    <a:pt x="4691" y="217"/>
                  </a:lnTo>
                  <a:lnTo>
                    <a:pt x="4534" y="158"/>
                  </a:lnTo>
                  <a:lnTo>
                    <a:pt x="4377" y="99"/>
                  </a:lnTo>
                  <a:lnTo>
                    <a:pt x="4220" y="59"/>
                  </a:lnTo>
                  <a:lnTo>
                    <a:pt x="4043" y="20"/>
                  </a:lnTo>
                  <a:lnTo>
                    <a:pt x="3867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-625575" y="-139300"/>
              <a:ext cx="54975" cy="247300"/>
            </a:xfrm>
            <a:custGeom>
              <a:avLst/>
              <a:gdLst/>
              <a:ahLst/>
              <a:cxnLst/>
              <a:rect l="l" t="t" r="r" b="b"/>
              <a:pathLst>
                <a:path w="2199" h="9892" extrusionOk="0">
                  <a:moveTo>
                    <a:pt x="2179" y="0"/>
                  </a:moveTo>
                  <a:lnTo>
                    <a:pt x="1865" y="216"/>
                  </a:lnTo>
                  <a:lnTo>
                    <a:pt x="1649" y="393"/>
                  </a:lnTo>
                  <a:lnTo>
                    <a:pt x="1433" y="589"/>
                  </a:lnTo>
                  <a:lnTo>
                    <a:pt x="1197" y="824"/>
                  </a:lnTo>
                  <a:lnTo>
                    <a:pt x="942" y="1099"/>
                  </a:lnTo>
                  <a:lnTo>
                    <a:pt x="707" y="1413"/>
                  </a:lnTo>
                  <a:lnTo>
                    <a:pt x="491" y="1766"/>
                  </a:lnTo>
                  <a:lnTo>
                    <a:pt x="314" y="2139"/>
                  </a:lnTo>
                  <a:lnTo>
                    <a:pt x="236" y="2336"/>
                  </a:lnTo>
                  <a:lnTo>
                    <a:pt x="157" y="2552"/>
                  </a:lnTo>
                  <a:lnTo>
                    <a:pt x="98" y="2767"/>
                  </a:lnTo>
                  <a:lnTo>
                    <a:pt x="39" y="2983"/>
                  </a:lnTo>
                  <a:lnTo>
                    <a:pt x="20" y="3219"/>
                  </a:lnTo>
                  <a:lnTo>
                    <a:pt x="0" y="3454"/>
                  </a:lnTo>
                  <a:lnTo>
                    <a:pt x="0" y="3690"/>
                  </a:lnTo>
                  <a:lnTo>
                    <a:pt x="0" y="3945"/>
                  </a:lnTo>
                  <a:lnTo>
                    <a:pt x="39" y="4220"/>
                  </a:lnTo>
                  <a:lnTo>
                    <a:pt x="98" y="4475"/>
                  </a:lnTo>
                  <a:lnTo>
                    <a:pt x="177" y="4750"/>
                  </a:lnTo>
                  <a:lnTo>
                    <a:pt x="275" y="5044"/>
                  </a:lnTo>
                  <a:lnTo>
                    <a:pt x="393" y="5319"/>
                  </a:lnTo>
                  <a:lnTo>
                    <a:pt x="550" y="5633"/>
                  </a:lnTo>
                  <a:lnTo>
                    <a:pt x="805" y="6143"/>
                  </a:lnTo>
                  <a:lnTo>
                    <a:pt x="1001" y="6614"/>
                  </a:lnTo>
                  <a:lnTo>
                    <a:pt x="1178" y="7046"/>
                  </a:lnTo>
                  <a:lnTo>
                    <a:pt x="1295" y="7438"/>
                  </a:lnTo>
                  <a:lnTo>
                    <a:pt x="1374" y="7811"/>
                  </a:lnTo>
                  <a:lnTo>
                    <a:pt x="1413" y="8145"/>
                  </a:lnTo>
                  <a:lnTo>
                    <a:pt x="1413" y="8439"/>
                  </a:lnTo>
                  <a:lnTo>
                    <a:pt x="1394" y="8695"/>
                  </a:lnTo>
                  <a:lnTo>
                    <a:pt x="1354" y="8930"/>
                  </a:lnTo>
                  <a:lnTo>
                    <a:pt x="1295" y="9146"/>
                  </a:lnTo>
                  <a:lnTo>
                    <a:pt x="1217" y="9323"/>
                  </a:lnTo>
                  <a:lnTo>
                    <a:pt x="1138" y="9480"/>
                  </a:lnTo>
                  <a:lnTo>
                    <a:pt x="1040" y="9617"/>
                  </a:lnTo>
                  <a:lnTo>
                    <a:pt x="923" y="9715"/>
                  </a:lnTo>
                  <a:lnTo>
                    <a:pt x="824" y="9813"/>
                  </a:lnTo>
                  <a:lnTo>
                    <a:pt x="726" y="9892"/>
                  </a:lnTo>
                  <a:lnTo>
                    <a:pt x="726" y="9892"/>
                  </a:lnTo>
                  <a:lnTo>
                    <a:pt x="883" y="9813"/>
                  </a:lnTo>
                  <a:lnTo>
                    <a:pt x="1040" y="9696"/>
                  </a:lnTo>
                  <a:lnTo>
                    <a:pt x="1197" y="9558"/>
                  </a:lnTo>
                  <a:lnTo>
                    <a:pt x="1374" y="9421"/>
                  </a:lnTo>
                  <a:lnTo>
                    <a:pt x="1531" y="9224"/>
                  </a:lnTo>
                  <a:lnTo>
                    <a:pt x="1668" y="9028"/>
                  </a:lnTo>
                  <a:lnTo>
                    <a:pt x="1806" y="8793"/>
                  </a:lnTo>
                  <a:lnTo>
                    <a:pt x="1904" y="8538"/>
                  </a:lnTo>
                  <a:lnTo>
                    <a:pt x="1982" y="8243"/>
                  </a:lnTo>
                  <a:lnTo>
                    <a:pt x="2022" y="7910"/>
                  </a:lnTo>
                  <a:lnTo>
                    <a:pt x="2022" y="7556"/>
                  </a:lnTo>
                  <a:lnTo>
                    <a:pt x="1982" y="7164"/>
                  </a:lnTo>
                  <a:lnTo>
                    <a:pt x="1884" y="6752"/>
                  </a:lnTo>
                  <a:lnTo>
                    <a:pt x="1747" y="6281"/>
                  </a:lnTo>
                  <a:lnTo>
                    <a:pt x="1531" y="5790"/>
                  </a:lnTo>
                  <a:lnTo>
                    <a:pt x="1237" y="5240"/>
                  </a:lnTo>
                  <a:lnTo>
                    <a:pt x="1119" y="5024"/>
                  </a:lnTo>
                  <a:lnTo>
                    <a:pt x="1021" y="4809"/>
                  </a:lnTo>
                  <a:lnTo>
                    <a:pt x="942" y="4593"/>
                  </a:lnTo>
                  <a:lnTo>
                    <a:pt x="883" y="4377"/>
                  </a:lnTo>
                  <a:lnTo>
                    <a:pt x="824" y="4161"/>
                  </a:lnTo>
                  <a:lnTo>
                    <a:pt x="805" y="3945"/>
                  </a:lnTo>
                  <a:lnTo>
                    <a:pt x="785" y="3729"/>
                  </a:lnTo>
                  <a:lnTo>
                    <a:pt x="766" y="3513"/>
                  </a:lnTo>
                  <a:lnTo>
                    <a:pt x="785" y="3101"/>
                  </a:lnTo>
                  <a:lnTo>
                    <a:pt x="844" y="2689"/>
                  </a:lnTo>
                  <a:lnTo>
                    <a:pt x="942" y="2316"/>
                  </a:lnTo>
                  <a:lnTo>
                    <a:pt x="1080" y="1943"/>
                  </a:lnTo>
                  <a:lnTo>
                    <a:pt x="1217" y="1590"/>
                  </a:lnTo>
                  <a:lnTo>
                    <a:pt x="1374" y="1256"/>
                  </a:lnTo>
                  <a:lnTo>
                    <a:pt x="1531" y="962"/>
                  </a:lnTo>
                  <a:lnTo>
                    <a:pt x="1708" y="707"/>
                  </a:lnTo>
                  <a:lnTo>
                    <a:pt x="2002" y="275"/>
                  </a:lnTo>
                  <a:lnTo>
                    <a:pt x="2198" y="20"/>
                  </a:lnTo>
                  <a:lnTo>
                    <a:pt x="21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" name="Google Shape;131;p3"/>
          <p:cNvGrpSpPr/>
          <p:nvPr/>
        </p:nvGrpSpPr>
        <p:grpSpPr>
          <a:xfrm>
            <a:off x="218826" y="204178"/>
            <a:ext cx="174212" cy="195814"/>
            <a:chOff x="-1062750" y="-633900"/>
            <a:chExt cx="229650" cy="258125"/>
          </a:xfrm>
        </p:grpSpPr>
        <p:sp>
          <p:nvSpPr>
            <p:cNvPr id="132" name="Google Shape;132;p3"/>
            <p:cNvSpPr/>
            <p:nvPr/>
          </p:nvSpPr>
          <p:spPr>
            <a:xfrm>
              <a:off x="-1062750" y="-633900"/>
              <a:ext cx="229650" cy="258125"/>
            </a:xfrm>
            <a:custGeom>
              <a:avLst/>
              <a:gdLst/>
              <a:ahLst/>
              <a:cxnLst/>
              <a:rect l="l" t="t" r="r" b="b"/>
              <a:pathLst>
                <a:path w="9186" h="10325" extrusionOk="0">
                  <a:moveTo>
                    <a:pt x="2552" y="1"/>
                  </a:moveTo>
                  <a:lnTo>
                    <a:pt x="2355" y="20"/>
                  </a:lnTo>
                  <a:lnTo>
                    <a:pt x="2159" y="60"/>
                  </a:lnTo>
                  <a:lnTo>
                    <a:pt x="1982" y="99"/>
                  </a:lnTo>
                  <a:lnTo>
                    <a:pt x="1786" y="158"/>
                  </a:lnTo>
                  <a:lnTo>
                    <a:pt x="1609" y="236"/>
                  </a:lnTo>
                  <a:lnTo>
                    <a:pt x="1433" y="315"/>
                  </a:lnTo>
                  <a:lnTo>
                    <a:pt x="1276" y="413"/>
                  </a:lnTo>
                  <a:lnTo>
                    <a:pt x="1119" y="511"/>
                  </a:lnTo>
                  <a:lnTo>
                    <a:pt x="962" y="629"/>
                  </a:lnTo>
                  <a:lnTo>
                    <a:pt x="824" y="766"/>
                  </a:lnTo>
                  <a:lnTo>
                    <a:pt x="707" y="904"/>
                  </a:lnTo>
                  <a:lnTo>
                    <a:pt x="589" y="1061"/>
                  </a:lnTo>
                  <a:lnTo>
                    <a:pt x="471" y="1218"/>
                  </a:lnTo>
                  <a:lnTo>
                    <a:pt x="373" y="1394"/>
                  </a:lnTo>
                  <a:lnTo>
                    <a:pt x="294" y="1571"/>
                  </a:lnTo>
                  <a:lnTo>
                    <a:pt x="216" y="1748"/>
                  </a:lnTo>
                  <a:lnTo>
                    <a:pt x="157" y="1944"/>
                  </a:lnTo>
                  <a:lnTo>
                    <a:pt x="98" y="2140"/>
                  </a:lnTo>
                  <a:lnTo>
                    <a:pt x="20" y="2572"/>
                  </a:lnTo>
                  <a:lnTo>
                    <a:pt x="0" y="3004"/>
                  </a:lnTo>
                  <a:lnTo>
                    <a:pt x="0" y="3455"/>
                  </a:lnTo>
                  <a:lnTo>
                    <a:pt x="59" y="3946"/>
                  </a:lnTo>
                  <a:lnTo>
                    <a:pt x="157" y="4417"/>
                  </a:lnTo>
                  <a:lnTo>
                    <a:pt x="294" y="4927"/>
                  </a:lnTo>
                  <a:lnTo>
                    <a:pt x="471" y="5418"/>
                  </a:lnTo>
                  <a:lnTo>
                    <a:pt x="687" y="5928"/>
                  </a:lnTo>
                  <a:lnTo>
                    <a:pt x="942" y="6419"/>
                  </a:lnTo>
                  <a:lnTo>
                    <a:pt x="1237" y="6929"/>
                  </a:lnTo>
                  <a:lnTo>
                    <a:pt x="1590" y="7400"/>
                  </a:lnTo>
                  <a:lnTo>
                    <a:pt x="1963" y="7871"/>
                  </a:lnTo>
                  <a:lnTo>
                    <a:pt x="2355" y="8303"/>
                  </a:lnTo>
                  <a:lnTo>
                    <a:pt x="2748" y="8695"/>
                  </a:lnTo>
                  <a:lnTo>
                    <a:pt x="3180" y="9049"/>
                  </a:lnTo>
                  <a:lnTo>
                    <a:pt x="3611" y="9343"/>
                  </a:lnTo>
                  <a:lnTo>
                    <a:pt x="4043" y="9618"/>
                  </a:lnTo>
                  <a:lnTo>
                    <a:pt x="4475" y="9853"/>
                  </a:lnTo>
                  <a:lnTo>
                    <a:pt x="4926" y="10030"/>
                  </a:lnTo>
                  <a:lnTo>
                    <a:pt x="5358" y="10187"/>
                  </a:lnTo>
                  <a:lnTo>
                    <a:pt x="5790" y="10265"/>
                  </a:lnTo>
                  <a:lnTo>
                    <a:pt x="6202" y="10324"/>
                  </a:lnTo>
                  <a:lnTo>
                    <a:pt x="6614" y="10324"/>
                  </a:lnTo>
                  <a:lnTo>
                    <a:pt x="6810" y="10305"/>
                  </a:lnTo>
                  <a:lnTo>
                    <a:pt x="7007" y="10265"/>
                  </a:lnTo>
                  <a:lnTo>
                    <a:pt x="7203" y="10226"/>
                  </a:lnTo>
                  <a:lnTo>
                    <a:pt x="7380" y="10167"/>
                  </a:lnTo>
                  <a:lnTo>
                    <a:pt x="7556" y="10108"/>
                  </a:lnTo>
                  <a:lnTo>
                    <a:pt x="7733" y="10010"/>
                  </a:lnTo>
                  <a:lnTo>
                    <a:pt x="7909" y="9932"/>
                  </a:lnTo>
                  <a:lnTo>
                    <a:pt x="8067" y="9814"/>
                  </a:lnTo>
                  <a:lnTo>
                    <a:pt x="8204" y="9696"/>
                  </a:lnTo>
                  <a:lnTo>
                    <a:pt x="8341" y="9559"/>
                  </a:lnTo>
                  <a:lnTo>
                    <a:pt x="8479" y="9421"/>
                  </a:lnTo>
                  <a:lnTo>
                    <a:pt x="8596" y="9264"/>
                  </a:lnTo>
                  <a:lnTo>
                    <a:pt x="8695" y="9107"/>
                  </a:lnTo>
                  <a:lnTo>
                    <a:pt x="8793" y="8931"/>
                  </a:lnTo>
                  <a:lnTo>
                    <a:pt x="8891" y="8754"/>
                  </a:lnTo>
                  <a:lnTo>
                    <a:pt x="8950" y="8578"/>
                  </a:lnTo>
                  <a:lnTo>
                    <a:pt x="9028" y="8381"/>
                  </a:lnTo>
                  <a:lnTo>
                    <a:pt x="9067" y="8185"/>
                  </a:lnTo>
                  <a:lnTo>
                    <a:pt x="9146" y="7773"/>
                  </a:lnTo>
                  <a:lnTo>
                    <a:pt x="9185" y="7321"/>
                  </a:lnTo>
                  <a:lnTo>
                    <a:pt x="9166" y="6870"/>
                  </a:lnTo>
                  <a:lnTo>
                    <a:pt x="9107" y="6399"/>
                  </a:lnTo>
                  <a:lnTo>
                    <a:pt x="9028" y="5908"/>
                  </a:lnTo>
                  <a:lnTo>
                    <a:pt x="8891" y="5398"/>
                  </a:lnTo>
                  <a:lnTo>
                    <a:pt x="8714" y="4907"/>
                  </a:lnTo>
                  <a:lnTo>
                    <a:pt x="8479" y="4397"/>
                  </a:lnTo>
                  <a:lnTo>
                    <a:pt x="8224" y="3906"/>
                  </a:lnTo>
                  <a:lnTo>
                    <a:pt x="7929" y="3416"/>
                  </a:lnTo>
                  <a:lnTo>
                    <a:pt x="7595" y="2925"/>
                  </a:lnTo>
                  <a:lnTo>
                    <a:pt x="7223" y="2454"/>
                  </a:lnTo>
                  <a:lnTo>
                    <a:pt x="6830" y="2022"/>
                  </a:lnTo>
                  <a:lnTo>
                    <a:pt x="6418" y="1649"/>
                  </a:lnTo>
                  <a:lnTo>
                    <a:pt x="6006" y="1296"/>
                  </a:lnTo>
                  <a:lnTo>
                    <a:pt x="5574" y="982"/>
                  </a:lnTo>
                  <a:lnTo>
                    <a:pt x="5142" y="707"/>
                  </a:lnTo>
                  <a:lnTo>
                    <a:pt x="4691" y="472"/>
                  </a:lnTo>
                  <a:lnTo>
                    <a:pt x="4259" y="295"/>
                  </a:lnTo>
                  <a:lnTo>
                    <a:pt x="3808" y="158"/>
                  </a:lnTo>
                  <a:lnTo>
                    <a:pt x="3395" y="60"/>
                  </a:lnTo>
                  <a:lnTo>
                    <a:pt x="2964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-1028425" y="-628500"/>
              <a:ext cx="179125" cy="232600"/>
            </a:xfrm>
            <a:custGeom>
              <a:avLst/>
              <a:gdLst/>
              <a:ahLst/>
              <a:cxnLst/>
              <a:rect l="l" t="t" r="r" b="b"/>
              <a:pathLst>
                <a:path w="7165" h="9304" extrusionOk="0">
                  <a:moveTo>
                    <a:pt x="158" y="1"/>
                  </a:moveTo>
                  <a:lnTo>
                    <a:pt x="119" y="20"/>
                  </a:lnTo>
                  <a:lnTo>
                    <a:pt x="40" y="452"/>
                  </a:lnTo>
                  <a:lnTo>
                    <a:pt x="21" y="746"/>
                  </a:lnTo>
                  <a:lnTo>
                    <a:pt x="1" y="1100"/>
                  </a:lnTo>
                  <a:lnTo>
                    <a:pt x="1" y="1492"/>
                  </a:lnTo>
                  <a:lnTo>
                    <a:pt x="40" y="1924"/>
                  </a:lnTo>
                  <a:lnTo>
                    <a:pt x="99" y="2356"/>
                  </a:lnTo>
                  <a:lnTo>
                    <a:pt x="197" y="2807"/>
                  </a:lnTo>
                  <a:lnTo>
                    <a:pt x="276" y="3043"/>
                  </a:lnTo>
                  <a:lnTo>
                    <a:pt x="354" y="3278"/>
                  </a:lnTo>
                  <a:lnTo>
                    <a:pt x="452" y="3514"/>
                  </a:lnTo>
                  <a:lnTo>
                    <a:pt x="570" y="3730"/>
                  </a:lnTo>
                  <a:lnTo>
                    <a:pt x="688" y="3965"/>
                  </a:lnTo>
                  <a:lnTo>
                    <a:pt x="845" y="4181"/>
                  </a:lnTo>
                  <a:lnTo>
                    <a:pt x="1002" y="4397"/>
                  </a:lnTo>
                  <a:lnTo>
                    <a:pt x="1179" y="4613"/>
                  </a:lnTo>
                  <a:lnTo>
                    <a:pt x="1375" y="4809"/>
                  </a:lnTo>
                  <a:lnTo>
                    <a:pt x="1610" y="5005"/>
                  </a:lnTo>
                  <a:lnTo>
                    <a:pt x="1846" y="5202"/>
                  </a:lnTo>
                  <a:lnTo>
                    <a:pt x="2101" y="5378"/>
                  </a:lnTo>
                  <a:lnTo>
                    <a:pt x="2395" y="5535"/>
                  </a:lnTo>
                  <a:lnTo>
                    <a:pt x="2709" y="5692"/>
                  </a:lnTo>
                  <a:lnTo>
                    <a:pt x="3043" y="5830"/>
                  </a:lnTo>
                  <a:lnTo>
                    <a:pt x="3396" y="5947"/>
                  </a:lnTo>
                  <a:lnTo>
                    <a:pt x="4024" y="6163"/>
                  </a:lnTo>
                  <a:lnTo>
                    <a:pt x="4593" y="6379"/>
                  </a:lnTo>
                  <a:lnTo>
                    <a:pt x="5065" y="6615"/>
                  </a:lnTo>
                  <a:lnTo>
                    <a:pt x="5496" y="6850"/>
                  </a:lnTo>
                  <a:lnTo>
                    <a:pt x="5850" y="7066"/>
                  </a:lnTo>
                  <a:lnTo>
                    <a:pt x="6144" y="7302"/>
                  </a:lnTo>
                  <a:lnTo>
                    <a:pt x="6399" y="7537"/>
                  </a:lnTo>
                  <a:lnTo>
                    <a:pt x="6595" y="7773"/>
                  </a:lnTo>
                  <a:lnTo>
                    <a:pt x="6772" y="8008"/>
                  </a:lnTo>
                  <a:lnTo>
                    <a:pt x="6890" y="8224"/>
                  </a:lnTo>
                  <a:lnTo>
                    <a:pt x="6968" y="8420"/>
                  </a:lnTo>
                  <a:lnTo>
                    <a:pt x="7027" y="8636"/>
                  </a:lnTo>
                  <a:lnTo>
                    <a:pt x="7047" y="8813"/>
                  </a:lnTo>
                  <a:lnTo>
                    <a:pt x="7066" y="8990"/>
                  </a:lnTo>
                  <a:lnTo>
                    <a:pt x="7047" y="9166"/>
                  </a:lnTo>
                  <a:lnTo>
                    <a:pt x="7027" y="9304"/>
                  </a:lnTo>
                  <a:lnTo>
                    <a:pt x="7047" y="9304"/>
                  </a:lnTo>
                  <a:lnTo>
                    <a:pt x="7086" y="9107"/>
                  </a:lnTo>
                  <a:lnTo>
                    <a:pt x="7125" y="8891"/>
                  </a:lnTo>
                  <a:lnTo>
                    <a:pt x="7145" y="8656"/>
                  </a:lnTo>
                  <a:lnTo>
                    <a:pt x="7165" y="8401"/>
                  </a:lnTo>
                  <a:lnTo>
                    <a:pt x="7145" y="8126"/>
                  </a:lnTo>
                  <a:lnTo>
                    <a:pt x="7086" y="7832"/>
                  </a:lnTo>
                  <a:lnTo>
                    <a:pt x="7008" y="7537"/>
                  </a:lnTo>
                  <a:lnTo>
                    <a:pt x="6870" y="7243"/>
                  </a:lnTo>
                  <a:lnTo>
                    <a:pt x="6694" y="6929"/>
                  </a:lnTo>
                  <a:lnTo>
                    <a:pt x="6595" y="6772"/>
                  </a:lnTo>
                  <a:lnTo>
                    <a:pt x="6458" y="6634"/>
                  </a:lnTo>
                  <a:lnTo>
                    <a:pt x="6321" y="6477"/>
                  </a:lnTo>
                  <a:lnTo>
                    <a:pt x="6183" y="6340"/>
                  </a:lnTo>
                  <a:lnTo>
                    <a:pt x="6007" y="6203"/>
                  </a:lnTo>
                  <a:lnTo>
                    <a:pt x="5830" y="6046"/>
                  </a:lnTo>
                  <a:lnTo>
                    <a:pt x="5614" y="5908"/>
                  </a:lnTo>
                  <a:lnTo>
                    <a:pt x="5398" y="5771"/>
                  </a:lnTo>
                  <a:lnTo>
                    <a:pt x="5163" y="5653"/>
                  </a:lnTo>
                  <a:lnTo>
                    <a:pt x="4908" y="5516"/>
                  </a:lnTo>
                  <a:lnTo>
                    <a:pt x="4613" y="5398"/>
                  </a:lnTo>
                  <a:lnTo>
                    <a:pt x="4319" y="5280"/>
                  </a:lnTo>
                  <a:lnTo>
                    <a:pt x="3985" y="5182"/>
                  </a:lnTo>
                  <a:lnTo>
                    <a:pt x="3651" y="5084"/>
                  </a:lnTo>
                  <a:lnTo>
                    <a:pt x="3377" y="4986"/>
                  </a:lnTo>
                  <a:lnTo>
                    <a:pt x="3122" y="4888"/>
                  </a:lnTo>
                  <a:lnTo>
                    <a:pt x="2886" y="4770"/>
                  </a:lnTo>
                  <a:lnTo>
                    <a:pt x="2650" y="4652"/>
                  </a:lnTo>
                  <a:lnTo>
                    <a:pt x="2435" y="4515"/>
                  </a:lnTo>
                  <a:lnTo>
                    <a:pt x="2238" y="4358"/>
                  </a:lnTo>
                  <a:lnTo>
                    <a:pt x="2042" y="4201"/>
                  </a:lnTo>
                  <a:lnTo>
                    <a:pt x="1865" y="4044"/>
                  </a:lnTo>
                  <a:lnTo>
                    <a:pt x="1689" y="3867"/>
                  </a:lnTo>
                  <a:lnTo>
                    <a:pt x="1532" y="3671"/>
                  </a:lnTo>
                  <a:lnTo>
                    <a:pt x="1257" y="3298"/>
                  </a:lnTo>
                  <a:lnTo>
                    <a:pt x="1022" y="2905"/>
                  </a:lnTo>
                  <a:lnTo>
                    <a:pt x="806" y="2493"/>
                  </a:lnTo>
                  <a:lnTo>
                    <a:pt x="649" y="2101"/>
                  </a:lnTo>
                  <a:lnTo>
                    <a:pt x="511" y="1708"/>
                  </a:lnTo>
                  <a:lnTo>
                    <a:pt x="393" y="1335"/>
                  </a:lnTo>
                  <a:lnTo>
                    <a:pt x="315" y="982"/>
                  </a:lnTo>
                  <a:lnTo>
                    <a:pt x="236" y="668"/>
                  </a:lnTo>
                  <a:lnTo>
                    <a:pt x="197" y="393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" name="Google Shape;134;p3"/>
          <p:cNvGrpSpPr/>
          <p:nvPr/>
        </p:nvGrpSpPr>
        <p:grpSpPr>
          <a:xfrm rot="-1095368" flipH="1">
            <a:off x="8582327" y="82933"/>
            <a:ext cx="283174" cy="609586"/>
            <a:chOff x="-4310950" y="-1390575"/>
            <a:chExt cx="481850" cy="1037275"/>
          </a:xfrm>
        </p:grpSpPr>
        <p:sp>
          <p:nvSpPr>
            <p:cNvPr id="135" name="Google Shape;135;p3"/>
            <p:cNvSpPr/>
            <p:nvPr/>
          </p:nvSpPr>
          <p:spPr>
            <a:xfrm>
              <a:off x="-4310950" y="-1390575"/>
              <a:ext cx="481850" cy="1037275"/>
            </a:xfrm>
            <a:custGeom>
              <a:avLst/>
              <a:gdLst/>
              <a:ahLst/>
              <a:cxnLst/>
              <a:rect l="l" t="t" r="r" b="b"/>
              <a:pathLst>
                <a:path w="19274" h="41491" extrusionOk="0">
                  <a:moveTo>
                    <a:pt x="12463" y="1"/>
                  </a:moveTo>
                  <a:lnTo>
                    <a:pt x="11894" y="432"/>
                  </a:lnTo>
                  <a:lnTo>
                    <a:pt x="11364" y="903"/>
                  </a:lnTo>
                  <a:lnTo>
                    <a:pt x="10834" y="1394"/>
                  </a:lnTo>
                  <a:lnTo>
                    <a:pt x="10324" y="1904"/>
                  </a:lnTo>
                  <a:lnTo>
                    <a:pt x="9833" y="2434"/>
                  </a:lnTo>
                  <a:lnTo>
                    <a:pt x="9362" y="2964"/>
                  </a:lnTo>
                  <a:lnTo>
                    <a:pt x="8911" y="3533"/>
                  </a:lnTo>
                  <a:lnTo>
                    <a:pt x="8479" y="4102"/>
                  </a:lnTo>
                  <a:lnTo>
                    <a:pt x="8067" y="4691"/>
                  </a:lnTo>
                  <a:lnTo>
                    <a:pt x="7674" y="5300"/>
                  </a:lnTo>
                  <a:lnTo>
                    <a:pt x="7321" y="5928"/>
                  </a:lnTo>
                  <a:lnTo>
                    <a:pt x="6988" y="6556"/>
                  </a:lnTo>
                  <a:lnTo>
                    <a:pt x="6674" y="7203"/>
                  </a:lnTo>
                  <a:lnTo>
                    <a:pt x="6379" y="7871"/>
                  </a:lnTo>
                  <a:lnTo>
                    <a:pt x="6104" y="8538"/>
                  </a:lnTo>
                  <a:lnTo>
                    <a:pt x="5869" y="9205"/>
                  </a:lnTo>
                  <a:lnTo>
                    <a:pt x="5241" y="7792"/>
                  </a:lnTo>
                  <a:lnTo>
                    <a:pt x="4907" y="8381"/>
                  </a:lnTo>
                  <a:lnTo>
                    <a:pt x="4593" y="8989"/>
                  </a:lnTo>
                  <a:lnTo>
                    <a:pt x="4279" y="9598"/>
                  </a:lnTo>
                  <a:lnTo>
                    <a:pt x="4004" y="10206"/>
                  </a:lnTo>
                  <a:lnTo>
                    <a:pt x="3730" y="10834"/>
                  </a:lnTo>
                  <a:lnTo>
                    <a:pt x="3474" y="11462"/>
                  </a:lnTo>
                  <a:lnTo>
                    <a:pt x="3239" y="12090"/>
                  </a:lnTo>
                  <a:lnTo>
                    <a:pt x="3003" y="12718"/>
                  </a:lnTo>
                  <a:lnTo>
                    <a:pt x="2807" y="13366"/>
                  </a:lnTo>
                  <a:lnTo>
                    <a:pt x="2611" y="14014"/>
                  </a:lnTo>
                  <a:lnTo>
                    <a:pt x="2434" y="14681"/>
                  </a:lnTo>
                  <a:lnTo>
                    <a:pt x="2277" y="15329"/>
                  </a:lnTo>
                  <a:lnTo>
                    <a:pt x="2140" y="15996"/>
                  </a:lnTo>
                  <a:lnTo>
                    <a:pt x="2002" y="16663"/>
                  </a:lnTo>
                  <a:lnTo>
                    <a:pt x="1904" y="17331"/>
                  </a:lnTo>
                  <a:lnTo>
                    <a:pt x="1806" y="17998"/>
                  </a:lnTo>
                  <a:lnTo>
                    <a:pt x="1708" y="17802"/>
                  </a:lnTo>
                  <a:lnTo>
                    <a:pt x="1590" y="17625"/>
                  </a:lnTo>
                  <a:lnTo>
                    <a:pt x="1473" y="17448"/>
                  </a:lnTo>
                  <a:lnTo>
                    <a:pt x="1335" y="17291"/>
                  </a:lnTo>
                  <a:lnTo>
                    <a:pt x="1198" y="17134"/>
                  </a:lnTo>
                  <a:lnTo>
                    <a:pt x="1041" y="16977"/>
                  </a:lnTo>
                  <a:lnTo>
                    <a:pt x="884" y="16840"/>
                  </a:lnTo>
                  <a:lnTo>
                    <a:pt x="727" y="16703"/>
                  </a:lnTo>
                  <a:lnTo>
                    <a:pt x="648" y="17507"/>
                  </a:lnTo>
                  <a:lnTo>
                    <a:pt x="609" y="18312"/>
                  </a:lnTo>
                  <a:lnTo>
                    <a:pt x="570" y="19117"/>
                  </a:lnTo>
                  <a:lnTo>
                    <a:pt x="550" y="19921"/>
                  </a:lnTo>
                  <a:lnTo>
                    <a:pt x="570" y="20726"/>
                  </a:lnTo>
                  <a:lnTo>
                    <a:pt x="589" y="21531"/>
                  </a:lnTo>
                  <a:lnTo>
                    <a:pt x="629" y="22335"/>
                  </a:lnTo>
                  <a:lnTo>
                    <a:pt x="687" y="23140"/>
                  </a:lnTo>
                  <a:lnTo>
                    <a:pt x="766" y="23945"/>
                  </a:lnTo>
                  <a:lnTo>
                    <a:pt x="884" y="24730"/>
                  </a:lnTo>
                  <a:lnTo>
                    <a:pt x="1002" y="25534"/>
                  </a:lnTo>
                  <a:lnTo>
                    <a:pt x="1139" y="26319"/>
                  </a:lnTo>
                  <a:lnTo>
                    <a:pt x="1296" y="27124"/>
                  </a:lnTo>
                  <a:lnTo>
                    <a:pt x="1473" y="27909"/>
                  </a:lnTo>
                  <a:lnTo>
                    <a:pt x="1669" y="28694"/>
                  </a:lnTo>
                  <a:lnTo>
                    <a:pt x="1865" y="29460"/>
                  </a:lnTo>
                  <a:lnTo>
                    <a:pt x="1688" y="29244"/>
                  </a:lnTo>
                  <a:lnTo>
                    <a:pt x="1492" y="29047"/>
                  </a:lnTo>
                  <a:lnTo>
                    <a:pt x="1276" y="28871"/>
                  </a:lnTo>
                  <a:lnTo>
                    <a:pt x="1041" y="28714"/>
                  </a:lnTo>
                  <a:lnTo>
                    <a:pt x="786" y="28576"/>
                  </a:lnTo>
                  <a:lnTo>
                    <a:pt x="530" y="28459"/>
                  </a:lnTo>
                  <a:lnTo>
                    <a:pt x="275" y="28361"/>
                  </a:lnTo>
                  <a:lnTo>
                    <a:pt x="1" y="28282"/>
                  </a:lnTo>
                  <a:lnTo>
                    <a:pt x="1" y="28282"/>
                  </a:lnTo>
                  <a:lnTo>
                    <a:pt x="216" y="28989"/>
                  </a:lnTo>
                  <a:lnTo>
                    <a:pt x="472" y="29695"/>
                  </a:lnTo>
                  <a:lnTo>
                    <a:pt x="766" y="30382"/>
                  </a:lnTo>
                  <a:lnTo>
                    <a:pt x="1060" y="31049"/>
                  </a:lnTo>
                  <a:lnTo>
                    <a:pt x="1394" y="31717"/>
                  </a:lnTo>
                  <a:lnTo>
                    <a:pt x="1747" y="32384"/>
                  </a:lnTo>
                  <a:lnTo>
                    <a:pt x="2120" y="33032"/>
                  </a:lnTo>
                  <a:lnTo>
                    <a:pt x="2513" y="33660"/>
                  </a:lnTo>
                  <a:lnTo>
                    <a:pt x="2925" y="34268"/>
                  </a:lnTo>
                  <a:lnTo>
                    <a:pt x="3376" y="34876"/>
                  </a:lnTo>
                  <a:lnTo>
                    <a:pt x="3828" y="35446"/>
                  </a:lnTo>
                  <a:lnTo>
                    <a:pt x="4318" y="36015"/>
                  </a:lnTo>
                  <a:lnTo>
                    <a:pt x="4809" y="36564"/>
                  </a:lnTo>
                  <a:lnTo>
                    <a:pt x="5339" y="37094"/>
                  </a:lnTo>
                  <a:lnTo>
                    <a:pt x="5869" y="37605"/>
                  </a:lnTo>
                  <a:lnTo>
                    <a:pt x="6438" y="38095"/>
                  </a:lnTo>
                  <a:lnTo>
                    <a:pt x="6732" y="38390"/>
                  </a:lnTo>
                  <a:lnTo>
                    <a:pt x="7203" y="38821"/>
                  </a:lnTo>
                  <a:lnTo>
                    <a:pt x="8361" y="39960"/>
                  </a:lnTo>
                  <a:lnTo>
                    <a:pt x="9853" y="41491"/>
                  </a:lnTo>
                  <a:lnTo>
                    <a:pt x="10108" y="41059"/>
                  </a:lnTo>
                  <a:lnTo>
                    <a:pt x="10403" y="40666"/>
                  </a:lnTo>
                  <a:lnTo>
                    <a:pt x="10697" y="40274"/>
                  </a:lnTo>
                  <a:lnTo>
                    <a:pt x="10991" y="39881"/>
                  </a:lnTo>
                  <a:lnTo>
                    <a:pt x="11325" y="39508"/>
                  </a:lnTo>
                  <a:lnTo>
                    <a:pt x="11659" y="39155"/>
                  </a:lnTo>
                  <a:lnTo>
                    <a:pt x="12365" y="38448"/>
                  </a:lnTo>
                  <a:lnTo>
                    <a:pt x="13072" y="37781"/>
                  </a:lnTo>
                  <a:lnTo>
                    <a:pt x="13817" y="37094"/>
                  </a:lnTo>
                  <a:lnTo>
                    <a:pt x="14544" y="36427"/>
                  </a:lnTo>
                  <a:lnTo>
                    <a:pt x="15250" y="35720"/>
                  </a:lnTo>
                  <a:lnTo>
                    <a:pt x="15976" y="34975"/>
                  </a:lnTo>
                  <a:lnTo>
                    <a:pt x="16349" y="34582"/>
                  </a:lnTo>
                  <a:lnTo>
                    <a:pt x="16722" y="34150"/>
                  </a:lnTo>
                  <a:lnTo>
                    <a:pt x="17095" y="33699"/>
                  </a:lnTo>
                  <a:lnTo>
                    <a:pt x="17468" y="33247"/>
                  </a:lnTo>
                  <a:lnTo>
                    <a:pt x="17802" y="32796"/>
                  </a:lnTo>
                  <a:lnTo>
                    <a:pt x="18135" y="32305"/>
                  </a:lnTo>
                  <a:lnTo>
                    <a:pt x="18430" y="31834"/>
                  </a:lnTo>
                  <a:lnTo>
                    <a:pt x="18685" y="31324"/>
                  </a:lnTo>
                  <a:lnTo>
                    <a:pt x="18901" y="30833"/>
                  </a:lnTo>
                  <a:lnTo>
                    <a:pt x="18999" y="30598"/>
                  </a:lnTo>
                  <a:lnTo>
                    <a:pt x="19077" y="30343"/>
                  </a:lnTo>
                  <a:lnTo>
                    <a:pt x="19156" y="30088"/>
                  </a:lnTo>
                  <a:lnTo>
                    <a:pt x="19195" y="29833"/>
                  </a:lnTo>
                  <a:lnTo>
                    <a:pt x="19234" y="29597"/>
                  </a:lnTo>
                  <a:lnTo>
                    <a:pt x="19274" y="29342"/>
                  </a:lnTo>
                  <a:lnTo>
                    <a:pt x="19274" y="29106"/>
                  </a:lnTo>
                  <a:lnTo>
                    <a:pt x="19274" y="28851"/>
                  </a:lnTo>
                  <a:lnTo>
                    <a:pt x="19234" y="28616"/>
                  </a:lnTo>
                  <a:lnTo>
                    <a:pt x="19195" y="28361"/>
                  </a:lnTo>
                  <a:lnTo>
                    <a:pt x="18842" y="28518"/>
                  </a:lnTo>
                  <a:lnTo>
                    <a:pt x="18351" y="28675"/>
                  </a:lnTo>
                  <a:lnTo>
                    <a:pt x="17861" y="28851"/>
                  </a:lnTo>
                  <a:lnTo>
                    <a:pt x="17488" y="29008"/>
                  </a:lnTo>
                  <a:lnTo>
                    <a:pt x="17919" y="27674"/>
                  </a:lnTo>
                  <a:lnTo>
                    <a:pt x="18096" y="27006"/>
                  </a:lnTo>
                  <a:lnTo>
                    <a:pt x="18273" y="26319"/>
                  </a:lnTo>
                  <a:lnTo>
                    <a:pt x="18449" y="25652"/>
                  </a:lnTo>
                  <a:lnTo>
                    <a:pt x="18606" y="24965"/>
                  </a:lnTo>
                  <a:lnTo>
                    <a:pt x="18744" y="24298"/>
                  </a:lnTo>
                  <a:lnTo>
                    <a:pt x="18861" y="23611"/>
                  </a:lnTo>
                  <a:lnTo>
                    <a:pt x="18960" y="22924"/>
                  </a:lnTo>
                  <a:lnTo>
                    <a:pt x="19058" y="22237"/>
                  </a:lnTo>
                  <a:lnTo>
                    <a:pt x="19117" y="21550"/>
                  </a:lnTo>
                  <a:lnTo>
                    <a:pt x="19175" y="20844"/>
                  </a:lnTo>
                  <a:lnTo>
                    <a:pt x="19195" y="20157"/>
                  </a:lnTo>
                  <a:lnTo>
                    <a:pt x="19195" y="19470"/>
                  </a:lnTo>
                  <a:lnTo>
                    <a:pt x="19175" y="18783"/>
                  </a:lnTo>
                  <a:lnTo>
                    <a:pt x="19136" y="18076"/>
                  </a:lnTo>
                  <a:lnTo>
                    <a:pt x="18783" y="18371"/>
                  </a:lnTo>
                  <a:lnTo>
                    <a:pt x="18430" y="18626"/>
                  </a:lnTo>
                  <a:lnTo>
                    <a:pt x="18076" y="18842"/>
                  </a:lnTo>
                  <a:lnTo>
                    <a:pt x="17645" y="19018"/>
                  </a:lnTo>
                  <a:lnTo>
                    <a:pt x="17802" y="18312"/>
                  </a:lnTo>
                  <a:lnTo>
                    <a:pt x="17919" y="17625"/>
                  </a:lnTo>
                  <a:lnTo>
                    <a:pt x="17998" y="16958"/>
                  </a:lnTo>
                  <a:lnTo>
                    <a:pt x="18018" y="16310"/>
                  </a:lnTo>
                  <a:lnTo>
                    <a:pt x="18037" y="15682"/>
                  </a:lnTo>
                  <a:lnTo>
                    <a:pt x="18018" y="15054"/>
                  </a:lnTo>
                  <a:lnTo>
                    <a:pt x="17959" y="14426"/>
                  </a:lnTo>
                  <a:lnTo>
                    <a:pt x="17900" y="13817"/>
                  </a:lnTo>
                  <a:lnTo>
                    <a:pt x="17762" y="12581"/>
                  </a:lnTo>
                  <a:lnTo>
                    <a:pt x="17586" y="11305"/>
                  </a:lnTo>
                  <a:lnTo>
                    <a:pt x="17507" y="10658"/>
                  </a:lnTo>
                  <a:lnTo>
                    <a:pt x="17448" y="9971"/>
                  </a:lnTo>
                  <a:lnTo>
                    <a:pt x="17389" y="9264"/>
                  </a:lnTo>
                  <a:lnTo>
                    <a:pt x="17370" y="8538"/>
                  </a:lnTo>
                  <a:lnTo>
                    <a:pt x="16781" y="8852"/>
                  </a:lnTo>
                  <a:lnTo>
                    <a:pt x="16467" y="9029"/>
                  </a:lnTo>
                  <a:lnTo>
                    <a:pt x="16232" y="9166"/>
                  </a:lnTo>
                  <a:lnTo>
                    <a:pt x="15878" y="9382"/>
                  </a:lnTo>
                  <a:lnTo>
                    <a:pt x="15800" y="8754"/>
                  </a:lnTo>
                  <a:lnTo>
                    <a:pt x="15682" y="8126"/>
                  </a:lnTo>
                  <a:lnTo>
                    <a:pt x="15564" y="7517"/>
                  </a:lnTo>
                  <a:lnTo>
                    <a:pt x="15407" y="6929"/>
                  </a:lnTo>
                  <a:lnTo>
                    <a:pt x="15231" y="6320"/>
                  </a:lnTo>
                  <a:lnTo>
                    <a:pt x="15034" y="5731"/>
                  </a:lnTo>
                  <a:lnTo>
                    <a:pt x="14818" y="5143"/>
                  </a:lnTo>
                  <a:lnTo>
                    <a:pt x="14603" y="4554"/>
                  </a:lnTo>
                  <a:lnTo>
                    <a:pt x="14367" y="3985"/>
                  </a:lnTo>
                  <a:lnTo>
                    <a:pt x="14112" y="3416"/>
                  </a:lnTo>
                  <a:lnTo>
                    <a:pt x="13582" y="2258"/>
                  </a:lnTo>
                  <a:lnTo>
                    <a:pt x="13032" y="1119"/>
                  </a:lnTo>
                  <a:lnTo>
                    <a:pt x="12463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-4151475" y="-1224250"/>
              <a:ext cx="147225" cy="817950"/>
            </a:xfrm>
            <a:custGeom>
              <a:avLst/>
              <a:gdLst/>
              <a:ahLst/>
              <a:cxnLst/>
              <a:rect l="l" t="t" r="r" b="b"/>
              <a:pathLst>
                <a:path w="5889" h="32718" extrusionOk="0">
                  <a:moveTo>
                    <a:pt x="5888" y="1"/>
                  </a:moveTo>
                  <a:lnTo>
                    <a:pt x="5554" y="472"/>
                  </a:lnTo>
                  <a:lnTo>
                    <a:pt x="5240" y="963"/>
                  </a:lnTo>
                  <a:lnTo>
                    <a:pt x="4632" y="1944"/>
                  </a:lnTo>
                  <a:lnTo>
                    <a:pt x="4063" y="2925"/>
                  </a:lnTo>
                  <a:lnTo>
                    <a:pt x="3533" y="3946"/>
                  </a:lnTo>
                  <a:lnTo>
                    <a:pt x="3062" y="4947"/>
                  </a:lnTo>
                  <a:lnTo>
                    <a:pt x="2610" y="5967"/>
                  </a:lnTo>
                  <a:lnTo>
                    <a:pt x="2198" y="7007"/>
                  </a:lnTo>
                  <a:lnTo>
                    <a:pt x="1845" y="8028"/>
                  </a:lnTo>
                  <a:lnTo>
                    <a:pt x="1511" y="9068"/>
                  </a:lnTo>
                  <a:lnTo>
                    <a:pt x="1217" y="10089"/>
                  </a:lnTo>
                  <a:lnTo>
                    <a:pt x="962" y="11109"/>
                  </a:lnTo>
                  <a:lnTo>
                    <a:pt x="726" y="12110"/>
                  </a:lnTo>
                  <a:lnTo>
                    <a:pt x="530" y="13131"/>
                  </a:lnTo>
                  <a:lnTo>
                    <a:pt x="373" y="14112"/>
                  </a:lnTo>
                  <a:lnTo>
                    <a:pt x="236" y="15093"/>
                  </a:lnTo>
                  <a:lnTo>
                    <a:pt x="138" y="16055"/>
                  </a:lnTo>
                  <a:lnTo>
                    <a:pt x="59" y="16997"/>
                  </a:lnTo>
                  <a:lnTo>
                    <a:pt x="20" y="17900"/>
                  </a:lnTo>
                  <a:lnTo>
                    <a:pt x="0" y="18803"/>
                  </a:lnTo>
                  <a:lnTo>
                    <a:pt x="0" y="19666"/>
                  </a:lnTo>
                  <a:lnTo>
                    <a:pt x="20" y="20510"/>
                  </a:lnTo>
                  <a:lnTo>
                    <a:pt x="59" y="21315"/>
                  </a:lnTo>
                  <a:lnTo>
                    <a:pt x="138" y="22080"/>
                  </a:lnTo>
                  <a:lnTo>
                    <a:pt x="216" y="22826"/>
                  </a:lnTo>
                  <a:lnTo>
                    <a:pt x="334" y="23513"/>
                  </a:lnTo>
                  <a:lnTo>
                    <a:pt x="452" y="24161"/>
                  </a:lnTo>
                  <a:lnTo>
                    <a:pt x="589" y="24789"/>
                  </a:lnTo>
                  <a:lnTo>
                    <a:pt x="746" y="25358"/>
                  </a:lnTo>
                  <a:lnTo>
                    <a:pt x="923" y="25868"/>
                  </a:lnTo>
                  <a:lnTo>
                    <a:pt x="1119" y="26339"/>
                  </a:lnTo>
                  <a:lnTo>
                    <a:pt x="1315" y="26752"/>
                  </a:lnTo>
                  <a:lnTo>
                    <a:pt x="1511" y="27105"/>
                  </a:lnTo>
                  <a:lnTo>
                    <a:pt x="1924" y="27752"/>
                  </a:lnTo>
                  <a:lnTo>
                    <a:pt x="2257" y="28361"/>
                  </a:lnTo>
                  <a:lnTo>
                    <a:pt x="2532" y="28950"/>
                  </a:lnTo>
                  <a:lnTo>
                    <a:pt x="2748" y="29480"/>
                  </a:lnTo>
                  <a:lnTo>
                    <a:pt x="2924" y="29990"/>
                  </a:lnTo>
                  <a:lnTo>
                    <a:pt x="3042" y="30461"/>
                  </a:lnTo>
                  <a:lnTo>
                    <a:pt x="3140" y="30893"/>
                  </a:lnTo>
                  <a:lnTo>
                    <a:pt x="3199" y="31285"/>
                  </a:lnTo>
                  <a:lnTo>
                    <a:pt x="3238" y="31638"/>
                  </a:lnTo>
                  <a:lnTo>
                    <a:pt x="3258" y="31933"/>
                  </a:lnTo>
                  <a:lnTo>
                    <a:pt x="3238" y="32208"/>
                  </a:lnTo>
                  <a:lnTo>
                    <a:pt x="3238" y="32424"/>
                  </a:lnTo>
                  <a:lnTo>
                    <a:pt x="3199" y="32718"/>
                  </a:lnTo>
                  <a:lnTo>
                    <a:pt x="3297" y="32384"/>
                  </a:lnTo>
                  <a:lnTo>
                    <a:pt x="3356" y="32149"/>
                  </a:lnTo>
                  <a:lnTo>
                    <a:pt x="3395" y="31874"/>
                  </a:lnTo>
                  <a:lnTo>
                    <a:pt x="3435" y="31540"/>
                  </a:lnTo>
                  <a:lnTo>
                    <a:pt x="3454" y="31148"/>
                  </a:lnTo>
                  <a:lnTo>
                    <a:pt x="3435" y="30716"/>
                  </a:lnTo>
                  <a:lnTo>
                    <a:pt x="3415" y="30225"/>
                  </a:lnTo>
                  <a:lnTo>
                    <a:pt x="3356" y="29695"/>
                  </a:lnTo>
                  <a:lnTo>
                    <a:pt x="3258" y="29126"/>
                  </a:lnTo>
                  <a:lnTo>
                    <a:pt x="3101" y="28498"/>
                  </a:lnTo>
                  <a:lnTo>
                    <a:pt x="2905" y="27831"/>
                  </a:lnTo>
                  <a:lnTo>
                    <a:pt x="2650" y="27124"/>
                  </a:lnTo>
                  <a:lnTo>
                    <a:pt x="2336" y="26379"/>
                  </a:lnTo>
                  <a:lnTo>
                    <a:pt x="2139" y="25888"/>
                  </a:lnTo>
                  <a:lnTo>
                    <a:pt x="1943" y="25397"/>
                  </a:lnTo>
                  <a:lnTo>
                    <a:pt x="1786" y="24907"/>
                  </a:lnTo>
                  <a:lnTo>
                    <a:pt x="1629" y="24396"/>
                  </a:lnTo>
                  <a:lnTo>
                    <a:pt x="1492" y="23886"/>
                  </a:lnTo>
                  <a:lnTo>
                    <a:pt x="1374" y="23356"/>
                  </a:lnTo>
                  <a:lnTo>
                    <a:pt x="1276" y="22846"/>
                  </a:lnTo>
                  <a:lnTo>
                    <a:pt x="1197" y="22316"/>
                  </a:lnTo>
                  <a:lnTo>
                    <a:pt x="1119" y="21786"/>
                  </a:lnTo>
                  <a:lnTo>
                    <a:pt x="1060" y="21237"/>
                  </a:lnTo>
                  <a:lnTo>
                    <a:pt x="1021" y="20687"/>
                  </a:lnTo>
                  <a:lnTo>
                    <a:pt x="981" y="20157"/>
                  </a:lnTo>
                  <a:lnTo>
                    <a:pt x="962" y="19608"/>
                  </a:lnTo>
                  <a:lnTo>
                    <a:pt x="962" y="19058"/>
                  </a:lnTo>
                  <a:lnTo>
                    <a:pt x="981" y="17939"/>
                  </a:lnTo>
                  <a:lnTo>
                    <a:pt x="1040" y="16840"/>
                  </a:lnTo>
                  <a:lnTo>
                    <a:pt x="1158" y="15741"/>
                  </a:lnTo>
                  <a:lnTo>
                    <a:pt x="1295" y="14642"/>
                  </a:lnTo>
                  <a:lnTo>
                    <a:pt x="1472" y="13543"/>
                  </a:lnTo>
                  <a:lnTo>
                    <a:pt x="1668" y="12464"/>
                  </a:lnTo>
                  <a:lnTo>
                    <a:pt x="1904" y="11404"/>
                  </a:lnTo>
                  <a:lnTo>
                    <a:pt x="2139" y="10364"/>
                  </a:lnTo>
                  <a:lnTo>
                    <a:pt x="2414" y="9363"/>
                  </a:lnTo>
                  <a:lnTo>
                    <a:pt x="2689" y="8381"/>
                  </a:lnTo>
                  <a:lnTo>
                    <a:pt x="2983" y="7420"/>
                  </a:lnTo>
                  <a:lnTo>
                    <a:pt x="3278" y="6517"/>
                  </a:lnTo>
                  <a:lnTo>
                    <a:pt x="3572" y="5653"/>
                  </a:lnTo>
                  <a:lnTo>
                    <a:pt x="3867" y="4829"/>
                  </a:lnTo>
                  <a:lnTo>
                    <a:pt x="4161" y="4063"/>
                  </a:lnTo>
                  <a:lnTo>
                    <a:pt x="4691" y="2690"/>
                  </a:lnTo>
                  <a:lnTo>
                    <a:pt x="5181" y="1551"/>
                  </a:lnTo>
                  <a:lnTo>
                    <a:pt x="5554" y="707"/>
                  </a:lnTo>
                  <a:lnTo>
                    <a:pt x="58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-4121550" y="-757125"/>
              <a:ext cx="142300" cy="166350"/>
            </a:xfrm>
            <a:custGeom>
              <a:avLst/>
              <a:gdLst/>
              <a:ahLst/>
              <a:cxnLst/>
              <a:rect l="l" t="t" r="r" b="b"/>
              <a:pathLst>
                <a:path w="5692" h="6654" extrusionOk="0">
                  <a:moveTo>
                    <a:pt x="5692" y="0"/>
                  </a:moveTo>
                  <a:lnTo>
                    <a:pt x="5555" y="275"/>
                  </a:lnTo>
                  <a:lnTo>
                    <a:pt x="5417" y="550"/>
                  </a:lnTo>
                  <a:lnTo>
                    <a:pt x="5260" y="824"/>
                  </a:lnTo>
                  <a:lnTo>
                    <a:pt x="5084" y="1099"/>
                  </a:lnTo>
                  <a:lnTo>
                    <a:pt x="4691" y="1629"/>
                  </a:lnTo>
                  <a:lnTo>
                    <a:pt x="4259" y="2159"/>
                  </a:lnTo>
                  <a:lnTo>
                    <a:pt x="3808" y="2650"/>
                  </a:lnTo>
                  <a:lnTo>
                    <a:pt x="3337" y="3140"/>
                  </a:lnTo>
                  <a:lnTo>
                    <a:pt x="2846" y="3592"/>
                  </a:lnTo>
                  <a:lnTo>
                    <a:pt x="2375" y="4004"/>
                  </a:lnTo>
                  <a:lnTo>
                    <a:pt x="1904" y="4377"/>
                  </a:lnTo>
                  <a:lnTo>
                    <a:pt x="1472" y="4730"/>
                  </a:lnTo>
                  <a:lnTo>
                    <a:pt x="727" y="5299"/>
                  </a:lnTo>
                  <a:lnTo>
                    <a:pt x="197" y="5652"/>
                  </a:lnTo>
                  <a:lnTo>
                    <a:pt x="0" y="5770"/>
                  </a:lnTo>
                  <a:lnTo>
                    <a:pt x="727" y="6653"/>
                  </a:lnTo>
                  <a:lnTo>
                    <a:pt x="1610" y="5888"/>
                  </a:lnTo>
                  <a:lnTo>
                    <a:pt x="2375" y="5181"/>
                  </a:lnTo>
                  <a:lnTo>
                    <a:pt x="3023" y="4514"/>
                  </a:lnTo>
                  <a:lnTo>
                    <a:pt x="3592" y="3866"/>
                  </a:lnTo>
                  <a:lnTo>
                    <a:pt x="4083" y="3278"/>
                  </a:lnTo>
                  <a:lnTo>
                    <a:pt x="4475" y="2748"/>
                  </a:lnTo>
                  <a:lnTo>
                    <a:pt x="4809" y="2237"/>
                  </a:lnTo>
                  <a:lnTo>
                    <a:pt x="5064" y="1786"/>
                  </a:lnTo>
                  <a:lnTo>
                    <a:pt x="5280" y="1374"/>
                  </a:lnTo>
                  <a:lnTo>
                    <a:pt x="5417" y="1021"/>
                  </a:lnTo>
                  <a:lnTo>
                    <a:pt x="5535" y="726"/>
                  </a:lnTo>
                  <a:lnTo>
                    <a:pt x="5613" y="471"/>
                  </a:lnTo>
                  <a:lnTo>
                    <a:pt x="5653" y="275"/>
                  </a:lnTo>
                  <a:lnTo>
                    <a:pt x="5672" y="118"/>
                  </a:lnTo>
                  <a:lnTo>
                    <a:pt x="56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-4238325" y="-819450"/>
              <a:ext cx="118750" cy="183050"/>
            </a:xfrm>
            <a:custGeom>
              <a:avLst/>
              <a:gdLst/>
              <a:ahLst/>
              <a:cxnLst/>
              <a:rect l="l" t="t" r="r" b="b"/>
              <a:pathLst>
                <a:path w="4750" h="7322" extrusionOk="0">
                  <a:moveTo>
                    <a:pt x="20" y="1"/>
                  </a:moveTo>
                  <a:lnTo>
                    <a:pt x="0" y="118"/>
                  </a:lnTo>
                  <a:lnTo>
                    <a:pt x="0" y="256"/>
                  </a:lnTo>
                  <a:lnTo>
                    <a:pt x="20" y="472"/>
                  </a:lnTo>
                  <a:lnTo>
                    <a:pt x="59" y="727"/>
                  </a:lnTo>
                  <a:lnTo>
                    <a:pt x="118" y="1041"/>
                  </a:lnTo>
                  <a:lnTo>
                    <a:pt x="216" y="1414"/>
                  </a:lnTo>
                  <a:lnTo>
                    <a:pt x="354" y="1845"/>
                  </a:lnTo>
                  <a:lnTo>
                    <a:pt x="550" y="2336"/>
                  </a:lnTo>
                  <a:lnTo>
                    <a:pt x="805" y="2886"/>
                  </a:lnTo>
                  <a:lnTo>
                    <a:pt x="1119" y="3474"/>
                  </a:lnTo>
                  <a:lnTo>
                    <a:pt x="1492" y="4142"/>
                  </a:lnTo>
                  <a:lnTo>
                    <a:pt x="1963" y="4848"/>
                  </a:lnTo>
                  <a:lnTo>
                    <a:pt x="2512" y="5614"/>
                  </a:lnTo>
                  <a:lnTo>
                    <a:pt x="3160" y="6438"/>
                  </a:lnTo>
                  <a:lnTo>
                    <a:pt x="3906" y="7321"/>
                  </a:lnTo>
                  <a:lnTo>
                    <a:pt x="4750" y="6556"/>
                  </a:lnTo>
                  <a:lnTo>
                    <a:pt x="4593" y="6418"/>
                  </a:lnTo>
                  <a:lnTo>
                    <a:pt x="4122" y="5987"/>
                  </a:lnTo>
                  <a:lnTo>
                    <a:pt x="3474" y="5319"/>
                  </a:lnTo>
                  <a:lnTo>
                    <a:pt x="3082" y="4907"/>
                  </a:lnTo>
                  <a:lnTo>
                    <a:pt x="2689" y="4456"/>
                  </a:lnTo>
                  <a:lnTo>
                    <a:pt x="2277" y="3965"/>
                  </a:lnTo>
                  <a:lnTo>
                    <a:pt x="1865" y="3455"/>
                  </a:lnTo>
                  <a:lnTo>
                    <a:pt x="1472" y="2905"/>
                  </a:lnTo>
                  <a:lnTo>
                    <a:pt x="1099" y="2336"/>
                  </a:lnTo>
                  <a:lnTo>
                    <a:pt x="746" y="1767"/>
                  </a:lnTo>
                  <a:lnTo>
                    <a:pt x="452" y="1178"/>
                  </a:lnTo>
                  <a:lnTo>
                    <a:pt x="314" y="884"/>
                  </a:lnTo>
                  <a:lnTo>
                    <a:pt x="197" y="589"/>
                  </a:lnTo>
                  <a:lnTo>
                    <a:pt x="98" y="295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-4195150" y="-1017175"/>
              <a:ext cx="73125" cy="203150"/>
            </a:xfrm>
            <a:custGeom>
              <a:avLst/>
              <a:gdLst/>
              <a:ahLst/>
              <a:cxnLst/>
              <a:rect l="l" t="t" r="r" b="b"/>
              <a:pathLst>
                <a:path w="2925" h="8126" extrusionOk="0">
                  <a:moveTo>
                    <a:pt x="197" y="0"/>
                  </a:moveTo>
                  <a:lnTo>
                    <a:pt x="157" y="118"/>
                  </a:lnTo>
                  <a:lnTo>
                    <a:pt x="118" y="255"/>
                  </a:lnTo>
                  <a:lnTo>
                    <a:pt x="79" y="452"/>
                  </a:lnTo>
                  <a:lnTo>
                    <a:pt x="40" y="726"/>
                  </a:lnTo>
                  <a:lnTo>
                    <a:pt x="0" y="1040"/>
                  </a:lnTo>
                  <a:lnTo>
                    <a:pt x="0" y="1433"/>
                  </a:lnTo>
                  <a:lnTo>
                    <a:pt x="20" y="1884"/>
                  </a:lnTo>
                  <a:lnTo>
                    <a:pt x="59" y="2414"/>
                  </a:lnTo>
                  <a:lnTo>
                    <a:pt x="157" y="3003"/>
                  </a:lnTo>
                  <a:lnTo>
                    <a:pt x="295" y="3670"/>
                  </a:lnTo>
                  <a:lnTo>
                    <a:pt x="471" y="4396"/>
                  </a:lnTo>
                  <a:lnTo>
                    <a:pt x="727" y="5221"/>
                  </a:lnTo>
                  <a:lnTo>
                    <a:pt x="1041" y="6104"/>
                  </a:lnTo>
                  <a:lnTo>
                    <a:pt x="1433" y="7066"/>
                  </a:lnTo>
                  <a:lnTo>
                    <a:pt x="1904" y="8125"/>
                  </a:lnTo>
                  <a:lnTo>
                    <a:pt x="2925" y="7635"/>
                  </a:lnTo>
                  <a:lnTo>
                    <a:pt x="2807" y="7439"/>
                  </a:lnTo>
                  <a:lnTo>
                    <a:pt x="2493" y="6889"/>
                  </a:lnTo>
                  <a:lnTo>
                    <a:pt x="2042" y="6065"/>
                  </a:lnTo>
                  <a:lnTo>
                    <a:pt x="1786" y="5574"/>
                  </a:lnTo>
                  <a:lnTo>
                    <a:pt x="1531" y="5024"/>
                  </a:lnTo>
                  <a:lnTo>
                    <a:pt x="1276" y="4455"/>
                  </a:lnTo>
                  <a:lnTo>
                    <a:pt x="1021" y="3827"/>
                  </a:lnTo>
                  <a:lnTo>
                    <a:pt x="785" y="3199"/>
                  </a:lnTo>
                  <a:lnTo>
                    <a:pt x="589" y="2552"/>
                  </a:lnTo>
                  <a:lnTo>
                    <a:pt x="413" y="1904"/>
                  </a:lnTo>
                  <a:lnTo>
                    <a:pt x="295" y="1256"/>
                  </a:lnTo>
                  <a:lnTo>
                    <a:pt x="236" y="942"/>
                  </a:lnTo>
                  <a:lnTo>
                    <a:pt x="216" y="628"/>
                  </a:lnTo>
                  <a:lnTo>
                    <a:pt x="197" y="314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-4147075" y="-912675"/>
              <a:ext cx="142325" cy="165875"/>
            </a:xfrm>
            <a:custGeom>
              <a:avLst/>
              <a:gdLst/>
              <a:ahLst/>
              <a:cxnLst/>
              <a:rect l="l" t="t" r="r" b="b"/>
              <a:pathLst>
                <a:path w="5693" h="6635" extrusionOk="0">
                  <a:moveTo>
                    <a:pt x="5692" y="1"/>
                  </a:moveTo>
                  <a:lnTo>
                    <a:pt x="5555" y="275"/>
                  </a:lnTo>
                  <a:lnTo>
                    <a:pt x="5418" y="550"/>
                  </a:lnTo>
                  <a:lnTo>
                    <a:pt x="5261" y="825"/>
                  </a:lnTo>
                  <a:lnTo>
                    <a:pt x="5084" y="1100"/>
                  </a:lnTo>
                  <a:lnTo>
                    <a:pt x="4691" y="1630"/>
                  </a:lnTo>
                  <a:lnTo>
                    <a:pt x="4260" y="2159"/>
                  </a:lnTo>
                  <a:lnTo>
                    <a:pt x="3808" y="2650"/>
                  </a:lnTo>
                  <a:lnTo>
                    <a:pt x="3337" y="3121"/>
                  </a:lnTo>
                  <a:lnTo>
                    <a:pt x="2847" y="3573"/>
                  </a:lnTo>
                  <a:lnTo>
                    <a:pt x="2376" y="4004"/>
                  </a:lnTo>
                  <a:lnTo>
                    <a:pt x="1905" y="4377"/>
                  </a:lnTo>
                  <a:lnTo>
                    <a:pt x="1473" y="4730"/>
                  </a:lnTo>
                  <a:lnTo>
                    <a:pt x="707" y="5280"/>
                  </a:lnTo>
                  <a:lnTo>
                    <a:pt x="197" y="5653"/>
                  </a:lnTo>
                  <a:lnTo>
                    <a:pt x="1" y="5771"/>
                  </a:lnTo>
                  <a:lnTo>
                    <a:pt x="727" y="6634"/>
                  </a:lnTo>
                  <a:lnTo>
                    <a:pt x="1590" y="5888"/>
                  </a:lnTo>
                  <a:lnTo>
                    <a:pt x="2356" y="5182"/>
                  </a:lnTo>
                  <a:lnTo>
                    <a:pt x="3023" y="4495"/>
                  </a:lnTo>
                  <a:lnTo>
                    <a:pt x="3592" y="3867"/>
                  </a:lnTo>
                  <a:lnTo>
                    <a:pt x="4063" y="3278"/>
                  </a:lnTo>
                  <a:lnTo>
                    <a:pt x="4476" y="2729"/>
                  </a:lnTo>
                  <a:lnTo>
                    <a:pt x="4809" y="2238"/>
                  </a:lnTo>
                  <a:lnTo>
                    <a:pt x="5064" y="1787"/>
                  </a:lnTo>
                  <a:lnTo>
                    <a:pt x="5261" y="1374"/>
                  </a:lnTo>
                  <a:lnTo>
                    <a:pt x="5418" y="1021"/>
                  </a:lnTo>
                  <a:lnTo>
                    <a:pt x="5535" y="707"/>
                  </a:lnTo>
                  <a:lnTo>
                    <a:pt x="5614" y="452"/>
                  </a:lnTo>
                  <a:lnTo>
                    <a:pt x="5653" y="256"/>
                  </a:lnTo>
                  <a:lnTo>
                    <a:pt x="5673" y="118"/>
                  </a:lnTo>
                  <a:lnTo>
                    <a:pt x="56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-4124000" y="-1102550"/>
              <a:ext cx="142300" cy="166350"/>
            </a:xfrm>
            <a:custGeom>
              <a:avLst/>
              <a:gdLst/>
              <a:ahLst/>
              <a:cxnLst/>
              <a:rect l="l" t="t" r="r" b="b"/>
              <a:pathLst>
                <a:path w="5692" h="6654" extrusionOk="0">
                  <a:moveTo>
                    <a:pt x="5692" y="0"/>
                  </a:moveTo>
                  <a:lnTo>
                    <a:pt x="5554" y="275"/>
                  </a:lnTo>
                  <a:lnTo>
                    <a:pt x="5417" y="550"/>
                  </a:lnTo>
                  <a:lnTo>
                    <a:pt x="5260" y="824"/>
                  </a:lnTo>
                  <a:lnTo>
                    <a:pt x="5083" y="1099"/>
                  </a:lnTo>
                  <a:lnTo>
                    <a:pt x="4691" y="1629"/>
                  </a:lnTo>
                  <a:lnTo>
                    <a:pt x="4259" y="2159"/>
                  </a:lnTo>
                  <a:lnTo>
                    <a:pt x="3808" y="2650"/>
                  </a:lnTo>
                  <a:lnTo>
                    <a:pt x="3337" y="3140"/>
                  </a:lnTo>
                  <a:lnTo>
                    <a:pt x="2846" y="3572"/>
                  </a:lnTo>
                  <a:lnTo>
                    <a:pt x="2375" y="4004"/>
                  </a:lnTo>
                  <a:lnTo>
                    <a:pt x="1904" y="4377"/>
                  </a:lnTo>
                  <a:lnTo>
                    <a:pt x="1472" y="4730"/>
                  </a:lnTo>
                  <a:lnTo>
                    <a:pt x="726" y="5299"/>
                  </a:lnTo>
                  <a:lnTo>
                    <a:pt x="196" y="5653"/>
                  </a:lnTo>
                  <a:lnTo>
                    <a:pt x="0" y="5770"/>
                  </a:lnTo>
                  <a:lnTo>
                    <a:pt x="726" y="6653"/>
                  </a:lnTo>
                  <a:lnTo>
                    <a:pt x="1610" y="5888"/>
                  </a:lnTo>
                  <a:lnTo>
                    <a:pt x="2375" y="5182"/>
                  </a:lnTo>
                  <a:lnTo>
                    <a:pt x="3023" y="4514"/>
                  </a:lnTo>
                  <a:lnTo>
                    <a:pt x="3592" y="3867"/>
                  </a:lnTo>
                  <a:lnTo>
                    <a:pt x="4082" y="3278"/>
                  </a:lnTo>
                  <a:lnTo>
                    <a:pt x="4475" y="2728"/>
                  </a:lnTo>
                  <a:lnTo>
                    <a:pt x="4809" y="2238"/>
                  </a:lnTo>
                  <a:lnTo>
                    <a:pt x="5064" y="1786"/>
                  </a:lnTo>
                  <a:lnTo>
                    <a:pt x="5280" y="1374"/>
                  </a:lnTo>
                  <a:lnTo>
                    <a:pt x="5437" y="1021"/>
                  </a:lnTo>
                  <a:lnTo>
                    <a:pt x="5535" y="707"/>
                  </a:lnTo>
                  <a:lnTo>
                    <a:pt x="5613" y="471"/>
                  </a:lnTo>
                  <a:lnTo>
                    <a:pt x="5653" y="255"/>
                  </a:lnTo>
                  <a:lnTo>
                    <a:pt x="5672" y="118"/>
                  </a:lnTo>
                  <a:lnTo>
                    <a:pt x="56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" name="Google Shape;142;p3"/>
          <p:cNvGrpSpPr/>
          <p:nvPr/>
        </p:nvGrpSpPr>
        <p:grpSpPr>
          <a:xfrm rot="-549155" flipH="1">
            <a:off x="8316439" y="375497"/>
            <a:ext cx="180242" cy="388006"/>
            <a:chOff x="-4310950" y="-1390575"/>
            <a:chExt cx="481850" cy="1037275"/>
          </a:xfrm>
        </p:grpSpPr>
        <p:sp>
          <p:nvSpPr>
            <p:cNvPr id="143" name="Google Shape;143;p3"/>
            <p:cNvSpPr/>
            <p:nvPr/>
          </p:nvSpPr>
          <p:spPr>
            <a:xfrm>
              <a:off x="-4310950" y="-1390575"/>
              <a:ext cx="481850" cy="1037275"/>
            </a:xfrm>
            <a:custGeom>
              <a:avLst/>
              <a:gdLst/>
              <a:ahLst/>
              <a:cxnLst/>
              <a:rect l="l" t="t" r="r" b="b"/>
              <a:pathLst>
                <a:path w="19274" h="41491" extrusionOk="0">
                  <a:moveTo>
                    <a:pt x="12463" y="1"/>
                  </a:moveTo>
                  <a:lnTo>
                    <a:pt x="11894" y="432"/>
                  </a:lnTo>
                  <a:lnTo>
                    <a:pt x="11364" y="903"/>
                  </a:lnTo>
                  <a:lnTo>
                    <a:pt x="10834" y="1394"/>
                  </a:lnTo>
                  <a:lnTo>
                    <a:pt x="10324" y="1904"/>
                  </a:lnTo>
                  <a:lnTo>
                    <a:pt x="9833" y="2434"/>
                  </a:lnTo>
                  <a:lnTo>
                    <a:pt x="9362" y="2964"/>
                  </a:lnTo>
                  <a:lnTo>
                    <a:pt x="8911" y="3533"/>
                  </a:lnTo>
                  <a:lnTo>
                    <a:pt x="8479" y="4102"/>
                  </a:lnTo>
                  <a:lnTo>
                    <a:pt x="8067" y="4691"/>
                  </a:lnTo>
                  <a:lnTo>
                    <a:pt x="7674" y="5300"/>
                  </a:lnTo>
                  <a:lnTo>
                    <a:pt x="7321" y="5928"/>
                  </a:lnTo>
                  <a:lnTo>
                    <a:pt x="6988" y="6556"/>
                  </a:lnTo>
                  <a:lnTo>
                    <a:pt x="6674" y="7203"/>
                  </a:lnTo>
                  <a:lnTo>
                    <a:pt x="6379" y="7871"/>
                  </a:lnTo>
                  <a:lnTo>
                    <a:pt x="6104" y="8538"/>
                  </a:lnTo>
                  <a:lnTo>
                    <a:pt x="5869" y="9205"/>
                  </a:lnTo>
                  <a:lnTo>
                    <a:pt x="5241" y="7792"/>
                  </a:lnTo>
                  <a:lnTo>
                    <a:pt x="4907" y="8381"/>
                  </a:lnTo>
                  <a:lnTo>
                    <a:pt x="4593" y="8989"/>
                  </a:lnTo>
                  <a:lnTo>
                    <a:pt x="4279" y="9598"/>
                  </a:lnTo>
                  <a:lnTo>
                    <a:pt x="4004" y="10206"/>
                  </a:lnTo>
                  <a:lnTo>
                    <a:pt x="3730" y="10834"/>
                  </a:lnTo>
                  <a:lnTo>
                    <a:pt x="3474" y="11462"/>
                  </a:lnTo>
                  <a:lnTo>
                    <a:pt x="3239" y="12090"/>
                  </a:lnTo>
                  <a:lnTo>
                    <a:pt x="3003" y="12718"/>
                  </a:lnTo>
                  <a:lnTo>
                    <a:pt x="2807" y="13366"/>
                  </a:lnTo>
                  <a:lnTo>
                    <a:pt x="2611" y="14014"/>
                  </a:lnTo>
                  <a:lnTo>
                    <a:pt x="2434" y="14681"/>
                  </a:lnTo>
                  <a:lnTo>
                    <a:pt x="2277" y="15329"/>
                  </a:lnTo>
                  <a:lnTo>
                    <a:pt x="2140" y="15996"/>
                  </a:lnTo>
                  <a:lnTo>
                    <a:pt x="2002" y="16663"/>
                  </a:lnTo>
                  <a:lnTo>
                    <a:pt x="1904" y="17331"/>
                  </a:lnTo>
                  <a:lnTo>
                    <a:pt x="1806" y="17998"/>
                  </a:lnTo>
                  <a:lnTo>
                    <a:pt x="1708" y="17802"/>
                  </a:lnTo>
                  <a:lnTo>
                    <a:pt x="1590" y="17625"/>
                  </a:lnTo>
                  <a:lnTo>
                    <a:pt x="1473" y="17448"/>
                  </a:lnTo>
                  <a:lnTo>
                    <a:pt x="1335" y="17291"/>
                  </a:lnTo>
                  <a:lnTo>
                    <a:pt x="1198" y="17134"/>
                  </a:lnTo>
                  <a:lnTo>
                    <a:pt x="1041" y="16977"/>
                  </a:lnTo>
                  <a:lnTo>
                    <a:pt x="884" y="16840"/>
                  </a:lnTo>
                  <a:lnTo>
                    <a:pt x="727" y="16703"/>
                  </a:lnTo>
                  <a:lnTo>
                    <a:pt x="648" y="17507"/>
                  </a:lnTo>
                  <a:lnTo>
                    <a:pt x="609" y="18312"/>
                  </a:lnTo>
                  <a:lnTo>
                    <a:pt x="570" y="19117"/>
                  </a:lnTo>
                  <a:lnTo>
                    <a:pt x="550" y="19921"/>
                  </a:lnTo>
                  <a:lnTo>
                    <a:pt x="570" y="20726"/>
                  </a:lnTo>
                  <a:lnTo>
                    <a:pt x="589" y="21531"/>
                  </a:lnTo>
                  <a:lnTo>
                    <a:pt x="629" y="22335"/>
                  </a:lnTo>
                  <a:lnTo>
                    <a:pt x="687" y="23140"/>
                  </a:lnTo>
                  <a:lnTo>
                    <a:pt x="766" y="23945"/>
                  </a:lnTo>
                  <a:lnTo>
                    <a:pt x="884" y="24730"/>
                  </a:lnTo>
                  <a:lnTo>
                    <a:pt x="1002" y="25534"/>
                  </a:lnTo>
                  <a:lnTo>
                    <a:pt x="1139" y="26319"/>
                  </a:lnTo>
                  <a:lnTo>
                    <a:pt x="1296" y="27124"/>
                  </a:lnTo>
                  <a:lnTo>
                    <a:pt x="1473" y="27909"/>
                  </a:lnTo>
                  <a:lnTo>
                    <a:pt x="1669" y="28694"/>
                  </a:lnTo>
                  <a:lnTo>
                    <a:pt x="1865" y="29460"/>
                  </a:lnTo>
                  <a:lnTo>
                    <a:pt x="1688" y="29244"/>
                  </a:lnTo>
                  <a:lnTo>
                    <a:pt x="1492" y="29047"/>
                  </a:lnTo>
                  <a:lnTo>
                    <a:pt x="1276" y="28871"/>
                  </a:lnTo>
                  <a:lnTo>
                    <a:pt x="1041" y="28714"/>
                  </a:lnTo>
                  <a:lnTo>
                    <a:pt x="786" y="28576"/>
                  </a:lnTo>
                  <a:lnTo>
                    <a:pt x="530" y="28459"/>
                  </a:lnTo>
                  <a:lnTo>
                    <a:pt x="275" y="28361"/>
                  </a:lnTo>
                  <a:lnTo>
                    <a:pt x="1" y="28282"/>
                  </a:lnTo>
                  <a:lnTo>
                    <a:pt x="1" y="28282"/>
                  </a:lnTo>
                  <a:lnTo>
                    <a:pt x="216" y="28989"/>
                  </a:lnTo>
                  <a:lnTo>
                    <a:pt x="472" y="29695"/>
                  </a:lnTo>
                  <a:lnTo>
                    <a:pt x="766" y="30382"/>
                  </a:lnTo>
                  <a:lnTo>
                    <a:pt x="1060" y="31049"/>
                  </a:lnTo>
                  <a:lnTo>
                    <a:pt x="1394" y="31717"/>
                  </a:lnTo>
                  <a:lnTo>
                    <a:pt x="1747" y="32384"/>
                  </a:lnTo>
                  <a:lnTo>
                    <a:pt x="2120" y="33032"/>
                  </a:lnTo>
                  <a:lnTo>
                    <a:pt x="2513" y="33660"/>
                  </a:lnTo>
                  <a:lnTo>
                    <a:pt x="2925" y="34268"/>
                  </a:lnTo>
                  <a:lnTo>
                    <a:pt x="3376" y="34876"/>
                  </a:lnTo>
                  <a:lnTo>
                    <a:pt x="3828" y="35446"/>
                  </a:lnTo>
                  <a:lnTo>
                    <a:pt x="4318" y="36015"/>
                  </a:lnTo>
                  <a:lnTo>
                    <a:pt x="4809" y="36564"/>
                  </a:lnTo>
                  <a:lnTo>
                    <a:pt x="5339" y="37094"/>
                  </a:lnTo>
                  <a:lnTo>
                    <a:pt x="5869" y="37605"/>
                  </a:lnTo>
                  <a:lnTo>
                    <a:pt x="6438" y="38095"/>
                  </a:lnTo>
                  <a:lnTo>
                    <a:pt x="6732" y="38390"/>
                  </a:lnTo>
                  <a:lnTo>
                    <a:pt x="7203" y="38821"/>
                  </a:lnTo>
                  <a:lnTo>
                    <a:pt x="8361" y="39960"/>
                  </a:lnTo>
                  <a:lnTo>
                    <a:pt x="9853" y="41491"/>
                  </a:lnTo>
                  <a:lnTo>
                    <a:pt x="10108" y="41059"/>
                  </a:lnTo>
                  <a:lnTo>
                    <a:pt x="10403" y="40666"/>
                  </a:lnTo>
                  <a:lnTo>
                    <a:pt x="10697" y="40274"/>
                  </a:lnTo>
                  <a:lnTo>
                    <a:pt x="10991" y="39881"/>
                  </a:lnTo>
                  <a:lnTo>
                    <a:pt x="11325" y="39508"/>
                  </a:lnTo>
                  <a:lnTo>
                    <a:pt x="11659" y="39155"/>
                  </a:lnTo>
                  <a:lnTo>
                    <a:pt x="12365" y="38448"/>
                  </a:lnTo>
                  <a:lnTo>
                    <a:pt x="13072" y="37781"/>
                  </a:lnTo>
                  <a:lnTo>
                    <a:pt x="13817" y="37094"/>
                  </a:lnTo>
                  <a:lnTo>
                    <a:pt x="14544" y="36427"/>
                  </a:lnTo>
                  <a:lnTo>
                    <a:pt x="15250" y="35720"/>
                  </a:lnTo>
                  <a:lnTo>
                    <a:pt x="15976" y="34975"/>
                  </a:lnTo>
                  <a:lnTo>
                    <a:pt x="16349" y="34582"/>
                  </a:lnTo>
                  <a:lnTo>
                    <a:pt x="16722" y="34150"/>
                  </a:lnTo>
                  <a:lnTo>
                    <a:pt x="17095" y="33699"/>
                  </a:lnTo>
                  <a:lnTo>
                    <a:pt x="17468" y="33247"/>
                  </a:lnTo>
                  <a:lnTo>
                    <a:pt x="17802" y="32796"/>
                  </a:lnTo>
                  <a:lnTo>
                    <a:pt x="18135" y="32305"/>
                  </a:lnTo>
                  <a:lnTo>
                    <a:pt x="18430" y="31834"/>
                  </a:lnTo>
                  <a:lnTo>
                    <a:pt x="18685" y="31324"/>
                  </a:lnTo>
                  <a:lnTo>
                    <a:pt x="18901" y="30833"/>
                  </a:lnTo>
                  <a:lnTo>
                    <a:pt x="18999" y="30598"/>
                  </a:lnTo>
                  <a:lnTo>
                    <a:pt x="19077" y="30343"/>
                  </a:lnTo>
                  <a:lnTo>
                    <a:pt x="19156" y="30088"/>
                  </a:lnTo>
                  <a:lnTo>
                    <a:pt x="19195" y="29833"/>
                  </a:lnTo>
                  <a:lnTo>
                    <a:pt x="19234" y="29597"/>
                  </a:lnTo>
                  <a:lnTo>
                    <a:pt x="19274" y="29342"/>
                  </a:lnTo>
                  <a:lnTo>
                    <a:pt x="19274" y="29106"/>
                  </a:lnTo>
                  <a:lnTo>
                    <a:pt x="19274" y="28851"/>
                  </a:lnTo>
                  <a:lnTo>
                    <a:pt x="19234" y="28616"/>
                  </a:lnTo>
                  <a:lnTo>
                    <a:pt x="19195" y="28361"/>
                  </a:lnTo>
                  <a:lnTo>
                    <a:pt x="18842" y="28518"/>
                  </a:lnTo>
                  <a:lnTo>
                    <a:pt x="18351" y="28675"/>
                  </a:lnTo>
                  <a:lnTo>
                    <a:pt x="17861" y="28851"/>
                  </a:lnTo>
                  <a:lnTo>
                    <a:pt x="17488" y="29008"/>
                  </a:lnTo>
                  <a:lnTo>
                    <a:pt x="17919" y="27674"/>
                  </a:lnTo>
                  <a:lnTo>
                    <a:pt x="18096" y="27006"/>
                  </a:lnTo>
                  <a:lnTo>
                    <a:pt x="18273" y="26319"/>
                  </a:lnTo>
                  <a:lnTo>
                    <a:pt x="18449" y="25652"/>
                  </a:lnTo>
                  <a:lnTo>
                    <a:pt x="18606" y="24965"/>
                  </a:lnTo>
                  <a:lnTo>
                    <a:pt x="18744" y="24298"/>
                  </a:lnTo>
                  <a:lnTo>
                    <a:pt x="18861" y="23611"/>
                  </a:lnTo>
                  <a:lnTo>
                    <a:pt x="18960" y="22924"/>
                  </a:lnTo>
                  <a:lnTo>
                    <a:pt x="19058" y="22237"/>
                  </a:lnTo>
                  <a:lnTo>
                    <a:pt x="19117" y="21550"/>
                  </a:lnTo>
                  <a:lnTo>
                    <a:pt x="19175" y="20844"/>
                  </a:lnTo>
                  <a:lnTo>
                    <a:pt x="19195" y="20157"/>
                  </a:lnTo>
                  <a:lnTo>
                    <a:pt x="19195" y="19470"/>
                  </a:lnTo>
                  <a:lnTo>
                    <a:pt x="19175" y="18783"/>
                  </a:lnTo>
                  <a:lnTo>
                    <a:pt x="19136" y="18076"/>
                  </a:lnTo>
                  <a:lnTo>
                    <a:pt x="18783" y="18371"/>
                  </a:lnTo>
                  <a:lnTo>
                    <a:pt x="18430" y="18626"/>
                  </a:lnTo>
                  <a:lnTo>
                    <a:pt x="18076" y="18842"/>
                  </a:lnTo>
                  <a:lnTo>
                    <a:pt x="17645" y="19018"/>
                  </a:lnTo>
                  <a:lnTo>
                    <a:pt x="17802" y="18312"/>
                  </a:lnTo>
                  <a:lnTo>
                    <a:pt x="17919" y="17625"/>
                  </a:lnTo>
                  <a:lnTo>
                    <a:pt x="17998" y="16958"/>
                  </a:lnTo>
                  <a:lnTo>
                    <a:pt x="18018" y="16310"/>
                  </a:lnTo>
                  <a:lnTo>
                    <a:pt x="18037" y="15682"/>
                  </a:lnTo>
                  <a:lnTo>
                    <a:pt x="18018" y="15054"/>
                  </a:lnTo>
                  <a:lnTo>
                    <a:pt x="17959" y="14426"/>
                  </a:lnTo>
                  <a:lnTo>
                    <a:pt x="17900" y="13817"/>
                  </a:lnTo>
                  <a:lnTo>
                    <a:pt x="17762" y="12581"/>
                  </a:lnTo>
                  <a:lnTo>
                    <a:pt x="17586" y="11305"/>
                  </a:lnTo>
                  <a:lnTo>
                    <a:pt x="17507" y="10658"/>
                  </a:lnTo>
                  <a:lnTo>
                    <a:pt x="17448" y="9971"/>
                  </a:lnTo>
                  <a:lnTo>
                    <a:pt x="17389" y="9264"/>
                  </a:lnTo>
                  <a:lnTo>
                    <a:pt x="17370" y="8538"/>
                  </a:lnTo>
                  <a:lnTo>
                    <a:pt x="16781" y="8852"/>
                  </a:lnTo>
                  <a:lnTo>
                    <a:pt x="16467" y="9029"/>
                  </a:lnTo>
                  <a:lnTo>
                    <a:pt x="16232" y="9166"/>
                  </a:lnTo>
                  <a:lnTo>
                    <a:pt x="15878" y="9382"/>
                  </a:lnTo>
                  <a:lnTo>
                    <a:pt x="15800" y="8754"/>
                  </a:lnTo>
                  <a:lnTo>
                    <a:pt x="15682" y="8126"/>
                  </a:lnTo>
                  <a:lnTo>
                    <a:pt x="15564" y="7517"/>
                  </a:lnTo>
                  <a:lnTo>
                    <a:pt x="15407" y="6929"/>
                  </a:lnTo>
                  <a:lnTo>
                    <a:pt x="15231" y="6320"/>
                  </a:lnTo>
                  <a:lnTo>
                    <a:pt x="15034" y="5731"/>
                  </a:lnTo>
                  <a:lnTo>
                    <a:pt x="14818" y="5143"/>
                  </a:lnTo>
                  <a:lnTo>
                    <a:pt x="14603" y="4554"/>
                  </a:lnTo>
                  <a:lnTo>
                    <a:pt x="14367" y="3985"/>
                  </a:lnTo>
                  <a:lnTo>
                    <a:pt x="14112" y="3416"/>
                  </a:lnTo>
                  <a:lnTo>
                    <a:pt x="13582" y="2258"/>
                  </a:lnTo>
                  <a:lnTo>
                    <a:pt x="13032" y="1119"/>
                  </a:lnTo>
                  <a:lnTo>
                    <a:pt x="12463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-4151475" y="-1224250"/>
              <a:ext cx="147225" cy="817950"/>
            </a:xfrm>
            <a:custGeom>
              <a:avLst/>
              <a:gdLst/>
              <a:ahLst/>
              <a:cxnLst/>
              <a:rect l="l" t="t" r="r" b="b"/>
              <a:pathLst>
                <a:path w="5889" h="32718" extrusionOk="0">
                  <a:moveTo>
                    <a:pt x="5888" y="1"/>
                  </a:moveTo>
                  <a:lnTo>
                    <a:pt x="5554" y="472"/>
                  </a:lnTo>
                  <a:lnTo>
                    <a:pt x="5240" y="963"/>
                  </a:lnTo>
                  <a:lnTo>
                    <a:pt x="4632" y="1944"/>
                  </a:lnTo>
                  <a:lnTo>
                    <a:pt x="4063" y="2925"/>
                  </a:lnTo>
                  <a:lnTo>
                    <a:pt x="3533" y="3946"/>
                  </a:lnTo>
                  <a:lnTo>
                    <a:pt x="3062" y="4947"/>
                  </a:lnTo>
                  <a:lnTo>
                    <a:pt x="2610" y="5967"/>
                  </a:lnTo>
                  <a:lnTo>
                    <a:pt x="2198" y="7007"/>
                  </a:lnTo>
                  <a:lnTo>
                    <a:pt x="1845" y="8028"/>
                  </a:lnTo>
                  <a:lnTo>
                    <a:pt x="1511" y="9068"/>
                  </a:lnTo>
                  <a:lnTo>
                    <a:pt x="1217" y="10089"/>
                  </a:lnTo>
                  <a:lnTo>
                    <a:pt x="962" y="11109"/>
                  </a:lnTo>
                  <a:lnTo>
                    <a:pt x="726" y="12110"/>
                  </a:lnTo>
                  <a:lnTo>
                    <a:pt x="530" y="13131"/>
                  </a:lnTo>
                  <a:lnTo>
                    <a:pt x="373" y="14112"/>
                  </a:lnTo>
                  <a:lnTo>
                    <a:pt x="236" y="15093"/>
                  </a:lnTo>
                  <a:lnTo>
                    <a:pt x="138" y="16055"/>
                  </a:lnTo>
                  <a:lnTo>
                    <a:pt x="59" y="16997"/>
                  </a:lnTo>
                  <a:lnTo>
                    <a:pt x="20" y="17900"/>
                  </a:lnTo>
                  <a:lnTo>
                    <a:pt x="0" y="18803"/>
                  </a:lnTo>
                  <a:lnTo>
                    <a:pt x="0" y="19666"/>
                  </a:lnTo>
                  <a:lnTo>
                    <a:pt x="20" y="20510"/>
                  </a:lnTo>
                  <a:lnTo>
                    <a:pt x="59" y="21315"/>
                  </a:lnTo>
                  <a:lnTo>
                    <a:pt x="138" y="22080"/>
                  </a:lnTo>
                  <a:lnTo>
                    <a:pt x="216" y="22826"/>
                  </a:lnTo>
                  <a:lnTo>
                    <a:pt x="334" y="23513"/>
                  </a:lnTo>
                  <a:lnTo>
                    <a:pt x="452" y="24161"/>
                  </a:lnTo>
                  <a:lnTo>
                    <a:pt x="589" y="24789"/>
                  </a:lnTo>
                  <a:lnTo>
                    <a:pt x="746" y="25358"/>
                  </a:lnTo>
                  <a:lnTo>
                    <a:pt x="923" y="25868"/>
                  </a:lnTo>
                  <a:lnTo>
                    <a:pt x="1119" y="26339"/>
                  </a:lnTo>
                  <a:lnTo>
                    <a:pt x="1315" y="26752"/>
                  </a:lnTo>
                  <a:lnTo>
                    <a:pt x="1511" y="27105"/>
                  </a:lnTo>
                  <a:lnTo>
                    <a:pt x="1924" y="27752"/>
                  </a:lnTo>
                  <a:lnTo>
                    <a:pt x="2257" y="28361"/>
                  </a:lnTo>
                  <a:lnTo>
                    <a:pt x="2532" y="28950"/>
                  </a:lnTo>
                  <a:lnTo>
                    <a:pt x="2748" y="29480"/>
                  </a:lnTo>
                  <a:lnTo>
                    <a:pt x="2924" y="29990"/>
                  </a:lnTo>
                  <a:lnTo>
                    <a:pt x="3042" y="30461"/>
                  </a:lnTo>
                  <a:lnTo>
                    <a:pt x="3140" y="30893"/>
                  </a:lnTo>
                  <a:lnTo>
                    <a:pt x="3199" y="31285"/>
                  </a:lnTo>
                  <a:lnTo>
                    <a:pt x="3238" y="31638"/>
                  </a:lnTo>
                  <a:lnTo>
                    <a:pt x="3258" y="31933"/>
                  </a:lnTo>
                  <a:lnTo>
                    <a:pt x="3238" y="32208"/>
                  </a:lnTo>
                  <a:lnTo>
                    <a:pt x="3238" y="32424"/>
                  </a:lnTo>
                  <a:lnTo>
                    <a:pt x="3199" y="32718"/>
                  </a:lnTo>
                  <a:lnTo>
                    <a:pt x="3297" y="32384"/>
                  </a:lnTo>
                  <a:lnTo>
                    <a:pt x="3356" y="32149"/>
                  </a:lnTo>
                  <a:lnTo>
                    <a:pt x="3395" y="31874"/>
                  </a:lnTo>
                  <a:lnTo>
                    <a:pt x="3435" y="31540"/>
                  </a:lnTo>
                  <a:lnTo>
                    <a:pt x="3454" y="31148"/>
                  </a:lnTo>
                  <a:lnTo>
                    <a:pt x="3435" y="30716"/>
                  </a:lnTo>
                  <a:lnTo>
                    <a:pt x="3415" y="30225"/>
                  </a:lnTo>
                  <a:lnTo>
                    <a:pt x="3356" y="29695"/>
                  </a:lnTo>
                  <a:lnTo>
                    <a:pt x="3258" y="29126"/>
                  </a:lnTo>
                  <a:lnTo>
                    <a:pt x="3101" y="28498"/>
                  </a:lnTo>
                  <a:lnTo>
                    <a:pt x="2905" y="27831"/>
                  </a:lnTo>
                  <a:lnTo>
                    <a:pt x="2650" y="27124"/>
                  </a:lnTo>
                  <a:lnTo>
                    <a:pt x="2336" y="26379"/>
                  </a:lnTo>
                  <a:lnTo>
                    <a:pt x="2139" y="25888"/>
                  </a:lnTo>
                  <a:lnTo>
                    <a:pt x="1943" y="25397"/>
                  </a:lnTo>
                  <a:lnTo>
                    <a:pt x="1786" y="24907"/>
                  </a:lnTo>
                  <a:lnTo>
                    <a:pt x="1629" y="24396"/>
                  </a:lnTo>
                  <a:lnTo>
                    <a:pt x="1492" y="23886"/>
                  </a:lnTo>
                  <a:lnTo>
                    <a:pt x="1374" y="23356"/>
                  </a:lnTo>
                  <a:lnTo>
                    <a:pt x="1276" y="22846"/>
                  </a:lnTo>
                  <a:lnTo>
                    <a:pt x="1197" y="22316"/>
                  </a:lnTo>
                  <a:lnTo>
                    <a:pt x="1119" y="21786"/>
                  </a:lnTo>
                  <a:lnTo>
                    <a:pt x="1060" y="21237"/>
                  </a:lnTo>
                  <a:lnTo>
                    <a:pt x="1021" y="20687"/>
                  </a:lnTo>
                  <a:lnTo>
                    <a:pt x="981" y="20157"/>
                  </a:lnTo>
                  <a:lnTo>
                    <a:pt x="962" y="19608"/>
                  </a:lnTo>
                  <a:lnTo>
                    <a:pt x="962" y="19058"/>
                  </a:lnTo>
                  <a:lnTo>
                    <a:pt x="981" y="17939"/>
                  </a:lnTo>
                  <a:lnTo>
                    <a:pt x="1040" y="16840"/>
                  </a:lnTo>
                  <a:lnTo>
                    <a:pt x="1158" y="15741"/>
                  </a:lnTo>
                  <a:lnTo>
                    <a:pt x="1295" y="14642"/>
                  </a:lnTo>
                  <a:lnTo>
                    <a:pt x="1472" y="13543"/>
                  </a:lnTo>
                  <a:lnTo>
                    <a:pt x="1668" y="12464"/>
                  </a:lnTo>
                  <a:lnTo>
                    <a:pt x="1904" y="11404"/>
                  </a:lnTo>
                  <a:lnTo>
                    <a:pt x="2139" y="10364"/>
                  </a:lnTo>
                  <a:lnTo>
                    <a:pt x="2414" y="9363"/>
                  </a:lnTo>
                  <a:lnTo>
                    <a:pt x="2689" y="8381"/>
                  </a:lnTo>
                  <a:lnTo>
                    <a:pt x="2983" y="7420"/>
                  </a:lnTo>
                  <a:lnTo>
                    <a:pt x="3278" y="6517"/>
                  </a:lnTo>
                  <a:lnTo>
                    <a:pt x="3572" y="5653"/>
                  </a:lnTo>
                  <a:lnTo>
                    <a:pt x="3867" y="4829"/>
                  </a:lnTo>
                  <a:lnTo>
                    <a:pt x="4161" y="4063"/>
                  </a:lnTo>
                  <a:lnTo>
                    <a:pt x="4691" y="2690"/>
                  </a:lnTo>
                  <a:lnTo>
                    <a:pt x="5181" y="1551"/>
                  </a:lnTo>
                  <a:lnTo>
                    <a:pt x="5554" y="707"/>
                  </a:lnTo>
                  <a:lnTo>
                    <a:pt x="58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-4121550" y="-757125"/>
              <a:ext cx="142300" cy="166350"/>
            </a:xfrm>
            <a:custGeom>
              <a:avLst/>
              <a:gdLst/>
              <a:ahLst/>
              <a:cxnLst/>
              <a:rect l="l" t="t" r="r" b="b"/>
              <a:pathLst>
                <a:path w="5692" h="6654" extrusionOk="0">
                  <a:moveTo>
                    <a:pt x="5692" y="0"/>
                  </a:moveTo>
                  <a:lnTo>
                    <a:pt x="5555" y="275"/>
                  </a:lnTo>
                  <a:lnTo>
                    <a:pt x="5417" y="550"/>
                  </a:lnTo>
                  <a:lnTo>
                    <a:pt x="5260" y="824"/>
                  </a:lnTo>
                  <a:lnTo>
                    <a:pt x="5084" y="1099"/>
                  </a:lnTo>
                  <a:lnTo>
                    <a:pt x="4691" y="1629"/>
                  </a:lnTo>
                  <a:lnTo>
                    <a:pt x="4259" y="2159"/>
                  </a:lnTo>
                  <a:lnTo>
                    <a:pt x="3808" y="2650"/>
                  </a:lnTo>
                  <a:lnTo>
                    <a:pt x="3337" y="3140"/>
                  </a:lnTo>
                  <a:lnTo>
                    <a:pt x="2846" y="3592"/>
                  </a:lnTo>
                  <a:lnTo>
                    <a:pt x="2375" y="4004"/>
                  </a:lnTo>
                  <a:lnTo>
                    <a:pt x="1904" y="4377"/>
                  </a:lnTo>
                  <a:lnTo>
                    <a:pt x="1472" y="4730"/>
                  </a:lnTo>
                  <a:lnTo>
                    <a:pt x="727" y="5299"/>
                  </a:lnTo>
                  <a:lnTo>
                    <a:pt x="197" y="5652"/>
                  </a:lnTo>
                  <a:lnTo>
                    <a:pt x="0" y="5770"/>
                  </a:lnTo>
                  <a:lnTo>
                    <a:pt x="727" y="6653"/>
                  </a:lnTo>
                  <a:lnTo>
                    <a:pt x="1610" y="5888"/>
                  </a:lnTo>
                  <a:lnTo>
                    <a:pt x="2375" y="5181"/>
                  </a:lnTo>
                  <a:lnTo>
                    <a:pt x="3023" y="4514"/>
                  </a:lnTo>
                  <a:lnTo>
                    <a:pt x="3592" y="3866"/>
                  </a:lnTo>
                  <a:lnTo>
                    <a:pt x="4083" y="3278"/>
                  </a:lnTo>
                  <a:lnTo>
                    <a:pt x="4475" y="2748"/>
                  </a:lnTo>
                  <a:lnTo>
                    <a:pt x="4809" y="2237"/>
                  </a:lnTo>
                  <a:lnTo>
                    <a:pt x="5064" y="1786"/>
                  </a:lnTo>
                  <a:lnTo>
                    <a:pt x="5280" y="1374"/>
                  </a:lnTo>
                  <a:lnTo>
                    <a:pt x="5417" y="1021"/>
                  </a:lnTo>
                  <a:lnTo>
                    <a:pt x="5535" y="726"/>
                  </a:lnTo>
                  <a:lnTo>
                    <a:pt x="5613" y="471"/>
                  </a:lnTo>
                  <a:lnTo>
                    <a:pt x="5653" y="275"/>
                  </a:lnTo>
                  <a:lnTo>
                    <a:pt x="5672" y="118"/>
                  </a:lnTo>
                  <a:lnTo>
                    <a:pt x="56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-4238325" y="-819450"/>
              <a:ext cx="118750" cy="183050"/>
            </a:xfrm>
            <a:custGeom>
              <a:avLst/>
              <a:gdLst/>
              <a:ahLst/>
              <a:cxnLst/>
              <a:rect l="l" t="t" r="r" b="b"/>
              <a:pathLst>
                <a:path w="4750" h="7322" extrusionOk="0">
                  <a:moveTo>
                    <a:pt x="20" y="1"/>
                  </a:moveTo>
                  <a:lnTo>
                    <a:pt x="0" y="118"/>
                  </a:lnTo>
                  <a:lnTo>
                    <a:pt x="0" y="256"/>
                  </a:lnTo>
                  <a:lnTo>
                    <a:pt x="20" y="472"/>
                  </a:lnTo>
                  <a:lnTo>
                    <a:pt x="59" y="727"/>
                  </a:lnTo>
                  <a:lnTo>
                    <a:pt x="118" y="1041"/>
                  </a:lnTo>
                  <a:lnTo>
                    <a:pt x="216" y="1414"/>
                  </a:lnTo>
                  <a:lnTo>
                    <a:pt x="354" y="1845"/>
                  </a:lnTo>
                  <a:lnTo>
                    <a:pt x="550" y="2336"/>
                  </a:lnTo>
                  <a:lnTo>
                    <a:pt x="805" y="2886"/>
                  </a:lnTo>
                  <a:lnTo>
                    <a:pt x="1119" y="3474"/>
                  </a:lnTo>
                  <a:lnTo>
                    <a:pt x="1492" y="4142"/>
                  </a:lnTo>
                  <a:lnTo>
                    <a:pt x="1963" y="4848"/>
                  </a:lnTo>
                  <a:lnTo>
                    <a:pt x="2512" y="5614"/>
                  </a:lnTo>
                  <a:lnTo>
                    <a:pt x="3160" y="6438"/>
                  </a:lnTo>
                  <a:lnTo>
                    <a:pt x="3906" y="7321"/>
                  </a:lnTo>
                  <a:lnTo>
                    <a:pt x="4750" y="6556"/>
                  </a:lnTo>
                  <a:lnTo>
                    <a:pt x="4593" y="6418"/>
                  </a:lnTo>
                  <a:lnTo>
                    <a:pt x="4122" y="5987"/>
                  </a:lnTo>
                  <a:lnTo>
                    <a:pt x="3474" y="5319"/>
                  </a:lnTo>
                  <a:lnTo>
                    <a:pt x="3082" y="4907"/>
                  </a:lnTo>
                  <a:lnTo>
                    <a:pt x="2689" y="4456"/>
                  </a:lnTo>
                  <a:lnTo>
                    <a:pt x="2277" y="3965"/>
                  </a:lnTo>
                  <a:lnTo>
                    <a:pt x="1865" y="3455"/>
                  </a:lnTo>
                  <a:lnTo>
                    <a:pt x="1472" y="2905"/>
                  </a:lnTo>
                  <a:lnTo>
                    <a:pt x="1099" y="2336"/>
                  </a:lnTo>
                  <a:lnTo>
                    <a:pt x="746" y="1767"/>
                  </a:lnTo>
                  <a:lnTo>
                    <a:pt x="452" y="1178"/>
                  </a:lnTo>
                  <a:lnTo>
                    <a:pt x="314" y="884"/>
                  </a:lnTo>
                  <a:lnTo>
                    <a:pt x="197" y="589"/>
                  </a:lnTo>
                  <a:lnTo>
                    <a:pt x="98" y="295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-4195150" y="-1017175"/>
              <a:ext cx="73125" cy="203150"/>
            </a:xfrm>
            <a:custGeom>
              <a:avLst/>
              <a:gdLst/>
              <a:ahLst/>
              <a:cxnLst/>
              <a:rect l="l" t="t" r="r" b="b"/>
              <a:pathLst>
                <a:path w="2925" h="8126" extrusionOk="0">
                  <a:moveTo>
                    <a:pt x="197" y="0"/>
                  </a:moveTo>
                  <a:lnTo>
                    <a:pt x="157" y="118"/>
                  </a:lnTo>
                  <a:lnTo>
                    <a:pt x="118" y="255"/>
                  </a:lnTo>
                  <a:lnTo>
                    <a:pt x="79" y="452"/>
                  </a:lnTo>
                  <a:lnTo>
                    <a:pt x="40" y="726"/>
                  </a:lnTo>
                  <a:lnTo>
                    <a:pt x="0" y="1040"/>
                  </a:lnTo>
                  <a:lnTo>
                    <a:pt x="0" y="1433"/>
                  </a:lnTo>
                  <a:lnTo>
                    <a:pt x="20" y="1884"/>
                  </a:lnTo>
                  <a:lnTo>
                    <a:pt x="59" y="2414"/>
                  </a:lnTo>
                  <a:lnTo>
                    <a:pt x="157" y="3003"/>
                  </a:lnTo>
                  <a:lnTo>
                    <a:pt x="295" y="3670"/>
                  </a:lnTo>
                  <a:lnTo>
                    <a:pt x="471" y="4396"/>
                  </a:lnTo>
                  <a:lnTo>
                    <a:pt x="727" y="5221"/>
                  </a:lnTo>
                  <a:lnTo>
                    <a:pt x="1041" y="6104"/>
                  </a:lnTo>
                  <a:lnTo>
                    <a:pt x="1433" y="7066"/>
                  </a:lnTo>
                  <a:lnTo>
                    <a:pt x="1904" y="8125"/>
                  </a:lnTo>
                  <a:lnTo>
                    <a:pt x="2925" y="7635"/>
                  </a:lnTo>
                  <a:lnTo>
                    <a:pt x="2807" y="7439"/>
                  </a:lnTo>
                  <a:lnTo>
                    <a:pt x="2493" y="6889"/>
                  </a:lnTo>
                  <a:lnTo>
                    <a:pt x="2042" y="6065"/>
                  </a:lnTo>
                  <a:lnTo>
                    <a:pt x="1786" y="5574"/>
                  </a:lnTo>
                  <a:lnTo>
                    <a:pt x="1531" y="5024"/>
                  </a:lnTo>
                  <a:lnTo>
                    <a:pt x="1276" y="4455"/>
                  </a:lnTo>
                  <a:lnTo>
                    <a:pt x="1021" y="3827"/>
                  </a:lnTo>
                  <a:lnTo>
                    <a:pt x="785" y="3199"/>
                  </a:lnTo>
                  <a:lnTo>
                    <a:pt x="589" y="2552"/>
                  </a:lnTo>
                  <a:lnTo>
                    <a:pt x="413" y="1904"/>
                  </a:lnTo>
                  <a:lnTo>
                    <a:pt x="295" y="1256"/>
                  </a:lnTo>
                  <a:lnTo>
                    <a:pt x="236" y="942"/>
                  </a:lnTo>
                  <a:lnTo>
                    <a:pt x="216" y="628"/>
                  </a:lnTo>
                  <a:lnTo>
                    <a:pt x="197" y="314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-4147075" y="-912675"/>
              <a:ext cx="142325" cy="165875"/>
            </a:xfrm>
            <a:custGeom>
              <a:avLst/>
              <a:gdLst/>
              <a:ahLst/>
              <a:cxnLst/>
              <a:rect l="l" t="t" r="r" b="b"/>
              <a:pathLst>
                <a:path w="5693" h="6635" extrusionOk="0">
                  <a:moveTo>
                    <a:pt x="5692" y="1"/>
                  </a:moveTo>
                  <a:lnTo>
                    <a:pt x="5555" y="275"/>
                  </a:lnTo>
                  <a:lnTo>
                    <a:pt x="5418" y="550"/>
                  </a:lnTo>
                  <a:lnTo>
                    <a:pt x="5261" y="825"/>
                  </a:lnTo>
                  <a:lnTo>
                    <a:pt x="5084" y="1100"/>
                  </a:lnTo>
                  <a:lnTo>
                    <a:pt x="4691" y="1630"/>
                  </a:lnTo>
                  <a:lnTo>
                    <a:pt x="4260" y="2159"/>
                  </a:lnTo>
                  <a:lnTo>
                    <a:pt x="3808" y="2650"/>
                  </a:lnTo>
                  <a:lnTo>
                    <a:pt x="3337" y="3121"/>
                  </a:lnTo>
                  <a:lnTo>
                    <a:pt x="2847" y="3573"/>
                  </a:lnTo>
                  <a:lnTo>
                    <a:pt x="2376" y="4004"/>
                  </a:lnTo>
                  <a:lnTo>
                    <a:pt x="1905" y="4377"/>
                  </a:lnTo>
                  <a:lnTo>
                    <a:pt x="1473" y="4730"/>
                  </a:lnTo>
                  <a:lnTo>
                    <a:pt x="707" y="5280"/>
                  </a:lnTo>
                  <a:lnTo>
                    <a:pt x="197" y="5653"/>
                  </a:lnTo>
                  <a:lnTo>
                    <a:pt x="1" y="5771"/>
                  </a:lnTo>
                  <a:lnTo>
                    <a:pt x="727" y="6634"/>
                  </a:lnTo>
                  <a:lnTo>
                    <a:pt x="1590" y="5888"/>
                  </a:lnTo>
                  <a:lnTo>
                    <a:pt x="2356" y="5182"/>
                  </a:lnTo>
                  <a:lnTo>
                    <a:pt x="3023" y="4495"/>
                  </a:lnTo>
                  <a:lnTo>
                    <a:pt x="3592" y="3867"/>
                  </a:lnTo>
                  <a:lnTo>
                    <a:pt x="4063" y="3278"/>
                  </a:lnTo>
                  <a:lnTo>
                    <a:pt x="4476" y="2729"/>
                  </a:lnTo>
                  <a:lnTo>
                    <a:pt x="4809" y="2238"/>
                  </a:lnTo>
                  <a:lnTo>
                    <a:pt x="5064" y="1787"/>
                  </a:lnTo>
                  <a:lnTo>
                    <a:pt x="5261" y="1374"/>
                  </a:lnTo>
                  <a:lnTo>
                    <a:pt x="5418" y="1021"/>
                  </a:lnTo>
                  <a:lnTo>
                    <a:pt x="5535" y="707"/>
                  </a:lnTo>
                  <a:lnTo>
                    <a:pt x="5614" y="452"/>
                  </a:lnTo>
                  <a:lnTo>
                    <a:pt x="5653" y="256"/>
                  </a:lnTo>
                  <a:lnTo>
                    <a:pt x="5673" y="118"/>
                  </a:lnTo>
                  <a:lnTo>
                    <a:pt x="56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-4124000" y="-1102550"/>
              <a:ext cx="142300" cy="166350"/>
            </a:xfrm>
            <a:custGeom>
              <a:avLst/>
              <a:gdLst/>
              <a:ahLst/>
              <a:cxnLst/>
              <a:rect l="l" t="t" r="r" b="b"/>
              <a:pathLst>
                <a:path w="5692" h="6654" extrusionOk="0">
                  <a:moveTo>
                    <a:pt x="5692" y="0"/>
                  </a:moveTo>
                  <a:lnTo>
                    <a:pt x="5554" y="275"/>
                  </a:lnTo>
                  <a:lnTo>
                    <a:pt x="5417" y="550"/>
                  </a:lnTo>
                  <a:lnTo>
                    <a:pt x="5260" y="824"/>
                  </a:lnTo>
                  <a:lnTo>
                    <a:pt x="5083" y="1099"/>
                  </a:lnTo>
                  <a:lnTo>
                    <a:pt x="4691" y="1629"/>
                  </a:lnTo>
                  <a:lnTo>
                    <a:pt x="4259" y="2159"/>
                  </a:lnTo>
                  <a:lnTo>
                    <a:pt x="3808" y="2650"/>
                  </a:lnTo>
                  <a:lnTo>
                    <a:pt x="3337" y="3140"/>
                  </a:lnTo>
                  <a:lnTo>
                    <a:pt x="2846" y="3572"/>
                  </a:lnTo>
                  <a:lnTo>
                    <a:pt x="2375" y="4004"/>
                  </a:lnTo>
                  <a:lnTo>
                    <a:pt x="1904" y="4377"/>
                  </a:lnTo>
                  <a:lnTo>
                    <a:pt x="1472" y="4730"/>
                  </a:lnTo>
                  <a:lnTo>
                    <a:pt x="726" y="5299"/>
                  </a:lnTo>
                  <a:lnTo>
                    <a:pt x="196" y="5653"/>
                  </a:lnTo>
                  <a:lnTo>
                    <a:pt x="0" y="5770"/>
                  </a:lnTo>
                  <a:lnTo>
                    <a:pt x="726" y="6653"/>
                  </a:lnTo>
                  <a:lnTo>
                    <a:pt x="1610" y="5888"/>
                  </a:lnTo>
                  <a:lnTo>
                    <a:pt x="2375" y="5182"/>
                  </a:lnTo>
                  <a:lnTo>
                    <a:pt x="3023" y="4514"/>
                  </a:lnTo>
                  <a:lnTo>
                    <a:pt x="3592" y="3867"/>
                  </a:lnTo>
                  <a:lnTo>
                    <a:pt x="4082" y="3278"/>
                  </a:lnTo>
                  <a:lnTo>
                    <a:pt x="4475" y="2728"/>
                  </a:lnTo>
                  <a:lnTo>
                    <a:pt x="4809" y="2238"/>
                  </a:lnTo>
                  <a:lnTo>
                    <a:pt x="5064" y="1786"/>
                  </a:lnTo>
                  <a:lnTo>
                    <a:pt x="5280" y="1374"/>
                  </a:lnTo>
                  <a:lnTo>
                    <a:pt x="5437" y="1021"/>
                  </a:lnTo>
                  <a:lnTo>
                    <a:pt x="5535" y="707"/>
                  </a:lnTo>
                  <a:lnTo>
                    <a:pt x="5613" y="471"/>
                  </a:lnTo>
                  <a:lnTo>
                    <a:pt x="5653" y="255"/>
                  </a:lnTo>
                  <a:lnTo>
                    <a:pt x="5672" y="118"/>
                  </a:lnTo>
                  <a:lnTo>
                    <a:pt x="56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5"/>
          <p:cNvGrpSpPr/>
          <p:nvPr/>
        </p:nvGrpSpPr>
        <p:grpSpPr>
          <a:xfrm>
            <a:off x="6778250" y="86916"/>
            <a:ext cx="1031576" cy="1129510"/>
            <a:chOff x="6729925" y="166741"/>
            <a:chExt cx="1031576" cy="1129510"/>
          </a:xfrm>
        </p:grpSpPr>
        <p:sp>
          <p:nvSpPr>
            <p:cNvPr id="208" name="Google Shape;208;p5"/>
            <p:cNvSpPr/>
            <p:nvPr/>
          </p:nvSpPr>
          <p:spPr>
            <a:xfrm>
              <a:off x="6729925" y="365000"/>
              <a:ext cx="56709" cy="88620"/>
            </a:xfrm>
            <a:custGeom>
              <a:avLst/>
              <a:gdLst/>
              <a:ahLst/>
              <a:cxnLst/>
              <a:rect l="l" t="t" r="r" b="b"/>
              <a:pathLst>
                <a:path w="901" h="1408" extrusionOk="0">
                  <a:moveTo>
                    <a:pt x="450" y="1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694"/>
                  </a:lnTo>
                  <a:lnTo>
                    <a:pt x="0" y="844"/>
                  </a:lnTo>
                  <a:lnTo>
                    <a:pt x="19" y="976"/>
                  </a:lnTo>
                  <a:lnTo>
                    <a:pt x="75" y="1088"/>
                  </a:lnTo>
                  <a:lnTo>
                    <a:pt x="132" y="1201"/>
                  </a:lnTo>
                  <a:lnTo>
                    <a:pt x="188" y="1276"/>
                  </a:lnTo>
                  <a:lnTo>
                    <a:pt x="263" y="1351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1"/>
                  </a:lnTo>
                  <a:lnTo>
                    <a:pt x="694" y="1276"/>
                  </a:lnTo>
                  <a:lnTo>
                    <a:pt x="769" y="1201"/>
                  </a:lnTo>
                  <a:lnTo>
                    <a:pt x="825" y="1088"/>
                  </a:lnTo>
                  <a:lnTo>
                    <a:pt x="863" y="976"/>
                  </a:lnTo>
                  <a:lnTo>
                    <a:pt x="882" y="844"/>
                  </a:lnTo>
                  <a:lnTo>
                    <a:pt x="900" y="694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7001382" y="166741"/>
              <a:ext cx="75591" cy="121600"/>
            </a:xfrm>
            <a:custGeom>
              <a:avLst/>
              <a:gdLst/>
              <a:ahLst/>
              <a:cxnLst/>
              <a:rect l="l" t="t" r="r" b="b"/>
              <a:pathLst>
                <a:path w="1201" h="1932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50"/>
                  </a:lnTo>
                  <a:lnTo>
                    <a:pt x="169" y="282"/>
                  </a:lnTo>
                  <a:lnTo>
                    <a:pt x="94" y="413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57"/>
                  </a:lnTo>
                  <a:lnTo>
                    <a:pt x="0" y="1163"/>
                  </a:lnTo>
                  <a:lnTo>
                    <a:pt x="38" y="1350"/>
                  </a:lnTo>
                  <a:lnTo>
                    <a:pt x="94" y="1500"/>
                  </a:lnTo>
                  <a:lnTo>
                    <a:pt x="169" y="1651"/>
                  </a:lnTo>
                  <a:lnTo>
                    <a:pt x="263" y="1763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63"/>
                  </a:lnTo>
                  <a:lnTo>
                    <a:pt x="1032" y="1651"/>
                  </a:lnTo>
                  <a:lnTo>
                    <a:pt x="1107" y="1500"/>
                  </a:lnTo>
                  <a:lnTo>
                    <a:pt x="1163" y="1350"/>
                  </a:lnTo>
                  <a:lnTo>
                    <a:pt x="1182" y="1163"/>
                  </a:lnTo>
                  <a:lnTo>
                    <a:pt x="1200" y="957"/>
                  </a:lnTo>
                  <a:lnTo>
                    <a:pt x="1182" y="769"/>
                  </a:lnTo>
                  <a:lnTo>
                    <a:pt x="1163" y="582"/>
                  </a:lnTo>
                  <a:lnTo>
                    <a:pt x="1107" y="413"/>
                  </a:lnTo>
                  <a:lnTo>
                    <a:pt x="1032" y="282"/>
                  </a:lnTo>
                  <a:lnTo>
                    <a:pt x="938" y="150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6963619" y="503089"/>
              <a:ext cx="75591" cy="121663"/>
            </a:xfrm>
            <a:custGeom>
              <a:avLst/>
              <a:gdLst/>
              <a:ahLst/>
              <a:cxnLst/>
              <a:rect l="l" t="t" r="r" b="b"/>
              <a:pathLst>
                <a:path w="1201" h="1933" extrusionOk="0">
                  <a:moveTo>
                    <a:pt x="600" y="1"/>
                  </a:moveTo>
                  <a:lnTo>
                    <a:pt x="469" y="19"/>
                  </a:lnTo>
                  <a:lnTo>
                    <a:pt x="357" y="76"/>
                  </a:lnTo>
                  <a:lnTo>
                    <a:pt x="263" y="169"/>
                  </a:lnTo>
                  <a:lnTo>
                    <a:pt x="169" y="282"/>
                  </a:lnTo>
                  <a:lnTo>
                    <a:pt x="94" y="432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76"/>
                  </a:lnTo>
                  <a:lnTo>
                    <a:pt x="0" y="1163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51"/>
                  </a:lnTo>
                  <a:lnTo>
                    <a:pt x="263" y="1782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82"/>
                  </a:lnTo>
                  <a:lnTo>
                    <a:pt x="1013" y="1651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63"/>
                  </a:lnTo>
                  <a:lnTo>
                    <a:pt x="1200" y="976"/>
                  </a:lnTo>
                  <a:lnTo>
                    <a:pt x="1182" y="769"/>
                  </a:lnTo>
                  <a:lnTo>
                    <a:pt x="1144" y="582"/>
                  </a:lnTo>
                  <a:lnTo>
                    <a:pt x="1088" y="432"/>
                  </a:lnTo>
                  <a:lnTo>
                    <a:pt x="1013" y="282"/>
                  </a:lnTo>
                  <a:lnTo>
                    <a:pt x="938" y="169"/>
                  </a:lnTo>
                  <a:lnTo>
                    <a:pt x="825" y="76"/>
                  </a:lnTo>
                  <a:lnTo>
                    <a:pt x="713" y="19"/>
                  </a:lnTo>
                  <a:lnTo>
                    <a:pt x="60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7165402" y="321320"/>
              <a:ext cx="56709" cy="87424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451" y="1"/>
                  </a:moveTo>
                  <a:lnTo>
                    <a:pt x="357" y="20"/>
                  </a:lnTo>
                  <a:lnTo>
                    <a:pt x="263" y="57"/>
                  </a:lnTo>
                  <a:lnTo>
                    <a:pt x="188" y="113"/>
                  </a:lnTo>
                  <a:lnTo>
                    <a:pt x="132" y="207"/>
                  </a:lnTo>
                  <a:lnTo>
                    <a:pt x="76" y="301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695"/>
                  </a:lnTo>
                  <a:lnTo>
                    <a:pt x="1" y="845"/>
                  </a:lnTo>
                  <a:lnTo>
                    <a:pt x="38" y="976"/>
                  </a:lnTo>
                  <a:lnTo>
                    <a:pt x="76" y="1088"/>
                  </a:lnTo>
                  <a:lnTo>
                    <a:pt x="132" y="1201"/>
                  </a:lnTo>
                  <a:lnTo>
                    <a:pt x="188" y="1276"/>
                  </a:lnTo>
                  <a:lnTo>
                    <a:pt x="263" y="1351"/>
                  </a:lnTo>
                  <a:lnTo>
                    <a:pt x="357" y="1388"/>
                  </a:lnTo>
                  <a:lnTo>
                    <a:pt x="545" y="1388"/>
                  </a:lnTo>
                  <a:lnTo>
                    <a:pt x="620" y="1351"/>
                  </a:lnTo>
                  <a:lnTo>
                    <a:pt x="695" y="1276"/>
                  </a:lnTo>
                  <a:lnTo>
                    <a:pt x="770" y="1201"/>
                  </a:lnTo>
                  <a:lnTo>
                    <a:pt x="826" y="1088"/>
                  </a:lnTo>
                  <a:lnTo>
                    <a:pt x="863" y="976"/>
                  </a:lnTo>
                  <a:lnTo>
                    <a:pt x="882" y="845"/>
                  </a:lnTo>
                  <a:lnTo>
                    <a:pt x="901" y="695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01"/>
                  </a:lnTo>
                  <a:lnTo>
                    <a:pt x="770" y="207"/>
                  </a:lnTo>
                  <a:lnTo>
                    <a:pt x="695" y="113"/>
                  </a:lnTo>
                  <a:lnTo>
                    <a:pt x="620" y="57"/>
                  </a:lnTo>
                  <a:lnTo>
                    <a:pt x="545" y="20"/>
                  </a:lnTo>
                  <a:lnTo>
                    <a:pt x="45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7193725" y="689578"/>
              <a:ext cx="56709" cy="88557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713"/>
                  </a:lnTo>
                  <a:lnTo>
                    <a:pt x="1" y="844"/>
                  </a:lnTo>
                  <a:lnTo>
                    <a:pt x="38" y="975"/>
                  </a:lnTo>
                  <a:lnTo>
                    <a:pt x="76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20" y="1350"/>
                  </a:lnTo>
                  <a:lnTo>
                    <a:pt x="695" y="1294"/>
                  </a:lnTo>
                  <a:lnTo>
                    <a:pt x="770" y="1200"/>
                  </a:lnTo>
                  <a:lnTo>
                    <a:pt x="826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1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695" y="132"/>
                  </a:lnTo>
                  <a:lnTo>
                    <a:pt x="620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6729925" y="689578"/>
              <a:ext cx="56709" cy="88557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713"/>
                  </a:lnTo>
                  <a:lnTo>
                    <a:pt x="0" y="844"/>
                  </a:lnTo>
                  <a:lnTo>
                    <a:pt x="19" y="975"/>
                  </a:lnTo>
                  <a:lnTo>
                    <a:pt x="75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0"/>
                  </a:lnTo>
                  <a:lnTo>
                    <a:pt x="694" y="1294"/>
                  </a:lnTo>
                  <a:lnTo>
                    <a:pt x="769" y="1200"/>
                  </a:lnTo>
                  <a:lnTo>
                    <a:pt x="825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0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6963619" y="889033"/>
              <a:ext cx="75591" cy="122796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69"/>
                  </a:lnTo>
                  <a:lnTo>
                    <a:pt x="169" y="300"/>
                  </a:lnTo>
                  <a:lnTo>
                    <a:pt x="94" y="432"/>
                  </a:lnTo>
                  <a:lnTo>
                    <a:pt x="38" y="600"/>
                  </a:lnTo>
                  <a:lnTo>
                    <a:pt x="0" y="788"/>
                  </a:lnTo>
                  <a:lnTo>
                    <a:pt x="0" y="975"/>
                  </a:lnTo>
                  <a:lnTo>
                    <a:pt x="0" y="1182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69"/>
                  </a:lnTo>
                  <a:lnTo>
                    <a:pt x="263" y="1782"/>
                  </a:lnTo>
                  <a:lnTo>
                    <a:pt x="357" y="1876"/>
                  </a:lnTo>
                  <a:lnTo>
                    <a:pt x="469" y="1932"/>
                  </a:lnTo>
                  <a:lnTo>
                    <a:pt x="600" y="1951"/>
                  </a:lnTo>
                  <a:lnTo>
                    <a:pt x="713" y="1932"/>
                  </a:lnTo>
                  <a:lnTo>
                    <a:pt x="825" y="1876"/>
                  </a:lnTo>
                  <a:lnTo>
                    <a:pt x="938" y="1782"/>
                  </a:lnTo>
                  <a:lnTo>
                    <a:pt x="1013" y="1669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82"/>
                  </a:lnTo>
                  <a:lnTo>
                    <a:pt x="1200" y="975"/>
                  </a:lnTo>
                  <a:lnTo>
                    <a:pt x="1182" y="788"/>
                  </a:lnTo>
                  <a:lnTo>
                    <a:pt x="1144" y="600"/>
                  </a:lnTo>
                  <a:lnTo>
                    <a:pt x="1088" y="432"/>
                  </a:lnTo>
                  <a:lnTo>
                    <a:pt x="1013" y="300"/>
                  </a:lnTo>
                  <a:lnTo>
                    <a:pt x="938" y="169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7467574" y="392127"/>
              <a:ext cx="76787" cy="122859"/>
            </a:xfrm>
            <a:custGeom>
              <a:avLst/>
              <a:gdLst/>
              <a:ahLst/>
              <a:cxnLst/>
              <a:rect l="l" t="t" r="r" b="b"/>
              <a:pathLst>
                <a:path w="1220" h="1952" extrusionOk="0">
                  <a:moveTo>
                    <a:pt x="619" y="1"/>
                  </a:moveTo>
                  <a:lnTo>
                    <a:pt x="488" y="20"/>
                  </a:lnTo>
                  <a:lnTo>
                    <a:pt x="375" y="76"/>
                  </a:lnTo>
                  <a:lnTo>
                    <a:pt x="281" y="170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70"/>
                  </a:lnTo>
                  <a:lnTo>
                    <a:pt x="0" y="976"/>
                  </a:lnTo>
                  <a:lnTo>
                    <a:pt x="19" y="1164"/>
                  </a:lnTo>
                  <a:lnTo>
                    <a:pt x="56" y="1351"/>
                  </a:lnTo>
                  <a:lnTo>
                    <a:pt x="113" y="1520"/>
                  </a:lnTo>
                  <a:lnTo>
                    <a:pt x="188" y="1651"/>
                  </a:lnTo>
                  <a:lnTo>
                    <a:pt x="281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19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57" y="1782"/>
                  </a:lnTo>
                  <a:lnTo>
                    <a:pt x="1032" y="1651"/>
                  </a:lnTo>
                  <a:lnTo>
                    <a:pt x="1107" y="1520"/>
                  </a:lnTo>
                  <a:lnTo>
                    <a:pt x="1163" y="1351"/>
                  </a:lnTo>
                  <a:lnTo>
                    <a:pt x="1200" y="1164"/>
                  </a:lnTo>
                  <a:lnTo>
                    <a:pt x="1219" y="976"/>
                  </a:lnTo>
                  <a:lnTo>
                    <a:pt x="1200" y="770"/>
                  </a:lnTo>
                  <a:lnTo>
                    <a:pt x="1163" y="601"/>
                  </a:lnTo>
                  <a:lnTo>
                    <a:pt x="1107" y="432"/>
                  </a:lnTo>
                  <a:lnTo>
                    <a:pt x="1032" y="282"/>
                  </a:lnTo>
                  <a:lnTo>
                    <a:pt x="957" y="170"/>
                  </a:lnTo>
                  <a:lnTo>
                    <a:pt x="844" y="76"/>
                  </a:lnTo>
                  <a:lnTo>
                    <a:pt x="731" y="20"/>
                  </a:lnTo>
                  <a:lnTo>
                    <a:pt x="61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7354283" y="950399"/>
              <a:ext cx="75591" cy="122796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88" y="19"/>
                  </a:lnTo>
                  <a:lnTo>
                    <a:pt x="375" y="75"/>
                  </a:lnTo>
                  <a:lnTo>
                    <a:pt x="263" y="169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88"/>
                  </a:lnTo>
                  <a:lnTo>
                    <a:pt x="0" y="976"/>
                  </a:lnTo>
                  <a:lnTo>
                    <a:pt x="19" y="1182"/>
                  </a:lnTo>
                  <a:lnTo>
                    <a:pt x="56" y="1351"/>
                  </a:lnTo>
                  <a:lnTo>
                    <a:pt x="113" y="1519"/>
                  </a:lnTo>
                  <a:lnTo>
                    <a:pt x="188" y="1669"/>
                  </a:lnTo>
                  <a:lnTo>
                    <a:pt x="263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00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38" y="1782"/>
                  </a:lnTo>
                  <a:lnTo>
                    <a:pt x="1031" y="1669"/>
                  </a:lnTo>
                  <a:lnTo>
                    <a:pt x="1106" y="1519"/>
                  </a:lnTo>
                  <a:lnTo>
                    <a:pt x="1163" y="1351"/>
                  </a:lnTo>
                  <a:lnTo>
                    <a:pt x="1200" y="1182"/>
                  </a:lnTo>
                  <a:lnTo>
                    <a:pt x="1200" y="976"/>
                  </a:lnTo>
                  <a:lnTo>
                    <a:pt x="1200" y="788"/>
                  </a:lnTo>
                  <a:lnTo>
                    <a:pt x="1163" y="601"/>
                  </a:lnTo>
                  <a:lnTo>
                    <a:pt x="1106" y="432"/>
                  </a:lnTo>
                  <a:lnTo>
                    <a:pt x="1031" y="282"/>
                  </a:lnTo>
                  <a:lnTo>
                    <a:pt x="938" y="169"/>
                  </a:lnTo>
                  <a:lnTo>
                    <a:pt x="844" y="75"/>
                  </a:lnTo>
                  <a:lnTo>
                    <a:pt x="731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7325897" y="1207694"/>
              <a:ext cx="56772" cy="88557"/>
            </a:xfrm>
            <a:custGeom>
              <a:avLst/>
              <a:gdLst/>
              <a:ahLst/>
              <a:cxnLst/>
              <a:rect l="l" t="t" r="r" b="b"/>
              <a:pathLst>
                <a:path w="902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20" y="563"/>
                  </a:lnTo>
                  <a:lnTo>
                    <a:pt x="1" y="713"/>
                  </a:lnTo>
                  <a:lnTo>
                    <a:pt x="20" y="844"/>
                  </a:lnTo>
                  <a:lnTo>
                    <a:pt x="38" y="975"/>
                  </a:lnTo>
                  <a:lnTo>
                    <a:pt x="76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39" y="1350"/>
                  </a:lnTo>
                  <a:lnTo>
                    <a:pt x="714" y="1275"/>
                  </a:lnTo>
                  <a:lnTo>
                    <a:pt x="770" y="1200"/>
                  </a:lnTo>
                  <a:lnTo>
                    <a:pt x="826" y="1088"/>
                  </a:lnTo>
                  <a:lnTo>
                    <a:pt x="864" y="975"/>
                  </a:lnTo>
                  <a:lnTo>
                    <a:pt x="901" y="844"/>
                  </a:lnTo>
                  <a:lnTo>
                    <a:pt x="901" y="713"/>
                  </a:lnTo>
                  <a:lnTo>
                    <a:pt x="901" y="563"/>
                  </a:lnTo>
                  <a:lnTo>
                    <a:pt x="864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714" y="132"/>
                  </a:lnTo>
                  <a:lnTo>
                    <a:pt x="639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7676469" y="734391"/>
              <a:ext cx="56709" cy="87424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357" y="1"/>
                  </a:moveTo>
                  <a:lnTo>
                    <a:pt x="281" y="57"/>
                  </a:lnTo>
                  <a:lnTo>
                    <a:pt x="206" y="113"/>
                  </a:lnTo>
                  <a:lnTo>
                    <a:pt x="131" y="207"/>
                  </a:lnTo>
                  <a:lnTo>
                    <a:pt x="75" y="301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695"/>
                  </a:lnTo>
                  <a:lnTo>
                    <a:pt x="19" y="845"/>
                  </a:lnTo>
                  <a:lnTo>
                    <a:pt x="38" y="976"/>
                  </a:lnTo>
                  <a:lnTo>
                    <a:pt x="75" y="1089"/>
                  </a:lnTo>
                  <a:lnTo>
                    <a:pt x="131" y="1182"/>
                  </a:lnTo>
                  <a:lnTo>
                    <a:pt x="206" y="1276"/>
                  </a:lnTo>
                  <a:lnTo>
                    <a:pt x="281" y="1332"/>
                  </a:lnTo>
                  <a:lnTo>
                    <a:pt x="357" y="1389"/>
                  </a:lnTo>
                  <a:lnTo>
                    <a:pt x="544" y="1389"/>
                  </a:lnTo>
                  <a:lnTo>
                    <a:pt x="619" y="1332"/>
                  </a:lnTo>
                  <a:lnTo>
                    <a:pt x="713" y="1276"/>
                  </a:lnTo>
                  <a:lnTo>
                    <a:pt x="769" y="1182"/>
                  </a:lnTo>
                  <a:lnTo>
                    <a:pt x="825" y="1089"/>
                  </a:lnTo>
                  <a:lnTo>
                    <a:pt x="863" y="976"/>
                  </a:lnTo>
                  <a:lnTo>
                    <a:pt x="900" y="845"/>
                  </a:lnTo>
                  <a:lnTo>
                    <a:pt x="900" y="695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01"/>
                  </a:lnTo>
                  <a:lnTo>
                    <a:pt x="769" y="207"/>
                  </a:lnTo>
                  <a:lnTo>
                    <a:pt x="713" y="113"/>
                  </a:lnTo>
                  <a:lnTo>
                    <a:pt x="619" y="57"/>
                  </a:lnTo>
                  <a:lnTo>
                    <a:pt x="54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7704792" y="1207694"/>
              <a:ext cx="56709" cy="88557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713"/>
                  </a:lnTo>
                  <a:lnTo>
                    <a:pt x="19" y="844"/>
                  </a:lnTo>
                  <a:lnTo>
                    <a:pt x="38" y="975"/>
                  </a:lnTo>
                  <a:lnTo>
                    <a:pt x="75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38" y="1350"/>
                  </a:lnTo>
                  <a:lnTo>
                    <a:pt x="713" y="1275"/>
                  </a:lnTo>
                  <a:lnTo>
                    <a:pt x="769" y="1200"/>
                  </a:lnTo>
                  <a:lnTo>
                    <a:pt x="825" y="1088"/>
                  </a:lnTo>
                  <a:lnTo>
                    <a:pt x="863" y="975"/>
                  </a:lnTo>
                  <a:lnTo>
                    <a:pt x="900" y="844"/>
                  </a:lnTo>
                  <a:lnTo>
                    <a:pt x="900" y="713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713" y="132"/>
                  </a:lnTo>
                  <a:lnTo>
                    <a:pt x="638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0" name="Google Shape;220;p5"/>
          <p:cNvSpPr/>
          <p:nvPr/>
        </p:nvSpPr>
        <p:spPr>
          <a:xfrm>
            <a:off x="6146475" y="4035200"/>
            <a:ext cx="2997525" cy="1128449"/>
          </a:xfrm>
          <a:custGeom>
            <a:avLst/>
            <a:gdLst/>
            <a:ahLst/>
            <a:cxnLst/>
            <a:rect l="l" t="t" r="r" b="b"/>
            <a:pathLst>
              <a:path w="40748" h="15340" extrusionOk="0">
                <a:moveTo>
                  <a:pt x="15883" y="1"/>
                </a:moveTo>
                <a:lnTo>
                  <a:pt x="15245" y="19"/>
                </a:lnTo>
                <a:lnTo>
                  <a:pt x="14608" y="76"/>
                </a:lnTo>
                <a:lnTo>
                  <a:pt x="13970" y="151"/>
                </a:lnTo>
                <a:lnTo>
                  <a:pt x="13333" y="263"/>
                </a:lnTo>
                <a:lnTo>
                  <a:pt x="12695" y="376"/>
                </a:lnTo>
                <a:lnTo>
                  <a:pt x="12076" y="526"/>
                </a:lnTo>
                <a:lnTo>
                  <a:pt x="11439" y="694"/>
                </a:lnTo>
                <a:lnTo>
                  <a:pt x="10820" y="882"/>
                </a:lnTo>
                <a:lnTo>
                  <a:pt x="10220" y="1088"/>
                </a:lnTo>
                <a:lnTo>
                  <a:pt x="9620" y="1313"/>
                </a:lnTo>
                <a:lnTo>
                  <a:pt x="9020" y="1576"/>
                </a:lnTo>
                <a:lnTo>
                  <a:pt x="8438" y="1857"/>
                </a:lnTo>
                <a:lnTo>
                  <a:pt x="7876" y="2138"/>
                </a:lnTo>
                <a:lnTo>
                  <a:pt x="7313" y="2457"/>
                </a:lnTo>
                <a:lnTo>
                  <a:pt x="6751" y="2795"/>
                </a:lnTo>
                <a:lnTo>
                  <a:pt x="6226" y="3151"/>
                </a:lnTo>
                <a:lnTo>
                  <a:pt x="5701" y="3526"/>
                </a:lnTo>
                <a:lnTo>
                  <a:pt x="5194" y="3920"/>
                </a:lnTo>
                <a:lnTo>
                  <a:pt x="4707" y="4332"/>
                </a:lnTo>
                <a:lnTo>
                  <a:pt x="4219" y="4764"/>
                </a:lnTo>
                <a:lnTo>
                  <a:pt x="3769" y="5214"/>
                </a:lnTo>
                <a:lnTo>
                  <a:pt x="3319" y="5682"/>
                </a:lnTo>
                <a:lnTo>
                  <a:pt x="2907" y="6170"/>
                </a:lnTo>
                <a:lnTo>
                  <a:pt x="2494" y="6676"/>
                </a:lnTo>
                <a:lnTo>
                  <a:pt x="2213" y="7070"/>
                </a:lnTo>
                <a:lnTo>
                  <a:pt x="1950" y="7464"/>
                </a:lnTo>
                <a:lnTo>
                  <a:pt x="1707" y="7858"/>
                </a:lnTo>
                <a:lnTo>
                  <a:pt x="1482" y="8251"/>
                </a:lnTo>
                <a:lnTo>
                  <a:pt x="1275" y="8664"/>
                </a:lnTo>
                <a:lnTo>
                  <a:pt x="1088" y="9095"/>
                </a:lnTo>
                <a:lnTo>
                  <a:pt x="919" y="9527"/>
                </a:lnTo>
                <a:lnTo>
                  <a:pt x="750" y="9977"/>
                </a:lnTo>
                <a:lnTo>
                  <a:pt x="356" y="11327"/>
                </a:lnTo>
                <a:lnTo>
                  <a:pt x="131" y="12171"/>
                </a:lnTo>
                <a:lnTo>
                  <a:pt x="75" y="12452"/>
                </a:lnTo>
                <a:lnTo>
                  <a:pt x="56" y="12527"/>
                </a:lnTo>
                <a:lnTo>
                  <a:pt x="75" y="12546"/>
                </a:lnTo>
                <a:lnTo>
                  <a:pt x="38" y="12564"/>
                </a:lnTo>
                <a:lnTo>
                  <a:pt x="19" y="12621"/>
                </a:lnTo>
                <a:lnTo>
                  <a:pt x="0" y="12696"/>
                </a:lnTo>
                <a:lnTo>
                  <a:pt x="19" y="12977"/>
                </a:lnTo>
                <a:lnTo>
                  <a:pt x="38" y="13371"/>
                </a:lnTo>
                <a:lnTo>
                  <a:pt x="75" y="13783"/>
                </a:lnTo>
                <a:lnTo>
                  <a:pt x="131" y="14214"/>
                </a:lnTo>
                <a:lnTo>
                  <a:pt x="206" y="14571"/>
                </a:lnTo>
                <a:lnTo>
                  <a:pt x="263" y="14833"/>
                </a:lnTo>
                <a:lnTo>
                  <a:pt x="300" y="14908"/>
                </a:lnTo>
                <a:lnTo>
                  <a:pt x="319" y="14927"/>
                </a:lnTo>
                <a:lnTo>
                  <a:pt x="40748" y="15340"/>
                </a:lnTo>
                <a:lnTo>
                  <a:pt x="40748" y="6339"/>
                </a:lnTo>
                <a:lnTo>
                  <a:pt x="40035" y="6414"/>
                </a:lnTo>
                <a:lnTo>
                  <a:pt x="39322" y="6489"/>
                </a:lnTo>
                <a:lnTo>
                  <a:pt x="38629" y="6526"/>
                </a:lnTo>
                <a:lnTo>
                  <a:pt x="37916" y="6564"/>
                </a:lnTo>
                <a:lnTo>
                  <a:pt x="36491" y="6564"/>
                </a:lnTo>
                <a:lnTo>
                  <a:pt x="35778" y="6526"/>
                </a:lnTo>
                <a:lnTo>
                  <a:pt x="35085" y="6470"/>
                </a:lnTo>
                <a:lnTo>
                  <a:pt x="34391" y="6395"/>
                </a:lnTo>
                <a:lnTo>
                  <a:pt x="33697" y="6282"/>
                </a:lnTo>
                <a:lnTo>
                  <a:pt x="33003" y="6151"/>
                </a:lnTo>
                <a:lnTo>
                  <a:pt x="32328" y="6001"/>
                </a:lnTo>
                <a:lnTo>
                  <a:pt x="31653" y="5814"/>
                </a:lnTo>
                <a:lnTo>
                  <a:pt x="30997" y="5589"/>
                </a:lnTo>
                <a:lnTo>
                  <a:pt x="30322" y="5345"/>
                </a:lnTo>
                <a:lnTo>
                  <a:pt x="29684" y="5064"/>
                </a:lnTo>
                <a:lnTo>
                  <a:pt x="29140" y="4801"/>
                </a:lnTo>
                <a:lnTo>
                  <a:pt x="28596" y="4520"/>
                </a:lnTo>
                <a:lnTo>
                  <a:pt x="28071" y="4239"/>
                </a:lnTo>
                <a:lnTo>
                  <a:pt x="27546" y="3920"/>
                </a:lnTo>
                <a:lnTo>
                  <a:pt x="26496" y="3301"/>
                </a:lnTo>
                <a:lnTo>
                  <a:pt x="25446" y="2663"/>
                </a:lnTo>
                <a:lnTo>
                  <a:pt x="24921" y="2363"/>
                </a:lnTo>
                <a:lnTo>
                  <a:pt x="24377" y="2082"/>
                </a:lnTo>
                <a:lnTo>
                  <a:pt x="23834" y="1801"/>
                </a:lnTo>
                <a:lnTo>
                  <a:pt x="23271" y="1538"/>
                </a:lnTo>
                <a:lnTo>
                  <a:pt x="22708" y="1295"/>
                </a:lnTo>
                <a:lnTo>
                  <a:pt x="22146" y="1051"/>
                </a:lnTo>
                <a:lnTo>
                  <a:pt x="21565" y="844"/>
                </a:lnTo>
                <a:lnTo>
                  <a:pt x="20983" y="657"/>
                </a:lnTo>
                <a:lnTo>
                  <a:pt x="20364" y="488"/>
                </a:lnTo>
                <a:lnTo>
                  <a:pt x="19727" y="338"/>
                </a:lnTo>
                <a:lnTo>
                  <a:pt x="19089" y="226"/>
                </a:lnTo>
                <a:lnTo>
                  <a:pt x="18452" y="132"/>
                </a:lnTo>
                <a:lnTo>
                  <a:pt x="17814" y="57"/>
                </a:lnTo>
                <a:lnTo>
                  <a:pt x="17177" y="19"/>
                </a:lnTo>
                <a:lnTo>
                  <a:pt x="16539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5"/>
          <p:cNvSpPr/>
          <p:nvPr/>
        </p:nvSpPr>
        <p:spPr>
          <a:xfrm rot="10800000" flipH="1">
            <a:off x="0" y="-67997"/>
            <a:ext cx="1187954" cy="3966859"/>
          </a:xfrm>
          <a:custGeom>
            <a:avLst/>
            <a:gdLst/>
            <a:ahLst/>
            <a:cxnLst/>
            <a:rect l="l" t="t" r="r" b="b"/>
            <a:pathLst>
              <a:path w="9940" h="33192" extrusionOk="0">
                <a:moveTo>
                  <a:pt x="6001" y="1"/>
                </a:moveTo>
                <a:lnTo>
                  <a:pt x="5758" y="38"/>
                </a:lnTo>
                <a:lnTo>
                  <a:pt x="5533" y="76"/>
                </a:lnTo>
                <a:lnTo>
                  <a:pt x="5289" y="151"/>
                </a:lnTo>
                <a:lnTo>
                  <a:pt x="5045" y="226"/>
                </a:lnTo>
                <a:lnTo>
                  <a:pt x="4801" y="319"/>
                </a:lnTo>
                <a:lnTo>
                  <a:pt x="4333" y="526"/>
                </a:lnTo>
                <a:lnTo>
                  <a:pt x="3901" y="769"/>
                </a:lnTo>
                <a:lnTo>
                  <a:pt x="3189" y="1163"/>
                </a:lnTo>
                <a:lnTo>
                  <a:pt x="2814" y="1332"/>
                </a:lnTo>
                <a:lnTo>
                  <a:pt x="2439" y="1501"/>
                </a:lnTo>
                <a:lnTo>
                  <a:pt x="2232" y="1557"/>
                </a:lnTo>
                <a:lnTo>
                  <a:pt x="2045" y="1595"/>
                </a:lnTo>
                <a:lnTo>
                  <a:pt x="1857" y="1632"/>
                </a:lnTo>
                <a:lnTo>
                  <a:pt x="1464" y="1632"/>
                </a:lnTo>
                <a:lnTo>
                  <a:pt x="1257" y="1595"/>
                </a:lnTo>
                <a:lnTo>
                  <a:pt x="1051" y="1557"/>
                </a:lnTo>
                <a:lnTo>
                  <a:pt x="864" y="1463"/>
                </a:lnTo>
                <a:lnTo>
                  <a:pt x="695" y="1388"/>
                </a:lnTo>
                <a:lnTo>
                  <a:pt x="545" y="1294"/>
                </a:lnTo>
                <a:lnTo>
                  <a:pt x="413" y="1182"/>
                </a:lnTo>
                <a:lnTo>
                  <a:pt x="301" y="1069"/>
                </a:lnTo>
                <a:lnTo>
                  <a:pt x="207" y="938"/>
                </a:lnTo>
                <a:lnTo>
                  <a:pt x="132" y="807"/>
                </a:lnTo>
                <a:lnTo>
                  <a:pt x="57" y="676"/>
                </a:lnTo>
                <a:lnTo>
                  <a:pt x="1" y="544"/>
                </a:lnTo>
                <a:lnTo>
                  <a:pt x="1" y="32103"/>
                </a:lnTo>
                <a:lnTo>
                  <a:pt x="20" y="32666"/>
                </a:lnTo>
                <a:lnTo>
                  <a:pt x="6433" y="33191"/>
                </a:lnTo>
                <a:lnTo>
                  <a:pt x="6620" y="32966"/>
                </a:lnTo>
                <a:lnTo>
                  <a:pt x="6827" y="32666"/>
                </a:lnTo>
                <a:lnTo>
                  <a:pt x="7070" y="32310"/>
                </a:lnTo>
                <a:lnTo>
                  <a:pt x="7333" y="31897"/>
                </a:lnTo>
                <a:lnTo>
                  <a:pt x="7877" y="30941"/>
                </a:lnTo>
                <a:lnTo>
                  <a:pt x="8439" y="29891"/>
                </a:lnTo>
                <a:lnTo>
                  <a:pt x="8983" y="28822"/>
                </a:lnTo>
                <a:lnTo>
                  <a:pt x="9208" y="28297"/>
                </a:lnTo>
                <a:lnTo>
                  <a:pt x="9433" y="27809"/>
                </a:lnTo>
                <a:lnTo>
                  <a:pt x="9602" y="27359"/>
                </a:lnTo>
                <a:lnTo>
                  <a:pt x="9752" y="26966"/>
                </a:lnTo>
                <a:lnTo>
                  <a:pt x="9864" y="26609"/>
                </a:lnTo>
                <a:lnTo>
                  <a:pt x="9921" y="26347"/>
                </a:lnTo>
                <a:lnTo>
                  <a:pt x="9939" y="26047"/>
                </a:lnTo>
                <a:lnTo>
                  <a:pt x="9939" y="25747"/>
                </a:lnTo>
                <a:lnTo>
                  <a:pt x="9921" y="25447"/>
                </a:lnTo>
                <a:lnTo>
                  <a:pt x="9883" y="25165"/>
                </a:lnTo>
                <a:lnTo>
                  <a:pt x="9827" y="24865"/>
                </a:lnTo>
                <a:lnTo>
                  <a:pt x="9752" y="24584"/>
                </a:lnTo>
                <a:lnTo>
                  <a:pt x="9639" y="24322"/>
                </a:lnTo>
                <a:lnTo>
                  <a:pt x="9527" y="24059"/>
                </a:lnTo>
                <a:lnTo>
                  <a:pt x="9377" y="23796"/>
                </a:lnTo>
                <a:lnTo>
                  <a:pt x="9227" y="23571"/>
                </a:lnTo>
                <a:lnTo>
                  <a:pt x="9058" y="23328"/>
                </a:lnTo>
                <a:lnTo>
                  <a:pt x="8852" y="23121"/>
                </a:lnTo>
                <a:lnTo>
                  <a:pt x="8645" y="22915"/>
                </a:lnTo>
                <a:lnTo>
                  <a:pt x="8402" y="22746"/>
                </a:lnTo>
                <a:lnTo>
                  <a:pt x="8158" y="22578"/>
                </a:lnTo>
                <a:lnTo>
                  <a:pt x="7895" y="22428"/>
                </a:lnTo>
                <a:lnTo>
                  <a:pt x="7464" y="22240"/>
                </a:lnTo>
                <a:lnTo>
                  <a:pt x="6995" y="22053"/>
                </a:lnTo>
                <a:lnTo>
                  <a:pt x="6508" y="21846"/>
                </a:lnTo>
                <a:lnTo>
                  <a:pt x="6039" y="21621"/>
                </a:lnTo>
                <a:lnTo>
                  <a:pt x="5814" y="21490"/>
                </a:lnTo>
                <a:lnTo>
                  <a:pt x="5608" y="21359"/>
                </a:lnTo>
                <a:lnTo>
                  <a:pt x="5420" y="21209"/>
                </a:lnTo>
                <a:lnTo>
                  <a:pt x="5233" y="21040"/>
                </a:lnTo>
                <a:lnTo>
                  <a:pt x="5083" y="20852"/>
                </a:lnTo>
                <a:lnTo>
                  <a:pt x="4933" y="20646"/>
                </a:lnTo>
                <a:lnTo>
                  <a:pt x="4820" y="20421"/>
                </a:lnTo>
                <a:lnTo>
                  <a:pt x="4745" y="20177"/>
                </a:lnTo>
                <a:lnTo>
                  <a:pt x="4708" y="19971"/>
                </a:lnTo>
                <a:lnTo>
                  <a:pt x="4689" y="19765"/>
                </a:lnTo>
                <a:lnTo>
                  <a:pt x="4708" y="19559"/>
                </a:lnTo>
                <a:lnTo>
                  <a:pt x="4764" y="19352"/>
                </a:lnTo>
                <a:lnTo>
                  <a:pt x="4820" y="19146"/>
                </a:lnTo>
                <a:lnTo>
                  <a:pt x="4914" y="18959"/>
                </a:lnTo>
                <a:lnTo>
                  <a:pt x="5026" y="18771"/>
                </a:lnTo>
                <a:lnTo>
                  <a:pt x="5158" y="18621"/>
                </a:lnTo>
                <a:lnTo>
                  <a:pt x="5270" y="18509"/>
                </a:lnTo>
                <a:lnTo>
                  <a:pt x="5383" y="18415"/>
                </a:lnTo>
                <a:lnTo>
                  <a:pt x="5645" y="18265"/>
                </a:lnTo>
                <a:lnTo>
                  <a:pt x="5908" y="18152"/>
                </a:lnTo>
                <a:lnTo>
                  <a:pt x="6189" y="18040"/>
                </a:lnTo>
                <a:lnTo>
                  <a:pt x="6489" y="17983"/>
                </a:lnTo>
                <a:lnTo>
                  <a:pt x="6789" y="17908"/>
                </a:lnTo>
                <a:lnTo>
                  <a:pt x="7389" y="17815"/>
                </a:lnTo>
                <a:lnTo>
                  <a:pt x="7802" y="17721"/>
                </a:lnTo>
                <a:lnTo>
                  <a:pt x="8177" y="17608"/>
                </a:lnTo>
                <a:lnTo>
                  <a:pt x="8364" y="17533"/>
                </a:lnTo>
                <a:lnTo>
                  <a:pt x="8552" y="17440"/>
                </a:lnTo>
                <a:lnTo>
                  <a:pt x="8702" y="17346"/>
                </a:lnTo>
                <a:lnTo>
                  <a:pt x="8870" y="17233"/>
                </a:lnTo>
                <a:lnTo>
                  <a:pt x="9020" y="17121"/>
                </a:lnTo>
                <a:lnTo>
                  <a:pt x="9152" y="16990"/>
                </a:lnTo>
                <a:lnTo>
                  <a:pt x="9283" y="16840"/>
                </a:lnTo>
                <a:lnTo>
                  <a:pt x="9396" y="16690"/>
                </a:lnTo>
                <a:lnTo>
                  <a:pt x="9489" y="16502"/>
                </a:lnTo>
                <a:lnTo>
                  <a:pt x="9583" y="16333"/>
                </a:lnTo>
                <a:lnTo>
                  <a:pt x="9639" y="16127"/>
                </a:lnTo>
                <a:lnTo>
                  <a:pt x="9696" y="15921"/>
                </a:lnTo>
                <a:lnTo>
                  <a:pt x="9752" y="15640"/>
                </a:lnTo>
                <a:lnTo>
                  <a:pt x="9752" y="15339"/>
                </a:lnTo>
                <a:lnTo>
                  <a:pt x="9733" y="15058"/>
                </a:lnTo>
                <a:lnTo>
                  <a:pt x="9658" y="14777"/>
                </a:lnTo>
                <a:lnTo>
                  <a:pt x="9583" y="14496"/>
                </a:lnTo>
                <a:lnTo>
                  <a:pt x="9452" y="14233"/>
                </a:lnTo>
                <a:lnTo>
                  <a:pt x="9321" y="13989"/>
                </a:lnTo>
                <a:lnTo>
                  <a:pt x="9133" y="13764"/>
                </a:lnTo>
                <a:lnTo>
                  <a:pt x="9039" y="13652"/>
                </a:lnTo>
                <a:lnTo>
                  <a:pt x="8927" y="13539"/>
                </a:lnTo>
                <a:lnTo>
                  <a:pt x="8683" y="13352"/>
                </a:lnTo>
                <a:lnTo>
                  <a:pt x="8420" y="13183"/>
                </a:lnTo>
                <a:lnTo>
                  <a:pt x="8158" y="13033"/>
                </a:lnTo>
                <a:lnTo>
                  <a:pt x="7914" y="12864"/>
                </a:lnTo>
                <a:lnTo>
                  <a:pt x="7670" y="12677"/>
                </a:lnTo>
                <a:lnTo>
                  <a:pt x="7558" y="12583"/>
                </a:lnTo>
                <a:lnTo>
                  <a:pt x="7445" y="12470"/>
                </a:lnTo>
                <a:lnTo>
                  <a:pt x="7352" y="12358"/>
                </a:lnTo>
                <a:lnTo>
                  <a:pt x="7258" y="12227"/>
                </a:lnTo>
                <a:lnTo>
                  <a:pt x="7089" y="11908"/>
                </a:lnTo>
                <a:lnTo>
                  <a:pt x="6958" y="11589"/>
                </a:lnTo>
                <a:lnTo>
                  <a:pt x="6864" y="11270"/>
                </a:lnTo>
                <a:lnTo>
                  <a:pt x="6789" y="10933"/>
                </a:lnTo>
                <a:lnTo>
                  <a:pt x="6770" y="10577"/>
                </a:lnTo>
                <a:lnTo>
                  <a:pt x="6752" y="10239"/>
                </a:lnTo>
                <a:lnTo>
                  <a:pt x="6770" y="9883"/>
                </a:lnTo>
                <a:lnTo>
                  <a:pt x="6827" y="9545"/>
                </a:lnTo>
                <a:lnTo>
                  <a:pt x="6902" y="9133"/>
                </a:lnTo>
                <a:lnTo>
                  <a:pt x="6995" y="8739"/>
                </a:lnTo>
                <a:lnTo>
                  <a:pt x="7108" y="8364"/>
                </a:lnTo>
                <a:lnTo>
                  <a:pt x="7220" y="7970"/>
                </a:lnTo>
                <a:lnTo>
                  <a:pt x="7502" y="7220"/>
                </a:lnTo>
                <a:lnTo>
                  <a:pt x="7783" y="6451"/>
                </a:lnTo>
                <a:lnTo>
                  <a:pt x="8064" y="5701"/>
                </a:lnTo>
                <a:lnTo>
                  <a:pt x="8195" y="5307"/>
                </a:lnTo>
                <a:lnTo>
                  <a:pt x="8308" y="4932"/>
                </a:lnTo>
                <a:lnTo>
                  <a:pt x="8402" y="4539"/>
                </a:lnTo>
                <a:lnTo>
                  <a:pt x="8495" y="4145"/>
                </a:lnTo>
                <a:lnTo>
                  <a:pt x="8552" y="3732"/>
                </a:lnTo>
                <a:lnTo>
                  <a:pt x="8589" y="3320"/>
                </a:lnTo>
                <a:lnTo>
                  <a:pt x="8589" y="2945"/>
                </a:lnTo>
                <a:lnTo>
                  <a:pt x="8570" y="2570"/>
                </a:lnTo>
                <a:lnTo>
                  <a:pt x="8514" y="2195"/>
                </a:lnTo>
                <a:lnTo>
                  <a:pt x="8402" y="1820"/>
                </a:lnTo>
                <a:lnTo>
                  <a:pt x="8270" y="1463"/>
                </a:lnTo>
                <a:lnTo>
                  <a:pt x="8195" y="1294"/>
                </a:lnTo>
                <a:lnTo>
                  <a:pt x="8102" y="1144"/>
                </a:lnTo>
                <a:lnTo>
                  <a:pt x="7989" y="976"/>
                </a:lnTo>
                <a:lnTo>
                  <a:pt x="7877" y="826"/>
                </a:lnTo>
                <a:lnTo>
                  <a:pt x="7764" y="694"/>
                </a:lnTo>
                <a:lnTo>
                  <a:pt x="7633" y="563"/>
                </a:lnTo>
                <a:lnTo>
                  <a:pt x="7408" y="376"/>
                </a:lnTo>
                <a:lnTo>
                  <a:pt x="7183" y="244"/>
                </a:lnTo>
                <a:lnTo>
                  <a:pt x="6958" y="132"/>
                </a:lnTo>
                <a:lnTo>
                  <a:pt x="6733" y="57"/>
                </a:lnTo>
                <a:lnTo>
                  <a:pt x="6489" y="19"/>
                </a:lnTo>
                <a:lnTo>
                  <a:pt x="624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5"/>
          <p:cNvSpPr/>
          <p:nvPr/>
        </p:nvSpPr>
        <p:spPr>
          <a:xfrm>
            <a:off x="5340108" y="61374"/>
            <a:ext cx="75591" cy="122796"/>
          </a:xfrm>
          <a:custGeom>
            <a:avLst/>
            <a:gdLst/>
            <a:ahLst/>
            <a:cxnLst/>
            <a:rect l="l" t="t" r="r" b="b"/>
            <a:pathLst>
              <a:path w="1201" h="1951" extrusionOk="0">
                <a:moveTo>
                  <a:pt x="600" y="0"/>
                </a:moveTo>
                <a:lnTo>
                  <a:pt x="488" y="19"/>
                </a:lnTo>
                <a:lnTo>
                  <a:pt x="375" y="75"/>
                </a:lnTo>
                <a:lnTo>
                  <a:pt x="263" y="169"/>
                </a:lnTo>
                <a:lnTo>
                  <a:pt x="188" y="282"/>
                </a:lnTo>
                <a:lnTo>
                  <a:pt x="113" y="432"/>
                </a:lnTo>
                <a:lnTo>
                  <a:pt x="56" y="601"/>
                </a:lnTo>
                <a:lnTo>
                  <a:pt x="19" y="788"/>
                </a:lnTo>
                <a:lnTo>
                  <a:pt x="0" y="976"/>
                </a:lnTo>
                <a:lnTo>
                  <a:pt x="19" y="1182"/>
                </a:lnTo>
                <a:lnTo>
                  <a:pt x="56" y="1351"/>
                </a:lnTo>
                <a:lnTo>
                  <a:pt x="113" y="1519"/>
                </a:lnTo>
                <a:lnTo>
                  <a:pt x="188" y="1669"/>
                </a:lnTo>
                <a:lnTo>
                  <a:pt x="263" y="1782"/>
                </a:lnTo>
                <a:lnTo>
                  <a:pt x="375" y="1876"/>
                </a:lnTo>
                <a:lnTo>
                  <a:pt x="488" y="1932"/>
                </a:lnTo>
                <a:lnTo>
                  <a:pt x="600" y="1951"/>
                </a:lnTo>
                <a:lnTo>
                  <a:pt x="731" y="1932"/>
                </a:lnTo>
                <a:lnTo>
                  <a:pt x="844" y="1876"/>
                </a:lnTo>
                <a:lnTo>
                  <a:pt x="938" y="1782"/>
                </a:lnTo>
                <a:lnTo>
                  <a:pt x="1031" y="1669"/>
                </a:lnTo>
                <a:lnTo>
                  <a:pt x="1106" y="1519"/>
                </a:lnTo>
                <a:lnTo>
                  <a:pt x="1163" y="1351"/>
                </a:lnTo>
                <a:lnTo>
                  <a:pt x="1200" y="1182"/>
                </a:lnTo>
                <a:lnTo>
                  <a:pt x="1200" y="976"/>
                </a:lnTo>
                <a:lnTo>
                  <a:pt x="1200" y="788"/>
                </a:lnTo>
                <a:lnTo>
                  <a:pt x="1163" y="601"/>
                </a:lnTo>
                <a:lnTo>
                  <a:pt x="1106" y="432"/>
                </a:lnTo>
                <a:lnTo>
                  <a:pt x="1031" y="282"/>
                </a:lnTo>
                <a:lnTo>
                  <a:pt x="938" y="169"/>
                </a:lnTo>
                <a:lnTo>
                  <a:pt x="844" y="75"/>
                </a:lnTo>
                <a:lnTo>
                  <a:pt x="731" y="19"/>
                </a:lnTo>
                <a:lnTo>
                  <a:pt x="60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5"/>
          <p:cNvSpPr/>
          <p:nvPr/>
        </p:nvSpPr>
        <p:spPr>
          <a:xfrm>
            <a:off x="4949444" y="8"/>
            <a:ext cx="75591" cy="122796"/>
          </a:xfrm>
          <a:custGeom>
            <a:avLst/>
            <a:gdLst/>
            <a:ahLst/>
            <a:cxnLst/>
            <a:rect l="l" t="t" r="r" b="b"/>
            <a:pathLst>
              <a:path w="1201" h="1951" extrusionOk="0">
                <a:moveTo>
                  <a:pt x="600" y="0"/>
                </a:moveTo>
                <a:lnTo>
                  <a:pt x="469" y="19"/>
                </a:lnTo>
                <a:lnTo>
                  <a:pt x="357" y="75"/>
                </a:lnTo>
                <a:lnTo>
                  <a:pt x="263" y="169"/>
                </a:lnTo>
                <a:lnTo>
                  <a:pt x="169" y="300"/>
                </a:lnTo>
                <a:lnTo>
                  <a:pt x="94" y="432"/>
                </a:lnTo>
                <a:lnTo>
                  <a:pt x="38" y="600"/>
                </a:lnTo>
                <a:lnTo>
                  <a:pt x="0" y="788"/>
                </a:lnTo>
                <a:lnTo>
                  <a:pt x="0" y="975"/>
                </a:lnTo>
                <a:lnTo>
                  <a:pt x="0" y="1182"/>
                </a:lnTo>
                <a:lnTo>
                  <a:pt x="38" y="1351"/>
                </a:lnTo>
                <a:lnTo>
                  <a:pt x="94" y="1519"/>
                </a:lnTo>
                <a:lnTo>
                  <a:pt x="169" y="1669"/>
                </a:lnTo>
                <a:lnTo>
                  <a:pt x="263" y="1782"/>
                </a:lnTo>
                <a:lnTo>
                  <a:pt x="357" y="1876"/>
                </a:lnTo>
                <a:lnTo>
                  <a:pt x="469" y="1932"/>
                </a:lnTo>
                <a:lnTo>
                  <a:pt x="600" y="1951"/>
                </a:lnTo>
                <a:lnTo>
                  <a:pt x="713" y="1932"/>
                </a:lnTo>
                <a:lnTo>
                  <a:pt x="825" y="1876"/>
                </a:lnTo>
                <a:lnTo>
                  <a:pt x="938" y="1782"/>
                </a:lnTo>
                <a:lnTo>
                  <a:pt x="1013" y="1669"/>
                </a:lnTo>
                <a:lnTo>
                  <a:pt x="1088" y="1519"/>
                </a:lnTo>
                <a:lnTo>
                  <a:pt x="1144" y="1351"/>
                </a:lnTo>
                <a:lnTo>
                  <a:pt x="1182" y="1182"/>
                </a:lnTo>
                <a:lnTo>
                  <a:pt x="1200" y="975"/>
                </a:lnTo>
                <a:lnTo>
                  <a:pt x="1182" y="788"/>
                </a:lnTo>
                <a:lnTo>
                  <a:pt x="1144" y="600"/>
                </a:lnTo>
                <a:lnTo>
                  <a:pt x="1088" y="432"/>
                </a:lnTo>
                <a:lnTo>
                  <a:pt x="1013" y="300"/>
                </a:lnTo>
                <a:lnTo>
                  <a:pt x="938" y="169"/>
                </a:lnTo>
                <a:lnTo>
                  <a:pt x="825" y="75"/>
                </a:lnTo>
                <a:lnTo>
                  <a:pt x="713" y="19"/>
                </a:lnTo>
                <a:lnTo>
                  <a:pt x="60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5"/>
          <p:cNvSpPr/>
          <p:nvPr/>
        </p:nvSpPr>
        <p:spPr>
          <a:xfrm>
            <a:off x="5311722" y="318669"/>
            <a:ext cx="56772" cy="88557"/>
          </a:xfrm>
          <a:custGeom>
            <a:avLst/>
            <a:gdLst/>
            <a:ahLst/>
            <a:cxnLst/>
            <a:rect l="l" t="t" r="r" b="b"/>
            <a:pathLst>
              <a:path w="902" h="1407" extrusionOk="0">
                <a:moveTo>
                  <a:pt x="451" y="0"/>
                </a:moveTo>
                <a:lnTo>
                  <a:pt x="357" y="19"/>
                </a:lnTo>
                <a:lnTo>
                  <a:pt x="282" y="57"/>
                </a:lnTo>
                <a:lnTo>
                  <a:pt x="207" y="132"/>
                </a:lnTo>
                <a:lnTo>
                  <a:pt x="132" y="207"/>
                </a:lnTo>
                <a:lnTo>
                  <a:pt x="76" y="319"/>
                </a:lnTo>
                <a:lnTo>
                  <a:pt x="38" y="432"/>
                </a:lnTo>
                <a:lnTo>
                  <a:pt x="20" y="563"/>
                </a:lnTo>
                <a:lnTo>
                  <a:pt x="1" y="713"/>
                </a:lnTo>
                <a:lnTo>
                  <a:pt x="20" y="844"/>
                </a:lnTo>
                <a:lnTo>
                  <a:pt x="38" y="975"/>
                </a:lnTo>
                <a:lnTo>
                  <a:pt x="76" y="1088"/>
                </a:lnTo>
                <a:lnTo>
                  <a:pt x="132" y="1200"/>
                </a:lnTo>
                <a:lnTo>
                  <a:pt x="207" y="1275"/>
                </a:lnTo>
                <a:lnTo>
                  <a:pt x="282" y="1350"/>
                </a:lnTo>
                <a:lnTo>
                  <a:pt x="357" y="1388"/>
                </a:lnTo>
                <a:lnTo>
                  <a:pt x="451" y="1407"/>
                </a:lnTo>
                <a:lnTo>
                  <a:pt x="545" y="1388"/>
                </a:lnTo>
                <a:lnTo>
                  <a:pt x="639" y="1350"/>
                </a:lnTo>
                <a:lnTo>
                  <a:pt x="714" y="1275"/>
                </a:lnTo>
                <a:lnTo>
                  <a:pt x="770" y="1200"/>
                </a:lnTo>
                <a:lnTo>
                  <a:pt x="826" y="1088"/>
                </a:lnTo>
                <a:lnTo>
                  <a:pt x="864" y="975"/>
                </a:lnTo>
                <a:lnTo>
                  <a:pt x="901" y="844"/>
                </a:lnTo>
                <a:lnTo>
                  <a:pt x="901" y="713"/>
                </a:lnTo>
                <a:lnTo>
                  <a:pt x="901" y="563"/>
                </a:lnTo>
                <a:lnTo>
                  <a:pt x="864" y="432"/>
                </a:lnTo>
                <a:lnTo>
                  <a:pt x="826" y="319"/>
                </a:lnTo>
                <a:lnTo>
                  <a:pt x="770" y="207"/>
                </a:lnTo>
                <a:lnTo>
                  <a:pt x="714" y="132"/>
                </a:lnTo>
                <a:lnTo>
                  <a:pt x="639" y="57"/>
                </a:lnTo>
                <a:lnTo>
                  <a:pt x="545" y="19"/>
                </a:lnTo>
                <a:lnTo>
                  <a:pt x="45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5"/>
          <p:cNvSpPr/>
          <p:nvPr/>
        </p:nvSpPr>
        <p:spPr>
          <a:xfrm>
            <a:off x="5690617" y="318669"/>
            <a:ext cx="56709" cy="88557"/>
          </a:xfrm>
          <a:custGeom>
            <a:avLst/>
            <a:gdLst/>
            <a:ahLst/>
            <a:cxnLst/>
            <a:rect l="l" t="t" r="r" b="b"/>
            <a:pathLst>
              <a:path w="901" h="1407" extrusionOk="0">
                <a:moveTo>
                  <a:pt x="450" y="0"/>
                </a:moveTo>
                <a:lnTo>
                  <a:pt x="357" y="19"/>
                </a:lnTo>
                <a:lnTo>
                  <a:pt x="282" y="57"/>
                </a:lnTo>
                <a:lnTo>
                  <a:pt x="207" y="132"/>
                </a:lnTo>
                <a:lnTo>
                  <a:pt x="132" y="207"/>
                </a:lnTo>
                <a:lnTo>
                  <a:pt x="75" y="319"/>
                </a:lnTo>
                <a:lnTo>
                  <a:pt x="38" y="432"/>
                </a:lnTo>
                <a:lnTo>
                  <a:pt x="19" y="563"/>
                </a:lnTo>
                <a:lnTo>
                  <a:pt x="0" y="713"/>
                </a:lnTo>
                <a:lnTo>
                  <a:pt x="19" y="844"/>
                </a:lnTo>
                <a:lnTo>
                  <a:pt x="38" y="975"/>
                </a:lnTo>
                <a:lnTo>
                  <a:pt x="75" y="1088"/>
                </a:lnTo>
                <a:lnTo>
                  <a:pt x="132" y="1200"/>
                </a:lnTo>
                <a:lnTo>
                  <a:pt x="207" y="1275"/>
                </a:lnTo>
                <a:lnTo>
                  <a:pt x="282" y="1350"/>
                </a:lnTo>
                <a:lnTo>
                  <a:pt x="357" y="1388"/>
                </a:lnTo>
                <a:lnTo>
                  <a:pt x="450" y="1407"/>
                </a:lnTo>
                <a:lnTo>
                  <a:pt x="544" y="1388"/>
                </a:lnTo>
                <a:lnTo>
                  <a:pt x="638" y="1350"/>
                </a:lnTo>
                <a:lnTo>
                  <a:pt x="713" y="1275"/>
                </a:lnTo>
                <a:lnTo>
                  <a:pt x="769" y="1200"/>
                </a:lnTo>
                <a:lnTo>
                  <a:pt x="825" y="1088"/>
                </a:lnTo>
                <a:lnTo>
                  <a:pt x="863" y="975"/>
                </a:lnTo>
                <a:lnTo>
                  <a:pt x="900" y="844"/>
                </a:lnTo>
                <a:lnTo>
                  <a:pt x="900" y="713"/>
                </a:lnTo>
                <a:lnTo>
                  <a:pt x="900" y="563"/>
                </a:lnTo>
                <a:lnTo>
                  <a:pt x="863" y="432"/>
                </a:lnTo>
                <a:lnTo>
                  <a:pt x="825" y="319"/>
                </a:lnTo>
                <a:lnTo>
                  <a:pt x="769" y="207"/>
                </a:lnTo>
                <a:lnTo>
                  <a:pt x="713" y="132"/>
                </a:lnTo>
                <a:lnTo>
                  <a:pt x="638" y="57"/>
                </a:lnTo>
                <a:lnTo>
                  <a:pt x="544" y="19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5"/>
          <p:cNvSpPr/>
          <p:nvPr/>
        </p:nvSpPr>
        <p:spPr>
          <a:xfrm>
            <a:off x="1904550" y="436150"/>
            <a:ext cx="5286900" cy="569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5"/>
          <p:cNvSpPr txBox="1">
            <a:spLocks noGrp="1"/>
          </p:cNvSpPr>
          <p:nvPr>
            <p:ph type="subTitle" idx="1"/>
          </p:nvPr>
        </p:nvSpPr>
        <p:spPr>
          <a:xfrm>
            <a:off x="1297050" y="2946198"/>
            <a:ext cx="2578500" cy="17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sz="2000">
                <a:latin typeface="Coiny"/>
                <a:ea typeface="Coiny"/>
                <a:cs typeface="Coiny"/>
                <a:sym typeface="Coin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>
            <a:endParaRPr/>
          </a:p>
        </p:txBody>
      </p:sp>
      <p:sp>
        <p:nvSpPr>
          <p:cNvPr id="228" name="Google Shape;228;p5"/>
          <p:cNvSpPr txBox="1">
            <a:spLocks noGrp="1"/>
          </p:cNvSpPr>
          <p:nvPr>
            <p:ph type="subTitle" idx="2"/>
          </p:nvPr>
        </p:nvSpPr>
        <p:spPr>
          <a:xfrm>
            <a:off x="5269962" y="2946198"/>
            <a:ext cx="2575500" cy="17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sz="2000">
                <a:latin typeface="Coiny"/>
                <a:ea typeface="Coiny"/>
                <a:cs typeface="Coiny"/>
                <a:sym typeface="Coin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>
            <a:endParaRPr/>
          </a:p>
        </p:txBody>
      </p:sp>
      <p:sp>
        <p:nvSpPr>
          <p:cNvPr id="229" name="Google Shape;229;p5"/>
          <p:cNvSpPr txBox="1">
            <a:spLocks noGrp="1"/>
          </p:cNvSpPr>
          <p:nvPr>
            <p:ph type="subTitle" idx="3"/>
          </p:nvPr>
        </p:nvSpPr>
        <p:spPr>
          <a:xfrm>
            <a:off x="1298550" y="3339390"/>
            <a:ext cx="257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5"/>
          <p:cNvSpPr txBox="1">
            <a:spLocks noGrp="1"/>
          </p:cNvSpPr>
          <p:nvPr>
            <p:ph type="subTitle" idx="4"/>
          </p:nvPr>
        </p:nvSpPr>
        <p:spPr>
          <a:xfrm>
            <a:off x="5268462" y="3339390"/>
            <a:ext cx="2578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5"/>
          <p:cNvSpPr txBox="1">
            <a:spLocks noGrp="1"/>
          </p:cNvSpPr>
          <p:nvPr>
            <p:ph type="title"/>
          </p:nvPr>
        </p:nvSpPr>
        <p:spPr>
          <a:xfrm>
            <a:off x="713225" y="538002"/>
            <a:ext cx="7717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2" name="Google Shape;232;p5"/>
          <p:cNvSpPr/>
          <p:nvPr/>
        </p:nvSpPr>
        <p:spPr>
          <a:xfrm>
            <a:off x="4949450" y="4620150"/>
            <a:ext cx="56709" cy="88620"/>
          </a:xfrm>
          <a:custGeom>
            <a:avLst/>
            <a:gdLst/>
            <a:ahLst/>
            <a:cxnLst/>
            <a:rect l="l" t="t" r="r" b="b"/>
            <a:pathLst>
              <a:path w="901" h="1408" extrusionOk="0">
                <a:moveTo>
                  <a:pt x="450" y="1"/>
                </a:moveTo>
                <a:lnTo>
                  <a:pt x="357" y="19"/>
                </a:lnTo>
                <a:lnTo>
                  <a:pt x="263" y="57"/>
                </a:lnTo>
                <a:lnTo>
                  <a:pt x="188" y="132"/>
                </a:lnTo>
                <a:lnTo>
                  <a:pt x="132" y="207"/>
                </a:lnTo>
                <a:lnTo>
                  <a:pt x="75" y="319"/>
                </a:lnTo>
                <a:lnTo>
                  <a:pt x="19" y="432"/>
                </a:lnTo>
                <a:lnTo>
                  <a:pt x="0" y="563"/>
                </a:lnTo>
                <a:lnTo>
                  <a:pt x="0" y="694"/>
                </a:lnTo>
                <a:lnTo>
                  <a:pt x="0" y="844"/>
                </a:lnTo>
                <a:lnTo>
                  <a:pt x="19" y="976"/>
                </a:lnTo>
                <a:lnTo>
                  <a:pt x="75" y="1088"/>
                </a:lnTo>
                <a:lnTo>
                  <a:pt x="132" y="1201"/>
                </a:lnTo>
                <a:lnTo>
                  <a:pt x="188" y="1276"/>
                </a:lnTo>
                <a:lnTo>
                  <a:pt x="263" y="1351"/>
                </a:lnTo>
                <a:lnTo>
                  <a:pt x="357" y="1388"/>
                </a:lnTo>
                <a:lnTo>
                  <a:pt x="450" y="1407"/>
                </a:lnTo>
                <a:lnTo>
                  <a:pt x="544" y="1388"/>
                </a:lnTo>
                <a:lnTo>
                  <a:pt x="619" y="1351"/>
                </a:lnTo>
                <a:lnTo>
                  <a:pt x="694" y="1276"/>
                </a:lnTo>
                <a:lnTo>
                  <a:pt x="769" y="1201"/>
                </a:lnTo>
                <a:lnTo>
                  <a:pt x="825" y="1088"/>
                </a:lnTo>
                <a:lnTo>
                  <a:pt x="863" y="976"/>
                </a:lnTo>
                <a:lnTo>
                  <a:pt x="882" y="844"/>
                </a:lnTo>
                <a:lnTo>
                  <a:pt x="900" y="694"/>
                </a:lnTo>
                <a:lnTo>
                  <a:pt x="882" y="563"/>
                </a:lnTo>
                <a:lnTo>
                  <a:pt x="863" y="432"/>
                </a:lnTo>
                <a:lnTo>
                  <a:pt x="825" y="319"/>
                </a:lnTo>
                <a:lnTo>
                  <a:pt x="769" y="207"/>
                </a:lnTo>
                <a:lnTo>
                  <a:pt x="694" y="132"/>
                </a:lnTo>
                <a:lnTo>
                  <a:pt x="619" y="57"/>
                </a:lnTo>
                <a:lnTo>
                  <a:pt x="544" y="19"/>
                </a:lnTo>
                <a:lnTo>
                  <a:pt x="450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5"/>
          <p:cNvSpPr/>
          <p:nvPr/>
        </p:nvSpPr>
        <p:spPr>
          <a:xfrm>
            <a:off x="5220907" y="4421891"/>
            <a:ext cx="75591" cy="121600"/>
          </a:xfrm>
          <a:custGeom>
            <a:avLst/>
            <a:gdLst/>
            <a:ahLst/>
            <a:cxnLst/>
            <a:rect l="l" t="t" r="r" b="b"/>
            <a:pathLst>
              <a:path w="1201" h="1932" extrusionOk="0">
                <a:moveTo>
                  <a:pt x="600" y="0"/>
                </a:moveTo>
                <a:lnTo>
                  <a:pt x="469" y="19"/>
                </a:lnTo>
                <a:lnTo>
                  <a:pt x="357" y="75"/>
                </a:lnTo>
                <a:lnTo>
                  <a:pt x="263" y="150"/>
                </a:lnTo>
                <a:lnTo>
                  <a:pt x="169" y="282"/>
                </a:lnTo>
                <a:lnTo>
                  <a:pt x="94" y="413"/>
                </a:lnTo>
                <a:lnTo>
                  <a:pt x="38" y="582"/>
                </a:lnTo>
                <a:lnTo>
                  <a:pt x="0" y="769"/>
                </a:lnTo>
                <a:lnTo>
                  <a:pt x="0" y="957"/>
                </a:lnTo>
                <a:lnTo>
                  <a:pt x="0" y="1163"/>
                </a:lnTo>
                <a:lnTo>
                  <a:pt x="38" y="1350"/>
                </a:lnTo>
                <a:lnTo>
                  <a:pt x="94" y="1500"/>
                </a:lnTo>
                <a:lnTo>
                  <a:pt x="169" y="1651"/>
                </a:lnTo>
                <a:lnTo>
                  <a:pt x="263" y="1763"/>
                </a:lnTo>
                <a:lnTo>
                  <a:pt x="357" y="1857"/>
                </a:lnTo>
                <a:lnTo>
                  <a:pt x="469" y="1913"/>
                </a:lnTo>
                <a:lnTo>
                  <a:pt x="600" y="1932"/>
                </a:lnTo>
                <a:lnTo>
                  <a:pt x="713" y="1913"/>
                </a:lnTo>
                <a:lnTo>
                  <a:pt x="825" y="1857"/>
                </a:lnTo>
                <a:lnTo>
                  <a:pt x="938" y="1763"/>
                </a:lnTo>
                <a:lnTo>
                  <a:pt x="1032" y="1651"/>
                </a:lnTo>
                <a:lnTo>
                  <a:pt x="1107" y="1500"/>
                </a:lnTo>
                <a:lnTo>
                  <a:pt x="1163" y="1350"/>
                </a:lnTo>
                <a:lnTo>
                  <a:pt x="1182" y="1163"/>
                </a:lnTo>
                <a:lnTo>
                  <a:pt x="1200" y="957"/>
                </a:lnTo>
                <a:lnTo>
                  <a:pt x="1182" y="769"/>
                </a:lnTo>
                <a:lnTo>
                  <a:pt x="1163" y="582"/>
                </a:lnTo>
                <a:lnTo>
                  <a:pt x="1107" y="413"/>
                </a:lnTo>
                <a:lnTo>
                  <a:pt x="1032" y="282"/>
                </a:lnTo>
                <a:lnTo>
                  <a:pt x="938" y="150"/>
                </a:lnTo>
                <a:lnTo>
                  <a:pt x="825" y="75"/>
                </a:lnTo>
                <a:lnTo>
                  <a:pt x="713" y="19"/>
                </a:lnTo>
                <a:lnTo>
                  <a:pt x="60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5"/>
          <p:cNvSpPr/>
          <p:nvPr/>
        </p:nvSpPr>
        <p:spPr>
          <a:xfrm>
            <a:off x="5183144" y="4758239"/>
            <a:ext cx="75591" cy="121663"/>
          </a:xfrm>
          <a:custGeom>
            <a:avLst/>
            <a:gdLst/>
            <a:ahLst/>
            <a:cxnLst/>
            <a:rect l="l" t="t" r="r" b="b"/>
            <a:pathLst>
              <a:path w="1201" h="1933" extrusionOk="0">
                <a:moveTo>
                  <a:pt x="600" y="1"/>
                </a:moveTo>
                <a:lnTo>
                  <a:pt x="469" y="19"/>
                </a:lnTo>
                <a:lnTo>
                  <a:pt x="357" y="76"/>
                </a:lnTo>
                <a:lnTo>
                  <a:pt x="263" y="169"/>
                </a:lnTo>
                <a:lnTo>
                  <a:pt x="169" y="282"/>
                </a:lnTo>
                <a:lnTo>
                  <a:pt x="94" y="432"/>
                </a:lnTo>
                <a:lnTo>
                  <a:pt x="38" y="582"/>
                </a:lnTo>
                <a:lnTo>
                  <a:pt x="0" y="769"/>
                </a:lnTo>
                <a:lnTo>
                  <a:pt x="0" y="976"/>
                </a:lnTo>
                <a:lnTo>
                  <a:pt x="0" y="1163"/>
                </a:lnTo>
                <a:lnTo>
                  <a:pt x="38" y="1351"/>
                </a:lnTo>
                <a:lnTo>
                  <a:pt x="94" y="1519"/>
                </a:lnTo>
                <a:lnTo>
                  <a:pt x="169" y="1651"/>
                </a:lnTo>
                <a:lnTo>
                  <a:pt x="263" y="1782"/>
                </a:lnTo>
                <a:lnTo>
                  <a:pt x="357" y="1857"/>
                </a:lnTo>
                <a:lnTo>
                  <a:pt x="469" y="1913"/>
                </a:lnTo>
                <a:lnTo>
                  <a:pt x="600" y="1932"/>
                </a:lnTo>
                <a:lnTo>
                  <a:pt x="713" y="1913"/>
                </a:lnTo>
                <a:lnTo>
                  <a:pt x="825" y="1857"/>
                </a:lnTo>
                <a:lnTo>
                  <a:pt x="938" y="1782"/>
                </a:lnTo>
                <a:lnTo>
                  <a:pt x="1013" y="1651"/>
                </a:lnTo>
                <a:lnTo>
                  <a:pt x="1088" y="1519"/>
                </a:lnTo>
                <a:lnTo>
                  <a:pt x="1144" y="1351"/>
                </a:lnTo>
                <a:lnTo>
                  <a:pt x="1182" y="1163"/>
                </a:lnTo>
                <a:lnTo>
                  <a:pt x="1200" y="976"/>
                </a:lnTo>
                <a:lnTo>
                  <a:pt x="1182" y="769"/>
                </a:lnTo>
                <a:lnTo>
                  <a:pt x="1144" y="582"/>
                </a:lnTo>
                <a:lnTo>
                  <a:pt x="1088" y="432"/>
                </a:lnTo>
                <a:lnTo>
                  <a:pt x="1013" y="282"/>
                </a:lnTo>
                <a:lnTo>
                  <a:pt x="938" y="169"/>
                </a:lnTo>
                <a:lnTo>
                  <a:pt x="825" y="76"/>
                </a:lnTo>
                <a:lnTo>
                  <a:pt x="713" y="19"/>
                </a:lnTo>
                <a:lnTo>
                  <a:pt x="600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5"/>
          <p:cNvSpPr/>
          <p:nvPr/>
        </p:nvSpPr>
        <p:spPr>
          <a:xfrm>
            <a:off x="5384927" y="4576470"/>
            <a:ext cx="56709" cy="87424"/>
          </a:xfrm>
          <a:custGeom>
            <a:avLst/>
            <a:gdLst/>
            <a:ahLst/>
            <a:cxnLst/>
            <a:rect l="l" t="t" r="r" b="b"/>
            <a:pathLst>
              <a:path w="901" h="1389" extrusionOk="0">
                <a:moveTo>
                  <a:pt x="451" y="1"/>
                </a:moveTo>
                <a:lnTo>
                  <a:pt x="357" y="20"/>
                </a:lnTo>
                <a:lnTo>
                  <a:pt x="263" y="57"/>
                </a:lnTo>
                <a:lnTo>
                  <a:pt x="188" y="113"/>
                </a:lnTo>
                <a:lnTo>
                  <a:pt x="132" y="207"/>
                </a:lnTo>
                <a:lnTo>
                  <a:pt x="76" y="301"/>
                </a:lnTo>
                <a:lnTo>
                  <a:pt x="38" y="432"/>
                </a:lnTo>
                <a:lnTo>
                  <a:pt x="1" y="563"/>
                </a:lnTo>
                <a:lnTo>
                  <a:pt x="1" y="695"/>
                </a:lnTo>
                <a:lnTo>
                  <a:pt x="1" y="845"/>
                </a:lnTo>
                <a:lnTo>
                  <a:pt x="38" y="976"/>
                </a:lnTo>
                <a:lnTo>
                  <a:pt x="76" y="1088"/>
                </a:lnTo>
                <a:lnTo>
                  <a:pt x="132" y="1201"/>
                </a:lnTo>
                <a:lnTo>
                  <a:pt x="188" y="1276"/>
                </a:lnTo>
                <a:lnTo>
                  <a:pt x="263" y="1351"/>
                </a:lnTo>
                <a:lnTo>
                  <a:pt x="357" y="1388"/>
                </a:lnTo>
                <a:lnTo>
                  <a:pt x="545" y="1388"/>
                </a:lnTo>
                <a:lnTo>
                  <a:pt x="620" y="1351"/>
                </a:lnTo>
                <a:lnTo>
                  <a:pt x="695" y="1276"/>
                </a:lnTo>
                <a:lnTo>
                  <a:pt x="770" y="1201"/>
                </a:lnTo>
                <a:lnTo>
                  <a:pt x="826" y="1088"/>
                </a:lnTo>
                <a:lnTo>
                  <a:pt x="863" y="976"/>
                </a:lnTo>
                <a:lnTo>
                  <a:pt x="882" y="845"/>
                </a:lnTo>
                <a:lnTo>
                  <a:pt x="901" y="695"/>
                </a:lnTo>
                <a:lnTo>
                  <a:pt x="882" y="563"/>
                </a:lnTo>
                <a:lnTo>
                  <a:pt x="863" y="432"/>
                </a:lnTo>
                <a:lnTo>
                  <a:pt x="826" y="301"/>
                </a:lnTo>
                <a:lnTo>
                  <a:pt x="770" y="207"/>
                </a:lnTo>
                <a:lnTo>
                  <a:pt x="695" y="113"/>
                </a:lnTo>
                <a:lnTo>
                  <a:pt x="620" y="57"/>
                </a:lnTo>
                <a:lnTo>
                  <a:pt x="545" y="20"/>
                </a:lnTo>
                <a:lnTo>
                  <a:pt x="451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5"/>
          <p:cNvSpPr/>
          <p:nvPr/>
        </p:nvSpPr>
        <p:spPr>
          <a:xfrm>
            <a:off x="5413250" y="4944728"/>
            <a:ext cx="56709" cy="88557"/>
          </a:xfrm>
          <a:custGeom>
            <a:avLst/>
            <a:gdLst/>
            <a:ahLst/>
            <a:cxnLst/>
            <a:rect l="l" t="t" r="r" b="b"/>
            <a:pathLst>
              <a:path w="901" h="1407" extrusionOk="0">
                <a:moveTo>
                  <a:pt x="451" y="0"/>
                </a:moveTo>
                <a:lnTo>
                  <a:pt x="357" y="19"/>
                </a:lnTo>
                <a:lnTo>
                  <a:pt x="263" y="57"/>
                </a:lnTo>
                <a:lnTo>
                  <a:pt x="188" y="132"/>
                </a:lnTo>
                <a:lnTo>
                  <a:pt x="132" y="207"/>
                </a:lnTo>
                <a:lnTo>
                  <a:pt x="76" y="319"/>
                </a:lnTo>
                <a:lnTo>
                  <a:pt x="38" y="432"/>
                </a:lnTo>
                <a:lnTo>
                  <a:pt x="1" y="563"/>
                </a:lnTo>
                <a:lnTo>
                  <a:pt x="1" y="713"/>
                </a:lnTo>
                <a:lnTo>
                  <a:pt x="1" y="844"/>
                </a:lnTo>
                <a:lnTo>
                  <a:pt x="38" y="975"/>
                </a:lnTo>
                <a:lnTo>
                  <a:pt x="76" y="1107"/>
                </a:lnTo>
                <a:lnTo>
                  <a:pt x="132" y="1200"/>
                </a:lnTo>
                <a:lnTo>
                  <a:pt x="188" y="1294"/>
                </a:lnTo>
                <a:lnTo>
                  <a:pt x="263" y="1350"/>
                </a:lnTo>
                <a:lnTo>
                  <a:pt x="357" y="1388"/>
                </a:lnTo>
                <a:lnTo>
                  <a:pt x="451" y="1407"/>
                </a:lnTo>
                <a:lnTo>
                  <a:pt x="545" y="1388"/>
                </a:lnTo>
                <a:lnTo>
                  <a:pt x="620" y="1350"/>
                </a:lnTo>
                <a:lnTo>
                  <a:pt x="695" y="1294"/>
                </a:lnTo>
                <a:lnTo>
                  <a:pt x="770" y="1200"/>
                </a:lnTo>
                <a:lnTo>
                  <a:pt x="826" y="1107"/>
                </a:lnTo>
                <a:lnTo>
                  <a:pt x="863" y="975"/>
                </a:lnTo>
                <a:lnTo>
                  <a:pt x="882" y="844"/>
                </a:lnTo>
                <a:lnTo>
                  <a:pt x="901" y="713"/>
                </a:lnTo>
                <a:lnTo>
                  <a:pt x="882" y="563"/>
                </a:lnTo>
                <a:lnTo>
                  <a:pt x="863" y="432"/>
                </a:lnTo>
                <a:lnTo>
                  <a:pt x="826" y="319"/>
                </a:lnTo>
                <a:lnTo>
                  <a:pt x="770" y="207"/>
                </a:lnTo>
                <a:lnTo>
                  <a:pt x="695" y="132"/>
                </a:lnTo>
                <a:lnTo>
                  <a:pt x="620" y="57"/>
                </a:lnTo>
                <a:lnTo>
                  <a:pt x="545" y="19"/>
                </a:lnTo>
                <a:lnTo>
                  <a:pt x="45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5"/>
          <p:cNvSpPr/>
          <p:nvPr/>
        </p:nvSpPr>
        <p:spPr>
          <a:xfrm>
            <a:off x="4949450" y="4944728"/>
            <a:ext cx="56709" cy="88557"/>
          </a:xfrm>
          <a:custGeom>
            <a:avLst/>
            <a:gdLst/>
            <a:ahLst/>
            <a:cxnLst/>
            <a:rect l="l" t="t" r="r" b="b"/>
            <a:pathLst>
              <a:path w="901" h="1407" extrusionOk="0">
                <a:moveTo>
                  <a:pt x="450" y="0"/>
                </a:moveTo>
                <a:lnTo>
                  <a:pt x="357" y="19"/>
                </a:lnTo>
                <a:lnTo>
                  <a:pt x="263" y="57"/>
                </a:lnTo>
                <a:lnTo>
                  <a:pt x="188" y="132"/>
                </a:lnTo>
                <a:lnTo>
                  <a:pt x="132" y="207"/>
                </a:lnTo>
                <a:lnTo>
                  <a:pt x="75" y="319"/>
                </a:lnTo>
                <a:lnTo>
                  <a:pt x="19" y="432"/>
                </a:lnTo>
                <a:lnTo>
                  <a:pt x="0" y="563"/>
                </a:lnTo>
                <a:lnTo>
                  <a:pt x="0" y="713"/>
                </a:lnTo>
                <a:lnTo>
                  <a:pt x="0" y="844"/>
                </a:lnTo>
                <a:lnTo>
                  <a:pt x="19" y="975"/>
                </a:lnTo>
                <a:lnTo>
                  <a:pt x="75" y="1107"/>
                </a:lnTo>
                <a:lnTo>
                  <a:pt x="132" y="1200"/>
                </a:lnTo>
                <a:lnTo>
                  <a:pt x="188" y="1294"/>
                </a:lnTo>
                <a:lnTo>
                  <a:pt x="263" y="1350"/>
                </a:lnTo>
                <a:lnTo>
                  <a:pt x="357" y="1388"/>
                </a:lnTo>
                <a:lnTo>
                  <a:pt x="450" y="1407"/>
                </a:lnTo>
                <a:lnTo>
                  <a:pt x="544" y="1388"/>
                </a:lnTo>
                <a:lnTo>
                  <a:pt x="619" y="1350"/>
                </a:lnTo>
                <a:lnTo>
                  <a:pt x="694" y="1294"/>
                </a:lnTo>
                <a:lnTo>
                  <a:pt x="769" y="1200"/>
                </a:lnTo>
                <a:lnTo>
                  <a:pt x="825" y="1107"/>
                </a:lnTo>
                <a:lnTo>
                  <a:pt x="863" y="975"/>
                </a:lnTo>
                <a:lnTo>
                  <a:pt x="882" y="844"/>
                </a:lnTo>
                <a:lnTo>
                  <a:pt x="900" y="713"/>
                </a:lnTo>
                <a:lnTo>
                  <a:pt x="882" y="563"/>
                </a:lnTo>
                <a:lnTo>
                  <a:pt x="863" y="432"/>
                </a:lnTo>
                <a:lnTo>
                  <a:pt x="825" y="319"/>
                </a:lnTo>
                <a:lnTo>
                  <a:pt x="769" y="207"/>
                </a:lnTo>
                <a:lnTo>
                  <a:pt x="694" y="132"/>
                </a:lnTo>
                <a:lnTo>
                  <a:pt x="619" y="57"/>
                </a:lnTo>
                <a:lnTo>
                  <a:pt x="544" y="19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5"/>
          <p:cNvSpPr/>
          <p:nvPr/>
        </p:nvSpPr>
        <p:spPr>
          <a:xfrm>
            <a:off x="5687099" y="4647277"/>
            <a:ext cx="76787" cy="122859"/>
          </a:xfrm>
          <a:custGeom>
            <a:avLst/>
            <a:gdLst/>
            <a:ahLst/>
            <a:cxnLst/>
            <a:rect l="l" t="t" r="r" b="b"/>
            <a:pathLst>
              <a:path w="1220" h="1952" extrusionOk="0">
                <a:moveTo>
                  <a:pt x="619" y="1"/>
                </a:moveTo>
                <a:lnTo>
                  <a:pt x="488" y="20"/>
                </a:lnTo>
                <a:lnTo>
                  <a:pt x="375" y="76"/>
                </a:lnTo>
                <a:lnTo>
                  <a:pt x="281" y="170"/>
                </a:lnTo>
                <a:lnTo>
                  <a:pt x="188" y="282"/>
                </a:lnTo>
                <a:lnTo>
                  <a:pt x="113" y="432"/>
                </a:lnTo>
                <a:lnTo>
                  <a:pt x="56" y="601"/>
                </a:lnTo>
                <a:lnTo>
                  <a:pt x="19" y="770"/>
                </a:lnTo>
                <a:lnTo>
                  <a:pt x="0" y="976"/>
                </a:lnTo>
                <a:lnTo>
                  <a:pt x="19" y="1164"/>
                </a:lnTo>
                <a:lnTo>
                  <a:pt x="56" y="1351"/>
                </a:lnTo>
                <a:lnTo>
                  <a:pt x="113" y="1520"/>
                </a:lnTo>
                <a:lnTo>
                  <a:pt x="188" y="1651"/>
                </a:lnTo>
                <a:lnTo>
                  <a:pt x="281" y="1782"/>
                </a:lnTo>
                <a:lnTo>
                  <a:pt x="375" y="1876"/>
                </a:lnTo>
                <a:lnTo>
                  <a:pt x="488" y="1932"/>
                </a:lnTo>
                <a:lnTo>
                  <a:pt x="619" y="1951"/>
                </a:lnTo>
                <a:lnTo>
                  <a:pt x="731" y="1932"/>
                </a:lnTo>
                <a:lnTo>
                  <a:pt x="844" y="1876"/>
                </a:lnTo>
                <a:lnTo>
                  <a:pt x="957" y="1782"/>
                </a:lnTo>
                <a:lnTo>
                  <a:pt x="1032" y="1651"/>
                </a:lnTo>
                <a:lnTo>
                  <a:pt x="1107" y="1520"/>
                </a:lnTo>
                <a:lnTo>
                  <a:pt x="1163" y="1351"/>
                </a:lnTo>
                <a:lnTo>
                  <a:pt x="1200" y="1164"/>
                </a:lnTo>
                <a:lnTo>
                  <a:pt x="1219" y="976"/>
                </a:lnTo>
                <a:lnTo>
                  <a:pt x="1200" y="770"/>
                </a:lnTo>
                <a:lnTo>
                  <a:pt x="1163" y="601"/>
                </a:lnTo>
                <a:lnTo>
                  <a:pt x="1107" y="432"/>
                </a:lnTo>
                <a:lnTo>
                  <a:pt x="1032" y="282"/>
                </a:lnTo>
                <a:lnTo>
                  <a:pt x="957" y="170"/>
                </a:lnTo>
                <a:lnTo>
                  <a:pt x="844" y="76"/>
                </a:lnTo>
                <a:lnTo>
                  <a:pt x="731" y="20"/>
                </a:lnTo>
                <a:lnTo>
                  <a:pt x="619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5"/>
          <p:cNvSpPr/>
          <p:nvPr/>
        </p:nvSpPr>
        <p:spPr>
          <a:xfrm>
            <a:off x="5895994" y="4989541"/>
            <a:ext cx="56709" cy="87424"/>
          </a:xfrm>
          <a:custGeom>
            <a:avLst/>
            <a:gdLst/>
            <a:ahLst/>
            <a:cxnLst/>
            <a:rect l="l" t="t" r="r" b="b"/>
            <a:pathLst>
              <a:path w="901" h="1389" extrusionOk="0">
                <a:moveTo>
                  <a:pt x="357" y="1"/>
                </a:moveTo>
                <a:lnTo>
                  <a:pt x="281" y="57"/>
                </a:lnTo>
                <a:lnTo>
                  <a:pt x="206" y="113"/>
                </a:lnTo>
                <a:lnTo>
                  <a:pt x="131" y="207"/>
                </a:lnTo>
                <a:lnTo>
                  <a:pt x="75" y="301"/>
                </a:lnTo>
                <a:lnTo>
                  <a:pt x="38" y="432"/>
                </a:lnTo>
                <a:lnTo>
                  <a:pt x="19" y="563"/>
                </a:lnTo>
                <a:lnTo>
                  <a:pt x="0" y="695"/>
                </a:lnTo>
                <a:lnTo>
                  <a:pt x="19" y="845"/>
                </a:lnTo>
                <a:lnTo>
                  <a:pt x="38" y="976"/>
                </a:lnTo>
                <a:lnTo>
                  <a:pt x="75" y="1089"/>
                </a:lnTo>
                <a:lnTo>
                  <a:pt x="131" y="1182"/>
                </a:lnTo>
                <a:lnTo>
                  <a:pt x="206" y="1276"/>
                </a:lnTo>
                <a:lnTo>
                  <a:pt x="281" y="1332"/>
                </a:lnTo>
                <a:lnTo>
                  <a:pt x="357" y="1389"/>
                </a:lnTo>
                <a:lnTo>
                  <a:pt x="544" y="1389"/>
                </a:lnTo>
                <a:lnTo>
                  <a:pt x="619" y="1332"/>
                </a:lnTo>
                <a:lnTo>
                  <a:pt x="713" y="1276"/>
                </a:lnTo>
                <a:lnTo>
                  <a:pt x="769" y="1182"/>
                </a:lnTo>
                <a:lnTo>
                  <a:pt x="825" y="1089"/>
                </a:lnTo>
                <a:lnTo>
                  <a:pt x="863" y="976"/>
                </a:lnTo>
                <a:lnTo>
                  <a:pt x="900" y="845"/>
                </a:lnTo>
                <a:lnTo>
                  <a:pt x="900" y="695"/>
                </a:lnTo>
                <a:lnTo>
                  <a:pt x="900" y="563"/>
                </a:lnTo>
                <a:lnTo>
                  <a:pt x="863" y="432"/>
                </a:lnTo>
                <a:lnTo>
                  <a:pt x="825" y="301"/>
                </a:lnTo>
                <a:lnTo>
                  <a:pt x="769" y="207"/>
                </a:lnTo>
                <a:lnTo>
                  <a:pt x="713" y="113"/>
                </a:lnTo>
                <a:lnTo>
                  <a:pt x="619" y="57"/>
                </a:lnTo>
                <a:lnTo>
                  <a:pt x="544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5"/>
          <p:cNvSpPr/>
          <p:nvPr/>
        </p:nvSpPr>
        <p:spPr>
          <a:xfrm rot="1584480">
            <a:off x="7363548" y="727834"/>
            <a:ext cx="3862151" cy="2308652"/>
          </a:xfrm>
          <a:custGeom>
            <a:avLst/>
            <a:gdLst/>
            <a:ahLst/>
            <a:cxnLst/>
            <a:rect l="l" t="t" r="r" b="b"/>
            <a:pathLst>
              <a:path w="43636" h="26084" extrusionOk="0">
                <a:moveTo>
                  <a:pt x="2926" y="0"/>
                </a:moveTo>
                <a:lnTo>
                  <a:pt x="2607" y="19"/>
                </a:lnTo>
                <a:lnTo>
                  <a:pt x="2288" y="38"/>
                </a:lnTo>
                <a:lnTo>
                  <a:pt x="1951" y="75"/>
                </a:lnTo>
                <a:lnTo>
                  <a:pt x="1632" y="132"/>
                </a:lnTo>
                <a:lnTo>
                  <a:pt x="1294" y="188"/>
                </a:lnTo>
                <a:lnTo>
                  <a:pt x="976" y="263"/>
                </a:lnTo>
                <a:lnTo>
                  <a:pt x="638" y="357"/>
                </a:lnTo>
                <a:lnTo>
                  <a:pt x="319" y="450"/>
                </a:lnTo>
                <a:lnTo>
                  <a:pt x="1" y="563"/>
                </a:lnTo>
                <a:lnTo>
                  <a:pt x="113" y="919"/>
                </a:lnTo>
                <a:lnTo>
                  <a:pt x="751" y="713"/>
                </a:lnTo>
                <a:lnTo>
                  <a:pt x="1369" y="563"/>
                </a:lnTo>
                <a:lnTo>
                  <a:pt x="2007" y="450"/>
                </a:lnTo>
                <a:lnTo>
                  <a:pt x="2626" y="394"/>
                </a:lnTo>
                <a:lnTo>
                  <a:pt x="3245" y="375"/>
                </a:lnTo>
                <a:lnTo>
                  <a:pt x="3563" y="375"/>
                </a:lnTo>
                <a:lnTo>
                  <a:pt x="3863" y="394"/>
                </a:lnTo>
                <a:lnTo>
                  <a:pt x="4163" y="432"/>
                </a:lnTo>
                <a:lnTo>
                  <a:pt x="4463" y="469"/>
                </a:lnTo>
                <a:lnTo>
                  <a:pt x="4745" y="525"/>
                </a:lnTo>
                <a:lnTo>
                  <a:pt x="5045" y="582"/>
                </a:lnTo>
                <a:lnTo>
                  <a:pt x="5345" y="675"/>
                </a:lnTo>
                <a:lnTo>
                  <a:pt x="5645" y="769"/>
                </a:lnTo>
                <a:lnTo>
                  <a:pt x="5945" y="882"/>
                </a:lnTo>
                <a:lnTo>
                  <a:pt x="6226" y="994"/>
                </a:lnTo>
                <a:lnTo>
                  <a:pt x="6507" y="1125"/>
                </a:lnTo>
                <a:lnTo>
                  <a:pt x="6770" y="1275"/>
                </a:lnTo>
                <a:lnTo>
                  <a:pt x="7032" y="1444"/>
                </a:lnTo>
                <a:lnTo>
                  <a:pt x="7295" y="1613"/>
                </a:lnTo>
                <a:lnTo>
                  <a:pt x="7520" y="1800"/>
                </a:lnTo>
                <a:lnTo>
                  <a:pt x="7764" y="1988"/>
                </a:lnTo>
                <a:lnTo>
                  <a:pt x="7970" y="2194"/>
                </a:lnTo>
                <a:lnTo>
                  <a:pt x="8195" y="2419"/>
                </a:lnTo>
                <a:lnTo>
                  <a:pt x="8383" y="2644"/>
                </a:lnTo>
                <a:lnTo>
                  <a:pt x="8589" y="2888"/>
                </a:lnTo>
                <a:lnTo>
                  <a:pt x="8758" y="3132"/>
                </a:lnTo>
                <a:lnTo>
                  <a:pt x="8926" y="3413"/>
                </a:lnTo>
                <a:lnTo>
                  <a:pt x="9114" y="3732"/>
                </a:lnTo>
                <a:lnTo>
                  <a:pt x="9264" y="4051"/>
                </a:lnTo>
                <a:lnTo>
                  <a:pt x="9376" y="4369"/>
                </a:lnTo>
                <a:lnTo>
                  <a:pt x="9489" y="4688"/>
                </a:lnTo>
                <a:lnTo>
                  <a:pt x="9564" y="5026"/>
                </a:lnTo>
                <a:lnTo>
                  <a:pt x="9620" y="5344"/>
                </a:lnTo>
                <a:lnTo>
                  <a:pt x="9676" y="5682"/>
                </a:lnTo>
                <a:lnTo>
                  <a:pt x="9695" y="6020"/>
                </a:lnTo>
                <a:lnTo>
                  <a:pt x="9714" y="6357"/>
                </a:lnTo>
                <a:lnTo>
                  <a:pt x="9714" y="6695"/>
                </a:lnTo>
                <a:lnTo>
                  <a:pt x="9676" y="7388"/>
                </a:lnTo>
                <a:lnTo>
                  <a:pt x="9620" y="8082"/>
                </a:lnTo>
                <a:lnTo>
                  <a:pt x="9545" y="8795"/>
                </a:lnTo>
                <a:lnTo>
                  <a:pt x="9451" y="9582"/>
                </a:lnTo>
                <a:lnTo>
                  <a:pt x="9395" y="10389"/>
                </a:lnTo>
                <a:lnTo>
                  <a:pt x="9376" y="10801"/>
                </a:lnTo>
                <a:lnTo>
                  <a:pt x="9376" y="11195"/>
                </a:lnTo>
                <a:lnTo>
                  <a:pt x="9395" y="11608"/>
                </a:lnTo>
                <a:lnTo>
                  <a:pt x="9414" y="12001"/>
                </a:lnTo>
                <a:lnTo>
                  <a:pt x="9489" y="12508"/>
                </a:lnTo>
                <a:lnTo>
                  <a:pt x="9583" y="12995"/>
                </a:lnTo>
                <a:lnTo>
                  <a:pt x="9714" y="13483"/>
                </a:lnTo>
                <a:lnTo>
                  <a:pt x="9883" y="13970"/>
                </a:lnTo>
                <a:lnTo>
                  <a:pt x="10070" y="14439"/>
                </a:lnTo>
                <a:lnTo>
                  <a:pt x="10295" y="14889"/>
                </a:lnTo>
                <a:lnTo>
                  <a:pt x="10558" y="15339"/>
                </a:lnTo>
                <a:lnTo>
                  <a:pt x="10839" y="15770"/>
                </a:lnTo>
                <a:lnTo>
                  <a:pt x="11139" y="16202"/>
                </a:lnTo>
                <a:lnTo>
                  <a:pt x="11458" y="16595"/>
                </a:lnTo>
                <a:lnTo>
                  <a:pt x="11814" y="16971"/>
                </a:lnTo>
                <a:lnTo>
                  <a:pt x="12189" y="17346"/>
                </a:lnTo>
                <a:lnTo>
                  <a:pt x="12583" y="17683"/>
                </a:lnTo>
                <a:lnTo>
                  <a:pt x="12995" y="17983"/>
                </a:lnTo>
                <a:lnTo>
                  <a:pt x="13427" y="18283"/>
                </a:lnTo>
                <a:lnTo>
                  <a:pt x="13877" y="18546"/>
                </a:lnTo>
                <a:lnTo>
                  <a:pt x="14233" y="18714"/>
                </a:lnTo>
                <a:lnTo>
                  <a:pt x="14589" y="18883"/>
                </a:lnTo>
                <a:lnTo>
                  <a:pt x="14927" y="19014"/>
                </a:lnTo>
                <a:lnTo>
                  <a:pt x="15283" y="19127"/>
                </a:lnTo>
                <a:lnTo>
                  <a:pt x="15621" y="19239"/>
                </a:lnTo>
                <a:lnTo>
                  <a:pt x="15977" y="19314"/>
                </a:lnTo>
                <a:lnTo>
                  <a:pt x="16315" y="19389"/>
                </a:lnTo>
                <a:lnTo>
                  <a:pt x="16652" y="19446"/>
                </a:lnTo>
                <a:lnTo>
                  <a:pt x="16990" y="19464"/>
                </a:lnTo>
                <a:lnTo>
                  <a:pt x="17327" y="19483"/>
                </a:lnTo>
                <a:lnTo>
                  <a:pt x="17665" y="19502"/>
                </a:lnTo>
                <a:lnTo>
                  <a:pt x="18002" y="19483"/>
                </a:lnTo>
                <a:lnTo>
                  <a:pt x="18340" y="19464"/>
                </a:lnTo>
                <a:lnTo>
                  <a:pt x="18658" y="19427"/>
                </a:lnTo>
                <a:lnTo>
                  <a:pt x="18996" y="19389"/>
                </a:lnTo>
                <a:lnTo>
                  <a:pt x="19315" y="19333"/>
                </a:lnTo>
                <a:lnTo>
                  <a:pt x="19971" y="19183"/>
                </a:lnTo>
                <a:lnTo>
                  <a:pt x="20627" y="19014"/>
                </a:lnTo>
                <a:lnTo>
                  <a:pt x="21265" y="18808"/>
                </a:lnTo>
                <a:lnTo>
                  <a:pt x="21921" y="18564"/>
                </a:lnTo>
                <a:lnTo>
                  <a:pt x="22559" y="18321"/>
                </a:lnTo>
                <a:lnTo>
                  <a:pt x="23178" y="18039"/>
                </a:lnTo>
                <a:lnTo>
                  <a:pt x="24434" y="17477"/>
                </a:lnTo>
                <a:lnTo>
                  <a:pt x="25297" y="17102"/>
                </a:lnTo>
                <a:lnTo>
                  <a:pt x="26178" y="16708"/>
                </a:lnTo>
                <a:lnTo>
                  <a:pt x="27040" y="16370"/>
                </a:lnTo>
                <a:lnTo>
                  <a:pt x="27491" y="16202"/>
                </a:lnTo>
                <a:lnTo>
                  <a:pt x="27922" y="16052"/>
                </a:lnTo>
                <a:lnTo>
                  <a:pt x="28597" y="15845"/>
                </a:lnTo>
                <a:lnTo>
                  <a:pt x="29291" y="15677"/>
                </a:lnTo>
                <a:lnTo>
                  <a:pt x="29984" y="15545"/>
                </a:lnTo>
                <a:lnTo>
                  <a:pt x="30678" y="15452"/>
                </a:lnTo>
                <a:lnTo>
                  <a:pt x="31353" y="15395"/>
                </a:lnTo>
                <a:lnTo>
                  <a:pt x="32047" y="15377"/>
                </a:lnTo>
                <a:lnTo>
                  <a:pt x="32741" y="15377"/>
                </a:lnTo>
                <a:lnTo>
                  <a:pt x="33416" y="15414"/>
                </a:lnTo>
                <a:lnTo>
                  <a:pt x="34091" y="15508"/>
                </a:lnTo>
                <a:lnTo>
                  <a:pt x="34747" y="15620"/>
                </a:lnTo>
                <a:lnTo>
                  <a:pt x="35404" y="15752"/>
                </a:lnTo>
                <a:lnTo>
                  <a:pt x="36041" y="15939"/>
                </a:lnTo>
                <a:lnTo>
                  <a:pt x="36660" y="16164"/>
                </a:lnTo>
                <a:lnTo>
                  <a:pt x="37260" y="16408"/>
                </a:lnTo>
                <a:lnTo>
                  <a:pt x="37841" y="16689"/>
                </a:lnTo>
                <a:lnTo>
                  <a:pt x="38404" y="17008"/>
                </a:lnTo>
                <a:lnTo>
                  <a:pt x="38704" y="17196"/>
                </a:lnTo>
                <a:lnTo>
                  <a:pt x="38985" y="17383"/>
                </a:lnTo>
                <a:lnTo>
                  <a:pt x="39285" y="17589"/>
                </a:lnTo>
                <a:lnTo>
                  <a:pt x="39548" y="17814"/>
                </a:lnTo>
                <a:lnTo>
                  <a:pt x="39810" y="18039"/>
                </a:lnTo>
                <a:lnTo>
                  <a:pt x="40073" y="18264"/>
                </a:lnTo>
                <a:lnTo>
                  <a:pt x="40317" y="18508"/>
                </a:lnTo>
                <a:lnTo>
                  <a:pt x="40560" y="18752"/>
                </a:lnTo>
                <a:lnTo>
                  <a:pt x="40785" y="18996"/>
                </a:lnTo>
                <a:lnTo>
                  <a:pt x="41010" y="19258"/>
                </a:lnTo>
                <a:lnTo>
                  <a:pt x="41235" y="19540"/>
                </a:lnTo>
                <a:lnTo>
                  <a:pt x="41423" y="19802"/>
                </a:lnTo>
                <a:lnTo>
                  <a:pt x="41629" y="20083"/>
                </a:lnTo>
                <a:lnTo>
                  <a:pt x="41817" y="20365"/>
                </a:lnTo>
                <a:lnTo>
                  <a:pt x="41986" y="20665"/>
                </a:lnTo>
                <a:lnTo>
                  <a:pt x="42136" y="20965"/>
                </a:lnTo>
                <a:lnTo>
                  <a:pt x="42304" y="21246"/>
                </a:lnTo>
                <a:lnTo>
                  <a:pt x="42436" y="21565"/>
                </a:lnTo>
                <a:lnTo>
                  <a:pt x="42567" y="21865"/>
                </a:lnTo>
                <a:lnTo>
                  <a:pt x="42698" y="22183"/>
                </a:lnTo>
                <a:lnTo>
                  <a:pt x="42811" y="22484"/>
                </a:lnTo>
                <a:lnTo>
                  <a:pt x="42904" y="22802"/>
                </a:lnTo>
                <a:lnTo>
                  <a:pt x="42979" y="23121"/>
                </a:lnTo>
                <a:lnTo>
                  <a:pt x="43054" y="23440"/>
                </a:lnTo>
                <a:lnTo>
                  <a:pt x="43129" y="23777"/>
                </a:lnTo>
                <a:lnTo>
                  <a:pt x="43186" y="24096"/>
                </a:lnTo>
                <a:lnTo>
                  <a:pt x="43223" y="24415"/>
                </a:lnTo>
                <a:lnTo>
                  <a:pt x="43242" y="24752"/>
                </a:lnTo>
                <a:lnTo>
                  <a:pt x="43261" y="25071"/>
                </a:lnTo>
                <a:lnTo>
                  <a:pt x="43261" y="25409"/>
                </a:lnTo>
                <a:lnTo>
                  <a:pt x="43242" y="25728"/>
                </a:lnTo>
                <a:lnTo>
                  <a:pt x="43223" y="26046"/>
                </a:lnTo>
                <a:lnTo>
                  <a:pt x="43598" y="26084"/>
                </a:lnTo>
                <a:lnTo>
                  <a:pt x="43617" y="25746"/>
                </a:lnTo>
                <a:lnTo>
                  <a:pt x="43636" y="25409"/>
                </a:lnTo>
                <a:lnTo>
                  <a:pt x="43636" y="25071"/>
                </a:lnTo>
                <a:lnTo>
                  <a:pt x="43617" y="24734"/>
                </a:lnTo>
                <a:lnTo>
                  <a:pt x="43598" y="24396"/>
                </a:lnTo>
                <a:lnTo>
                  <a:pt x="43542" y="24059"/>
                </a:lnTo>
                <a:lnTo>
                  <a:pt x="43504" y="23721"/>
                </a:lnTo>
                <a:lnTo>
                  <a:pt x="43429" y="23384"/>
                </a:lnTo>
                <a:lnTo>
                  <a:pt x="43354" y="23046"/>
                </a:lnTo>
                <a:lnTo>
                  <a:pt x="43261" y="22709"/>
                </a:lnTo>
                <a:lnTo>
                  <a:pt x="43167" y="22390"/>
                </a:lnTo>
                <a:lnTo>
                  <a:pt x="43054" y="22052"/>
                </a:lnTo>
                <a:lnTo>
                  <a:pt x="42923" y="21733"/>
                </a:lnTo>
                <a:lnTo>
                  <a:pt x="42792" y="21415"/>
                </a:lnTo>
                <a:lnTo>
                  <a:pt x="42642" y="21096"/>
                </a:lnTo>
                <a:lnTo>
                  <a:pt x="42473" y="20796"/>
                </a:lnTo>
                <a:lnTo>
                  <a:pt x="42304" y="20477"/>
                </a:lnTo>
                <a:lnTo>
                  <a:pt x="42136" y="20177"/>
                </a:lnTo>
                <a:lnTo>
                  <a:pt x="41948" y="19877"/>
                </a:lnTo>
                <a:lnTo>
                  <a:pt x="41742" y="19596"/>
                </a:lnTo>
                <a:lnTo>
                  <a:pt x="41536" y="19314"/>
                </a:lnTo>
                <a:lnTo>
                  <a:pt x="41310" y="19033"/>
                </a:lnTo>
                <a:lnTo>
                  <a:pt x="41085" y="18752"/>
                </a:lnTo>
                <a:lnTo>
                  <a:pt x="40842" y="18489"/>
                </a:lnTo>
                <a:lnTo>
                  <a:pt x="40579" y="18246"/>
                </a:lnTo>
                <a:lnTo>
                  <a:pt x="40335" y="17983"/>
                </a:lnTo>
                <a:lnTo>
                  <a:pt x="40054" y="17758"/>
                </a:lnTo>
                <a:lnTo>
                  <a:pt x="39792" y="17514"/>
                </a:lnTo>
                <a:lnTo>
                  <a:pt x="39510" y="17289"/>
                </a:lnTo>
                <a:lnTo>
                  <a:pt x="39210" y="17083"/>
                </a:lnTo>
                <a:lnTo>
                  <a:pt x="38910" y="16877"/>
                </a:lnTo>
                <a:lnTo>
                  <a:pt x="38592" y="16689"/>
                </a:lnTo>
                <a:lnTo>
                  <a:pt x="38010" y="16352"/>
                </a:lnTo>
                <a:lnTo>
                  <a:pt x="37410" y="16070"/>
                </a:lnTo>
                <a:lnTo>
                  <a:pt x="36791" y="15808"/>
                </a:lnTo>
                <a:lnTo>
                  <a:pt x="36154" y="15583"/>
                </a:lnTo>
                <a:lnTo>
                  <a:pt x="35497" y="15395"/>
                </a:lnTo>
                <a:lnTo>
                  <a:pt x="34822" y="15245"/>
                </a:lnTo>
                <a:lnTo>
                  <a:pt x="34147" y="15133"/>
                </a:lnTo>
                <a:lnTo>
                  <a:pt x="33454" y="15039"/>
                </a:lnTo>
                <a:lnTo>
                  <a:pt x="32760" y="15002"/>
                </a:lnTo>
                <a:lnTo>
                  <a:pt x="32047" y="15002"/>
                </a:lnTo>
                <a:lnTo>
                  <a:pt x="31353" y="15020"/>
                </a:lnTo>
                <a:lnTo>
                  <a:pt x="30641" y="15077"/>
                </a:lnTo>
                <a:lnTo>
                  <a:pt x="29928" y="15189"/>
                </a:lnTo>
                <a:lnTo>
                  <a:pt x="29216" y="15320"/>
                </a:lnTo>
                <a:lnTo>
                  <a:pt x="28503" y="15489"/>
                </a:lnTo>
                <a:lnTo>
                  <a:pt x="27809" y="15695"/>
                </a:lnTo>
                <a:lnTo>
                  <a:pt x="27359" y="15845"/>
                </a:lnTo>
                <a:lnTo>
                  <a:pt x="26909" y="16014"/>
                </a:lnTo>
                <a:lnTo>
                  <a:pt x="26028" y="16370"/>
                </a:lnTo>
                <a:lnTo>
                  <a:pt x="25147" y="16746"/>
                </a:lnTo>
                <a:lnTo>
                  <a:pt x="24284" y="17139"/>
                </a:lnTo>
                <a:lnTo>
                  <a:pt x="23009" y="17702"/>
                </a:lnTo>
                <a:lnTo>
                  <a:pt x="22390" y="17983"/>
                </a:lnTo>
                <a:lnTo>
                  <a:pt x="21753" y="18227"/>
                </a:lnTo>
                <a:lnTo>
                  <a:pt x="21134" y="18452"/>
                </a:lnTo>
                <a:lnTo>
                  <a:pt x="20496" y="18658"/>
                </a:lnTo>
                <a:lnTo>
                  <a:pt x="19877" y="18846"/>
                </a:lnTo>
                <a:lnTo>
                  <a:pt x="19240" y="18977"/>
                </a:lnTo>
                <a:lnTo>
                  <a:pt x="18621" y="19071"/>
                </a:lnTo>
                <a:lnTo>
                  <a:pt x="18302" y="19108"/>
                </a:lnTo>
                <a:lnTo>
                  <a:pt x="17983" y="19127"/>
                </a:lnTo>
                <a:lnTo>
                  <a:pt x="17346" y="19127"/>
                </a:lnTo>
                <a:lnTo>
                  <a:pt x="17027" y="19108"/>
                </a:lnTo>
                <a:lnTo>
                  <a:pt x="16708" y="19071"/>
                </a:lnTo>
                <a:lnTo>
                  <a:pt x="16371" y="19014"/>
                </a:lnTo>
                <a:lnTo>
                  <a:pt x="16052" y="18958"/>
                </a:lnTo>
                <a:lnTo>
                  <a:pt x="15733" y="18883"/>
                </a:lnTo>
                <a:lnTo>
                  <a:pt x="15396" y="18771"/>
                </a:lnTo>
                <a:lnTo>
                  <a:pt x="15058" y="18658"/>
                </a:lnTo>
                <a:lnTo>
                  <a:pt x="14739" y="18527"/>
                </a:lnTo>
                <a:lnTo>
                  <a:pt x="14402" y="18377"/>
                </a:lnTo>
                <a:lnTo>
                  <a:pt x="14064" y="18208"/>
                </a:lnTo>
                <a:lnTo>
                  <a:pt x="13633" y="17964"/>
                </a:lnTo>
                <a:lnTo>
                  <a:pt x="13221" y="17683"/>
                </a:lnTo>
                <a:lnTo>
                  <a:pt x="12827" y="17383"/>
                </a:lnTo>
                <a:lnTo>
                  <a:pt x="12433" y="17064"/>
                </a:lnTo>
                <a:lnTo>
                  <a:pt x="12077" y="16708"/>
                </a:lnTo>
                <a:lnTo>
                  <a:pt x="11739" y="16352"/>
                </a:lnTo>
                <a:lnTo>
                  <a:pt x="11439" y="15977"/>
                </a:lnTo>
                <a:lnTo>
                  <a:pt x="11139" y="15564"/>
                </a:lnTo>
                <a:lnTo>
                  <a:pt x="10877" y="15152"/>
                </a:lnTo>
                <a:lnTo>
                  <a:pt x="10633" y="14720"/>
                </a:lnTo>
                <a:lnTo>
                  <a:pt x="10427" y="14289"/>
                </a:lnTo>
                <a:lnTo>
                  <a:pt x="10239" y="13839"/>
                </a:lnTo>
                <a:lnTo>
                  <a:pt x="10070" y="13370"/>
                </a:lnTo>
                <a:lnTo>
                  <a:pt x="9958" y="12920"/>
                </a:lnTo>
                <a:lnTo>
                  <a:pt x="9845" y="12451"/>
                </a:lnTo>
                <a:lnTo>
                  <a:pt x="9789" y="11964"/>
                </a:lnTo>
                <a:lnTo>
                  <a:pt x="9751" y="11589"/>
                </a:lnTo>
                <a:lnTo>
                  <a:pt x="9751" y="11195"/>
                </a:lnTo>
                <a:lnTo>
                  <a:pt x="9751" y="10801"/>
                </a:lnTo>
                <a:lnTo>
                  <a:pt x="9770" y="10407"/>
                </a:lnTo>
                <a:lnTo>
                  <a:pt x="9826" y="9620"/>
                </a:lnTo>
                <a:lnTo>
                  <a:pt x="9920" y="8832"/>
                </a:lnTo>
                <a:lnTo>
                  <a:pt x="9995" y="8120"/>
                </a:lnTo>
                <a:lnTo>
                  <a:pt x="10051" y="7407"/>
                </a:lnTo>
                <a:lnTo>
                  <a:pt x="10089" y="6713"/>
                </a:lnTo>
                <a:lnTo>
                  <a:pt x="10089" y="6357"/>
                </a:lnTo>
                <a:lnTo>
                  <a:pt x="10070" y="6001"/>
                </a:lnTo>
                <a:lnTo>
                  <a:pt x="10033" y="5645"/>
                </a:lnTo>
                <a:lnTo>
                  <a:pt x="9995" y="5288"/>
                </a:lnTo>
                <a:lnTo>
                  <a:pt x="9920" y="4932"/>
                </a:lnTo>
                <a:lnTo>
                  <a:pt x="9845" y="4594"/>
                </a:lnTo>
                <a:lnTo>
                  <a:pt x="9733" y="4238"/>
                </a:lnTo>
                <a:lnTo>
                  <a:pt x="9601" y="3901"/>
                </a:lnTo>
                <a:lnTo>
                  <a:pt x="9433" y="3544"/>
                </a:lnTo>
                <a:lnTo>
                  <a:pt x="9245" y="3207"/>
                </a:lnTo>
                <a:lnTo>
                  <a:pt x="9076" y="2926"/>
                </a:lnTo>
                <a:lnTo>
                  <a:pt x="8870" y="2663"/>
                </a:lnTo>
                <a:lnTo>
                  <a:pt x="8683" y="2400"/>
                </a:lnTo>
                <a:lnTo>
                  <a:pt x="8458" y="2157"/>
                </a:lnTo>
                <a:lnTo>
                  <a:pt x="8233" y="1932"/>
                </a:lnTo>
                <a:lnTo>
                  <a:pt x="8008" y="1707"/>
                </a:lnTo>
                <a:lnTo>
                  <a:pt x="7764" y="1500"/>
                </a:lnTo>
                <a:lnTo>
                  <a:pt x="7501" y="1313"/>
                </a:lnTo>
                <a:lnTo>
                  <a:pt x="7239" y="1125"/>
                </a:lnTo>
                <a:lnTo>
                  <a:pt x="6976" y="957"/>
                </a:lnTo>
                <a:lnTo>
                  <a:pt x="6676" y="807"/>
                </a:lnTo>
                <a:lnTo>
                  <a:pt x="6395" y="657"/>
                </a:lnTo>
                <a:lnTo>
                  <a:pt x="6095" y="525"/>
                </a:lnTo>
                <a:lnTo>
                  <a:pt x="5776" y="413"/>
                </a:lnTo>
                <a:lnTo>
                  <a:pt x="5457" y="300"/>
                </a:lnTo>
                <a:lnTo>
                  <a:pt x="5120" y="225"/>
                </a:lnTo>
                <a:lnTo>
                  <a:pt x="4820" y="150"/>
                </a:lnTo>
                <a:lnTo>
                  <a:pt x="4520" y="94"/>
                </a:lnTo>
                <a:lnTo>
                  <a:pt x="4201" y="57"/>
                </a:lnTo>
                <a:lnTo>
                  <a:pt x="3901" y="19"/>
                </a:lnTo>
                <a:lnTo>
                  <a:pt x="358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5"/>
          <p:cNvSpPr/>
          <p:nvPr/>
        </p:nvSpPr>
        <p:spPr>
          <a:xfrm rot="1584480">
            <a:off x="-2551977" y="2623309"/>
            <a:ext cx="3862151" cy="2308652"/>
          </a:xfrm>
          <a:custGeom>
            <a:avLst/>
            <a:gdLst/>
            <a:ahLst/>
            <a:cxnLst/>
            <a:rect l="l" t="t" r="r" b="b"/>
            <a:pathLst>
              <a:path w="43636" h="26084" extrusionOk="0">
                <a:moveTo>
                  <a:pt x="2926" y="0"/>
                </a:moveTo>
                <a:lnTo>
                  <a:pt x="2607" y="19"/>
                </a:lnTo>
                <a:lnTo>
                  <a:pt x="2288" y="38"/>
                </a:lnTo>
                <a:lnTo>
                  <a:pt x="1951" y="75"/>
                </a:lnTo>
                <a:lnTo>
                  <a:pt x="1632" y="132"/>
                </a:lnTo>
                <a:lnTo>
                  <a:pt x="1294" y="188"/>
                </a:lnTo>
                <a:lnTo>
                  <a:pt x="976" y="263"/>
                </a:lnTo>
                <a:lnTo>
                  <a:pt x="638" y="357"/>
                </a:lnTo>
                <a:lnTo>
                  <a:pt x="319" y="450"/>
                </a:lnTo>
                <a:lnTo>
                  <a:pt x="1" y="563"/>
                </a:lnTo>
                <a:lnTo>
                  <a:pt x="113" y="919"/>
                </a:lnTo>
                <a:lnTo>
                  <a:pt x="751" y="713"/>
                </a:lnTo>
                <a:lnTo>
                  <a:pt x="1369" y="563"/>
                </a:lnTo>
                <a:lnTo>
                  <a:pt x="2007" y="450"/>
                </a:lnTo>
                <a:lnTo>
                  <a:pt x="2626" y="394"/>
                </a:lnTo>
                <a:lnTo>
                  <a:pt x="3245" y="375"/>
                </a:lnTo>
                <a:lnTo>
                  <a:pt x="3563" y="375"/>
                </a:lnTo>
                <a:lnTo>
                  <a:pt x="3863" y="394"/>
                </a:lnTo>
                <a:lnTo>
                  <a:pt x="4163" y="432"/>
                </a:lnTo>
                <a:lnTo>
                  <a:pt x="4463" y="469"/>
                </a:lnTo>
                <a:lnTo>
                  <a:pt x="4745" y="525"/>
                </a:lnTo>
                <a:lnTo>
                  <a:pt x="5045" y="582"/>
                </a:lnTo>
                <a:lnTo>
                  <a:pt x="5345" y="675"/>
                </a:lnTo>
                <a:lnTo>
                  <a:pt x="5645" y="769"/>
                </a:lnTo>
                <a:lnTo>
                  <a:pt x="5945" y="882"/>
                </a:lnTo>
                <a:lnTo>
                  <a:pt x="6226" y="994"/>
                </a:lnTo>
                <a:lnTo>
                  <a:pt x="6507" y="1125"/>
                </a:lnTo>
                <a:lnTo>
                  <a:pt x="6770" y="1275"/>
                </a:lnTo>
                <a:lnTo>
                  <a:pt x="7032" y="1444"/>
                </a:lnTo>
                <a:lnTo>
                  <a:pt x="7295" y="1613"/>
                </a:lnTo>
                <a:lnTo>
                  <a:pt x="7520" y="1800"/>
                </a:lnTo>
                <a:lnTo>
                  <a:pt x="7764" y="1988"/>
                </a:lnTo>
                <a:lnTo>
                  <a:pt x="7970" y="2194"/>
                </a:lnTo>
                <a:lnTo>
                  <a:pt x="8195" y="2419"/>
                </a:lnTo>
                <a:lnTo>
                  <a:pt x="8383" y="2644"/>
                </a:lnTo>
                <a:lnTo>
                  <a:pt x="8589" y="2888"/>
                </a:lnTo>
                <a:lnTo>
                  <a:pt x="8758" y="3132"/>
                </a:lnTo>
                <a:lnTo>
                  <a:pt x="8926" y="3413"/>
                </a:lnTo>
                <a:lnTo>
                  <a:pt x="9114" y="3732"/>
                </a:lnTo>
                <a:lnTo>
                  <a:pt x="9264" y="4051"/>
                </a:lnTo>
                <a:lnTo>
                  <a:pt x="9376" y="4369"/>
                </a:lnTo>
                <a:lnTo>
                  <a:pt x="9489" y="4688"/>
                </a:lnTo>
                <a:lnTo>
                  <a:pt x="9564" y="5026"/>
                </a:lnTo>
                <a:lnTo>
                  <a:pt x="9620" y="5344"/>
                </a:lnTo>
                <a:lnTo>
                  <a:pt x="9676" y="5682"/>
                </a:lnTo>
                <a:lnTo>
                  <a:pt x="9695" y="6020"/>
                </a:lnTo>
                <a:lnTo>
                  <a:pt x="9714" y="6357"/>
                </a:lnTo>
                <a:lnTo>
                  <a:pt x="9714" y="6695"/>
                </a:lnTo>
                <a:lnTo>
                  <a:pt x="9676" y="7388"/>
                </a:lnTo>
                <a:lnTo>
                  <a:pt x="9620" y="8082"/>
                </a:lnTo>
                <a:lnTo>
                  <a:pt x="9545" y="8795"/>
                </a:lnTo>
                <a:lnTo>
                  <a:pt x="9451" y="9582"/>
                </a:lnTo>
                <a:lnTo>
                  <a:pt x="9395" y="10389"/>
                </a:lnTo>
                <a:lnTo>
                  <a:pt x="9376" y="10801"/>
                </a:lnTo>
                <a:lnTo>
                  <a:pt x="9376" y="11195"/>
                </a:lnTo>
                <a:lnTo>
                  <a:pt x="9395" y="11608"/>
                </a:lnTo>
                <a:lnTo>
                  <a:pt x="9414" y="12001"/>
                </a:lnTo>
                <a:lnTo>
                  <a:pt x="9489" y="12508"/>
                </a:lnTo>
                <a:lnTo>
                  <a:pt x="9583" y="12995"/>
                </a:lnTo>
                <a:lnTo>
                  <a:pt x="9714" y="13483"/>
                </a:lnTo>
                <a:lnTo>
                  <a:pt x="9883" y="13970"/>
                </a:lnTo>
                <a:lnTo>
                  <a:pt x="10070" y="14439"/>
                </a:lnTo>
                <a:lnTo>
                  <a:pt x="10295" y="14889"/>
                </a:lnTo>
                <a:lnTo>
                  <a:pt x="10558" y="15339"/>
                </a:lnTo>
                <a:lnTo>
                  <a:pt x="10839" y="15770"/>
                </a:lnTo>
                <a:lnTo>
                  <a:pt x="11139" y="16202"/>
                </a:lnTo>
                <a:lnTo>
                  <a:pt x="11458" y="16595"/>
                </a:lnTo>
                <a:lnTo>
                  <a:pt x="11814" y="16971"/>
                </a:lnTo>
                <a:lnTo>
                  <a:pt x="12189" y="17346"/>
                </a:lnTo>
                <a:lnTo>
                  <a:pt x="12583" y="17683"/>
                </a:lnTo>
                <a:lnTo>
                  <a:pt x="12995" y="17983"/>
                </a:lnTo>
                <a:lnTo>
                  <a:pt x="13427" y="18283"/>
                </a:lnTo>
                <a:lnTo>
                  <a:pt x="13877" y="18546"/>
                </a:lnTo>
                <a:lnTo>
                  <a:pt x="14233" y="18714"/>
                </a:lnTo>
                <a:lnTo>
                  <a:pt x="14589" y="18883"/>
                </a:lnTo>
                <a:lnTo>
                  <a:pt x="14927" y="19014"/>
                </a:lnTo>
                <a:lnTo>
                  <a:pt x="15283" y="19127"/>
                </a:lnTo>
                <a:lnTo>
                  <a:pt x="15621" y="19239"/>
                </a:lnTo>
                <a:lnTo>
                  <a:pt x="15977" y="19314"/>
                </a:lnTo>
                <a:lnTo>
                  <a:pt x="16315" y="19389"/>
                </a:lnTo>
                <a:lnTo>
                  <a:pt x="16652" y="19446"/>
                </a:lnTo>
                <a:lnTo>
                  <a:pt x="16990" y="19464"/>
                </a:lnTo>
                <a:lnTo>
                  <a:pt x="17327" y="19483"/>
                </a:lnTo>
                <a:lnTo>
                  <a:pt x="17665" y="19502"/>
                </a:lnTo>
                <a:lnTo>
                  <a:pt x="18002" y="19483"/>
                </a:lnTo>
                <a:lnTo>
                  <a:pt x="18340" y="19464"/>
                </a:lnTo>
                <a:lnTo>
                  <a:pt x="18658" y="19427"/>
                </a:lnTo>
                <a:lnTo>
                  <a:pt x="18996" y="19389"/>
                </a:lnTo>
                <a:lnTo>
                  <a:pt x="19315" y="19333"/>
                </a:lnTo>
                <a:lnTo>
                  <a:pt x="19971" y="19183"/>
                </a:lnTo>
                <a:lnTo>
                  <a:pt x="20627" y="19014"/>
                </a:lnTo>
                <a:lnTo>
                  <a:pt x="21265" y="18808"/>
                </a:lnTo>
                <a:lnTo>
                  <a:pt x="21921" y="18564"/>
                </a:lnTo>
                <a:lnTo>
                  <a:pt x="22559" y="18321"/>
                </a:lnTo>
                <a:lnTo>
                  <a:pt x="23178" y="18039"/>
                </a:lnTo>
                <a:lnTo>
                  <a:pt x="24434" y="17477"/>
                </a:lnTo>
                <a:lnTo>
                  <a:pt x="25297" y="17102"/>
                </a:lnTo>
                <a:lnTo>
                  <a:pt x="26178" y="16708"/>
                </a:lnTo>
                <a:lnTo>
                  <a:pt x="27040" y="16370"/>
                </a:lnTo>
                <a:lnTo>
                  <a:pt x="27491" y="16202"/>
                </a:lnTo>
                <a:lnTo>
                  <a:pt x="27922" y="16052"/>
                </a:lnTo>
                <a:lnTo>
                  <a:pt x="28597" y="15845"/>
                </a:lnTo>
                <a:lnTo>
                  <a:pt x="29291" y="15677"/>
                </a:lnTo>
                <a:lnTo>
                  <a:pt x="29984" y="15545"/>
                </a:lnTo>
                <a:lnTo>
                  <a:pt x="30678" y="15452"/>
                </a:lnTo>
                <a:lnTo>
                  <a:pt x="31353" y="15395"/>
                </a:lnTo>
                <a:lnTo>
                  <a:pt x="32047" y="15377"/>
                </a:lnTo>
                <a:lnTo>
                  <a:pt x="32741" y="15377"/>
                </a:lnTo>
                <a:lnTo>
                  <a:pt x="33416" y="15414"/>
                </a:lnTo>
                <a:lnTo>
                  <a:pt x="34091" y="15508"/>
                </a:lnTo>
                <a:lnTo>
                  <a:pt x="34747" y="15620"/>
                </a:lnTo>
                <a:lnTo>
                  <a:pt x="35404" y="15752"/>
                </a:lnTo>
                <a:lnTo>
                  <a:pt x="36041" y="15939"/>
                </a:lnTo>
                <a:lnTo>
                  <a:pt x="36660" y="16164"/>
                </a:lnTo>
                <a:lnTo>
                  <a:pt x="37260" y="16408"/>
                </a:lnTo>
                <a:lnTo>
                  <a:pt x="37841" y="16689"/>
                </a:lnTo>
                <a:lnTo>
                  <a:pt x="38404" y="17008"/>
                </a:lnTo>
                <a:lnTo>
                  <a:pt x="38704" y="17196"/>
                </a:lnTo>
                <a:lnTo>
                  <a:pt x="38985" y="17383"/>
                </a:lnTo>
                <a:lnTo>
                  <a:pt x="39285" y="17589"/>
                </a:lnTo>
                <a:lnTo>
                  <a:pt x="39548" y="17814"/>
                </a:lnTo>
                <a:lnTo>
                  <a:pt x="39810" y="18039"/>
                </a:lnTo>
                <a:lnTo>
                  <a:pt x="40073" y="18264"/>
                </a:lnTo>
                <a:lnTo>
                  <a:pt x="40317" y="18508"/>
                </a:lnTo>
                <a:lnTo>
                  <a:pt x="40560" y="18752"/>
                </a:lnTo>
                <a:lnTo>
                  <a:pt x="40785" y="18996"/>
                </a:lnTo>
                <a:lnTo>
                  <a:pt x="41010" y="19258"/>
                </a:lnTo>
                <a:lnTo>
                  <a:pt x="41235" y="19540"/>
                </a:lnTo>
                <a:lnTo>
                  <a:pt x="41423" y="19802"/>
                </a:lnTo>
                <a:lnTo>
                  <a:pt x="41629" y="20083"/>
                </a:lnTo>
                <a:lnTo>
                  <a:pt x="41817" y="20365"/>
                </a:lnTo>
                <a:lnTo>
                  <a:pt x="41986" y="20665"/>
                </a:lnTo>
                <a:lnTo>
                  <a:pt x="42136" y="20965"/>
                </a:lnTo>
                <a:lnTo>
                  <a:pt x="42304" y="21246"/>
                </a:lnTo>
                <a:lnTo>
                  <a:pt x="42436" y="21565"/>
                </a:lnTo>
                <a:lnTo>
                  <a:pt x="42567" y="21865"/>
                </a:lnTo>
                <a:lnTo>
                  <a:pt x="42698" y="22183"/>
                </a:lnTo>
                <a:lnTo>
                  <a:pt x="42811" y="22484"/>
                </a:lnTo>
                <a:lnTo>
                  <a:pt x="42904" y="22802"/>
                </a:lnTo>
                <a:lnTo>
                  <a:pt x="42979" y="23121"/>
                </a:lnTo>
                <a:lnTo>
                  <a:pt x="43054" y="23440"/>
                </a:lnTo>
                <a:lnTo>
                  <a:pt x="43129" y="23777"/>
                </a:lnTo>
                <a:lnTo>
                  <a:pt x="43186" y="24096"/>
                </a:lnTo>
                <a:lnTo>
                  <a:pt x="43223" y="24415"/>
                </a:lnTo>
                <a:lnTo>
                  <a:pt x="43242" y="24752"/>
                </a:lnTo>
                <a:lnTo>
                  <a:pt x="43261" y="25071"/>
                </a:lnTo>
                <a:lnTo>
                  <a:pt x="43261" y="25409"/>
                </a:lnTo>
                <a:lnTo>
                  <a:pt x="43242" y="25728"/>
                </a:lnTo>
                <a:lnTo>
                  <a:pt x="43223" y="26046"/>
                </a:lnTo>
                <a:lnTo>
                  <a:pt x="43598" y="26084"/>
                </a:lnTo>
                <a:lnTo>
                  <a:pt x="43617" y="25746"/>
                </a:lnTo>
                <a:lnTo>
                  <a:pt x="43636" y="25409"/>
                </a:lnTo>
                <a:lnTo>
                  <a:pt x="43636" y="25071"/>
                </a:lnTo>
                <a:lnTo>
                  <a:pt x="43617" y="24734"/>
                </a:lnTo>
                <a:lnTo>
                  <a:pt x="43598" y="24396"/>
                </a:lnTo>
                <a:lnTo>
                  <a:pt x="43542" y="24059"/>
                </a:lnTo>
                <a:lnTo>
                  <a:pt x="43504" y="23721"/>
                </a:lnTo>
                <a:lnTo>
                  <a:pt x="43429" y="23384"/>
                </a:lnTo>
                <a:lnTo>
                  <a:pt x="43354" y="23046"/>
                </a:lnTo>
                <a:lnTo>
                  <a:pt x="43261" y="22709"/>
                </a:lnTo>
                <a:lnTo>
                  <a:pt x="43167" y="22390"/>
                </a:lnTo>
                <a:lnTo>
                  <a:pt x="43054" y="22052"/>
                </a:lnTo>
                <a:lnTo>
                  <a:pt x="42923" y="21733"/>
                </a:lnTo>
                <a:lnTo>
                  <a:pt x="42792" y="21415"/>
                </a:lnTo>
                <a:lnTo>
                  <a:pt x="42642" y="21096"/>
                </a:lnTo>
                <a:lnTo>
                  <a:pt x="42473" y="20796"/>
                </a:lnTo>
                <a:lnTo>
                  <a:pt x="42304" y="20477"/>
                </a:lnTo>
                <a:lnTo>
                  <a:pt x="42136" y="20177"/>
                </a:lnTo>
                <a:lnTo>
                  <a:pt x="41948" y="19877"/>
                </a:lnTo>
                <a:lnTo>
                  <a:pt x="41742" y="19596"/>
                </a:lnTo>
                <a:lnTo>
                  <a:pt x="41536" y="19314"/>
                </a:lnTo>
                <a:lnTo>
                  <a:pt x="41310" y="19033"/>
                </a:lnTo>
                <a:lnTo>
                  <a:pt x="41085" y="18752"/>
                </a:lnTo>
                <a:lnTo>
                  <a:pt x="40842" y="18489"/>
                </a:lnTo>
                <a:lnTo>
                  <a:pt x="40579" y="18246"/>
                </a:lnTo>
                <a:lnTo>
                  <a:pt x="40335" y="17983"/>
                </a:lnTo>
                <a:lnTo>
                  <a:pt x="40054" y="17758"/>
                </a:lnTo>
                <a:lnTo>
                  <a:pt x="39792" y="17514"/>
                </a:lnTo>
                <a:lnTo>
                  <a:pt x="39510" y="17289"/>
                </a:lnTo>
                <a:lnTo>
                  <a:pt x="39210" y="17083"/>
                </a:lnTo>
                <a:lnTo>
                  <a:pt x="38910" y="16877"/>
                </a:lnTo>
                <a:lnTo>
                  <a:pt x="38592" y="16689"/>
                </a:lnTo>
                <a:lnTo>
                  <a:pt x="38010" y="16352"/>
                </a:lnTo>
                <a:lnTo>
                  <a:pt x="37410" y="16070"/>
                </a:lnTo>
                <a:lnTo>
                  <a:pt x="36791" y="15808"/>
                </a:lnTo>
                <a:lnTo>
                  <a:pt x="36154" y="15583"/>
                </a:lnTo>
                <a:lnTo>
                  <a:pt x="35497" y="15395"/>
                </a:lnTo>
                <a:lnTo>
                  <a:pt x="34822" y="15245"/>
                </a:lnTo>
                <a:lnTo>
                  <a:pt x="34147" y="15133"/>
                </a:lnTo>
                <a:lnTo>
                  <a:pt x="33454" y="15039"/>
                </a:lnTo>
                <a:lnTo>
                  <a:pt x="32760" y="15002"/>
                </a:lnTo>
                <a:lnTo>
                  <a:pt x="32047" y="15002"/>
                </a:lnTo>
                <a:lnTo>
                  <a:pt x="31353" y="15020"/>
                </a:lnTo>
                <a:lnTo>
                  <a:pt x="30641" y="15077"/>
                </a:lnTo>
                <a:lnTo>
                  <a:pt x="29928" y="15189"/>
                </a:lnTo>
                <a:lnTo>
                  <a:pt x="29216" y="15320"/>
                </a:lnTo>
                <a:lnTo>
                  <a:pt x="28503" y="15489"/>
                </a:lnTo>
                <a:lnTo>
                  <a:pt x="27809" y="15695"/>
                </a:lnTo>
                <a:lnTo>
                  <a:pt x="27359" y="15845"/>
                </a:lnTo>
                <a:lnTo>
                  <a:pt x="26909" y="16014"/>
                </a:lnTo>
                <a:lnTo>
                  <a:pt x="26028" y="16370"/>
                </a:lnTo>
                <a:lnTo>
                  <a:pt x="25147" y="16746"/>
                </a:lnTo>
                <a:lnTo>
                  <a:pt x="24284" y="17139"/>
                </a:lnTo>
                <a:lnTo>
                  <a:pt x="23009" y="17702"/>
                </a:lnTo>
                <a:lnTo>
                  <a:pt x="22390" y="17983"/>
                </a:lnTo>
                <a:lnTo>
                  <a:pt x="21753" y="18227"/>
                </a:lnTo>
                <a:lnTo>
                  <a:pt x="21134" y="18452"/>
                </a:lnTo>
                <a:lnTo>
                  <a:pt x="20496" y="18658"/>
                </a:lnTo>
                <a:lnTo>
                  <a:pt x="19877" y="18846"/>
                </a:lnTo>
                <a:lnTo>
                  <a:pt x="19240" y="18977"/>
                </a:lnTo>
                <a:lnTo>
                  <a:pt x="18621" y="19071"/>
                </a:lnTo>
                <a:lnTo>
                  <a:pt x="18302" y="19108"/>
                </a:lnTo>
                <a:lnTo>
                  <a:pt x="17983" y="19127"/>
                </a:lnTo>
                <a:lnTo>
                  <a:pt x="17346" y="19127"/>
                </a:lnTo>
                <a:lnTo>
                  <a:pt x="17027" y="19108"/>
                </a:lnTo>
                <a:lnTo>
                  <a:pt x="16708" y="19071"/>
                </a:lnTo>
                <a:lnTo>
                  <a:pt x="16371" y="19014"/>
                </a:lnTo>
                <a:lnTo>
                  <a:pt x="16052" y="18958"/>
                </a:lnTo>
                <a:lnTo>
                  <a:pt x="15733" y="18883"/>
                </a:lnTo>
                <a:lnTo>
                  <a:pt x="15396" y="18771"/>
                </a:lnTo>
                <a:lnTo>
                  <a:pt x="15058" y="18658"/>
                </a:lnTo>
                <a:lnTo>
                  <a:pt x="14739" y="18527"/>
                </a:lnTo>
                <a:lnTo>
                  <a:pt x="14402" y="18377"/>
                </a:lnTo>
                <a:lnTo>
                  <a:pt x="14064" y="18208"/>
                </a:lnTo>
                <a:lnTo>
                  <a:pt x="13633" y="17964"/>
                </a:lnTo>
                <a:lnTo>
                  <a:pt x="13221" y="17683"/>
                </a:lnTo>
                <a:lnTo>
                  <a:pt x="12827" y="17383"/>
                </a:lnTo>
                <a:lnTo>
                  <a:pt x="12433" y="17064"/>
                </a:lnTo>
                <a:lnTo>
                  <a:pt x="12077" y="16708"/>
                </a:lnTo>
                <a:lnTo>
                  <a:pt x="11739" y="16352"/>
                </a:lnTo>
                <a:lnTo>
                  <a:pt x="11439" y="15977"/>
                </a:lnTo>
                <a:lnTo>
                  <a:pt x="11139" y="15564"/>
                </a:lnTo>
                <a:lnTo>
                  <a:pt x="10877" y="15152"/>
                </a:lnTo>
                <a:lnTo>
                  <a:pt x="10633" y="14720"/>
                </a:lnTo>
                <a:lnTo>
                  <a:pt x="10427" y="14289"/>
                </a:lnTo>
                <a:lnTo>
                  <a:pt x="10239" y="13839"/>
                </a:lnTo>
                <a:lnTo>
                  <a:pt x="10070" y="13370"/>
                </a:lnTo>
                <a:lnTo>
                  <a:pt x="9958" y="12920"/>
                </a:lnTo>
                <a:lnTo>
                  <a:pt x="9845" y="12451"/>
                </a:lnTo>
                <a:lnTo>
                  <a:pt x="9789" y="11964"/>
                </a:lnTo>
                <a:lnTo>
                  <a:pt x="9751" y="11589"/>
                </a:lnTo>
                <a:lnTo>
                  <a:pt x="9751" y="11195"/>
                </a:lnTo>
                <a:lnTo>
                  <a:pt x="9751" y="10801"/>
                </a:lnTo>
                <a:lnTo>
                  <a:pt x="9770" y="10407"/>
                </a:lnTo>
                <a:lnTo>
                  <a:pt x="9826" y="9620"/>
                </a:lnTo>
                <a:lnTo>
                  <a:pt x="9920" y="8832"/>
                </a:lnTo>
                <a:lnTo>
                  <a:pt x="9995" y="8120"/>
                </a:lnTo>
                <a:lnTo>
                  <a:pt x="10051" y="7407"/>
                </a:lnTo>
                <a:lnTo>
                  <a:pt x="10089" y="6713"/>
                </a:lnTo>
                <a:lnTo>
                  <a:pt x="10089" y="6357"/>
                </a:lnTo>
                <a:lnTo>
                  <a:pt x="10070" y="6001"/>
                </a:lnTo>
                <a:lnTo>
                  <a:pt x="10033" y="5645"/>
                </a:lnTo>
                <a:lnTo>
                  <a:pt x="9995" y="5288"/>
                </a:lnTo>
                <a:lnTo>
                  <a:pt x="9920" y="4932"/>
                </a:lnTo>
                <a:lnTo>
                  <a:pt x="9845" y="4594"/>
                </a:lnTo>
                <a:lnTo>
                  <a:pt x="9733" y="4238"/>
                </a:lnTo>
                <a:lnTo>
                  <a:pt x="9601" y="3901"/>
                </a:lnTo>
                <a:lnTo>
                  <a:pt x="9433" y="3544"/>
                </a:lnTo>
                <a:lnTo>
                  <a:pt x="9245" y="3207"/>
                </a:lnTo>
                <a:lnTo>
                  <a:pt x="9076" y="2926"/>
                </a:lnTo>
                <a:lnTo>
                  <a:pt x="8870" y="2663"/>
                </a:lnTo>
                <a:lnTo>
                  <a:pt x="8683" y="2400"/>
                </a:lnTo>
                <a:lnTo>
                  <a:pt x="8458" y="2157"/>
                </a:lnTo>
                <a:lnTo>
                  <a:pt x="8233" y="1932"/>
                </a:lnTo>
                <a:lnTo>
                  <a:pt x="8008" y="1707"/>
                </a:lnTo>
                <a:lnTo>
                  <a:pt x="7764" y="1500"/>
                </a:lnTo>
                <a:lnTo>
                  <a:pt x="7501" y="1313"/>
                </a:lnTo>
                <a:lnTo>
                  <a:pt x="7239" y="1125"/>
                </a:lnTo>
                <a:lnTo>
                  <a:pt x="6976" y="957"/>
                </a:lnTo>
                <a:lnTo>
                  <a:pt x="6676" y="807"/>
                </a:lnTo>
                <a:lnTo>
                  <a:pt x="6395" y="657"/>
                </a:lnTo>
                <a:lnTo>
                  <a:pt x="6095" y="525"/>
                </a:lnTo>
                <a:lnTo>
                  <a:pt x="5776" y="413"/>
                </a:lnTo>
                <a:lnTo>
                  <a:pt x="5457" y="300"/>
                </a:lnTo>
                <a:lnTo>
                  <a:pt x="5120" y="225"/>
                </a:lnTo>
                <a:lnTo>
                  <a:pt x="4820" y="150"/>
                </a:lnTo>
                <a:lnTo>
                  <a:pt x="4520" y="94"/>
                </a:lnTo>
                <a:lnTo>
                  <a:pt x="4201" y="57"/>
                </a:lnTo>
                <a:lnTo>
                  <a:pt x="3901" y="19"/>
                </a:lnTo>
                <a:lnTo>
                  <a:pt x="358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6"/>
          <p:cNvSpPr/>
          <p:nvPr/>
        </p:nvSpPr>
        <p:spPr>
          <a:xfrm flipH="1">
            <a:off x="-76167" y="0"/>
            <a:ext cx="3241758" cy="1032892"/>
          </a:xfrm>
          <a:custGeom>
            <a:avLst/>
            <a:gdLst/>
            <a:ahLst/>
            <a:cxnLst/>
            <a:rect l="l" t="t" r="r" b="b"/>
            <a:pathLst>
              <a:path w="38199" h="12171" extrusionOk="0">
                <a:moveTo>
                  <a:pt x="2401" y="1"/>
                </a:moveTo>
                <a:lnTo>
                  <a:pt x="2289" y="282"/>
                </a:lnTo>
                <a:lnTo>
                  <a:pt x="2176" y="563"/>
                </a:lnTo>
                <a:lnTo>
                  <a:pt x="2026" y="845"/>
                </a:lnTo>
                <a:lnTo>
                  <a:pt x="1876" y="1126"/>
                </a:lnTo>
                <a:lnTo>
                  <a:pt x="1539" y="1651"/>
                </a:lnTo>
                <a:lnTo>
                  <a:pt x="1201" y="2157"/>
                </a:lnTo>
                <a:lnTo>
                  <a:pt x="864" y="2701"/>
                </a:lnTo>
                <a:lnTo>
                  <a:pt x="695" y="2982"/>
                </a:lnTo>
                <a:lnTo>
                  <a:pt x="545" y="3282"/>
                </a:lnTo>
                <a:lnTo>
                  <a:pt x="413" y="3564"/>
                </a:lnTo>
                <a:lnTo>
                  <a:pt x="282" y="3864"/>
                </a:lnTo>
                <a:lnTo>
                  <a:pt x="188" y="4164"/>
                </a:lnTo>
                <a:lnTo>
                  <a:pt x="95" y="4464"/>
                </a:lnTo>
                <a:lnTo>
                  <a:pt x="38" y="4782"/>
                </a:lnTo>
                <a:lnTo>
                  <a:pt x="1" y="5082"/>
                </a:lnTo>
                <a:lnTo>
                  <a:pt x="1" y="5382"/>
                </a:lnTo>
                <a:lnTo>
                  <a:pt x="38" y="5682"/>
                </a:lnTo>
                <a:lnTo>
                  <a:pt x="113" y="5982"/>
                </a:lnTo>
                <a:lnTo>
                  <a:pt x="226" y="6283"/>
                </a:lnTo>
                <a:lnTo>
                  <a:pt x="395" y="6583"/>
                </a:lnTo>
                <a:lnTo>
                  <a:pt x="582" y="6883"/>
                </a:lnTo>
                <a:lnTo>
                  <a:pt x="751" y="7051"/>
                </a:lnTo>
                <a:lnTo>
                  <a:pt x="920" y="7239"/>
                </a:lnTo>
                <a:lnTo>
                  <a:pt x="1089" y="7389"/>
                </a:lnTo>
                <a:lnTo>
                  <a:pt x="1276" y="7539"/>
                </a:lnTo>
                <a:lnTo>
                  <a:pt x="1482" y="7670"/>
                </a:lnTo>
                <a:lnTo>
                  <a:pt x="1689" y="7783"/>
                </a:lnTo>
                <a:lnTo>
                  <a:pt x="1895" y="7895"/>
                </a:lnTo>
                <a:lnTo>
                  <a:pt x="2120" y="7989"/>
                </a:lnTo>
                <a:lnTo>
                  <a:pt x="2345" y="8083"/>
                </a:lnTo>
                <a:lnTo>
                  <a:pt x="2570" y="8158"/>
                </a:lnTo>
                <a:lnTo>
                  <a:pt x="2814" y="8214"/>
                </a:lnTo>
                <a:lnTo>
                  <a:pt x="3057" y="8270"/>
                </a:lnTo>
                <a:lnTo>
                  <a:pt x="3526" y="8326"/>
                </a:lnTo>
                <a:lnTo>
                  <a:pt x="4014" y="8364"/>
                </a:lnTo>
                <a:lnTo>
                  <a:pt x="4539" y="8345"/>
                </a:lnTo>
                <a:lnTo>
                  <a:pt x="5064" y="8308"/>
                </a:lnTo>
                <a:lnTo>
                  <a:pt x="5570" y="8233"/>
                </a:lnTo>
                <a:lnTo>
                  <a:pt x="6076" y="8158"/>
                </a:lnTo>
                <a:lnTo>
                  <a:pt x="6583" y="8045"/>
                </a:lnTo>
                <a:lnTo>
                  <a:pt x="7070" y="7914"/>
                </a:lnTo>
                <a:lnTo>
                  <a:pt x="8064" y="7633"/>
                </a:lnTo>
                <a:lnTo>
                  <a:pt x="9058" y="7333"/>
                </a:lnTo>
                <a:lnTo>
                  <a:pt x="10052" y="7051"/>
                </a:lnTo>
                <a:lnTo>
                  <a:pt x="10539" y="6939"/>
                </a:lnTo>
                <a:lnTo>
                  <a:pt x="11046" y="6826"/>
                </a:lnTo>
                <a:lnTo>
                  <a:pt x="11552" y="6751"/>
                </a:lnTo>
                <a:lnTo>
                  <a:pt x="12058" y="6695"/>
                </a:lnTo>
                <a:lnTo>
                  <a:pt x="12508" y="6658"/>
                </a:lnTo>
                <a:lnTo>
                  <a:pt x="12958" y="6676"/>
                </a:lnTo>
                <a:lnTo>
                  <a:pt x="13390" y="6714"/>
                </a:lnTo>
                <a:lnTo>
                  <a:pt x="13821" y="6789"/>
                </a:lnTo>
                <a:lnTo>
                  <a:pt x="14252" y="6901"/>
                </a:lnTo>
                <a:lnTo>
                  <a:pt x="14665" y="7051"/>
                </a:lnTo>
                <a:lnTo>
                  <a:pt x="14871" y="7145"/>
                </a:lnTo>
                <a:lnTo>
                  <a:pt x="15059" y="7258"/>
                </a:lnTo>
                <a:lnTo>
                  <a:pt x="15246" y="7370"/>
                </a:lnTo>
                <a:lnTo>
                  <a:pt x="15434" y="7483"/>
                </a:lnTo>
                <a:lnTo>
                  <a:pt x="15584" y="7614"/>
                </a:lnTo>
                <a:lnTo>
                  <a:pt x="15734" y="7745"/>
                </a:lnTo>
                <a:lnTo>
                  <a:pt x="15846" y="7895"/>
                </a:lnTo>
                <a:lnTo>
                  <a:pt x="15977" y="8045"/>
                </a:lnTo>
                <a:lnTo>
                  <a:pt x="16184" y="8383"/>
                </a:lnTo>
                <a:lnTo>
                  <a:pt x="16371" y="8720"/>
                </a:lnTo>
                <a:lnTo>
                  <a:pt x="16559" y="9058"/>
                </a:lnTo>
                <a:lnTo>
                  <a:pt x="16746" y="9395"/>
                </a:lnTo>
                <a:lnTo>
                  <a:pt x="16952" y="9733"/>
                </a:lnTo>
                <a:lnTo>
                  <a:pt x="17084" y="9883"/>
                </a:lnTo>
                <a:lnTo>
                  <a:pt x="17215" y="10014"/>
                </a:lnTo>
                <a:lnTo>
                  <a:pt x="17496" y="10258"/>
                </a:lnTo>
                <a:lnTo>
                  <a:pt x="17796" y="10483"/>
                </a:lnTo>
                <a:lnTo>
                  <a:pt x="18115" y="10652"/>
                </a:lnTo>
                <a:lnTo>
                  <a:pt x="18453" y="10783"/>
                </a:lnTo>
                <a:lnTo>
                  <a:pt x="18809" y="10895"/>
                </a:lnTo>
                <a:lnTo>
                  <a:pt x="19165" y="10952"/>
                </a:lnTo>
                <a:lnTo>
                  <a:pt x="19521" y="10970"/>
                </a:lnTo>
                <a:lnTo>
                  <a:pt x="19709" y="10952"/>
                </a:lnTo>
                <a:lnTo>
                  <a:pt x="19896" y="10933"/>
                </a:lnTo>
                <a:lnTo>
                  <a:pt x="20159" y="10877"/>
                </a:lnTo>
                <a:lnTo>
                  <a:pt x="20421" y="10820"/>
                </a:lnTo>
                <a:lnTo>
                  <a:pt x="20665" y="10727"/>
                </a:lnTo>
                <a:lnTo>
                  <a:pt x="20890" y="10614"/>
                </a:lnTo>
                <a:lnTo>
                  <a:pt x="21097" y="10483"/>
                </a:lnTo>
                <a:lnTo>
                  <a:pt x="21303" y="10333"/>
                </a:lnTo>
                <a:lnTo>
                  <a:pt x="21472" y="10183"/>
                </a:lnTo>
                <a:lnTo>
                  <a:pt x="21640" y="9995"/>
                </a:lnTo>
                <a:lnTo>
                  <a:pt x="21790" y="9808"/>
                </a:lnTo>
                <a:lnTo>
                  <a:pt x="21940" y="9602"/>
                </a:lnTo>
                <a:lnTo>
                  <a:pt x="22072" y="9395"/>
                </a:lnTo>
                <a:lnTo>
                  <a:pt x="22184" y="9170"/>
                </a:lnTo>
                <a:lnTo>
                  <a:pt x="22278" y="8927"/>
                </a:lnTo>
                <a:lnTo>
                  <a:pt x="22372" y="8683"/>
                </a:lnTo>
                <a:lnTo>
                  <a:pt x="22447" y="8439"/>
                </a:lnTo>
                <a:lnTo>
                  <a:pt x="22522" y="8176"/>
                </a:lnTo>
                <a:lnTo>
                  <a:pt x="22709" y="7426"/>
                </a:lnTo>
                <a:lnTo>
                  <a:pt x="22803" y="7051"/>
                </a:lnTo>
                <a:lnTo>
                  <a:pt x="22934" y="6676"/>
                </a:lnTo>
                <a:lnTo>
                  <a:pt x="23065" y="6320"/>
                </a:lnTo>
                <a:lnTo>
                  <a:pt x="23159" y="6151"/>
                </a:lnTo>
                <a:lnTo>
                  <a:pt x="23253" y="6001"/>
                </a:lnTo>
                <a:lnTo>
                  <a:pt x="23366" y="5832"/>
                </a:lnTo>
                <a:lnTo>
                  <a:pt x="23478" y="5701"/>
                </a:lnTo>
                <a:lnTo>
                  <a:pt x="23591" y="5551"/>
                </a:lnTo>
                <a:lnTo>
                  <a:pt x="23741" y="5420"/>
                </a:lnTo>
                <a:lnTo>
                  <a:pt x="23966" y="5270"/>
                </a:lnTo>
                <a:lnTo>
                  <a:pt x="24191" y="5139"/>
                </a:lnTo>
                <a:lnTo>
                  <a:pt x="24434" y="5045"/>
                </a:lnTo>
                <a:lnTo>
                  <a:pt x="24697" y="4970"/>
                </a:lnTo>
                <a:lnTo>
                  <a:pt x="24978" y="4951"/>
                </a:lnTo>
                <a:lnTo>
                  <a:pt x="25241" y="4951"/>
                </a:lnTo>
                <a:lnTo>
                  <a:pt x="25503" y="4970"/>
                </a:lnTo>
                <a:lnTo>
                  <a:pt x="25766" y="5045"/>
                </a:lnTo>
                <a:lnTo>
                  <a:pt x="25916" y="5101"/>
                </a:lnTo>
                <a:lnTo>
                  <a:pt x="26066" y="5176"/>
                </a:lnTo>
                <a:lnTo>
                  <a:pt x="26347" y="5326"/>
                </a:lnTo>
                <a:lnTo>
                  <a:pt x="26591" y="5514"/>
                </a:lnTo>
                <a:lnTo>
                  <a:pt x="26797" y="5739"/>
                </a:lnTo>
                <a:lnTo>
                  <a:pt x="27003" y="5982"/>
                </a:lnTo>
                <a:lnTo>
                  <a:pt x="27172" y="6245"/>
                </a:lnTo>
                <a:lnTo>
                  <a:pt x="27322" y="6526"/>
                </a:lnTo>
                <a:lnTo>
                  <a:pt x="27472" y="6826"/>
                </a:lnTo>
                <a:lnTo>
                  <a:pt x="27603" y="7126"/>
                </a:lnTo>
                <a:lnTo>
                  <a:pt x="27716" y="7445"/>
                </a:lnTo>
                <a:lnTo>
                  <a:pt x="27922" y="8064"/>
                </a:lnTo>
                <a:lnTo>
                  <a:pt x="28128" y="8683"/>
                </a:lnTo>
                <a:lnTo>
                  <a:pt x="28335" y="9245"/>
                </a:lnTo>
                <a:lnTo>
                  <a:pt x="28485" y="9602"/>
                </a:lnTo>
                <a:lnTo>
                  <a:pt x="28672" y="9939"/>
                </a:lnTo>
                <a:lnTo>
                  <a:pt x="28878" y="10239"/>
                </a:lnTo>
                <a:lnTo>
                  <a:pt x="29122" y="10520"/>
                </a:lnTo>
                <a:lnTo>
                  <a:pt x="29366" y="10802"/>
                </a:lnTo>
                <a:lnTo>
                  <a:pt x="29647" y="11045"/>
                </a:lnTo>
                <a:lnTo>
                  <a:pt x="29929" y="11270"/>
                </a:lnTo>
                <a:lnTo>
                  <a:pt x="30247" y="11458"/>
                </a:lnTo>
                <a:lnTo>
                  <a:pt x="30566" y="11646"/>
                </a:lnTo>
                <a:lnTo>
                  <a:pt x="30904" y="11796"/>
                </a:lnTo>
                <a:lnTo>
                  <a:pt x="31241" y="11927"/>
                </a:lnTo>
                <a:lnTo>
                  <a:pt x="31597" y="12021"/>
                </a:lnTo>
                <a:lnTo>
                  <a:pt x="31973" y="12096"/>
                </a:lnTo>
                <a:lnTo>
                  <a:pt x="32348" y="12152"/>
                </a:lnTo>
                <a:lnTo>
                  <a:pt x="32723" y="12171"/>
                </a:lnTo>
                <a:lnTo>
                  <a:pt x="33098" y="12171"/>
                </a:lnTo>
                <a:lnTo>
                  <a:pt x="33416" y="12152"/>
                </a:lnTo>
                <a:lnTo>
                  <a:pt x="33716" y="12114"/>
                </a:lnTo>
                <a:lnTo>
                  <a:pt x="34016" y="12058"/>
                </a:lnTo>
                <a:lnTo>
                  <a:pt x="34316" y="11983"/>
                </a:lnTo>
                <a:lnTo>
                  <a:pt x="34617" y="11908"/>
                </a:lnTo>
                <a:lnTo>
                  <a:pt x="34898" y="11814"/>
                </a:lnTo>
                <a:lnTo>
                  <a:pt x="35198" y="11702"/>
                </a:lnTo>
                <a:lnTo>
                  <a:pt x="35479" y="11589"/>
                </a:lnTo>
                <a:lnTo>
                  <a:pt x="35760" y="11458"/>
                </a:lnTo>
                <a:lnTo>
                  <a:pt x="36042" y="11327"/>
                </a:lnTo>
                <a:lnTo>
                  <a:pt x="36567" y="11008"/>
                </a:lnTo>
                <a:lnTo>
                  <a:pt x="37092" y="10670"/>
                </a:lnTo>
                <a:lnTo>
                  <a:pt x="37579" y="10295"/>
                </a:lnTo>
                <a:lnTo>
                  <a:pt x="3819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6"/>
          <p:cNvSpPr/>
          <p:nvPr/>
        </p:nvSpPr>
        <p:spPr>
          <a:xfrm rot="10800000" flipH="1">
            <a:off x="5803348" y="4053886"/>
            <a:ext cx="3419861" cy="1089639"/>
          </a:xfrm>
          <a:custGeom>
            <a:avLst/>
            <a:gdLst/>
            <a:ahLst/>
            <a:cxnLst/>
            <a:rect l="l" t="t" r="r" b="b"/>
            <a:pathLst>
              <a:path w="38199" h="12171" extrusionOk="0">
                <a:moveTo>
                  <a:pt x="2401" y="1"/>
                </a:moveTo>
                <a:lnTo>
                  <a:pt x="2289" y="282"/>
                </a:lnTo>
                <a:lnTo>
                  <a:pt x="2176" y="563"/>
                </a:lnTo>
                <a:lnTo>
                  <a:pt x="2026" y="845"/>
                </a:lnTo>
                <a:lnTo>
                  <a:pt x="1876" y="1126"/>
                </a:lnTo>
                <a:lnTo>
                  <a:pt x="1539" y="1651"/>
                </a:lnTo>
                <a:lnTo>
                  <a:pt x="1201" y="2157"/>
                </a:lnTo>
                <a:lnTo>
                  <a:pt x="864" y="2701"/>
                </a:lnTo>
                <a:lnTo>
                  <a:pt x="695" y="2982"/>
                </a:lnTo>
                <a:lnTo>
                  <a:pt x="545" y="3282"/>
                </a:lnTo>
                <a:lnTo>
                  <a:pt x="413" y="3564"/>
                </a:lnTo>
                <a:lnTo>
                  <a:pt x="282" y="3864"/>
                </a:lnTo>
                <a:lnTo>
                  <a:pt x="188" y="4164"/>
                </a:lnTo>
                <a:lnTo>
                  <a:pt x="95" y="4464"/>
                </a:lnTo>
                <a:lnTo>
                  <a:pt x="38" y="4782"/>
                </a:lnTo>
                <a:lnTo>
                  <a:pt x="1" y="5082"/>
                </a:lnTo>
                <a:lnTo>
                  <a:pt x="1" y="5382"/>
                </a:lnTo>
                <a:lnTo>
                  <a:pt x="38" y="5682"/>
                </a:lnTo>
                <a:lnTo>
                  <a:pt x="113" y="5982"/>
                </a:lnTo>
                <a:lnTo>
                  <a:pt x="226" y="6283"/>
                </a:lnTo>
                <a:lnTo>
                  <a:pt x="395" y="6583"/>
                </a:lnTo>
                <a:lnTo>
                  <a:pt x="582" y="6883"/>
                </a:lnTo>
                <a:lnTo>
                  <a:pt x="751" y="7051"/>
                </a:lnTo>
                <a:lnTo>
                  <a:pt x="920" y="7239"/>
                </a:lnTo>
                <a:lnTo>
                  <a:pt x="1089" y="7389"/>
                </a:lnTo>
                <a:lnTo>
                  <a:pt x="1276" y="7539"/>
                </a:lnTo>
                <a:lnTo>
                  <a:pt x="1482" y="7670"/>
                </a:lnTo>
                <a:lnTo>
                  <a:pt x="1689" y="7783"/>
                </a:lnTo>
                <a:lnTo>
                  <a:pt x="1895" y="7895"/>
                </a:lnTo>
                <a:lnTo>
                  <a:pt x="2120" y="7989"/>
                </a:lnTo>
                <a:lnTo>
                  <a:pt x="2345" y="8083"/>
                </a:lnTo>
                <a:lnTo>
                  <a:pt x="2570" y="8158"/>
                </a:lnTo>
                <a:lnTo>
                  <a:pt x="2814" y="8214"/>
                </a:lnTo>
                <a:lnTo>
                  <a:pt x="3057" y="8270"/>
                </a:lnTo>
                <a:lnTo>
                  <a:pt x="3526" y="8326"/>
                </a:lnTo>
                <a:lnTo>
                  <a:pt x="4014" y="8364"/>
                </a:lnTo>
                <a:lnTo>
                  <a:pt x="4539" y="8345"/>
                </a:lnTo>
                <a:lnTo>
                  <a:pt x="5064" y="8308"/>
                </a:lnTo>
                <a:lnTo>
                  <a:pt x="5570" y="8233"/>
                </a:lnTo>
                <a:lnTo>
                  <a:pt x="6076" y="8158"/>
                </a:lnTo>
                <a:lnTo>
                  <a:pt x="6583" y="8045"/>
                </a:lnTo>
                <a:lnTo>
                  <a:pt x="7070" y="7914"/>
                </a:lnTo>
                <a:lnTo>
                  <a:pt x="8064" y="7633"/>
                </a:lnTo>
                <a:lnTo>
                  <a:pt x="9058" y="7333"/>
                </a:lnTo>
                <a:lnTo>
                  <a:pt x="10052" y="7051"/>
                </a:lnTo>
                <a:lnTo>
                  <a:pt x="10539" y="6939"/>
                </a:lnTo>
                <a:lnTo>
                  <a:pt x="11046" y="6826"/>
                </a:lnTo>
                <a:lnTo>
                  <a:pt x="11552" y="6751"/>
                </a:lnTo>
                <a:lnTo>
                  <a:pt x="12058" y="6695"/>
                </a:lnTo>
                <a:lnTo>
                  <a:pt x="12508" y="6658"/>
                </a:lnTo>
                <a:lnTo>
                  <a:pt x="12958" y="6676"/>
                </a:lnTo>
                <a:lnTo>
                  <a:pt x="13390" y="6714"/>
                </a:lnTo>
                <a:lnTo>
                  <a:pt x="13821" y="6789"/>
                </a:lnTo>
                <a:lnTo>
                  <a:pt x="14252" y="6901"/>
                </a:lnTo>
                <a:lnTo>
                  <a:pt x="14665" y="7051"/>
                </a:lnTo>
                <a:lnTo>
                  <a:pt x="14871" y="7145"/>
                </a:lnTo>
                <a:lnTo>
                  <a:pt x="15059" y="7258"/>
                </a:lnTo>
                <a:lnTo>
                  <a:pt x="15246" y="7370"/>
                </a:lnTo>
                <a:lnTo>
                  <a:pt x="15434" y="7483"/>
                </a:lnTo>
                <a:lnTo>
                  <a:pt x="15584" y="7614"/>
                </a:lnTo>
                <a:lnTo>
                  <a:pt x="15734" y="7745"/>
                </a:lnTo>
                <a:lnTo>
                  <a:pt x="15846" y="7895"/>
                </a:lnTo>
                <a:lnTo>
                  <a:pt x="15977" y="8045"/>
                </a:lnTo>
                <a:lnTo>
                  <a:pt x="16184" y="8383"/>
                </a:lnTo>
                <a:lnTo>
                  <a:pt x="16371" y="8720"/>
                </a:lnTo>
                <a:lnTo>
                  <a:pt x="16559" y="9058"/>
                </a:lnTo>
                <a:lnTo>
                  <a:pt x="16746" y="9395"/>
                </a:lnTo>
                <a:lnTo>
                  <a:pt x="16952" y="9733"/>
                </a:lnTo>
                <a:lnTo>
                  <a:pt x="17084" y="9883"/>
                </a:lnTo>
                <a:lnTo>
                  <a:pt x="17215" y="10014"/>
                </a:lnTo>
                <a:lnTo>
                  <a:pt x="17496" y="10258"/>
                </a:lnTo>
                <a:lnTo>
                  <a:pt x="17796" y="10483"/>
                </a:lnTo>
                <a:lnTo>
                  <a:pt x="18115" y="10652"/>
                </a:lnTo>
                <a:lnTo>
                  <a:pt x="18453" y="10783"/>
                </a:lnTo>
                <a:lnTo>
                  <a:pt x="18809" y="10895"/>
                </a:lnTo>
                <a:lnTo>
                  <a:pt x="19165" y="10952"/>
                </a:lnTo>
                <a:lnTo>
                  <a:pt x="19521" y="10970"/>
                </a:lnTo>
                <a:lnTo>
                  <a:pt x="19709" y="10952"/>
                </a:lnTo>
                <a:lnTo>
                  <a:pt x="19896" y="10933"/>
                </a:lnTo>
                <a:lnTo>
                  <a:pt x="20159" y="10877"/>
                </a:lnTo>
                <a:lnTo>
                  <a:pt x="20421" y="10820"/>
                </a:lnTo>
                <a:lnTo>
                  <a:pt x="20665" y="10727"/>
                </a:lnTo>
                <a:lnTo>
                  <a:pt x="20890" y="10614"/>
                </a:lnTo>
                <a:lnTo>
                  <a:pt x="21097" y="10483"/>
                </a:lnTo>
                <a:lnTo>
                  <a:pt x="21303" y="10333"/>
                </a:lnTo>
                <a:lnTo>
                  <a:pt x="21472" y="10183"/>
                </a:lnTo>
                <a:lnTo>
                  <a:pt x="21640" y="9995"/>
                </a:lnTo>
                <a:lnTo>
                  <a:pt x="21790" y="9808"/>
                </a:lnTo>
                <a:lnTo>
                  <a:pt x="21940" y="9602"/>
                </a:lnTo>
                <a:lnTo>
                  <a:pt x="22072" y="9395"/>
                </a:lnTo>
                <a:lnTo>
                  <a:pt x="22184" y="9170"/>
                </a:lnTo>
                <a:lnTo>
                  <a:pt x="22278" y="8927"/>
                </a:lnTo>
                <a:lnTo>
                  <a:pt x="22372" y="8683"/>
                </a:lnTo>
                <a:lnTo>
                  <a:pt x="22447" y="8439"/>
                </a:lnTo>
                <a:lnTo>
                  <a:pt x="22522" y="8176"/>
                </a:lnTo>
                <a:lnTo>
                  <a:pt x="22709" y="7426"/>
                </a:lnTo>
                <a:lnTo>
                  <a:pt x="22803" y="7051"/>
                </a:lnTo>
                <a:lnTo>
                  <a:pt x="22934" y="6676"/>
                </a:lnTo>
                <a:lnTo>
                  <a:pt x="23065" y="6320"/>
                </a:lnTo>
                <a:lnTo>
                  <a:pt x="23159" y="6151"/>
                </a:lnTo>
                <a:lnTo>
                  <a:pt x="23253" y="6001"/>
                </a:lnTo>
                <a:lnTo>
                  <a:pt x="23366" y="5832"/>
                </a:lnTo>
                <a:lnTo>
                  <a:pt x="23478" y="5701"/>
                </a:lnTo>
                <a:lnTo>
                  <a:pt x="23591" y="5551"/>
                </a:lnTo>
                <a:lnTo>
                  <a:pt x="23741" y="5420"/>
                </a:lnTo>
                <a:lnTo>
                  <a:pt x="23966" y="5270"/>
                </a:lnTo>
                <a:lnTo>
                  <a:pt x="24191" y="5139"/>
                </a:lnTo>
                <a:lnTo>
                  <a:pt x="24434" y="5045"/>
                </a:lnTo>
                <a:lnTo>
                  <a:pt x="24697" y="4970"/>
                </a:lnTo>
                <a:lnTo>
                  <a:pt x="24978" y="4951"/>
                </a:lnTo>
                <a:lnTo>
                  <a:pt x="25241" y="4951"/>
                </a:lnTo>
                <a:lnTo>
                  <a:pt x="25503" y="4970"/>
                </a:lnTo>
                <a:lnTo>
                  <a:pt x="25766" y="5045"/>
                </a:lnTo>
                <a:lnTo>
                  <a:pt x="25916" y="5101"/>
                </a:lnTo>
                <a:lnTo>
                  <a:pt x="26066" y="5176"/>
                </a:lnTo>
                <a:lnTo>
                  <a:pt x="26347" y="5326"/>
                </a:lnTo>
                <a:lnTo>
                  <a:pt x="26591" y="5514"/>
                </a:lnTo>
                <a:lnTo>
                  <a:pt x="26797" y="5739"/>
                </a:lnTo>
                <a:lnTo>
                  <a:pt x="27003" y="5982"/>
                </a:lnTo>
                <a:lnTo>
                  <a:pt x="27172" y="6245"/>
                </a:lnTo>
                <a:lnTo>
                  <a:pt x="27322" y="6526"/>
                </a:lnTo>
                <a:lnTo>
                  <a:pt x="27472" y="6826"/>
                </a:lnTo>
                <a:lnTo>
                  <a:pt x="27603" y="7126"/>
                </a:lnTo>
                <a:lnTo>
                  <a:pt x="27716" y="7445"/>
                </a:lnTo>
                <a:lnTo>
                  <a:pt x="27922" y="8064"/>
                </a:lnTo>
                <a:lnTo>
                  <a:pt x="28128" y="8683"/>
                </a:lnTo>
                <a:lnTo>
                  <a:pt x="28335" y="9245"/>
                </a:lnTo>
                <a:lnTo>
                  <a:pt x="28485" y="9602"/>
                </a:lnTo>
                <a:lnTo>
                  <a:pt x="28672" y="9939"/>
                </a:lnTo>
                <a:lnTo>
                  <a:pt x="28878" y="10239"/>
                </a:lnTo>
                <a:lnTo>
                  <a:pt x="29122" y="10520"/>
                </a:lnTo>
                <a:lnTo>
                  <a:pt x="29366" y="10802"/>
                </a:lnTo>
                <a:lnTo>
                  <a:pt x="29647" y="11045"/>
                </a:lnTo>
                <a:lnTo>
                  <a:pt x="29929" y="11270"/>
                </a:lnTo>
                <a:lnTo>
                  <a:pt x="30247" y="11458"/>
                </a:lnTo>
                <a:lnTo>
                  <a:pt x="30566" y="11646"/>
                </a:lnTo>
                <a:lnTo>
                  <a:pt x="30904" y="11796"/>
                </a:lnTo>
                <a:lnTo>
                  <a:pt x="31241" y="11927"/>
                </a:lnTo>
                <a:lnTo>
                  <a:pt x="31597" y="12021"/>
                </a:lnTo>
                <a:lnTo>
                  <a:pt x="31973" y="12096"/>
                </a:lnTo>
                <a:lnTo>
                  <a:pt x="32348" y="12152"/>
                </a:lnTo>
                <a:lnTo>
                  <a:pt x="32723" y="12171"/>
                </a:lnTo>
                <a:lnTo>
                  <a:pt x="33098" y="12171"/>
                </a:lnTo>
                <a:lnTo>
                  <a:pt x="33416" y="12152"/>
                </a:lnTo>
                <a:lnTo>
                  <a:pt x="33716" y="12114"/>
                </a:lnTo>
                <a:lnTo>
                  <a:pt x="34016" y="12058"/>
                </a:lnTo>
                <a:lnTo>
                  <a:pt x="34316" y="11983"/>
                </a:lnTo>
                <a:lnTo>
                  <a:pt x="34617" y="11908"/>
                </a:lnTo>
                <a:lnTo>
                  <a:pt x="34898" y="11814"/>
                </a:lnTo>
                <a:lnTo>
                  <a:pt x="35198" y="11702"/>
                </a:lnTo>
                <a:lnTo>
                  <a:pt x="35479" y="11589"/>
                </a:lnTo>
                <a:lnTo>
                  <a:pt x="35760" y="11458"/>
                </a:lnTo>
                <a:lnTo>
                  <a:pt x="36042" y="11327"/>
                </a:lnTo>
                <a:lnTo>
                  <a:pt x="36567" y="11008"/>
                </a:lnTo>
                <a:lnTo>
                  <a:pt x="37092" y="10670"/>
                </a:lnTo>
                <a:lnTo>
                  <a:pt x="37579" y="10295"/>
                </a:lnTo>
                <a:lnTo>
                  <a:pt x="3819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6"/>
          <p:cNvSpPr/>
          <p:nvPr/>
        </p:nvSpPr>
        <p:spPr>
          <a:xfrm rot="-8100000" flipH="1">
            <a:off x="-996029" y="3801158"/>
            <a:ext cx="3241692" cy="933942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6" name="Google Shape;266;p6"/>
          <p:cNvGrpSpPr/>
          <p:nvPr/>
        </p:nvGrpSpPr>
        <p:grpSpPr>
          <a:xfrm>
            <a:off x="8213644" y="2782998"/>
            <a:ext cx="930362" cy="1018697"/>
            <a:chOff x="3459100" y="395775"/>
            <a:chExt cx="803075" cy="879324"/>
          </a:xfrm>
        </p:grpSpPr>
        <p:sp>
          <p:nvSpPr>
            <p:cNvPr id="267" name="Google Shape;267;p6"/>
            <p:cNvSpPr/>
            <p:nvPr/>
          </p:nvSpPr>
          <p:spPr>
            <a:xfrm>
              <a:off x="3459100" y="550120"/>
              <a:ext cx="44147" cy="68988"/>
            </a:xfrm>
            <a:custGeom>
              <a:avLst/>
              <a:gdLst/>
              <a:ahLst/>
              <a:cxnLst/>
              <a:rect l="l" t="t" r="r" b="b"/>
              <a:pathLst>
                <a:path w="901" h="1408" extrusionOk="0">
                  <a:moveTo>
                    <a:pt x="450" y="1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694"/>
                  </a:lnTo>
                  <a:lnTo>
                    <a:pt x="0" y="844"/>
                  </a:lnTo>
                  <a:lnTo>
                    <a:pt x="19" y="976"/>
                  </a:lnTo>
                  <a:lnTo>
                    <a:pt x="75" y="1088"/>
                  </a:lnTo>
                  <a:lnTo>
                    <a:pt x="132" y="1201"/>
                  </a:lnTo>
                  <a:lnTo>
                    <a:pt x="188" y="1276"/>
                  </a:lnTo>
                  <a:lnTo>
                    <a:pt x="263" y="1351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1"/>
                  </a:lnTo>
                  <a:lnTo>
                    <a:pt x="694" y="1276"/>
                  </a:lnTo>
                  <a:lnTo>
                    <a:pt x="769" y="1201"/>
                  </a:lnTo>
                  <a:lnTo>
                    <a:pt x="825" y="1088"/>
                  </a:lnTo>
                  <a:lnTo>
                    <a:pt x="863" y="976"/>
                  </a:lnTo>
                  <a:lnTo>
                    <a:pt x="882" y="844"/>
                  </a:lnTo>
                  <a:lnTo>
                    <a:pt x="900" y="694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6"/>
            <p:cNvSpPr/>
            <p:nvPr/>
          </p:nvSpPr>
          <p:spPr>
            <a:xfrm>
              <a:off x="3670428" y="395775"/>
              <a:ext cx="58846" cy="94663"/>
            </a:xfrm>
            <a:custGeom>
              <a:avLst/>
              <a:gdLst/>
              <a:ahLst/>
              <a:cxnLst/>
              <a:rect l="l" t="t" r="r" b="b"/>
              <a:pathLst>
                <a:path w="1201" h="1932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50"/>
                  </a:lnTo>
                  <a:lnTo>
                    <a:pt x="169" y="282"/>
                  </a:lnTo>
                  <a:lnTo>
                    <a:pt x="94" y="413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57"/>
                  </a:lnTo>
                  <a:lnTo>
                    <a:pt x="0" y="1163"/>
                  </a:lnTo>
                  <a:lnTo>
                    <a:pt x="38" y="1350"/>
                  </a:lnTo>
                  <a:lnTo>
                    <a:pt x="94" y="1500"/>
                  </a:lnTo>
                  <a:lnTo>
                    <a:pt x="169" y="1651"/>
                  </a:lnTo>
                  <a:lnTo>
                    <a:pt x="263" y="1763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63"/>
                  </a:lnTo>
                  <a:lnTo>
                    <a:pt x="1032" y="1651"/>
                  </a:lnTo>
                  <a:lnTo>
                    <a:pt x="1107" y="1500"/>
                  </a:lnTo>
                  <a:lnTo>
                    <a:pt x="1163" y="1350"/>
                  </a:lnTo>
                  <a:lnTo>
                    <a:pt x="1182" y="1163"/>
                  </a:lnTo>
                  <a:lnTo>
                    <a:pt x="1200" y="957"/>
                  </a:lnTo>
                  <a:lnTo>
                    <a:pt x="1182" y="769"/>
                  </a:lnTo>
                  <a:lnTo>
                    <a:pt x="1163" y="582"/>
                  </a:lnTo>
                  <a:lnTo>
                    <a:pt x="1107" y="413"/>
                  </a:lnTo>
                  <a:lnTo>
                    <a:pt x="1032" y="282"/>
                  </a:lnTo>
                  <a:lnTo>
                    <a:pt x="938" y="150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6"/>
            <p:cNvSpPr/>
            <p:nvPr/>
          </p:nvSpPr>
          <p:spPr>
            <a:xfrm>
              <a:off x="3641029" y="657622"/>
              <a:ext cx="58846" cy="94712"/>
            </a:xfrm>
            <a:custGeom>
              <a:avLst/>
              <a:gdLst/>
              <a:ahLst/>
              <a:cxnLst/>
              <a:rect l="l" t="t" r="r" b="b"/>
              <a:pathLst>
                <a:path w="1201" h="1933" extrusionOk="0">
                  <a:moveTo>
                    <a:pt x="600" y="1"/>
                  </a:moveTo>
                  <a:lnTo>
                    <a:pt x="469" y="19"/>
                  </a:lnTo>
                  <a:lnTo>
                    <a:pt x="357" y="76"/>
                  </a:lnTo>
                  <a:lnTo>
                    <a:pt x="263" y="169"/>
                  </a:lnTo>
                  <a:lnTo>
                    <a:pt x="169" y="282"/>
                  </a:lnTo>
                  <a:lnTo>
                    <a:pt x="94" y="432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76"/>
                  </a:lnTo>
                  <a:lnTo>
                    <a:pt x="0" y="1163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51"/>
                  </a:lnTo>
                  <a:lnTo>
                    <a:pt x="263" y="1782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82"/>
                  </a:lnTo>
                  <a:lnTo>
                    <a:pt x="1013" y="1651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63"/>
                  </a:lnTo>
                  <a:lnTo>
                    <a:pt x="1200" y="976"/>
                  </a:lnTo>
                  <a:lnTo>
                    <a:pt x="1182" y="769"/>
                  </a:lnTo>
                  <a:lnTo>
                    <a:pt x="1144" y="582"/>
                  </a:lnTo>
                  <a:lnTo>
                    <a:pt x="1088" y="432"/>
                  </a:lnTo>
                  <a:lnTo>
                    <a:pt x="1013" y="282"/>
                  </a:lnTo>
                  <a:lnTo>
                    <a:pt x="938" y="169"/>
                  </a:lnTo>
                  <a:lnTo>
                    <a:pt x="825" y="76"/>
                  </a:lnTo>
                  <a:lnTo>
                    <a:pt x="713" y="19"/>
                  </a:lnTo>
                  <a:lnTo>
                    <a:pt x="60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6"/>
            <p:cNvSpPr/>
            <p:nvPr/>
          </p:nvSpPr>
          <p:spPr>
            <a:xfrm>
              <a:off x="3798116" y="516115"/>
              <a:ext cx="44147" cy="68058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451" y="1"/>
                  </a:moveTo>
                  <a:lnTo>
                    <a:pt x="357" y="20"/>
                  </a:lnTo>
                  <a:lnTo>
                    <a:pt x="263" y="57"/>
                  </a:lnTo>
                  <a:lnTo>
                    <a:pt x="188" y="113"/>
                  </a:lnTo>
                  <a:lnTo>
                    <a:pt x="132" y="207"/>
                  </a:lnTo>
                  <a:lnTo>
                    <a:pt x="76" y="301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695"/>
                  </a:lnTo>
                  <a:lnTo>
                    <a:pt x="1" y="845"/>
                  </a:lnTo>
                  <a:lnTo>
                    <a:pt x="38" y="976"/>
                  </a:lnTo>
                  <a:lnTo>
                    <a:pt x="76" y="1088"/>
                  </a:lnTo>
                  <a:lnTo>
                    <a:pt x="132" y="1201"/>
                  </a:lnTo>
                  <a:lnTo>
                    <a:pt x="188" y="1276"/>
                  </a:lnTo>
                  <a:lnTo>
                    <a:pt x="263" y="1351"/>
                  </a:lnTo>
                  <a:lnTo>
                    <a:pt x="357" y="1388"/>
                  </a:lnTo>
                  <a:lnTo>
                    <a:pt x="545" y="1388"/>
                  </a:lnTo>
                  <a:lnTo>
                    <a:pt x="620" y="1351"/>
                  </a:lnTo>
                  <a:lnTo>
                    <a:pt x="695" y="1276"/>
                  </a:lnTo>
                  <a:lnTo>
                    <a:pt x="770" y="1201"/>
                  </a:lnTo>
                  <a:lnTo>
                    <a:pt x="826" y="1088"/>
                  </a:lnTo>
                  <a:lnTo>
                    <a:pt x="863" y="976"/>
                  </a:lnTo>
                  <a:lnTo>
                    <a:pt x="882" y="845"/>
                  </a:lnTo>
                  <a:lnTo>
                    <a:pt x="901" y="695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01"/>
                  </a:lnTo>
                  <a:lnTo>
                    <a:pt x="770" y="207"/>
                  </a:lnTo>
                  <a:lnTo>
                    <a:pt x="695" y="113"/>
                  </a:lnTo>
                  <a:lnTo>
                    <a:pt x="620" y="57"/>
                  </a:lnTo>
                  <a:lnTo>
                    <a:pt x="545" y="20"/>
                  </a:lnTo>
                  <a:lnTo>
                    <a:pt x="45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6"/>
            <p:cNvSpPr/>
            <p:nvPr/>
          </p:nvSpPr>
          <p:spPr>
            <a:xfrm>
              <a:off x="3820165" y="802805"/>
              <a:ext cx="44147" cy="68939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713"/>
                  </a:lnTo>
                  <a:lnTo>
                    <a:pt x="1" y="844"/>
                  </a:lnTo>
                  <a:lnTo>
                    <a:pt x="38" y="975"/>
                  </a:lnTo>
                  <a:lnTo>
                    <a:pt x="76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20" y="1350"/>
                  </a:lnTo>
                  <a:lnTo>
                    <a:pt x="695" y="1294"/>
                  </a:lnTo>
                  <a:lnTo>
                    <a:pt x="770" y="1200"/>
                  </a:lnTo>
                  <a:lnTo>
                    <a:pt x="826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1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695" y="132"/>
                  </a:lnTo>
                  <a:lnTo>
                    <a:pt x="620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6"/>
            <p:cNvSpPr/>
            <p:nvPr/>
          </p:nvSpPr>
          <p:spPr>
            <a:xfrm>
              <a:off x="3459100" y="802805"/>
              <a:ext cx="44147" cy="68939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713"/>
                  </a:lnTo>
                  <a:lnTo>
                    <a:pt x="0" y="844"/>
                  </a:lnTo>
                  <a:lnTo>
                    <a:pt x="19" y="975"/>
                  </a:lnTo>
                  <a:lnTo>
                    <a:pt x="75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0"/>
                  </a:lnTo>
                  <a:lnTo>
                    <a:pt x="694" y="1294"/>
                  </a:lnTo>
                  <a:lnTo>
                    <a:pt x="769" y="1200"/>
                  </a:lnTo>
                  <a:lnTo>
                    <a:pt x="825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0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6"/>
            <p:cNvSpPr/>
            <p:nvPr/>
          </p:nvSpPr>
          <p:spPr>
            <a:xfrm>
              <a:off x="3641029" y="958080"/>
              <a:ext cx="58846" cy="95594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69"/>
                  </a:lnTo>
                  <a:lnTo>
                    <a:pt x="169" y="300"/>
                  </a:lnTo>
                  <a:lnTo>
                    <a:pt x="94" y="432"/>
                  </a:lnTo>
                  <a:lnTo>
                    <a:pt x="38" y="600"/>
                  </a:lnTo>
                  <a:lnTo>
                    <a:pt x="0" y="788"/>
                  </a:lnTo>
                  <a:lnTo>
                    <a:pt x="0" y="975"/>
                  </a:lnTo>
                  <a:lnTo>
                    <a:pt x="0" y="1182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69"/>
                  </a:lnTo>
                  <a:lnTo>
                    <a:pt x="263" y="1782"/>
                  </a:lnTo>
                  <a:lnTo>
                    <a:pt x="357" y="1876"/>
                  </a:lnTo>
                  <a:lnTo>
                    <a:pt x="469" y="1932"/>
                  </a:lnTo>
                  <a:lnTo>
                    <a:pt x="600" y="1951"/>
                  </a:lnTo>
                  <a:lnTo>
                    <a:pt x="713" y="1932"/>
                  </a:lnTo>
                  <a:lnTo>
                    <a:pt x="825" y="1876"/>
                  </a:lnTo>
                  <a:lnTo>
                    <a:pt x="938" y="1782"/>
                  </a:lnTo>
                  <a:lnTo>
                    <a:pt x="1013" y="1669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82"/>
                  </a:lnTo>
                  <a:lnTo>
                    <a:pt x="1200" y="975"/>
                  </a:lnTo>
                  <a:lnTo>
                    <a:pt x="1182" y="788"/>
                  </a:lnTo>
                  <a:lnTo>
                    <a:pt x="1144" y="600"/>
                  </a:lnTo>
                  <a:lnTo>
                    <a:pt x="1088" y="432"/>
                  </a:lnTo>
                  <a:lnTo>
                    <a:pt x="1013" y="300"/>
                  </a:lnTo>
                  <a:lnTo>
                    <a:pt x="938" y="169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6"/>
            <p:cNvSpPr/>
            <p:nvPr/>
          </p:nvSpPr>
          <p:spPr>
            <a:xfrm>
              <a:off x="4033355" y="571238"/>
              <a:ext cx="59777" cy="95643"/>
            </a:xfrm>
            <a:custGeom>
              <a:avLst/>
              <a:gdLst/>
              <a:ahLst/>
              <a:cxnLst/>
              <a:rect l="l" t="t" r="r" b="b"/>
              <a:pathLst>
                <a:path w="1220" h="1952" extrusionOk="0">
                  <a:moveTo>
                    <a:pt x="619" y="1"/>
                  </a:moveTo>
                  <a:lnTo>
                    <a:pt x="488" y="20"/>
                  </a:lnTo>
                  <a:lnTo>
                    <a:pt x="375" y="76"/>
                  </a:lnTo>
                  <a:lnTo>
                    <a:pt x="281" y="170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70"/>
                  </a:lnTo>
                  <a:lnTo>
                    <a:pt x="0" y="976"/>
                  </a:lnTo>
                  <a:lnTo>
                    <a:pt x="19" y="1164"/>
                  </a:lnTo>
                  <a:lnTo>
                    <a:pt x="56" y="1351"/>
                  </a:lnTo>
                  <a:lnTo>
                    <a:pt x="113" y="1520"/>
                  </a:lnTo>
                  <a:lnTo>
                    <a:pt x="188" y="1651"/>
                  </a:lnTo>
                  <a:lnTo>
                    <a:pt x="281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19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57" y="1782"/>
                  </a:lnTo>
                  <a:lnTo>
                    <a:pt x="1032" y="1651"/>
                  </a:lnTo>
                  <a:lnTo>
                    <a:pt x="1107" y="1520"/>
                  </a:lnTo>
                  <a:lnTo>
                    <a:pt x="1163" y="1351"/>
                  </a:lnTo>
                  <a:lnTo>
                    <a:pt x="1200" y="1164"/>
                  </a:lnTo>
                  <a:lnTo>
                    <a:pt x="1219" y="976"/>
                  </a:lnTo>
                  <a:lnTo>
                    <a:pt x="1200" y="770"/>
                  </a:lnTo>
                  <a:lnTo>
                    <a:pt x="1163" y="601"/>
                  </a:lnTo>
                  <a:lnTo>
                    <a:pt x="1107" y="432"/>
                  </a:lnTo>
                  <a:lnTo>
                    <a:pt x="1032" y="282"/>
                  </a:lnTo>
                  <a:lnTo>
                    <a:pt x="957" y="170"/>
                  </a:lnTo>
                  <a:lnTo>
                    <a:pt x="844" y="76"/>
                  </a:lnTo>
                  <a:lnTo>
                    <a:pt x="731" y="20"/>
                  </a:lnTo>
                  <a:lnTo>
                    <a:pt x="61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6"/>
            <p:cNvSpPr/>
            <p:nvPr/>
          </p:nvSpPr>
          <p:spPr>
            <a:xfrm>
              <a:off x="3945159" y="1005854"/>
              <a:ext cx="58846" cy="95594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88" y="19"/>
                  </a:lnTo>
                  <a:lnTo>
                    <a:pt x="375" y="75"/>
                  </a:lnTo>
                  <a:lnTo>
                    <a:pt x="263" y="169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88"/>
                  </a:lnTo>
                  <a:lnTo>
                    <a:pt x="0" y="976"/>
                  </a:lnTo>
                  <a:lnTo>
                    <a:pt x="19" y="1182"/>
                  </a:lnTo>
                  <a:lnTo>
                    <a:pt x="56" y="1351"/>
                  </a:lnTo>
                  <a:lnTo>
                    <a:pt x="113" y="1519"/>
                  </a:lnTo>
                  <a:lnTo>
                    <a:pt x="188" y="1669"/>
                  </a:lnTo>
                  <a:lnTo>
                    <a:pt x="263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00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38" y="1782"/>
                  </a:lnTo>
                  <a:lnTo>
                    <a:pt x="1031" y="1669"/>
                  </a:lnTo>
                  <a:lnTo>
                    <a:pt x="1106" y="1519"/>
                  </a:lnTo>
                  <a:lnTo>
                    <a:pt x="1163" y="1351"/>
                  </a:lnTo>
                  <a:lnTo>
                    <a:pt x="1200" y="1182"/>
                  </a:lnTo>
                  <a:lnTo>
                    <a:pt x="1200" y="976"/>
                  </a:lnTo>
                  <a:lnTo>
                    <a:pt x="1200" y="788"/>
                  </a:lnTo>
                  <a:lnTo>
                    <a:pt x="1163" y="601"/>
                  </a:lnTo>
                  <a:lnTo>
                    <a:pt x="1106" y="432"/>
                  </a:lnTo>
                  <a:lnTo>
                    <a:pt x="1031" y="282"/>
                  </a:lnTo>
                  <a:lnTo>
                    <a:pt x="938" y="169"/>
                  </a:lnTo>
                  <a:lnTo>
                    <a:pt x="844" y="75"/>
                  </a:lnTo>
                  <a:lnTo>
                    <a:pt x="731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6"/>
            <p:cNvSpPr/>
            <p:nvPr/>
          </p:nvSpPr>
          <p:spPr>
            <a:xfrm>
              <a:off x="3923061" y="1206159"/>
              <a:ext cx="44196" cy="68939"/>
            </a:xfrm>
            <a:custGeom>
              <a:avLst/>
              <a:gdLst/>
              <a:ahLst/>
              <a:cxnLst/>
              <a:rect l="l" t="t" r="r" b="b"/>
              <a:pathLst>
                <a:path w="902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20" y="563"/>
                  </a:lnTo>
                  <a:lnTo>
                    <a:pt x="1" y="713"/>
                  </a:lnTo>
                  <a:lnTo>
                    <a:pt x="20" y="844"/>
                  </a:lnTo>
                  <a:lnTo>
                    <a:pt x="38" y="975"/>
                  </a:lnTo>
                  <a:lnTo>
                    <a:pt x="76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39" y="1350"/>
                  </a:lnTo>
                  <a:lnTo>
                    <a:pt x="714" y="1275"/>
                  </a:lnTo>
                  <a:lnTo>
                    <a:pt x="770" y="1200"/>
                  </a:lnTo>
                  <a:lnTo>
                    <a:pt x="826" y="1088"/>
                  </a:lnTo>
                  <a:lnTo>
                    <a:pt x="864" y="975"/>
                  </a:lnTo>
                  <a:lnTo>
                    <a:pt x="901" y="844"/>
                  </a:lnTo>
                  <a:lnTo>
                    <a:pt x="901" y="713"/>
                  </a:lnTo>
                  <a:lnTo>
                    <a:pt x="901" y="563"/>
                  </a:lnTo>
                  <a:lnTo>
                    <a:pt x="864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714" y="132"/>
                  </a:lnTo>
                  <a:lnTo>
                    <a:pt x="639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6"/>
            <p:cNvSpPr/>
            <p:nvPr/>
          </p:nvSpPr>
          <p:spPr>
            <a:xfrm>
              <a:off x="4195979" y="837691"/>
              <a:ext cx="44147" cy="68058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357" y="1"/>
                  </a:moveTo>
                  <a:lnTo>
                    <a:pt x="281" y="57"/>
                  </a:lnTo>
                  <a:lnTo>
                    <a:pt x="206" y="113"/>
                  </a:lnTo>
                  <a:lnTo>
                    <a:pt x="131" y="207"/>
                  </a:lnTo>
                  <a:lnTo>
                    <a:pt x="75" y="301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695"/>
                  </a:lnTo>
                  <a:lnTo>
                    <a:pt x="19" y="845"/>
                  </a:lnTo>
                  <a:lnTo>
                    <a:pt x="38" y="976"/>
                  </a:lnTo>
                  <a:lnTo>
                    <a:pt x="75" y="1089"/>
                  </a:lnTo>
                  <a:lnTo>
                    <a:pt x="131" y="1182"/>
                  </a:lnTo>
                  <a:lnTo>
                    <a:pt x="206" y="1276"/>
                  </a:lnTo>
                  <a:lnTo>
                    <a:pt x="281" y="1332"/>
                  </a:lnTo>
                  <a:lnTo>
                    <a:pt x="357" y="1389"/>
                  </a:lnTo>
                  <a:lnTo>
                    <a:pt x="544" y="1389"/>
                  </a:lnTo>
                  <a:lnTo>
                    <a:pt x="619" y="1332"/>
                  </a:lnTo>
                  <a:lnTo>
                    <a:pt x="713" y="1276"/>
                  </a:lnTo>
                  <a:lnTo>
                    <a:pt x="769" y="1182"/>
                  </a:lnTo>
                  <a:lnTo>
                    <a:pt x="825" y="1089"/>
                  </a:lnTo>
                  <a:lnTo>
                    <a:pt x="863" y="976"/>
                  </a:lnTo>
                  <a:lnTo>
                    <a:pt x="900" y="845"/>
                  </a:lnTo>
                  <a:lnTo>
                    <a:pt x="900" y="695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01"/>
                  </a:lnTo>
                  <a:lnTo>
                    <a:pt x="769" y="207"/>
                  </a:lnTo>
                  <a:lnTo>
                    <a:pt x="713" y="113"/>
                  </a:lnTo>
                  <a:lnTo>
                    <a:pt x="619" y="57"/>
                  </a:lnTo>
                  <a:lnTo>
                    <a:pt x="54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6"/>
            <p:cNvSpPr/>
            <p:nvPr/>
          </p:nvSpPr>
          <p:spPr>
            <a:xfrm>
              <a:off x="4218028" y="1206159"/>
              <a:ext cx="44147" cy="68939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713"/>
                  </a:lnTo>
                  <a:lnTo>
                    <a:pt x="19" y="844"/>
                  </a:lnTo>
                  <a:lnTo>
                    <a:pt x="38" y="975"/>
                  </a:lnTo>
                  <a:lnTo>
                    <a:pt x="75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38" y="1350"/>
                  </a:lnTo>
                  <a:lnTo>
                    <a:pt x="713" y="1275"/>
                  </a:lnTo>
                  <a:lnTo>
                    <a:pt x="769" y="1200"/>
                  </a:lnTo>
                  <a:lnTo>
                    <a:pt x="825" y="1088"/>
                  </a:lnTo>
                  <a:lnTo>
                    <a:pt x="863" y="975"/>
                  </a:lnTo>
                  <a:lnTo>
                    <a:pt x="900" y="844"/>
                  </a:lnTo>
                  <a:lnTo>
                    <a:pt x="900" y="713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713" y="132"/>
                  </a:lnTo>
                  <a:lnTo>
                    <a:pt x="638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9" name="Google Shape;279;p6"/>
          <p:cNvGrpSpPr/>
          <p:nvPr/>
        </p:nvGrpSpPr>
        <p:grpSpPr>
          <a:xfrm>
            <a:off x="248044" y="1230148"/>
            <a:ext cx="930362" cy="1018697"/>
            <a:chOff x="3459100" y="395775"/>
            <a:chExt cx="803075" cy="879324"/>
          </a:xfrm>
        </p:grpSpPr>
        <p:sp>
          <p:nvSpPr>
            <p:cNvPr id="280" name="Google Shape;280;p6"/>
            <p:cNvSpPr/>
            <p:nvPr/>
          </p:nvSpPr>
          <p:spPr>
            <a:xfrm>
              <a:off x="3459100" y="550120"/>
              <a:ext cx="44147" cy="68988"/>
            </a:xfrm>
            <a:custGeom>
              <a:avLst/>
              <a:gdLst/>
              <a:ahLst/>
              <a:cxnLst/>
              <a:rect l="l" t="t" r="r" b="b"/>
              <a:pathLst>
                <a:path w="901" h="1408" extrusionOk="0">
                  <a:moveTo>
                    <a:pt x="450" y="1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694"/>
                  </a:lnTo>
                  <a:lnTo>
                    <a:pt x="0" y="844"/>
                  </a:lnTo>
                  <a:lnTo>
                    <a:pt x="19" y="976"/>
                  </a:lnTo>
                  <a:lnTo>
                    <a:pt x="75" y="1088"/>
                  </a:lnTo>
                  <a:lnTo>
                    <a:pt x="132" y="1201"/>
                  </a:lnTo>
                  <a:lnTo>
                    <a:pt x="188" y="1276"/>
                  </a:lnTo>
                  <a:lnTo>
                    <a:pt x="263" y="1351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1"/>
                  </a:lnTo>
                  <a:lnTo>
                    <a:pt x="694" y="1276"/>
                  </a:lnTo>
                  <a:lnTo>
                    <a:pt x="769" y="1201"/>
                  </a:lnTo>
                  <a:lnTo>
                    <a:pt x="825" y="1088"/>
                  </a:lnTo>
                  <a:lnTo>
                    <a:pt x="863" y="976"/>
                  </a:lnTo>
                  <a:lnTo>
                    <a:pt x="882" y="844"/>
                  </a:lnTo>
                  <a:lnTo>
                    <a:pt x="900" y="694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6"/>
            <p:cNvSpPr/>
            <p:nvPr/>
          </p:nvSpPr>
          <p:spPr>
            <a:xfrm>
              <a:off x="3670428" y="395775"/>
              <a:ext cx="58846" cy="94663"/>
            </a:xfrm>
            <a:custGeom>
              <a:avLst/>
              <a:gdLst/>
              <a:ahLst/>
              <a:cxnLst/>
              <a:rect l="l" t="t" r="r" b="b"/>
              <a:pathLst>
                <a:path w="1201" h="1932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50"/>
                  </a:lnTo>
                  <a:lnTo>
                    <a:pt x="169" y="282"/>
                  </a:lnTo>
                  <a:lnTo>
                    <a:pt x="94" y="413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57"/>
                  </a:lnTo>
                  <a:lnTo>
                    <a:pt x="0" y="1163"/>
                  </a:lnTo>
                  <a:lnTo>
                    <a:pt x="38" y="1350"/>
                  </a:lnTo>
                  <a:lnTo>
                    <a:pt x="94" y="1500"/>
                  </a:lnTo>
                  <a:lnTo>
                    <a:pt x="169" y="1651"/>
                  </a:lnTo>
                  <a:lnTo>
                    <a:pt x="263" y="1763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63"/>
                  </a:lnTo>
                  <a:lnTo>
                    <a:pt x="1032" y="1651"/>
                  </a:lnTo>
                  <a:lnTo>
                    <a:pt x="1107" y="1500"/>
                  </a:lnTo>
                  <a:lnTo>
                    <a:pt x="1163" y="1350"/>
                  </a:lnTo>
                  <a:lnTo>
                    <a:pt x="1182" y="1163"/>
                  </a:lnTo>
                  <a:lnTo>
                    <a:pt x="1200" y="957"/>
                  </a:lnTo>
                  <a:lnTo>
                    <a:pt x="1182" y="769"/>
                  </a:lnTo>
                  <a:lnTo>
                    <a:pt x="1163" y="582"/>
                  </a:lnTo>
                  <a:lnTo>
                    <a:pt x="1107" y="413"/>
                  </a:lnTo>
                  <a:lnTo>
                    <a:pt x="1032" y="282"/>
                  </a:lnTo>
                  <a:lnTo>
                    <a:pt x="938" y="150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6"/>
            <p:cNvSpPr/>
            <p:nvPr/>
          </p:nvSpPr>
          <p:spPr>
            <a:xfrm>
              <a:off x="3641029" y="657622"/>
              <a:ext cx="58846" cy="94712"/>
            </a:xfrm>
            <a:custGeom>
              <a:avLst/>
              <a:gdLst/>
              <a:ahLst/>
              <a:cxnLst/>
              <a:rect l="l" t="t" r="r" b="b"/>
              <a:pathLst>
                <a:path w="1201" h="1933" extrusionOk="0">
                  <a:moveTo>
                    <a:pt x="600" y="1"/>
                  </a:moveTo>
                  <a:lnTo>
                    <a:pt x="469" y="19"/>
                  </a:lnTo>
                  <a:lnTo>
                    <a:pt x="357" y="76"/>
                  </a:lnTo>
                  <a:lnTo>
                    <a:pt x="263" y="169"/>
                  </a:lnTo>
                  <a:lnTo>
                    <a:pt x="169" y="282"/>
                  </a:lnTo>
                  <a:lnTo>
                    <a:pt x="94" y="432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76"/>
                  </a:lnTo>
                  <a:lnTo>
                    <a:pt x="0" y="1163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51"/>
                  </a:lnTo>
                  <a:lnTo>
                    <a:pt x="263" y="1782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82"/>
                  </a:lnTo>
                  <a:lnTo>
                    <a:pt x="1013" y="1651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63"/>
                  </a:lnTo>
                  <a:lnTo>
                    <a:pt x="1200" y="976"/>
                  </a:lnTo>
                  <a:lnTo>
                    <a:pt x="1182" y="769"/>
                  </a:lnTo>
                  <a:lnTo>
                    <a:pt x="1144" y="582"/>
                  </a:lnTo>
                  <a:lnTo>
                    <a:pt x="1088" y="432"/>
                  </a:lnTo>
                  <a:lnTo>
                    <a:pt x="1013" y="282"/>
                  </a:lnTo>
                  <a:lnTo>
                    <a:pt x="938" y="169"/>
                  </a:lnTo>
                  <a:lnTo>
                    <a:pt x="825" y="76"/>
                  </a:lnTo>
                  <a:lnTo>
                    <a:pt x="713" y="19"/>
                  </a:lnTo>
                  <a:lnTo>
                    <a:pt x="60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6"/>
            <p:cNvSpPr/>
            <p:nvPr/>
          </p:nvSpPr>
          <p:spPr>
            <a:xfrm>
              <a:off x="3798116" y="516115"/>
              <a:ext cx="44147" cy="68058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451" y="1"/>
                  </a:moveTo>
                  <a:lnTo>
                    <a:pt x="357" y="20"/>
                  </a:lnTo>
                  <a:lnTo>
                    <a:pt x="263" y="57"/>
                  </a:lnTo>
                  <a:lnTo>
                    <a:pt x="188" y="113"/>
                  </a:lnTo>
                  <a:lnTo>
                    <a:pt x="132" y="207"/>
                  </a:lnTo>
                  <a:lnTo>
                    <a:pt x="76" y="301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695"/>
                  </a:lnTo>
                  <a:lnTo>
                    <a:pt x="1" y="845"/>
                  </a:lnTo>
                  <a:lnTo>
                    <a:pt x="38" y="976"/>
                  </a:lnTo>
                  <a:lnTo>
                    <a:pt x="76" y="1088"/>
                  </a:lnTo>
                  <a:lnTo>
                    <a:pt x="132" y="1201"/>
                  </a:lnTo>
                  <a:lnTo>
                    <a:pt x="188" y="1276"/>
                  </a:lnTo>
                  <a:lnTo>
                    <a:pt x="263" y="1351"/>
                  </a:lnTo>
                  <a:lnTo>
                    <a:pt x="357" y="1388"/>
                  </a:lnTo>
                  <a:lnTo>
                    <a:pt x="545" y="1388"/>
                  </a:lnTo>
                  <a:lnTo>
                    <a:pt x="620" y="1351"/>
                  </a:lnTo>
                  <a:lnTo>
                    <a:pt x="695" y="1276"/>
                  </a:lnTo>
                  <a:lnTo>
                    <a:pt x="770" y="1201"/>
                  </a:lnTo>
                  <a:lnTo>
                    <a:pt x="826" y="1088"/>
                  </a:lnTo>
                  <a:lnTo>
                    <a:pt x="863" y="976"/>
                  </a:lnTo>
                  <a:lnTo>
                    <a:pt x="882" y="845"/>
                  </a:lnTo>
                  <a:lnTo>
                    <a:pt x="901" y="695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01"/>
                  </a:lnTo>
                  <a:lnTo>
                    <a:pt x="770" y="207"/>
                  </a:lnTo>
                  <a:lnTo>
                    <a:pt x="695" y="113"/>
                  </a:lnTo>
                  <a:lnTo>
                    <a:pt x="620" y="57"/>
                  </a:lnTo>
                  <a:lnTo>
                    <a:pt x="545" y="20"/>
                  </a:lnTo>
                  <a:lnTo>
                    <a:pt x="45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6"/>
            <p:cNvSpPr/>
            <p:nvPr/>
          </p:nvSpPr>
          <p:spPr>
            <a:xfrm>
              <a:off x="3820165" y="802805"/>
              <a:ext cx="44147" cy="68939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713"/>
                  </a:lnTo>
                  <a:lnTo>
                    <a:pt x="1" y="844"/>
                  </a:lnTo>
                  <a:lnTo>
                    <a:pt x="38" y="975"/>
                  </a:lnTo>
                  <a:lnTo>
                    <a:pt x="76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20" y="1350"/>
                  </a:lnTo>
                  <a:lnTo>
                    <a:pt x="695" y="1294"/>
                  </a:lnTo>
                  <a:lnTo>
                    <a:pt x="770" y="1200"/>
                  </a:lnTo>
                  <a:lnTo>
                    <a:pt x="826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1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695" y="132"/>
                  </a:lnTo>
                  <a:lnTo>
                    <a:pt x="620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6"/>
            <p:cNvSpPr/>
            <p:nvPr/>
          </p:nvSpPr>
          <p:spPr>
            <a:xfrm>
              <a:off x="3459100" y="802805"/>
              <a:ext cx="44147" cy="68939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713"/>
                  </a:lnTo>
                  <a:lnTo>
                    <a:pt x="0" y="844"/>
                  </a:lnTo>
                  <a:lnTo>
                    <a:pt x="19" y="975"/>
                  </a:lnTo>
                  <a:lnTo>
                    <a:pt x="75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0"/>
                  </a:lnTo>
                  <a:lnTo>
                    <a:pt x="694" y="1294"/>
                  </a:lnTo>
                  <a:lnTo>
                    <a:pt x="769" y="1200"/>
                  </a:lnTo>
                  <a:lnTo>
                    <a:pt x="825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0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6"/>
            <p:cNvSpPr/>
            <p:nvPr/>
          </p:nvSpPr>
          <p:spPr>
            <a:xfrm>
              <a:off x="3641029" y="958080"/>
              <a:ext cx="58846" cy="95594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69"/>
                  </a:lnTo>
                  <a:lnTo>
                    <a:pt x="169" y="300"/>
                  </a:lnTo>
                  <a:lnTo>
                    <a:pt x="94" y="432"/>
                  </a:lnTo>
                  <a:lnTo>
                    <a:pt x="38" y="600"/>
                  </a:lnTo>
                  <a:lnTo>
                    <a:pt x="0" y="788"/>
                  </a:lnTo>
                  <a:lnTo>
                    <a:pt x="0" y="975"/>
                  </a:lnTo>
                  <a:lnTo>
                    <a:pt x="0" y="1182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69"/>
                  </a:lnTo>
                  <a:lnTo>
                    <a:pt x="263" y="1782"/>
                  </a:lnTo>
                  <a:lnTo>
                    <a:pt x="357" y="1876"/>
                  </a:lnTo>
                  <a:lnTo>
                    <a:pt x="469" y="1932"/>
                  </a:lnTo>
                  <a:lnTo>
                    <a:pt x="600" y="1951"/>
                  </a:lnTo>
                  <a:lnTo>
                    <a:pt x="713" y="1932"/>
                  </a:lnTo>
                  <a:lnTo>
                    <a:pt x="825" y="1876"/>
                  </a:lnTo>
                  <a:lnTo>
                    <a:pt x="938" y="1782"/>
                  </a:lnTo>
                  <a:lnTo>
                    <a:pt x="1013" y="1669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82"/>
                  </a:lnTo>
                  <a:lnTo>
                    <a:pt x="1200" y="975"/>
                  </a:lnTo>
                  <a:lnTo>
                    <a:pt x="1182" y="788"/>
                  </a:lnTo>
                  <a:lnTo>
                    <a:pt x="1144" y="600"/>
                  </a:lnTo>
                  <a:lnTo>
                    <a:pt x="1088" y="432"/>
                  </a:lnTo>
                  <a:lnTo>
                    <a:pt x="1013" y="300"/>
                  </a:lnTo>
                  <a:lnTo>
                    <a:pt x="938" y="169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6"/>
            <p:cNvSpPr/>
            <p:nvPr/>
          </p:nvSpPr>
          <p:spPr>
            <a:xfrm>
              <a:off x="4033355" y="571238"/>
              <a:ext cx="59777" cy="95643"/>
            </a:xfrm>
            <a:custGeom>
              <a:avLst/>
              <a:gdLst/>
              <a:ahLst/>
              <a:cxnLst/>
              <a:rect l="l" t="t" r="r" b="b"/>
              <a:pathLst>
                <a:path w="1220" h="1952" extrusionOk="0">
                  <a:moveTo>
                    <a:pt x="619" y="1"/>
                  </a:moveTo>
                  <a:lnTo>
                    <a:pt x="488" y="20"/>
                  </a:lnTo>
                  <a:lnTo>
                    <a:pt x="375" y="76"/>
                  </a:lnTo>
                  <a:lnTo>
                    <a:pt x="281" y="170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70"/>
                  </a:lnTo>
                  <a:lnTo>
                    <a:pt x="0" y="976"/>
                  </a:lnTo>
                  <a:lnTo>
                    <a:pt x="19" y="1164"/>
                  </a:lnTo>
                  <a:lnTo>
                    <a:pt x="56" y="1351"/>
                  </a:lnTo>
                  <a:lnTo>
                    <a:pt x="113" y="1520"/>
                  </a:lnTo>
                  <a:lnTo>
                    <a:pt x="188" y="1651"/>
                  </a:lnTo>
                  <a:lnTo>
                    <a:pt x="281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19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57" y="1782"/>
                  </a:lnTo>
                  <a:lnTo>
                    <a:pt x="1032" y="1651"/>
                  </a:lnTo>
                  <a:lnTo>
                    <a:pt x="1107" y="1520"/>
                  </a:lnTo>
                  <a:lnTo>
                    <a:pt x="1163" y="1351"/>
                  </a:lnTo>
                  <a:lnTo>
                    <a:pt x="1200" y="1164"/>
                  </a:lnTo>
                  <a:lnTo>
                    <a:pt x="1219" y="976"/>
                  </a:lnTo>
                  <a:lnTo>
                    <a:pt x="1200" y="770"/>
                  </a:lnTo>
                  <a:lnTo>
                    <a:pt x="1163" y="601"/>
                  </a:lnTo>
                  <a:lnTo>
                    <a:pt x="1107" y="432"/>
                  </a:lnTo>
                  <a:lnTo>
                    <a:pt x="1032" y="282"/>
                  </a:lnTo>
                  <a:lnTo>
                    <a:pt x="957" y="170"/>
                  </a:lnTo>
                  <a:lnTo>
                    <a:pt x="844" y="76"/>
                  </a:lnTo>
                  <a:lnTo>
                    <a:pt x="731" y="20"/>
                  </a:lnTo>
                  <a:lnTo>
                    <a:pt x="61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6"/>
            <p:cNvSpPr/>
            <p:nvPr/>
          </p:nvSpPr>
          <p:spPr>
            <a:xfrm>
              <a:off x="3945159" y="1005854"/>
              <a:ext cx="58846" cy="95594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88" y="19"/>
                  </a:lnTo>
                  <a:lnTo>
                    <a:pt x="375" y="75"/>
                  </a:lnTo>
                  <a:lnTo>
                    <a:pt x="263" y="169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88"/>
                  </a:lnTo>
                  <a:lnTo>
                    <a:pt x="0" y="976"/>
                  </a:lnTo>
                  <a:lnTo>
                    <a:pt x="19" y="1182"/>
                  </a:lnTo>
                  <a:lnTo>
                    <a:pt x="56" y="1351"/>
                  </a:lnTo>
                  <a:lnTo>
                    <a:pt x="113" y="1519"/>
                  </a:lnTo>
                  <a:lnTo>
                    <a:pt x="188" y="1669"/>
                  </a:lnTo>
                  <a:lnTo>
                    <a:pt x="263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00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38" y="1782"/>
                  </a:lnTo>
                  <a:lnTo>
                    <a:pt x="1031" y="1669"/>
                  </a:lnTo>
                  <a:lnTo>
                    <a:pt x="1106" y="1519"/>
                  </a:lnTo>
                  <a:lnTo>
                    <a:pt x="1163" y="1351"/>
                  </a:lnTo>
                  <a:lnTo>
                    <a:pt x="1200" y="1182"/>
                  </a:lnTo>
                  <a:lnTo>
                    <a:pt x="1200" y="976"/>
                  </a:lnTo>
                  <a:lnTo>
                    <a:pt x="1200" y="788"/>
                  </a:lnTo>
                  <a:lnTo>
                    <a:pt x="1163" y="601"/>
                  </a:lnTo>
                  <a:lnTo>
                    <a:pt x="1106" y="432"/>
                  </a:lnTo>
                  <a:lnTo>
                    <a:pt x="1031" y="282"/>
                  </a:lnTo>
                  <a:lnTo>
                    <a:pt x="938" y="169"/>
                  </a:lnTo>
                  <a:lnTo>
                    <a:pt x="844" y="75"/>
                  </a:lnTo>
                  <a:lnTo>
                    <a:pt x="731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6"/>
            <p:cNvSpPr/>
            <p:nvPr/>
          </p:nvSpPr>
          <p:spPr>
            <a:xfrm>
              <a:off x="3923061" y="1206159"/>
              <a:ext cx="44196" cy="68939"/>
            </a:xfrm>
            <a:custGeom>
              <a:avLst/>
              <a:gdLst/>
              <a:ahLst/>
              <a:cxnLst/>
              <a:rect l="l" t="t" r="r" b="b"/>
              <a:pathLst>
                <a:path w="902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20" y="563"/>
                  </a:lnTo>
                  <a:lnTo>
                    <a:pt x="1" y="713"/>
                  </a:lnTo>
                  <a:lnTo>
                    <a:pt x="20" y="844"/>
                  </a:lnTo>
                  <a:lnTo>
                    <a:pt x="38" y="975"/>
                  </a:lnTo>
                  <a:lnTo>
                    <a:pt x="76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39" y="1350"/>
                  </a:lnTo>
                  <a:lnTo>
                    <a:pt x="714" y="1275"/>
                  </a:lnTo>
                  <a:lnTo>
                    <a:pt x="770" y="1200"/>
                  </a:lnTo>
                  <a:lnTo>
                    <a:pt x="826" y="1088"/>
                  </a:lnTo>
                  <a:lnTo>
                    <a:pt x="864" y="975"/>
                  </a:lnTo>
                  <a:lnTo>
                    <a:pt x="901" y="844"/>
                  </a:lnTo>
                  <a:lnTo>
                    <a:pt x="901" y="713"/>
                  </a:lnTo>
                  <a:lnTo>
                    <a:pt x="901" y="563"/>
                  </a:lnTo>
                  <a:lnTo>
                    <a:pt x="864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714" y="132"/>
                  </a:lnTo>
                  <a:lnTo>
                    <a:pt x="639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6"/>
            <p:cNvSpPr/>
            <p:nvPr/>
          </p:nvSpPr>
          <p:spPr>
            <a:xfrm>
              <a:off x="4195979" y="837691"/>
              <a:ext cx="44147" cy="68058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357" y="1"/>
                  </a:moveTo>
                  <a:lnTo>
                    <a:pt x="281" y="57"/>
                  </a:lnTo>
                  <a:lnTo>
                    <a:pt x="206" y="113"/>
                  </a:lnTo>
                  <a:lnTo>
                    <a:pt x="131" y="207"/>
                  </a:lnTo>
                  <a:lnTo>
                    <a:pt x="75" y="301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695"/>
                  </a:lnTo>
                  <a:lnTo>
                    <a:pt x="19" y="845"/>
                  </a:lnTo>
                  <a:lnTo>
                    <a:pt x="38" y="976"/>
                  </a:lnTo>
                  <a:lnTo>
                    <a:pt x="75" y="1089"/>
                  </a:lnTo>
                  <a:lnTo>
                    <a:pt x="131" y="1182"/>
                  </a:lnTo>
                  <a:lnTo>
                    <a:pt x="206" y="1276"/>
                  </a:lnTo>
                  <a:lnTo>
                    <a:pt x="281" y="1332"/>
                  </a:lnTo>
                  <a:lnTo>
                    <a:pt x="357" y="1389"/>
                  </a:lnTo>
                  <a:lnTo>
                    <a:pt x="544" y="1389"/>
                  </a:lnTo>
                  <a:lnTo>
                    <a:pt x="619" y="1332"/>
                  </a:lnTo>
                  <a:lnTo>
                    <a:pt x="713" y="1276"/>
                  </a:lnTo>
                  <a:lnTo>
                    <a:pt x="769" y="1182"/>
                  </a:lnTo>
                  <a:lnTo>
                    <a:pt x="825" y="1089"/>
                  </a:lnTo>
                  <a:lnTo>
                    <a:pt x="863" y="976"/>
                  </a:lnTo>
                  <a:lnTo>
                    <a:pt x="900" y="845"/>
                  </a:lnTo>
                  <a:lnTo>
                    <a:pt x="900" y="695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01"/>
                  </a:lnTo>
                  <a:lnTo>
                    <a:pt x="769" y="207"/>
                  </a:lnTo>
                  <a:lnTo>
                    <a:pt x="713" y="113"/>
                  </a:lnTo>
                  <a:lnTo>
                    <a:pt x="619" y="57"/>
                  </a:lnTo>
                  <a:lnTo>
                    <a:pt x="54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6"/>
            <p:cNvSpPr/>
            <p:nvPr/>
          </p:nvSpPr>
          <p:spPr>
            <a:xfrm>
              <a:off x="4218028" y="1206159"/>
              <a:ext cx="44147" cy="68939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713"/>
                  </a:lnTo>
                  <a:lnTo>
                    <a:pt x="19" y="844"/>
                  </a:lnTo>
                  <a:lnTo>
                    <a:pt x="38" y="975"/>
                  </a:lnTo>
                  <a:lnTo>
                    <a:pt x="75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38" y="1350"/>
                  </a:lnTo>
                  <a:lnTo>
                    <a:pt x="713" y="1275"/>
                  </a:lnTo>
                  <a:lnTo>
                    <a:pt x="769" y="1200"/>
                  </a:lnTo>
                  <a:lnTo>
                    <a:pt x="825" y="1088"/>
                  </a:lnTo>
                  <a:lnTo>
                    <a:pt x="863" y="975"/>
                  </a:lnTo>
                  <a:lnTo>
                    <a:pt x="900" y="844"/>
                  </a:lnTo>
                  <a:lnTo>
                    <a:pt x="900" y="713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713" y="132"/>
                  </a:lnTo>
                  <a:lnTo>
                    <a:pt x="638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1" name="Google Shape;301;p6"/>
          <p:cNvGrpSpPr/>
          <p:nvPr/>
        </p:nvGrpSpPr>
        <p:grpSpPr>
          <a:xfrm rot="20228449">
            <a:off x="200430" y="127324"/>
            <a:ext cx="692648" cy="600283"/>
            <a:chOff x="-3340700" y="1114250"/>
            <a:chExt cx="1318325" cy="1142525"/>
          </a:xfrm>
        </p:grpSpPr>
        <p:sp>
          <p:nvSpPr>
            <p:cNvPr id="302" name="Google Shape;302;p6"/>
            <p:cNvSpPr/>
            <p:nvPr/>
          </p:nvSpPr>
          <p:spPr>
            <a:xfrm>
              <a:off x="-2888700" y="1205625"/>
              <a:ext cx="866325" cy="622525"/>
            </a:xfrm>
            <a:custGeom>
              <a:avLst/>
              <a:gdLst/>
              <a:ahLst/>
              <a:cxnLst/>
              <a:rect l="l" t="t" r="r" b="b"/>
              <a:pathLst>
                <a:path w="34653" h="24901" extrusionOk="0">
                  <a:moveTo>
                    <a:pt x="11091" y="0"/>
                  </a:moveTo>
                  <a:lnTo>
                    <a:pt x="10518" y="21"/>
                  </a:lnTo>
                  <a:lnTo>
                    <a:pt x="9944" y="64"/>
                  </a:lnTo>
                  <a:lnTo>
                    <a:pt x="8839" y="170"/>
                  </a:lnTo>
                  <a:lnTo>
                    <a:pt x="7798" y="297"/>
                  </a:lnTo>
                  <a:lnTo>
                    <a:pt x="6842" y="446"/>
                  </a:lnTo>
                  <a:lnTo>
                    <a:pt x="5865" y="616"/>
                  </a:lnTo>
                  <a:lnTo>
                    <a:pt x="4887" y="807"/>
                  </a:lnTo>
                  <a:lnTo>
                    <a:pt x="3910" y="977"/>
                  </a:lnTo>
                  <a:lnTo>
                    <a:pt x="2933" y="1126"/>
                  </a:lnTo>
                  <a:lnTo>
                    <a:pt x="2444" y="1190"/>
                  </a:lnTo>
                  <a:lnTo>
                    <a:pt x="1955" y="1211"/>
                  </a:lnTo>
                  <a:lnTo>
                    <a:pt x="1467" y="1232"/>
                  </a:lnTo>
                  <a:lnTo>
                    <a:pt x="978" y="1232"/>
                  </a:lnTo>
                  <a:lnTo>
                    <a:pt x="489" y="1211"/>
                  </a:lnTo>
                  <a:lnTo>
                    <a:pt x="1" y="1169"/>
                  </a:lnTo>
                  <a:lnTo>
                    <a:pt x="319" y="3272"/>
                  </a:lnTo>
                  <a:lnTo>
                    <a:pt x="553" y="4865"/>
                  </a:lnTo>
                  <a:lnTo>
                    <a:pt x="638" y="5503"/>
                  </a:lnTo>
                  <a:lnTo>
                    <a:pt x="659" y="5906"/>
                  </a:lnTo>
                  <a:lnTo>
                    <a:pt x="723" y="6650"/>
                  </a:lnTo>
                  <a:lnTo>
                    <a:pt x="829" y="7394"/>
                  </a:lnTo>
                  <a:lnTo>
                    <a:pt x="936" y="8116"/>
                  </a:lnTo>
                  <a:lnTo>
                    <a:pt x="1084" y="8838"/>
                  </a:lnTo>
                  <a:lnTo>
                    <a:pt x="1233" y="9561"/>
                  </a:lnTo>
                  <a:lnTo>
                    <a:pt x="1424" y="10283"/>
                  </a:lnTo>
                  <a:lnTo>
                    <a:pt x="1658" y="10984"/>
                  </a:lnTo>
                  <a:lnTo>
                    <a:pt x="1892" y="11685"/>
                  </a:lnTo>
                  <a:lnTo>
                    <a:pt x="2147" y="12386"/>
                  </a:lnTo>
                  <a:lnTo>
                    <a:pt x="2444" y="13066"/>
                  </a:lnTo>
                  <a:lnTo>
                    <a:pt x="2763" y="13725"/>
                  </a:lnTo>
                  <a:lnTo>
                    <a:pt x="3103" y="14384"/>
                  </a:lnTo>
                  <a:lnTo>
                    <a:pt x="3464" y="15042"/>
                  </a:lnTo>
                  <a:lnTo>
                    <a:pt x="3846" y="15680"/>
                  </a:lnTo>
                  <a:lnTo>
                    <a:pt x="4250" y="16296"/>
                  </a:lnTo>
                  <a:lnTo>
                    <a:pt x="4675" y="16891"/>
                  </a:lnTo>
                  <a:lnTo>
                    <a:pt x="4781" y="16636"/>
                  </a:lnTo>
                  <a:lnTo>
                    <a:pt x="4866" y="16360"/>
                  </a:lnTo>
                  <a:lnTo>
                    <a:pt x="4909" y="16083"/>
                  </a:lnTo>
                  <a:lnTo>
                    <a:pt x="4951" y="15807"/>
                  </a:lnTo>
                  <a:lnTo>
                    <a:pt x="4972" y="15531"/>
                  </a:lnTo>
                  <a:lnTo>
                    <a:pt x="4951" y="15255"/>
                  </a:lnTo>
                  <a:lnTo>
                    <a:pt x="4909" y="14957"/>
                  </a:lnTo>
                  <a:lnTo>
                    <a:pt x="4845" y="14681"/>
                  </a:lnTo>
                  <a:lnTo>
                    <a:pt x="5334" y="15318"/>
                  </a:lnTo>
                  <a:lnTo>
                    <a:pt x="5843" y="15935"/>
                  </a:lnTo>
                  <a:lnTo>
                    <a:pt x="6375" y="16551"/>
                  </a:lnTo>
                  <a:lnTo>
                    <a:pt x="6906" y="17146"/>
                  </a:lnTo>
                  <a:lnTo>
                    <a:pt x="7458" y="17719"/>
                  </a:lnTo>
                  <a:lnTo>
                    <a:pt x="8032" y="18293"/>
                  </a:lnTo>
                  <a:lnTo>
                    <a:pt x="8605" y="18845"/>
                  </a:lnTo>
                  <a:lnTo>
                    <a:pt x="9200" y="19398"/>
                  </a:lnTo>
                  <a:lnTo>
                    <a:pt x="9795" y="19929"/>
                  </a:lnTo>
                  <a:lnTo>
                    <a:pt x="10411" y="20439"/>
                  </a:lnTo>
                  <a:lnTo>
                    <a:pt x="11049" y="20927"/>
                  </a:lnTo>
                  <a:lnTo>
                    <a:pt x="11686" y="21416"/>
                  </a:lnTo>
                  <a:lnTo>
                    <a:pt x="12323" y="21883"/>
                  </a:lnTo>
                  <a:lnTo>
                    <a:pt x="12982" y="22330"/>
                  </a:lnTo>
                  <a:lnTo>
                    <a:pt x="13662" y="22776"/>
                  </a:lnTo>
                  <a:lnTo>
                    <a:pt x="14342" y="23201"/>
                  </a:lnTo>
                  <a:lnTo>
                    <a:pt x="14321" y="22776"/>
                  </a:lnTo>
                  <a:lnTo>
                    <a:pt x="14236" y="22351"/>
                  </a:lnTo>
                  <a:lnTo>
                    <a:pt x="14129" y="21947"/>
                  </a:lnTo>
                  <a:lnTo>
                    <a:pt x="13959" y="21565"/>
                  </a:lnTo>
                  <a:lnTo>
                    <a:pt x="14554" y="21883"/>
                  </a:lnTo>
                  <a:lnTo>
                    <a:pt x="15149" y="22202"/>
                  </a:lnTo>
                  <a:lnTo>
                    <a:pt x="15744" y="22500"/>
                  </a:lnTo>
                  <a:lnTo>
                    <a:pt x="16360" y="22776"/>
                  </a:lnTo>
                  <a:lnTo>
                    <a:pt x="16976" y="23031"/>
                  </a:lnTo>
                  <a:lnTo>
                    <a:pt x="17592" y="23286"/>
                  </a:lnTo>
                  <a:lnTo>
                    <a:pt x="18230" y="23519"/>
                  </a:lnTo>
                  <a:lnTo>
                    <a:pt x="18867" y="23732"/>
                  </a:lnTo>
                  <a:lnTo>
                    <a:pt x="19505" y="23944"/>
                  </a:lnTo>
                  <a:lnTo>
                    <a:pt x="20163" y="24136"/>
                  </a:lnTo>
                  <a:lnTo>
                    <a:pt x="20822" y="24306"/>
                  </a:lnTo>
                  <a:lnTo>
                    <a:pt x="21459" y="24454"/>
                  </a:lnTo>
                  <a:lnTo>
                    <a:pt x="22118" y="24582"/>
                  </a:lnTo>
                  <a:lnTo>
                    <a:pt x="22798" y="24709"/>
                  </a:lnTo>
                  <a:lnTo>
                    <a:pt x="23456" y="24815"/>
                  </a:lnTo>
                  <a:lnTo>
                    <a:pt x="24115" y="24900"/>
                  </a:lnTo>
                  <a:lnTo>
                    <a:pt x="23371" y="23541"/>
                  </a:lnTo>
                  <a:lnTo>
                    <a:pt x="23371" y="23541"/>
                  </a:lnTo>
                  <a:lnTo>
                    <a:pt x="24051" y="23753"/>
                  </a:lnTo>
                  <a:lnTo>
                    <a:pt x="24752" y="23944"/>
                  </a:lnTo>
                  <a:lnTo>
                    <a:pt x="25453" y="24114"/>
                  </a:lnTo>
                  <a:lnTo>
                    <a:pt x="26155" y="24242"/>
                  </a:lnTo>
                  <a:lnTo>
                    <a:pt x="26856" y="24348"/>
                  </a:lnTo>
                  <a:lnTo>
                    <a:pt x="27578" y="24433"/>
                  </a:lnTo>
                  <a:lnTo>
                    <a:pt x="28279" y="24476"/>
                  </a:lnTo>
                  <a:lnTo>
                    <a:pt x="29002" y="24497"/>
                  </a:lnTo>
                  <a:lnTo>
                    <a:pt x="29703" y="24497"/>
                  </a:lnTo>
                  <a:lnTo>
                    <a:pt x="30425" y="24476"/>
                  </a:lnTo>
                  <a:lnTo>
                    <a:pt x="31147" y="24433"/>
                  </a:lnTo>
                  <a:lnTo>
                    <a:pt x="31849" y="24348"/>
                  </a:lnTo>
                  <a:lnTo>
                    <a:pt x="32550" y="24242"/>
                  </a:lnTo>
                  <a:lnTo>
                    <a:pt x="33251" y="24114"/>
                  </a:lnTo>
                  <a:lnTo>
                    <a:pt x="33952" y="23944"/>
                  </a:lnTo>
                  <a:lnTo>
                    <a:pt x="34653" y="23774"/>
                  </a:lnTo>
                  <a:lnTo>
                    <a:pt x="34079" y="22648"/>
                  </a:lnTo>
                  <a:lnTo>
                    <a:pt x="33506" y="21522"/>
                  </a:lnTo>
                  <a:lnTo>
                    <a:pt x="32911" y="20418"/>
                  </a:lnTo>
                  <a:lnTo>
                    <a:pt x="32273" y="19355"/>
                  </a:lnTo>
                  <a:lnTo>
                    <a:pt x="31933" y="18824"/>
                  </a:lnTo>
                  <a:lnTo>
                    <a:pt x="31594" y="18314"/>
                  </a:lnTo>
                  <a:lnTo>
                    <a:pt x="31232" y="17804"/>
                  </a:lnTo>
                  <a:lnTo>
                    <a:pt x="30871" y="17316"/>
                  </a:lnTo>
                  <a:lnTo>
                    <a:pt x="30489" y="16827"/>
                  </a:lnTo>
                  <a:lnTo>
                    <a:pt x="30064" y="16360"/>
                  </a:lnTo>
                  <a:lnTo>
                    <a:pt x="29639" y="15892"/>
                  </a:lnTo>
                  <a:lnTo>
                    <a:pt x="29193" y="15467"/>
                  </a:lnTo>
                  <a:lnTo>
                    <a:pt x="29575" y="15297"/>
                  </a:lnTo>
                  <a:lnTo>
                    <a:pt x="29830" y="15191"/>
                  </a:lnTo>
                  <a:lnTo>
                    <a:pt x="30149" y="15063"/>
                  </a:lnTo>
                  <a:lnTo>
                    <a:pt x="30744" y="14787"/>
                  </a:lnTo>
                  <a:lnTo>
                    <a:pt x="30191" y="14320"/>
                  </a:lnTo>
                  <a:lnTo>
                    <a:pt x="29660" y="13852"/>
                  </a:lnTo>
                  <a:lnTo>
                    <a:pt x="29150" y="13406"/>
                  </a:lnTo>
                  <a:lnTo>
                    <a:pt x="28662" y="12939"/>
                  </a:lnTo>
                  <a:lnTo>
                    <a:pt x="27748" y="12068"/>
                  </a:lnTo>
                  <a:lnTo>
                    <a:pt x="26856" y="11197"/>
                  </a:lnTo>
                  <a:lnTo>
                    <a:pt x="26410" y="10793"/>
                  </a:lnTo>
                  <a:lnTo>
                    <a:pt x="25942" y="10389"/>
                  </a:lnTo>
                  <a:lnTo>
                    <a:pt x="25453" y="10007"/>
                  </a:lnTo>
                  <a:lnTo>
                    <a:pt x="24944" y="9625"/>
                  </a:lnTo>
                  <a:lnTo>
                    <a:pt x="24412" y="9285"/>
                  </a:lnTo>
                  <a:lnTo>
                    <a:pt x="23839" y="8945"/>
                  </a:lnTo>
                  <a:lnTo>
                    <a:pt x="23223" y="8626"/>
                  </a:lnTo>
                  <a:lnTo>
                    <a:pt x="22564" y="8307"/>
                  </a:lnTo>
                  <a:lnTo>
                    <a:pt x="22946" y="8095"/>
                  </a:lnTo>
                  <a:lnTo>
                    <a:pt x="23329" y="7925"/>
                  </a:lnTo>
                  <a:lnTo>
                    <a:pt x="23733" y="7797"/>
                  </a:lnTo>
                  <a:lnTo>
                    <a:pt x="24179" y="7691"/>
                  </a:lnTo>
                  <a:lnTo>
                    <a:pt x="23669" y="7245"/>
                  </a:lnTo>
                  <a:lnTo>
                    <a:pt x="23116" y="6820"/>
                  </a:lnTo>
                  <a:lnTo>
                    <a:pt x="22564" y="6416"/>
                  </a:lnTo>
                  <a:lnTo>
                    <a:pt x="22012" y="6013"/>
                  </a:lnTo>
                  <a:lnTo>
                    <a:pt x="21417" y="5651"/>
                  </a:lnTo>
                  <a:lnTo>
                    <a:pt x="20843" y="5290"/>
                  </a:lnTo>
                  <a:lnTo>
                    <a:pt x="20227" y="4950"/>
                  </a:lnTo>
                  <a:lnTo>
                    <a:pt x="19632" y="4632"/>
                  </a:lnTo>
                  <a:lnTo>
                    <a:pt x="18995" y="4313"/>
                  </a:lnTo>
                  <a:lnTo>
                    <a:pt x="18379" y="4016"/>
                  </a:lnTo>
                  <a:lnTo>
                    <a:pt x="17741" y="3739"/>
                  </a:lnTo>
                  <a:lnTo>
                    <a:pt x="17104" y="3463"/>
                  </a:lnTo>
                  <a:lnTo>
                    <a:pt x="15808" y="2974"/>
                  </a:lnTo>
                  <a:lnTo>
                    <a:pt x="14512" y="2507"/>
                  </a:lnTo>
                  <a:lnTo>
                    <a:pt x="14830" y="2316"/>
                  </a:lnTo>
                  <a:lnTo>
                    <a:pt x="15277" y="2018"/>
                  </a:lnTo>
                  <a:lnTo>
                    <a:pt x="15702" y="1721"/>
                  </a:lnTo>
                  <a:lnTo>
                    <a:pt x="16020" y="1530"/>
                  </a:lnTo>
                  <a:lnTo>
                    <a:pt x="15850" y="1339"/>
                  </a:lnTo>
                  <a:lnTo>
                    <a:pt x="15680" y="1190"/>
                  </a:lnTo>
                  <a:lnTo>
                    <a:pt x="15489" y="1020"/>
                  </a:lnTo>
                  <a:lnTo>
                    <a:pt x="15277" y="892"/>
                  </a:lnTo>
                  <a:lnTo>
                    <a:pt x="15064" y="765"/>
                  </a:lnTo>
                  <a:lnTo>
                    <a:pt x="14852" y="637"/>
                  </a:lnTo>
                  <a:lnTo>
                    <a:pt x="14618" y="531"/>
                  </a:lnTo>
                  <a:lnTo>
                    <a:pt x="14384" y="446"/>
                  </a:lnTo>
                  <a:lnTo>
                    <a:pt x="13874" y="297"/>
                  </a:lnTo>
                  <a:lnTo>
                    <a:pt x="13364" y="170"/>
                  </a:lnTo>
                  <a:lnTo>
                    <a:pt x="12812" y="85"/>
                  </a:lnTo>
                  <a:lnTo>
                    <a:pt x="12238" y="21"/>
                  </a:lnTo>
                  <a:lnTo>
                    <a:pt x="11665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6"/>
            <p:cNvSpPr/>
            <p:nvPr/>
          </p:nvSpPr>
          <p:spPr>
            <a:xfrm>
              <a:off x="-2850450" y="1272000"/>
              <a:ext cx="692650" cy="432925"/>
            </a:xfrm>
            <a:custGeom>
              <a:avLst/>
              <a:gdLst/>
              <a:ahLst/>
              <a:cxnLst/>
              <a:rect l="l" t="t" r="r" b="b"/>
              <a:pathLst>
                <a:path w="27706" h="17317" extrusionOk="0">
                  <a:moveTo>
                    <a:pt x="0" y="1"/>
                  </a:moveTo>
                  <a:lnTo>
                    <a:pt x="255" y="150"/>
                  </a:lnTo>
                  <a:lnTo>
                    <a:pt x="447" y="277"/>
                  </a:lnTo>
                  <a:lnTo>
                    <a:pt x="659" y="426"/>
                  </a:lnTo>
                  <a:lnTo>
                    <a:pt x="893" y="617"/>
                  </a:lnTo>
                  <a:lnTo>
                    <a:pt x="1148" y="851"/>
                  </a:lnTo>
                  <a:lnTo>
                    <a:pt x="1424" y="1127"/>
                  </a:lnTo>
                  <a:lnTo>
                    <a:pt x="1700" y="1467"/>
                  </a:lnTo>
                  <a:lnTo>
                    <a:pt x="1998" y="1849"/>
                  </a:lnTo>
                  <a:lnTo>
                    <a:pt x="2316" y="2274"/>
                  </a:lnTo>
                  <a:lnTo>
                    <a:pt x="2614" y="2784"/>
                  </a:lnTo>
                  <a:lnTo>
                    <a:pt x="2911" y="3336"/>
                  </a:lnTo>
                  <a:lnTo>
                    <a:pt x="3187" y="3974"/>
                  </a:lnTo>
                  <a:lnTo>
                    <a:pt x="3485" y="4675"/>
                  </a:lnTo>
                  <a:lnTo>
                    <a:pt x="3634" y="5057"/>
                  </a:lnTo>
                  <a:lnTo>
                    <a:pt x="3846" y="5461"/>
                  </a:lnTo>
                  <a:lnTo>
                    <a:pt x="4101" y="5886"/>
                  </a:lnTo>
                  <a:lnTo>
                    <a:pt x="4420" y="6332"/>
                  </a:lnTo>
                  <a:lnTo>
                    <a:pt x="4781" y="6800"/>
                  </a:lnTo>
                  <a:lnTo>
                    <a:pt x="5184" y="7267"/>
                  </a:lnTo>
                  <a:lnTo>
                    <a:pt x="5631" y="7756"/>
                  </a:lnTo>
                  <a:lnTo>
                    <a:pt x="6119" y="8266"/>
                  </a:lnTo>
                  <a:lnTo>
                    <a:pt x="6650" y="8775"/>
                  </a:lnTo>
                  <a:lnTo>
                    <a:pt x="7224" y="9285"/>
                  </a:lnTo>
                  <a:lnTo>
                    <a:pt x="7840" y="9795"/>
                  </a:lnTo>
                  <a:lnTo>
                    <a:pt x="8499" y="10326"/>
                  </a:lnTo>
                  <a:lnTo>
                    <a:pt x="9200" y="10836"/>
                  </a:lnTo>
                  <a:lnTo>
                    <a:pt x="9922" y="11346"/>
                  </a:lnTo>
                  <a:lnTo>
                    <a:pt x="10687" y="11856"/>
                  </a:lnTo>
                  <a:lnTo>
                    <a:pt x="11473" y="12345"/>
                  </a:lnTo>
                  <a:lnTo>
                    <a:pt x="12302" y="12833"/>
                  </a:lnTo>
                  <a:lnTo>
                    <a:pt x="13152" y="13322"/>
                  </a:lnTo>
                  <a:lnTo>
                    <a:pt x="14044" y="13768"/>
                  </a:lnTo>
                  <a:lnTo>
                    <a:pt x="14958" y="14214"/>
                  </a:lnTo>
                  <a:lnTo>
                    <a:pt x="15892" y="14639"/>
                  </a:lnTo>
                  <a:lnTo>
                    <a:pt x="16870" y="15043"/>
                  </a:lnTo>
                  <a:lnTo>
                    <a:pt x="17868" y="15404"/>
                  </a:lnTo>
                  <a:lnTo>
                    <a:pt x="18888" y="15765"/>
                  </a:lnTo>
                  <a:lnTo>
                    <a:pt x="19908" y="16084"/>
                  </a:lnTo>
                  <a:lnTo>
                    <a:pt x="20970" y="16360"/>
                  </a:lnTo>
                  <a:lnTo>
                    <a:pt x="22054" y="16615"/>
                  </a:lnTo>
                  <a:lnTo>
                    <a:pt x="23159" y="16849"/>
                  </a:lnTo>
                  <a:lnTo>
                    <a:pt x="24263" y="17019"/>
                  </a:lnTo>
                  <a:lnTo>
                    <a:pt x="25389" y="17168"/>
                  </a:lnTo>
                  <a:lnTo>
                    <a:pt x="26537" y="17253"/>
                  </a:lnTo>
                  <a:lnTo>
                    <a:pt x="27705" y="17316"/>
                  </a:lnTo>
                  <a:lnTo>
                    <a:pt x="26919" y="17146"/>
                  </a:lnTo>
                  <a:lnTo>
                    <a:pt x="26027" y="16955"/>
                  </a:lnTo>
                  <a:lnTo>
                    <a:pt x="24837" y="16658"/>
                  </a:lnTo>
                  <a:lnTo>
                    <a:pt x="23414" y="16275"/>
                  </a:lnTo>
                  <a:lnTo>
                    <a:pt x="21799" y="15808"/>
                  </a:lnTo>
                  <a:lnTo>
                    <a:pt x="20928" y="15510"/>
                  </a:lnTo>
                  <a:lnTo>
                    <a:pt x="20035" y="15213"/>
                  </a:lnTo>
                  <a:lnTo>
                    <a:pt x="19101" y="14873"/>
                  </a:lnTo>
                  <a:lnTo>
                    <a:pt x="18166" y="14512"/>
                  </a:lnTo>
                  <a:lnTo>
                    <a:pt x="17188" y="14129"/>
                  </a:lnTo>
                  <a:lnTo>
                    <a:pt x="16211" y="13705"/>
                  </a:lnTo>
                  <a:lnTo>
                    <a:pt x="15234" y="13258"/>
                  </a:lnTo>
                  <a:lnTo>
                    <a:pt x="14257" y="12791"/>
                  </a:lnTo>
                  <a:lnTo>
                    <a:pt x="13279" y="12281"/>
                  </a:lnTo>
                  <a:lnTo>
                    <a:pt x="12323" y="11729"/>
                  </a:lnTo>
                  <a:lnTo>
                    <a:pt x="11388" y="11155"/>
                  </a:lnTo>
                  <a:lnTo>
                    <a:pt x="10454" y="10560"/>
                  </a:lnTo>
                  <a:lnTo>
                    <a:pt x="9561" y="9923"/>
                  </a:lnTo>
                  <a:lnTo>
                    <a:pt x="8711" y="9243"/>
                  </a:lnTo>
                  <a:lnTo>
                    <a:pt x="8286" y="8903"/>
                  </a:lnTo>
                  <a:lnTo>
                    <a:pt x="7883" y="8542"/>
                  </a:lnTo>
                  <a:lnTo>
                    <a:pt x="7479" y="8159"/>
                  </a:lnTo>
                  <a:lnTo>
                    <a:pt x="7097" y="7798"/>
                  </a:lnTo>
                  <a:lnTo>
                    <a:pt x="6735" y="7416"/>
                  </a:lnTo>
                  <a:lnTo>
                    <a:pt x="6374" y="7012"/>
                  </a:lnTo>
                  <a:lnTo>
                    <a:pt x="6034" y="6608"/>
                  </a:lnTo>
                  <a:lnTo>
                    <a:pt x="5694" y="6205"/>
                  </a:lnTo>
                  <a:lnTo>
                    <a:pt x="5397" y="5780"/>
                  </a:lnTo>
                  <a:lnTo>
                    <a:pt x="5100" y="5355"/>
                  </a:lnTo>
                  <a:lnTo>
                    <a:pt x="4802" y="4909"/>
                  </a:lnTo>
                  <a:lnTo>
                    <a:pt x="4547" y="4462"/>
                  </a:lnTo>
                  <a:lnTo>
                    <a:pt x="4143" y="3761"/>
                  </a:lnTo>
                  <a:lnTo>
                    <a:pt x="3719" y="3124"/>
                  </a:lnTo>
                  <a:lnTo>
                    <a:pt x="3294" y="2572"/>
                  </a:lnTo>
                  <a:lnTo>
                    <a:pt x="2890" y="2104"/>
                  </a:lnTo>
                  <a:lnTo>
                    <a:pt x="2486" y="1679"/>
                  </a:lnTo>
                  <a:lnTo>
                    <a:pt x="2104" y="1297"/>
                  </a:lnTo>
                  <a:lnTo>
                    <a:pt x="1743" y="999"/>
                  </a:lnTo>
                  <a:lnTo>
                    <a:pt x="1403" y="744"/>
                  </a:lnTo>
                  <a:lnTo>
                    <a:pt x="1084" y="511"/>
                  </a:lnTo>
                  <a:lnTo>
                    <a:pt x="787" y="341"/>
                  </a:lnTo>
                  <a:lnTo>
                    <a:pt x="532" y="213"/>
                  </a:lnTo>
                  <a:lnTo>
                    <a:pt x="319" y="10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6"/>
            <p:cNvSpPr/>
            <p:nvPr/>
          </p:nvSpPr>
          <p:spPr>
            <a:xfrm>
              <a:off x="-2721900" y="1390450"/>
              <a:ext cx="206100" cy="44125"/>
            </a:xfrm>
            <a:custGeom>
              <a:avLst/>
              <a:gdLst/>
              <a:ahLst/>
              <a:cxnLst/>
              <a:rect l="l" t="t" r="r" b="b"/>
              <a:pathLst>
                <a:path w="8244" h="1765" extrusionOk="0">
                  <a:moveTo>
                    <a:pt x="4653" y="1"/>
                  </a:moveTo>
                  <a:lnTo>
                    <a:pt x="3909" y="22"/>
                  </a:lnTo>
                  <a:lnTo>
                    <a:pt x="3059" y="107"/>
                  </a:lnTo>
                  <a:lnTo>
                    <a:pt x="2125" y="234"/>
                  </a:lnTo>
                  <a:lnTo>
                    <a:pt x="1105" y="426"/>
                  </a:lnTo>
                  <a:lnTo>
                    <a:pt x="0" y="659"/>
                  </a:lnTo>
                  <a:lnTo>
                    <a:pt x="255" y="1764"/>
                  </a:lnTo>
                  <a:lnTo>
                    <a:pt x="467" y="1679"/>
                  </a:lnTo>
                  <a:lnTo>
                    <a:pt x="1062" y="1488"/>
                  </a:lnTo>
                  <a:lnTo>
                    <a:pt x="1955" y="1212"/>
                  </a:lnTo>
                  <a:lnTo>
                    <a:pt x="2486" y="1063"/>
                  </a:lnTo>
                  <a:lnTo>
                    <a:pt x="3081" y="935"/>
                  </a:lnTo>
                  <a:lnTo>
                    <a:pt x="3697" y="808"/>
                  </a:lnTo>
                  <a:lnTo>
                    <a:pt x="4334" y="681"/>
                  </a:lnTo>
                  <a:lnTo>
                    <a:pt x="5014" y="596"/>
                  </a:lnTo>
                  <a:lnTo>
                    <a:pt x="5673" y="511"/>
                  </a:lnTo>
                  <a:lnTo>
                    <a:pt x="6353" y="489"/>
                  </a:lnTo>
                  <a:lnTo>
                    <a:pt x="6990" y="489"/>
                  </a:lnTo>
                  <a:lnTo>
                    <a:pt x="7309" y="511"/>
                  </a:lnTo>
                  <a:lnTo>
                    <a:pt x="7627" y="553"/>
                  </a:lnTo>
                  <a:lnTo>
                    <a:pt x="7946" y="596"/>
                  </a:lnTo>
                  <a:lnTo>
                    <a:pt x="8243" y="659"/>
                  </a:lnTo>
                  <a:lnTo>
                    <a:pt x="8137" y="596"/>
                  </a:lnTo>
                  <a:lnTo>
                    <a:pt x="8010" y="532"/>
                  </a:lnTo>
                  <a:lnTo>
                    <a:pt x="7819" y="447"/>
                  </a:lnTo>
                  <a:lnTo>
                    <a:pt x="7585" y="362"/>
                  </a:lnTo>
                  <a:lnTo>
                    <a:pt x="7266" y="277"/>
                  </a:lnTo>
                  <a:lnTo>
                    <a:pt x="6884" y="171"/>
                  </a:lnTo>
                  <a:lnTo>
                    <a:pt x="6438" y="107"/>
                  </a:lnTo>
                  <a:lnTo>
                    <a:pt x="5928" y="43"/>
                  </a:lnTo>
                  <a:lnTo>
                    <a:pt x="5333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6"/>
            <p:cNvSpPr/>
            <p:nvPr/>
          </p:nvSpPr>
          <p:spPr>
            <a:xfrm>
              <a:off x="-2708100" y="1458450"/>
              <a:ext cx="88200" cy="191750"/>
            </a:xfrm>
            <a:custGeom>
              <a:avLst/>
              <a:gdLst/>
              <a:ahLst/>
              <a:cxnLst/>
              <a:rect l="l" t="t" r="r" b="b"/>
              <a:pathLst>
                <a:path w="3528" h="7670" extrusionOk="0">
                  <a:moveTo>
                    <a:pt x="1105" y="0"/>
                  </a:moveTo>
                  <a:lnTo>
                    <a:pt x="0" y="213"/>
                  </a:lnTo>
                  <a:lnTo>
                    <a:pt x="255" y="1339"/>
                  </a:lnTo>
                  <a:lnTo>
                    <a:pt x="532" y="2337"/>
                  </a:lnTo>
                  <a:lnTo>
                    <a:pt x="808" y="3230"/>
                  </a:lnTo>
                  <a:lnTo>
                    <a:pt x="1105" y="4037"/>
                  </a:lnTo>
                  <a:lnTo>
                    <a:pt x="1403" y="4738"/>
                  </a:lnTo>
                  <a:lnTo>
                    <a:pt x="1700" y="5333"/>
                  </a:lnTo>
                  <a:lnTo>
                    <a:pt x="1976" y="5864"/>
                  </a:lnTo>
                  <a:lnTo>
                    <a:pt x="2252" y="6310"/>
                  </a:lnTo>
                  <a:lnTo>
                    <a:pt x="2507" y="6671"/>
                  </a:lnTo>
                  <a:lnTo>
                    <a:pt x="2762" y="6969"/>
                  </a:lnTo>
                  <a:lnTo>
                    <a:pt x="2975" y="7203"/>
                  </a:lnTo>
                  <a:lnTo>
                    <a:pt x="3166" y="7394"/>
                  </a:lnTo>
                  <a:lnTo>
                    <a:pt x="3315" y="7521"/>
                  </a:lnTo>
                  <a:lnTo>
                    <a:pt x="3421" y="7606"/>
                  </a:lnTo>
                  <a:lnTo>
                    <a:pt x="3527" y="7670"/>
                  </a:lnTo>
                  <a:lnTo>
                    <a:pt x="3336" y="7436"/>
                  </a:lnTo>
                  <a:lnTo>
                    <a:pt x="3166" y="7181"/>
                  </a:lnTo>
                  <a:lnTo>
                    <a:pt x="2996" y="6905"/>
                  </a:lnTo>
                  <a:lnTo>
                    <a:pt x="2847" y="6629"/>
                  </a:lnTo>
                  <a:lnTo>
                    <a:pt x="2550" y="6034"/>
                  </a:lnTo>
                  <a:lnTo>
                    <a:pt x="2295" y="5418"/>
                  </a:lnTo>
                  <a:lnTo>
                    <a:pt x="2083" y="4781"/>
                  </a:lnTo>
                  <a:lnTo>
                    <a:pt x="1870" y="4143"/>
                  </a:lnTo>
                  <a:lnTo>
                    <a:pt x="1700" y="3527"/>
                  </a:lnTo>
                  <a:lnTo>
                    <a:pt x="1573" y="2911"/>
                  </a:lnTo>
                  <a:lnTo>
                    <a:pt x="1445" y="2316"/>
                  </a:lnTo>
                  <a:lnTo>
                    <a:pt x="1339" y="1764"/>
                  </a:lnTo>
                  <a:lnTo>
                    <a:pt x="1211" y="850"/>
                  </a:lnTo>
                  <a:lnTo>
                    <a:pt x="1126" y="213"/>
                  </a:lnTo>
                  <a:lnTo>
                    <a:pt x="1105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6"/>
            <p:cNvSpPr/>
            <p:nvPr/>
          </p:nvSpPr>
          <p:spPr>
            <a:xfrm>
              <a:off x="-2570525" y="1562025"/>
              <a:ext cx="136525" cy="167850"/>
            </a:xfrm>
            <a:custGeom>
              <a:avLst/>
              <a:gdLst/>
              <a:ahLst/>
              <a:cxnLst/>
              <a:rect l="l" t="t" r="r" b="b"/>
              <a:pathLst>
                <a:path w="5461" h="6714" extrusionOk="0">
                  <a:moveTo>
                    <a:pt x="999" y="0"/>
                  </a:moveTo>
                  <a:lnTo>
                    <a:pt x="0" y="531"/>
                  </a:lnTo>
                  <a:lnTo>
                    <a:pt x="553" y="1530"/>
                  </a:lnTo>
                  <a:lnTo>
                    <a:pt x="1105" y="2422"/>
                  </a:lnTo>
                  <a:lnTo>
                    <a:pt x="1615" y="3187"/>
                  </a:lnTo>
                  <a:lnTo>
                    <a:pt x="2125" y="3888"/>
                  </a:lnTo>
                  <a:lnTo>
                    <a:pt x="2592" y="4462"/>
                  </a:lnTo>
                  <a:lnTo>
                    <a:pt x="3038" y="4972"/>
                  </a:lnTo>
                  <a:lnTo>
                    <a:pt x="3463" y="5397"/>
                  </a:lnTo>
                  <a:lnTo>
                    <a:pt x="3846" y="5737"/>
                  </a:lnTo>
                  <a:lnTo>
                    <a:pt x="4207" y="6013"/>
                  </a:lnTo>
                  <a:lnTo>
                    <a:pt x="4526" y="6246"/>
                  </a:lnTo>
                  <a:lnTo>
                    <a:pt x="4802" y="6416"/>
                  </a:lnTo>
                  <a:lnTo>
                    <a:pt x="5035" y="6544"/>
                  </a:lnTo>
                  <a:lnTo>
                    <a:pt x="5205" y="6629"/>
                  </a:lnTo>
                  <a:lnTo>
                    <a:pt x="5354" y="6671"/>
                  </a:lnTo>
                  <a:lnTo>
                    <a:pt x="5460" y="6714"/>
                  </a:lnTo>
                  <a:lnTo>
                    <a:pt x="5205" y="6523"/>
                  </a:lnTo>
                  <a:lnTo>
                    <a:pt x="4972" y="6331"/>
                  </a:lnTo>
                  <a:lnTo>
                    <a:pt x="4738" y="6119"/>
                  </a:lnTo>
                  <a:lnTo>
                    <a:pt x="4504" y="5885"/>
                  </a:lnTo>
                  <a:lnTo>
                    <a:pt x="4079" y="5397"/>
                  </a:lnTo>
                  <a:lnTo>
                    <a:pt x="3654" y="4887"/>
                  </a:lnTo>
                  <a:lnTo>
                    <a:pt x="3251" y="4334"/>
                  </a:lnTo>
                  <a:lnTo>
                    <a:pt x="2890" y="3782"/>
                  </a:lnTo>
                  <a:lnTo>
                    <a:pt x="2550" y="3208"/>
                  </a:lnTo>
                  <a:lnTo>
                    <a:pt x="2252" y="2656"/>
                  </a:lnTo>
                  <a:lnTo>
                    <a:pt x="1976" y="2125"/>
                  </a:lnTo>
                  <a:lnTo>
                    <a:pt x="1721" y="1636"/>
                  </a:lnTo>
                  <a:lnTo>
                    <a:pt x="1339" y="786"/>
                  </a:lnTo>
                  <a:lnTo>
                    <a:pt x="1084" y="213"/>
                  </a:lnTo>
                  <a:lnTo>
                    <a:pt x="99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6"/>
            <p:cNvSpPr/>
            <p:nvPr/>
          </p:nvSpPr>
          <p:spPr>
            <a:xfrm>
              <a:off x="-2613025" y="1503600"/>
              <a:ext cx="206100" cy="44100"/>
            </a:xfrm>
            <a:custGeom>
              <a:avLst/>
              <a:gdLst/>
              <a:ahLst/>
              <a:cxnLst/>
              <a:rect l="l" t="t" r="r" b="b"/>
              <a:pathLst>
                <a:path w="8244" h="1764" extrusionOk="0">
                  <a:moveTo>
                    <a:pt x="4653" y="0"/>
                  </a:moveTo>
                  <a:lnTo>
                    <a:pt x="3910" y="21"/>
                  </a:lnTo>
                  <a:lnTo>
                    <a:pt x="3060" y="106"/>
                  </a:lnTo>
                  <a:lnTo>
                    <a:pt x="2125" y="234"/>
                  </a:lnTo>
                  <a:lnTo>
                    <a:pt x="1105" y="404"/>
                  </a:lnTo>
                  <a:lnTo>
                    <a:pt x="0" y="659"/>
                  </a:lnTo>
                  <a:lnTo>
                    <a:pt x="255" y="1764"/>
                  </a:lnTo>
                  <a:lnTo>
                    <a:pt x="468" y="1679"/>
                  </a:lnTo>
                  <a:lnTo>
                    <a:pt x="1063" y="1466"/>
                  </a:lnTo>
                  <a:lnTo>
                    <a:pt x="1955" y="1211"/>
                  </a:lnTo>
                  <a:lnTo>
                    <a:pt x="2486" y="1062"/>
                  </a:lnTo>
                  <a:lnTo>
                    <a:pt x="3081" y="914"/>
                  </a:lnTo>
                  <a:lnTo>
                    <a:pt x="3697" y="786"/>
                  </a:lnTo>
                  <a:lnTo>
                    <a:pt x="4335" y="680"/>
                  </a:lnTo>
                  <a:lnTo>
                    <a:pt x="5014" y="574"/>
                  </a:lnTo>
                  <a:lnTo>
                    <a:pt x="5673" y="510"/>
                  </a:lnTo>
                  <a:lnTo>
                    <a:pt x="6353" y="467"/>
                  </a:lnTo>
                  <a:lnTo>
                    <a:pt x="6990" y="489"/>
                  </a:lnTo>
                  <a:lnTo>
                    <a:pt x="7330" y="510"/>
                  </a:lnTo>
                  <a:lnTo>
                    <a:pt x="7628" y="552"/>
                  </a:lnTo>
                  <a:lnTo>
                    <a:pt x="7946" y="595"/>
                  </a:lnTo>
                  <a:lnTo>
                    <a:pt x="8244" y="659"/>
                  </a:lnTo>
                  <a:lnTo>
                    <a:pt x="8138" y="595"/>
                  </a:lnTo>
                  <a:lnTo>
                    <a:pt x="8010" y="531"/>
                  </a:lnTo>
                  <a:lnTo>
                    <a:pt x="7819" y="446"/>
                  </a:lnTo>
                  <a:lnTo>
                    <a:pt x="7585" y="361"/>
                  </a:lnTo>
                  <a:lnTo>
                    <a:pt x="7267" y="255"/>
                  </a:lnTo>
                  <a:lnTo>
                    <a:pt x="6884" y="170"/>
                  </a:lnTo>
                  <a:lnTo>
                    <a:pt x="6438" y="85"/>
                  </a:lnTo>
                  <a:lnTo>
                    <a:pt x="5928" y="43"/>
                  </a:lnTo>
                  <a:lnTo>
                    <a:pt x="533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6"/>
            <p:cNvSpPr/>
            <p:nvPr/>
          </p:nvSpPr>
          <p:spPr>
            <a:xfrm>
              <a:off x="-2447850" y="1597600"/>
              <a:ext cx="206125" cy="44125"/>
            </a:xfrm>
            <a:custGeom>
              <a:avLst/>
              <a:gdLst/>
              <a:ahLst/>
              <a:cxnLst/>
              <a:rect l="l" t="t" r="r" b="b"/>
              <a:pathLst>
                <a:path w="8245" h="1765" extrusionOk="0">
                  <a:moveTo>
                    <a:pt x="4654" y="1"/>
                  </a:moveTo>
                  <a:lnTo>
                    <a:pt x="3910" y="43"/>
                  </a:lnTo>
                  <a:lnTo>
                    <a:pt x="3060" y="107"/>
                  </a:lnTo>
                  <a:lnTo>
                    <a:pt x="2126" y="234"/>
                  </a:lnTo>
                  <a:lnTo>
                    <a:pt x="1106" y="426"/>
                  </a:lnTo>
                  <a:lnTo>
                    <a:pt x="1" y="681"/>
                  </a:lnTo>
                  <a:lnTo>
                    <a:pt x="256" y="1764"/>
                  </a:lnTo>
                  <a:lnTo>
                    <a:pt x="468" y="1700"/>
                  </a:lnTo>
                  <a:lnTo>
                    <a:pt x="1063" y="1488"/>
                  </a:lnTo>
                  <a:lnTo>
                    <a:pt x="1956" y="1233"/>
                  </a:lnTo>
                  <a:lnTo>
                    <a:pt x="2487" y="1084"/>
                  </a:lnTo>
                  <a:lnTo>
                    <a:pt x="3082" y="935"/>
                  </a:lnTo>
                  <a:lnTo>
                    <a:pt x="3698" y="808"/>
                  </a:lnTo>
                  <a:lnTo>
                    <a:pt x="4335" y="681"/>
                  </a:lnTo>
                  <a:lnTo>
                    <a:pt x="5015" y="596"/>
                  </a:lnTo>
                  <a:lnTo>
                    <a:pt x="5674" y="532"/>
                  </a:lnTo>
                  <a:lnTo>
                    <a:pt x="6332" y="489"/>
                  </a:lnTo>
                  <a:lnTo>
                    <a:pt x="6991" y="511"/>
                  </a:lnTo>
                  <a:lnTo>
                    <a:pt x="7310" y="532"/>
                  </a:lnTo>
                  <a:lnTo>
                    <a:pt x="7628" y="553"/>
                  </a:lnTo>
                  <a:lnTo>
                    <a:pt x="7947" y="617"/>
                  </a:lnTo>
                  <a:lnTo>
                    <a:pt x="8244" y="681"/>
                  </a:lnTo>
                  <a:lnTo>
                    <a:pt x="8138" y="617"/>
                  </a:lnTo>
                  <a:lnTo>
                    <a:pt x="8011" y="532"/>
                  </a:lnTo>
                  <a:lnTo>
                    <a:pt x="7819" y="468"/>
                  </a:lnTo>
                  <a:lnTo>
                    <a:pt x="7586" y="362"/>
                  </a:lnTo>
                  <a:lnTo>
                    <a:pt x="7267" y="277"/>
                  </a:lnTo>
                  <a:lnTo>
                    <a:pt x="6885" y="192"/>
                  </a:lnTo>
                  <a:lnTo>
                    <a:pt x="6438" y="107"/>
                  </a:lnTo>
                  <a:lnTo>
                    <a:pt x="5929" y="43"/>
                  </a:lnTo>
                  <a:lnTo>
                    <a:pt x="5334" y="22"/>
                  </a:lnTo>
                  <a:lnTo>
                    <a:pt x="4654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6"/>
            <p:cNvSpPr/>
            <p:nvPr/>
          </p:nvSpPr>
          <p:spPr>
            <a:xfrm>
              <a:off x="-2997575" y="1229525"/>
              <a:ext cx="488675" cy="1027250"/>
            </a:xfrm>
            <a:custGeom>
              <a:avLst/>
              <a:gdLst/>
              <a:ahLst/>
              <a:cxnLst/>
              <a:rect l="l" t="t" r="r" b="b"/>
              <a:pathLst>
                <a:path w="19547" h="41090" extrusionOk="0">
                  <a:moveTo>
                    <a:pt x="9136" y="0"/>
                  </a:moveTo>
                  <a:lnTo>
                    <a:pt x="7713" y="1572"/>
                  </a:lnTo>
                  <a:lnTo>
                    <a:pt x="6629" y="2783"/>
                  </a:lnTo>
                  <a:lnTo>
                    <a:pt x="6204" y="3230"/>
                  </a:lnTo>
                  <a:lnTo>
                    <a:pt x="5907" y="3527"/>
                  </a:lnTo>
                  <a:lnTo>
                    <a:pt x="5376" y="4058"/>
                  </a:lnTo>
                  <a:lnTo>
                    <a:pt x="4866" y="4589"/>
                  </a:lnTo>
                  <a:lnTo>
                    <a:pt x="4377" y="5142"/>
                  </a:lnTo>
                  <a:lnTo>
                    <a:pt x="3910" y="5715"/>
                  </a:lnTo>
                  <a:lnTo>
                    <a:pt x="3463" y="6310"/>
                  </a:lnTo>
                  <a:lnTo>
                    <a:pt x="3039" y="6905"/>
                  </a:lnTo>
                  <a:lnTo>
                    <a:pt x="2635" y="7521"/>
                  </a:lnTo>
                  <a:lnTo>
                    <a:pt x="2252" y="8159"/>
                  </a:lnTo>
                  <a:lnTo>
                    <a:pt x="1891" y="8796"/>
                  </a:lnTo>
                  <a:lnTo>
                    <a:pt x="1551" y="9455"/>
                  </a:lnTo>
                  <a:lnTo>
                    <a:pt x="1233" y="10134"/>
                  </a:lnTo>
                  <a:lnTo>
                    <a:pt x="935" y="10814"/>
                  </a:lnTo>
                  <a:lnTo>
                    <a:pt x="659" y="11494"/>
                  </a:lnTo>
                  <a:lnTo>
                    <a:pt x="425" y="12195"/>
                  </a:lnTo>
                  <a:lnTo>
                    <a:pt x="213" y="12896"/>
                  </a:lnTo>
                  <a:lnTo>
                    <a:pt x="0" y="13619"/>
                  </a:lnTo>
                  <a:lnTo>
                    <a:pt x="277" y="13534"/>
                  </a:lnTo>
                  <a:lnTo>
                    <a:pt x="531" y="13428"/>
                  </a:lnTo>
                  <a:lnTo>
                    <a:pt x="786" y="13300"/>
                  </a:lnTo>
                  <a:lnTo>
                    <a:pt x="1020" y="13151"/>
                  </a:lnTo>
                  <a:lnTo>
                    <a:pt x="1254" y="12960"/>
                  </a:lnTo>
                  <a:lnTo>
                    <a:pt x="1466" y="12790"/>
                  </a:lnTo>
                  <a:lnTo>
                    <a:pt x="1658" y="12578"/>
                  </a:lnTo>
                  <a:lnTo>
                    <a:pt x="1827" y="12344"/>
                  </a:lnTo>
                  <a:lnTo>
                    <a:pt x="1658" y="13130"/>
                  </a:lnTo>
                  <a:lnTo>
                    <a:pt x="1488" y="13916"/>
                  </a:lnTo>
                  <a:lnTo>
                    <a:pt x="1360" y="14702"/>
                  </a:lnTo>
                  <a:lnTo>
                    <a:pt x="1233" y="15510"/>
                  </a:lnTo>
                  <a:lnTo>
                    <a:pt x="1148" y="16296"/>
                  </a:lnTo>
                  <a:lnTo>
                    <a:pt x="1063" y="17103"/>
                  </a:lnTo>
                  <a:lnTo>
                    <a:pt x="999" y="17889"/>
                  </a:lnTo>
                  <a:lnTo>
                    <a:pt x="956" y="18697"/>
                  </a:lnTo>
                  <a:lnTo>
                    <a:pt x="935" y="19504"/>
                  </a:lnTo>
                  <a:lnTo>
                    <a:pt x="935" y="20290"/>
                  </a:lnTo>
                  <a:lnTo>
                    <a:pt x="956" y="21097"/>
                  </a:lnTo>
                  <a:lnTo>
                    <a:pt x="999" y="21905"/>
                  </a:lnTo>
                  <a:lnTo>
                    <a:pt x="1041" y="22691"/>
                  </a:lnTo>
                  <a:lnTo>
                    <a:pt x="1126" y="23498"/>
                  </a:lnTo>
                  <a:lnTo>
                    <a:pt x="1211" y="24284"/>
                  </a:lnTo>
                  <a:lnTo>
                    <a:pt x="1318" y="25092"/>
                  </a:lnTo>
                  <a:lnTo>
                    <a:pt x="1636" y="24794"/>
                  </a:lnTo>
                  <a:lnTo>
                    <a:pt x="1912" y="24476"/>
                  </a:lnTo>
                  <a:lnTo>
                    <a:pt x="2146" y="24114"/>
                  </a:lnTo>
                  <a:lnTo>
                    <a:pt x="2337" y="23732"/>
                  </a:lnTo>
                  <a:lnTo>
                    <a:pt x="2465" y="24412"/>
                  </a:lnTo>
                  <a:lnTo>
                    <a:pt x="2614" y="25070"/>
                  </a:lnTo>
                  <a:lnTo>
                    <a:pt x="2762" y="25708"/>
                  </a:lnTo>
                  <a:lnTo>
                    <a:pt x="2932" y="26366"/>
                  </a:lnTo>
                  <a:lnTo>
                    <a:pt x="3123" y="27004"/>
                  </a:lnTo>
                  <a:lnTo>
                    <a:pt x="3336" y="27662"/>
                  </a:lnTo>
                  <a:lnTo>
                    <a:pt x="3548" y="28300"/>
                  </a:lnTo>
                  <a:lnTo>
                    <a:pt x="3803" y="28916"/>
                  </a:lnTo>
                  <a:lnTo>
                    <a:pt x="4058" y="29553"/>
                  </a:lnTo>
                  <a:lnTo>
                    <a:pt x="4313" y="30170"/>
                  </a:lnTo>
                  <a:lnTo>
                    <a:pt x="4611" y="30764"/>
                  </a:lnTo>
                  <a:lnTo>
                    <a:pt x="4908" y="31381"/>
                  </a:lnTo>
                  <a:lnTo>
                    <a:pt x="5227" y="31975"/>
                  </a:lnTo>
                  <a:lnTo>
                    <a:pt x="5546" y="32549"/>
                  </a:lnTo>
                  <a:lnTo>
                    <a:pt x="5907" y="33123"/>
                  </a:lnTo>
                  <a:lnTo>
                    <a:pt x="6268" y="33696"/>
                  </a:lnTo>
                  <a:lnTo>
                    <a:pt x="6820" y="32273"/>
                  </a:lnTo>
                  <a:lnTo>
                    <a:pt x="7096" y="32932"/>
                  </a:lnTo>
                  <a:lnTo>
                    <a:pt x="7394" y="33590"/>
                  </a:lnTo>
                  <a:lnTo>
                    <a:pt x="7713" y="34228"/>
                  </a:lnTo>
                  <a:lnTo>
                    <a:pt x="8053" y="34844"/>
                  </a:lnTo>
                  <a:lnTo>
                    <a:pt x="8414" y="35460"/>
                  </a:lnTo>
                  <a:lnTo>
                    <a:pt x="8817" y="36055"/>
                  </a:lnTo>
                  <a:lnTo>
                    <a:pt x="9221" y="36628"/>
                  </a:lnTo>
                  <a:lnTo>
                    <a:pt x="9667" y="37202"/>
                  </a:lnTo>
                  <a:lnTo>
                    <a:pt x="10113" y="37754"/>
                  </a:lnTo>
                  <a:lnTo>
                    <a:pt x="10602" y="38286"/>
                  </a:lnTo>
                  <a:lnTo>
                    <a:pt x="11091" y="38795"/>
                  </a:lnTo>
                  <a:lnTo>
                    <a:pt x="11601" y="39305"/>
                  </a:lnTo>
                  <a:lnTo>
                    <a:pt x="12132" y="39773"/>
                  </a:lnTo>
                  <a:lnTo>
                    <a:pt x="12684" y="40240"/>
                  </a:lnTo>
                  <a:lnTo>
                    <a:pt x="13258" y="40665"/>
                  </a:lnTo>
                  <a:lnTo>
                    <a:pt x="13831" y="41090"/>
                  </a:lnTo>
                  <a:lnTo>
                    <a:pt x="14341" y="39921"/>
                  </a:lnTo>
                  <a:lnTo>
                    <a:pt x="14830" y="38774"/>
                  </a:lnTo>
                  <a:lnTo>
                    <a:pt x="15297" y="37606"/>
                  </a:lnTo>
                  <a:lnTo>
                    <a:pt x="15722" y="36437"/>
                  </a:lnTo>
                  <a:lnTo>
                    <a:pt x="15914" y="35842"/>
                  </a:lnTo>
                  <a:lnTo>
                    <a:pt x="16105" y="35247"/>
                  </a:lnTo>
                  <a:lnTo>
                    <a:pt x="16254" y="34652"/>
                  </a:lnTo>
                  <a:lnTo>
                    <a:pt x="16402" y="34058"/>
                  </a:lnTo>
                  <a:lnTo>
                    <a:pt x="16530" y="33441"/>
                  </a:lnTo>
                  <a:lnTo>
                    <a:pt x="16636" y="32847"/>
                  </a:lnTo>
                  <a:lnTo>
                    <a:pt x="16700" y="32209"/>
                  </a:lnTo>
                  <a:lnTo>
                    <a:pt x="16763" y="31593"/>
                  </a:lnTo>
                  <a:lnTo>
                    <a:pt x="17125" y="31784"/>
                  </a:lnTo>
                  <a:lnTo>
                    <a:pt x="17358" y="31912"/>
                  </a:lnTo>
                  <a:lnTo>
                    <a:pt x="17677" y="32082"/>
                  </a:lnTo>
                  <a:lnTo>
                    <a:pt x="18272" y="32358"/>
                  </a:lnTo>
                  <a:lnTo>
                    <a:pt x="18272" y="31636"/>
                  </a:lnTo>
                  <a:lnTo>
                    <a:pt x="18272" y="30913"/>
                  </a:lnTo>
                  <a:lnTo>
                    <a:pt x="18314" y="30233"/>
                  </a:lnTo>
                  <a:lnTo>
                    <a:pt x="18357" y="29575"/>
                  </a:lnTo>
                  <a:lnTo>
                    <a:pt x="18463" y="28300"/>
                  </a:lnTo>
                  <a:lnTo>
                    <a:pt x="18548" y="27068"/>
                  </a:lnTo>
                  <a:lnTo>
                    <a:pt x="18569" y="26451"/>
                  </a:lnTo>
                  <a:lnTo>
                    <a:pt x="18591" y="25857"/>
                  </a:lnTo>
                  <a:lnTo>
                    <a:pt x="18569" y="25219"/>
                  </a:lnTo>
                  <a:lnTo>
                    <a:pt x="18527" y="24603"/>
                  </a:lnTo>
                  <a:lnTo>
                    <a:pt x="18463" y="23966"/>
                  </a:lnTo>
                  <a:lnTo>
                    <a:pt x="18357" y="23307"/>
                  </a:lnTo>
                  <a:lnTo>
                    <a:pt x="18208" y="22627"/>
                  </a:lnTo>
                  <a:lnTo>
                    <a:pt x="18017" y="21926"/>
                  </a:lnTo>
                  <a:lnTo>
                    <a:pt x="18442" y="22075"/>
                  </a:lnTo>
                  <a:lnTo>
                    <a:pt x="18824" y="22266"/>
                  </a:lnTo>
                  <a:lnTo>
                    <a:pt x="19185" y="22500"/>
                  </a:lnTo>
                  <a:lnTo>
                    <a:pt x="19547" y="22776"/>
                  </a:lnTo>
                  <a:lnTo>
                    <a:pt x="19547" y="22096"/>
                  </a:lnTo>
                  <a:lnTo>
                    <a:pt x="19547" y="21395"/>
                  </a:lnTo>
                  <a:lnTo>
                    <a:pt x="19504" y="20715"/>
                  </a:lnTo>
                  <a:lnTo>
                    <a:pt x="19440" y="20035"/>
                  </a:lnTo>
                  <a:lnTo>
                    <a:pt x="19355" y="19334"/>
                  </a:lnTo>
                  <a:lnTo>
                    <a:pt x="19249" y="18654"/>
                  </a:lnTo>
                  <a:lnTo>
                    <a:pt x="19143" y="17974"/>
                  </a:lnTo>
                  <a:lnTo>
                    <a:pt x="18994" y="17294"/>
                  </a:lnTo>
                  <a:lnTo>
                    <a:pt x="18846" y="16636"/>
                  </a:lnTo>
                  <a:lnTo>
                    <a:pt x="18676" y="15956"/>
                  </a:lnTo>
                  <a:lnTo>
                    <a:pt x="18484" y="15297"/>
                  </a:lnTo>
                  <a:lnTo>
                    <a:pt x="18272" y="14639"/>
                  </a:lnTo>
                  <a:lnTo>
                    <a:pt x="17847" y="13321"/>
                  </a:lnTo>
                  <a:lnTo>
                    <a:pt x="17358" y="12025"/>
                  </a:lnTo>
                  <a:lnTo>
                    <a:pt x="17719" y="12132"/>
                  </a:lnTo>
                  <a:lnTo>
                    <a:pt x="18229" y="12280"/>
                  </a:lnTo>
                  <a:lnTo>
                    <a:pt x="18718" y="12429"/>
                  </a:lnTo>
                  <a:lnTo>
                    <a:pt x="19079" y="12557"/>
                  </a:lnTo>
                  <a:lnTo>
                    <a:pt x="19122" y="12323"/>
                  </a:lnTo>
                  <a:lnTo>
                    <a:pt x="19122" y="12068"/>
                  </a:lnTo>
                  <a:lnTo>
                    <a:pt x="19122" y="11834"/>
                  </a:lnTo>
                  <a:lnTo>
                    <a:pt x="19100" y="11579"/>
                  </a:lnTo>
                  <a:lnTo>
                    <a:pt x="19058" y="11346"/>
                  </a:lnTo>
                  <a:lnTo>
                    <a:pt x="19015" y="11091"/>
                  </a:lnTo>
                  <a:lnTo>
                    <a:pt x="18952" y="10857"/>
                  </a:lnTo>
                  <a:lnTo>
                    <a:pt x="18867" y="10602"/>
                  </a:lnTo>
                  <a:lnTo>
                    <a:pt x="18676" y="10113"/>
                  </a:lnTo>
                  <a:lnTo>
                    <a:pt x="18421" y="9646"/>
                  </a:lnTo>
                  <a:lnTo>
                    <a:pt x="18144" y="9157"/>
                  </a:lnTo>
                  <a:lnTo>
                    <a:pt x="17826" y="8690"/>
                  </a:lnTo>
                  <a:lnTo>
                    <a:pt x="17486" y="8244"/>
                  </a:lnTo>
                  <a:lnTo>
                    <a:pt x="17125" y="7797"/>
                  </a:lnTo>
                  <a:lnTo>
                    <a:pt x="16742" y="7351"/>
                  </a:lnTo>
                  <a:lnTo>
                    <a:pt x="16339" y="6948"/>
                  </a:lnTo>
                  <a:lnTo>
                    <a:pt x="15552" y="6161"/>
                  </a:lnTo>
                  <a:lnTo>
                    <a:pt x="14788" y="5439"/>
                  </a:lnTo>
                  <a:lnTo>
                    <a:pt x="14065" y="4780"/>
                  </a:lnTo>
                  <a:lnTo>
                    <a:pt x="13300" y="4164"/>
                  </a:lnTo>
                  <a:lnTo>
                    <a:pt x="12535" y="3527"/>
                  </a:lnTo>
                  <a:lnTo>
                    <a:pt x="11771" y="2890"/>
                  </a:lnTo>
                  <a:lnTo>
                    <a:pt x="11048" y="2231"/>
                  </a:lnTo>
                  <a:lnTo>
                    <a:pt x="10687" y="1891"/>
                  </a:lnTo>
                  <a:lnTo>
                    <a:pt x="10347" y="1530"/>
                  </a:lnTo>
                  <a:lnTo>
                    <a:pt x="10028" y="1169"/>
                  </a:lnTo>
                  <a:lnTo>
                    <a:pt x="9710" y="786"/>
                  </a:lnTo>
                  <a:lnTo>
                    <a:pt x="9412" y="404"/>
                  </a:lnTo>
                  <a:lnTo>
                    <a:pt x="9136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6"/>
            <p:cNvSpPr/>
            <p:nvPr/>
          </p:nvSpPr>
          <p:spPr>
            <a:xfrm>
              <a:off x="-2836650" y="1279975"/>
              <a:ext cx="171600" cy="811625"/>
            </a:xfrm>
            <a:custGeom>
              <a:avLst/>
              <a:gdLst/>
              <a:ahLst/>
              <a:cxnLst/>
              <a:rect l="l" t="t" r="r" b="b"/>
              <a:pathLst>
                <a:path w="6864" h="32465" extrusionOk="0">
                  <a:moveTo>
                    <a:pt x="2487" y="0"/>
                  </a:moveTo>
                  <a:lnTo>
                    <a:pt x="2529" y="107"/>
                  </a:lnTo>
                  <a:lnTo>
                    <a:pt x="2572" y="383"/>
                  </a:lnTo>
                  <a:lnTo>
                    <a:pt x="2614" y="595"/>
                  </a:lnTo>
                  <a:lnTo>
                    <a:pt x="2614" y="872"/>
                  </a:lnTo>
                  <a:lnTo>
                    <a:pt x="2635" y="1169"/>
                  </a:lnTo>
                  <a:lnTo>
                    <a:pt x="2614" y="1530"/>
                  </a:lnTo>
                  <a:lnTo>
                    <a:pt x="2572" y="1913"/>
                  </a:lnTo>
                  <a:lnTo>
                    <a:pt x="2508" y="2338"/>
                  </a:lnTo>
                  <a:lnTo>
                    <a:pt x="2402" y="2826"/>
                  </a:lnTo>
                  <a:lnTo>
                    <a:pt x="2253" y="3336"/>
                  </a:lnTo>
                  <a:lnTo>
                    <a:pt x="2062" y="3889"/>
                  </a:lnTo>
                  <a:lnTo>
                    <a:pt x="1807" y="4462"/>
                  </a:lnTo>
                  <a:lnTo>
                    <a:pt x="1509" y="5100"/>
                  </a:lnTo>
                  <a:lnTo>
                    <a:pt x="1148" y="5758"/>
                  </a:lnTo>
                  <a:lnTo>
                    <a:pt x="957" y="6119"/>
                  </a:lnTo>
                  <a:lnTo>
                    <a:pt x="787" y="6544"/>
                  </a:lnTo>
                  <a:lnTo>
                    <a:pt x="617" y="7012"/>
                  </a:lnTo>
                  <a:lnTo>
                    <a:pt x="468" y="7543"/>
                  </a:lnTo>
                  <a:lnTo>
                    <a:pt x="341" y="8116"/>
                  </a:lnTo>
                  <a:lnTo>
                    <a:pt x="235" y="8733"/>
                  </a:lnTo>
                  <a:lnTo>
                    <a:pt x="150" y="9391"/>
                  </a:lnTo>
                  <a:lnTo>
                    <a:pt x="86" y="10092"/>
                  </a:lnTo>
                  <a:lnTo>
                    <a:pt x="22" y="10815"/>
                  </a:lnTo>
                  <a:lnTo>
                    <a:pt x="1" y="11580"/>
                  </a:lnTo>
                  <a:lnTo>
                    <a:pt x="1" y="12387"/>
                  </a:lnTo>
                  <a:lnTo>
                    <a:pt x="1" y="13216"/>
                  </a:lnTo>
                  <a:lnTo>
                    <a:pt x="43" y="14087"/>
                  </a:lnTo>
                  <a:lnTo>
                    <a:pt x="128" y="14979"/>
                  </a:lnTo>
                  <a:lnTo>
                    <a:pt x="213" y="15893"/>
                  </a:lnTo>
                  <a:lnTo>
                    <a:pt x="341" y="16806"/>
                  </a:lnTo>
                  <a:lnTo>
                    <a:pt x="490" y="17762"/>
                  </a:lnTo>
                  <a:lnTo>
                    <a:pt x="681" y="18718"/>
                  </a:lnTo>
                  <a:lnTo>
                    <a:pt x="893" y="19696"/>
                  </a:lnTo>
                  <a:lnTo>
                    <a:pt x="1127" y="20694"/>
                  </a:lnTo>
                  <a:lnTo>
                    <a:pt x="1403" y="21671"/>
                  </a:lnTo>
                  <a:lnTo>
                    <a:pt x="1722" y="22691"/>
                  </a:lnTo>
                  <a:lnTo>
                    <a:pt x="2062" y="23690"/>
                  </a:lnTo>
                  <a:lnTo>
                    <a:pt x="2444" y="24688"/>
                  </a:lnTo>
                  <a:lnTo>
                    <a:pt x="2848" y="25687"/>
                  </a:lnTo>
                  <a:lnTo>
                    <a:pt x="3315" y="26686"/>
                  </a:lnTo>
                  <a:lnTo>
                    <a:pt x="3804" y="27684"/>
                  </a:lnTo>
                  <a:lnTo>
                    <a:pt x="4335" y="28661"/>
                  </a:lnTo>
                  <a:lnTo>
                    <a:pt x="4909" y="29639"/>
                  </a:lnTo>
                  <a:lnTo>
                    <a:pt x="5525" y="30595"/>
                  </a:lnTo>
                  <a:lnTo>
                    <a:pt x="6162" y="31551"/>
                  </a:lnTo>
                  <a:lnTo>
                    <a:pt x="6863" y="32464"/>
                  </a:lnTo>
                  <a:lnTo>
                    <a:pt x="6502" y="31785"/>
                  </a:lnTo>
                  <a:lnTo>
                    <a:pt x="6077" y="30956"/>
                  </a:lnTo>
                  <a:lnTo>
                    <a:pt x="5546" y="29851"/>
                  </a:lnTo>
                  <a:lnTo>
                    <a:pt x="4930" y="28513"/>
                  </a:lnTo>
                  <a:lnTo>
                    <a:pt x="4271" y="26962"/>
                  </a:lnTo>
                  <a:lnTo>
                    <a:pt x="3931" y="26112"/>
                  </a:lnTo>
                  <a:lnTo>
                    <a:pt x="3591" y="25241"/>
                  </a:lnTo>
                  <a:lnTo>
                    <a:pt x="3273" y="24306"/>
                  </a:lnTo>
                  <a:lnTo>
                    <a:pt x="2933" y="23350"/>
                  </a:lnTo>
                  <a:lnTo>
                    <a:pt x="2614" y="22351"/>
                  </a:lnTo>
                  <a:lnTo>
                    <a:pt x="2317" y="21332"/>
                  </a:lnTo>
                  <a:lnTo>
                    <a:pt x="2040" y="20290"/>
                  </a:lnTo>
                  <a:lnTo>
                    <a:pt x="1786" y="19228"/>
                  </a:lnTo>
                  <a:lnTo>
                    <a:pt x="1552" y="18166"/>
                  </a:lnTo>
                  <a:lnTo>
                    <a:pt x="1361" y="17082"/>
                  </a:lnTo>
                  <a:lnTo>
                    <a:pt x="1191" y="15978"/>
                  </a:lnTo>
                  <a:lnTo>
                    <a:pt x="1084" y="14873"/>
                  </a:lnTo>
                  <a:lnTo>
                    <a:pt x="999" y="13789"/>
                  </a:lnTo>
                  <a:lnTo>
                    <a:pt x="957" y="12684"/>
                  </a:lnTo>
                  <a:lnTo>
                    <a:pt x="978" y="12153"/>
                  </a:lnTo>
                  <a:lnTo>
                    <a:pt x="978" y="11601"/>
                  </a:lnTo>
                  <a:lnTo>
                    <a:pt x="1021" y="11070"/>
                  </a:lnTo>
                  <a:lnTo>
                    <a:pt x="1063" y="10539"/>
                  </a:lnTo>
                  <a:lnTo>
                    <a:pt x="1127" y="10007"/>
                  </a:lnTo>
                  <a:lnTo>
                    <a:pt x="1191" y="9476"/>
                  </a:lnTo>
                  <a:lnTo>
                    <a:pt x="1297" y="8966"/>
                  </a:lnTo>
                  <a:lnTo>
                    <a:pt x="1403" y="8435"/>
                  </a:lnTo>
                  <a:lnTo>
                    <a:pt x="1531" y="7925"/>
                  </a:lnTo>
                  <a:lnTo>
                    <a:pt x="1658" y="7437"/>
                  </a:lnTo>
                  <a:lnTo>
                    <a:pt x="1828" y="6927"/>
                  </a:lnTo>
                  <a:lnTo>
                    <a:pt x="1998" y="6438"/>
                  </a:lnTo>
                  <a:lnTo>
                    <a:pt x="2274" y="5673"/>
                  </a:lnTo>
                  <a:lnTo>
                    <a:pt x="2487" y="4951"/>
                  </a:lnTo>
                  <a:lnTo>
                    <a:pt x="2657" y="4292"/>
                  </a:lnTo>
                  <a:lnTo>
                    <a:pt x="2763" y="3655"/>
                  </a:lnTo>
                  <a:lnTo>
                    <a:pt x="2848" y="3081"/>
                  </a:lnTo>
                  <a:lnTo>
                    <a:pt x="2869" y="2550"/>
                  </a:lnTo>
                  <a:lnTo>
                    <a:pt x="2869" y="2083"/>
                  </a:lnTo>
                  <a:lnTo>
                    <a:pt x="2869" y="1636"/>
                  </a:lnTo>
                  <a:lnTo>
                    <a:pt x="2827" y="1254"/>
                  </a:lnTo>
                  <a:lnTo>
                    <a:pt x="2763" y="935"/>
                  </a:lnTo>
                  <a:lnTo>
                    <a:pt x="2699" y="638"/>
                  </a:lnTo>
                  <a:lnTo>
                    <a:pt x="2657" y="404"/>
                  </a:lnTo>
                  <a:lnTo>
                    <a:pt x="2550" y="107"/>
                  </a:lnTo>
                  <a:lnTo>
                    <a:pt x="2487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6"/>
            <p:cNvSpPr/>
            <p:nvPr/>
          </p:nvSpPr>
          <p:spPr>
            <a:xfrm>
              <a:off x="-2812200" y="1467475"/>
              <a:ext cx="148200" cy="158825"/>
            </a:xfrm>
            <a:custGeom>
              <a:avLst/>
              <a:gdLst/>
              <a:ahLst/>
              <a:cxnLst/>
              <a:rect l="l" t="t" r="r" b="b"/>
              <a:pathLst>
                <a:path w="5928" h="6353" extrusionOk="0">
                  <a:moveTo>
                    <a:pt x="659" y="0"/>
                  </a:moveTo>
                  <a:lnTo>
                    <a:pt x="0" y="893"/>
                  </a:lnTo>
                  <a:lnTo>
                    <a:pt x="191" y="1020"/>
                  </a:lnTo>
                  <a:lnTo>
                    <a:pt x="723" y="1339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32"/>
                  </a:lnTo>
                  <a:lnTo>
                    <a:pt x="3442" y="3357"/>
                  </a:lnTo>
                  <a:lnTo>
                    <a:pt x="3931" y="3803"/>
                  </a:lnTo>
                  <a:lnTo>
                    <a:pt x="4398" y="4271"/>
                  </a:lnTo>
                  <a:lnTo>
                    <a:pt x="4866" y="4781"/>
                  </a:lnTo>
                  <a:lnTo>
                    <a:pt x="5269" y="5291"/>
                  </a:lnTo>
                  <a:lnTo>
                    <a:pt x="5460" y="5546"/>
                  </a:lnTo>
                  <a:lnTo>
                    <a:pt x="5630" y="5801"/>
                  </a:lnTo>
                  <a:lnTo>
                    <a:pt x="5779" y="6077"/>
                  </a:lnTo>
                  <a:lnTo>
                    <a:pt x="5928" y="6353"/>
                  </a:lnTo>
                  <a:lnTo>
                    <a:pt x="5907" y="6225"/>
                  </a:lnTo>
                  <a:lnTo>
                    <a:pt x="5885" y="6098"/>
                  </a:lnTo>
                  <a:lnTo>
                    <a:pt x="5822" y="5886"/>
                  </a:lnTo>
                  <a:lnTo>
                    <a:pt x="5737" y="5652"/>
                  </a:lnTo>
                  <a:lnTo>
                    <a:pt x="5609" y="5354"/>
                  </a:lnTo>
                  <a:lnTo>
                    <a:pt x="5439" y="4993"/>
                  </a:lnTo>
                  <a:lnTo>
                    <a:pt x="5227" y="4611"/>
                  </a:lnTo>
                  <a:lnTo>
                    <a:pt x="4929" y="4165"/>
                  </a:lnTo>
                  <a:lnTo>
                    <a:pt x="4589" y="3697"/>
                  </a:lnTo>
                  <a:lnTo>
                    <a:pt x="4164" y="3166"/>
                  </a:lnTo>
                  <a:lnTo>
                    <a:pt x="3654" y="2614"/>
                  </a:lnTo>
                  <a:lnTo>
                    <a:pt x="3060" y="1997"/>
                  </a:lnTo>
                  <a:lnTo>
                    <a:pt x="2358" y="1381"/>
                  </a:lnTo>
                  <a:lnTo>
                    <a:pt x="1572" y="701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6"/>
            <p:cNvSpPr/>
            <p:nvPr/>
          </p:nvSpPr>
          <p:spPr>
            <a:xfrm>
              <a:off x="-2918450" y="1514750"/>
              <a:ext cx="109975" cy="186450"/>
            </a:xfrm>
            <a:custGeom>
              <a:avLst/>
              <a:gdLst/>
              <a:ahLst/>
              <a:cxnLst/>
              <a:rect l="l" t="t" r="r" b="b"/>
              <a:pathLst>
                <a:path w="4399" h="7458" extrusionOk="0">
                  <a:moveTo>
                    <a:pt x="3528" y="0"/>
                  </a:moveTo>
                  <a:lnTo>
                    <a:pt x="2827" y="914"/>
                  </a:lnTo>
                  <a:lnTo>
                    <a:pt x="2232" y="1742"/>
                  </a:lnTo>
                  <a:lnTo>
                    <a:pt x="1722" y="2550"/>
                  </a:lnTo>
                  <a:lnTo>
                    <a:pt x="1297" y="3272"/>
                  </a:lnTo>
                  <a:lnTo>
                    <a:pt x="936" y="3952"/>
                  </a:lnTo>
                  <a:lnTo>
                    <a:pt x="660" y="4547"/>
                  </a:lnTo>
                  <a:lnTo>
                    <a:pt x="447" y="5121"/>
                  </a:lnTo>
                  <a:lnTo>
                    <a:pt x="277" y="5609"/>
                  </a:lnTo>
                  <a:lnTo>
                    <a:pt x="171" y="6034"/>
                  </a:lnTo>
                  <a:lnTo>
                    <a:pt x="86" y="6417"/>
                  </a:lnTo>
                  <a:lnTo>
                    <a:pt x="43" y="6735"/>
                  </a:lnTo>
                  <a:lnTo>
                    <a:pt x="22" y="6990"/>
                  </a:lnTo>
                  <a:lnTo>
                    <a:pt x="1" y="7203"/>
                  </a:lnTo>
                  <a:lnTo>
                    <a:pt x="22" y="7351"/>
                  </a:lnTo>
                  <a:lnTo>
                    <a:pt x="22" y="7458"/>
                  </a:lnTo>
                  <a:lnTo>
                    <a:pt x="107" y="7160"/>
                  </a:lnTo>
                  <a:lnTo>
                    <a:pt x="192" y="6863"/>
                  </a:lnTo>
                  <a:lnTo>
                    <a:pt x="277" y="6565"/>
                  </a:lnTo>
                  <a:lnTo>
                    <a:pt x="405" y="6268"/>
                  </a:lnTo>
                  <a:lnTo>
                    <a:pt x="681" y="5673"/>
                  </a:lnTo>
                  <a:lnTo>
                    <a:pt x="978" y="5078"/>
                  </a:lnTo>
                  <a:lnTo>
                    <a:pt x="1318" y="4504"/>
                  </a:lnTo>
                  <a:lnTo>
                    <a:pt x="1701" y="3952"/>
                  </a:lnTo>
                  <a:lnTo>
                    <a:pt x="2083" y="3400"/>
                  </a:lnTo>
                  <a:lnTo>
                    <a:pt x="2466" y="2911"/>
                  </a:lnTo>
                  <a:lnTo>
                    <a:pt x="2827" y="2444"/>
                  </a:lnTo>
                  <a:lnTo>
                    <a:pt x="3188" y="2019"/>
                  </a:lnTo>
                  <a:lnTo>
                    <a:pt x="3804" y="1318"/>
                  </a:lnTo>
                  <a:lnTo>
                    <a:pt x="4250" y="850"/>
                  </a:lnTo>
                  <a:lnTo>
                    <a:pt x="4399" y="701"/>
                  </a:lnTo>
                  <a:lnTo>
                    <a:pt x="3528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6"/>
            <p:cNvSpPr/>
            <p:nvPr/>
          </p:nvSpPr>
          <p:spPr>
            <a:xfrm>
              <a:off x="-2866925" y="1691625"/>
              <a:ext cx="64825" cy="203450"/>
            </a:xfrm>
            <a:custGeom>
              <a:avLst/>
              <a:gdLst/>
              <a:ahLst/>
              <a:cxnLst/>
              <a:rect l="l" t="t" r="r" b="b"/>
              <a:pathLst>
                <a:path w="2593" h="8138" extrusionOk="0">
                  <a:moveTo>
                    <a:pt x="1552" y="0"/>
                  </a:moveTo>
                  <a:lnTo>
                    <a:pt x="1127" y="1062"/>
                  </a:lnTo>
                  <a:lnTo>
                    <a:pt x="787" y="2040"/>
                  </a:lnTo>
                  <a:lnTo>
                    <a:pt x="532" y="2932"/>
                  </a:lnTo>
                  <a:lnTo>
                    <a:pt x="320" y="3761"/>
                  </a:lnTo>
                  <a:lnTo>
                    <a:pt x="171" y="4504"/>
                  </a:lnTo>
                  <a:lnTo>
                    <a:pt x="65" y="5163"/>
                  </a:lnTo>
                  <a:lnTo>
                    <a:pt x="22" y="5758"/>
                  </a:lnTo>
                  <a:lnTo>
                    <a:pt x="1" y="6289"/>
                  </a:lnTo>
                  <a:lnTo>
                    <a:pt x="1" y="6735"/>
                  </a:lnTo>
                  <a:lnTo>
                    <a:pt x="22" y="7118"/>
                  </a:lnTo>
                  <a:lnTo>
                    <a:pt x="65" y="7436"/>
                  </a:lnTo>
                  <a:lnTo>
                    <a:pt x="128" y="7691"/>
                  </a:lnTo>
                  <a:lnTo>
                    <a:pt x="171" y="7882"/>
                  </a:lnTo>
                  <a:lnTo>
                    <a:pt x="213" y="8031"/>
                  </a:lnTo>
                  <a:lnTo>
                    <a:pt x="277" y="8137"/>
                  </a:lnTo>
                  <a:lnTo>
                    <a:pt x="256" y="7840"/>
                  </a:lnTo>
                  <a:lnTo>
                    <a:pt x="256" y="7521"/>
                  </a:lnTo>
                  <a:lnTo>
                    <a:pt x="256" y="7203"/>
                  </a:lnTo>
                  <a:lnTo>
                    <a:pt x="298" y="6884"/>
                  </a:lnTo>
                  <a:lnTo>
                    <a:pt x="383" y="6247"/>
                  </a:lnTo>
                  <a:lnTo>
                    <a:pt x="532" y="5588"/>
                  </a:lnTo>
                  <a:lnTo>
                    <a:pt x="702" y="4929"/>
                  </a:lnTo>
                  <a:lnTo>
                    <a:pt x="893" y="4292"/>
                  </a:lnTo>
                  <a:lnTo>
                    <a:pt x="1106" y="3676"/>
                  </a:lnTo>
                  <a:lnTo>
                    <a:pt x="1339" y="3081"/>
                  </a:lnTo>
                  <a:lnTo>
                    <a:pt x="1573" y="2528"/>
                  </a:lnTo>
                  <a:lnTo>
                    <a:pt x="1786" y="2019"/>
                  </a:lnTo>
                  <a:lnTo>
                    <a:pt x="2189" y="1190"/>
                  </a:lnTo>
                  <a:lnTo>
                    <a:pt x="2487" y="616"/>
                  </a:lnTo>
                  <a:lnTo>
                    <a:pt x="2593" y="425"/>
                  </a:lnTo>
                  <a:lnTo>
                    <a:pt x="1552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6"/>
            <p:cNvSpPr/>
            <p:nvPr/>
          </p:nvSpPr>
          <p:spPr>
            <a:xfrm>
              <a:off x="-2829725" y="1623100"/>
              <a:ext cx="148200" cy="158850"/>
            </a:xfrm>
            <a:custGeom>
              <a:avLst/>
              <a:gdLst/>
              <a:ahLst/>
              <a:cxnLst/>
              <a:rect l="l" t="t" r="r" b="b"/>
              <a:pathLst>
                <a:path w="5928" h="6354" extrusionOk="0">
                  <a:moveTo>
                    <a:pt x="659" y="0"/>
                  </a:moveTo>
                  <a:lnTo>
                    <a:pt x="0" y="914"/>
                  </a:lnTo>
                  <a:lnTo>
                    <a:pt x="191" y="1020"/>
                  </a:lnTo>
                  <a:lnTo>
                    <a:pt x="722" y="1360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54"/>
                  </a:lnTo>
                  <a:lnTo>
                    <a:pt x="3442" y="3379"/>
                  </a:lnTo>
                  <a:lnTo>
                    <a:pt x="3931" y="3825"/>
                  </a:lnTo>
                  <a:lnTo>
                    <a:pt x="4398" y="4292"/>
                  </a:lnTo>
                  <a:lnTo>
                    <a:pt x="4865" y="4781"/>
                  </a:lnTo>
                  <a:lnTo>
                    <a:pt x="5269" y="5291"/>
                  </a:lnTo>
                  <a:lnTo>
                    <a:pt x="5460" y="5567"/>
                  </a:lnTo>
                  <a:lnTo>
                    <a:pt x="5630" y="5822"/>
                  </a:lnTo>
                  <a:lnTo>
                    <a:pt x="5779" y="6098"/>
                  </a:lnTo>
                  <a:lnTo>
                    <a:pt x="5928" y="6353"/>
                  </a:lnTo>
                  <a:lnTo>
                    <a:pt x="5906" y="6247"/>
                  </a:lnTo>
                  <a:lnTo>
                    <a:pt x="5885" y="6098"/>
                  </a:lnTo>
                  <a:lnTo>
                    <a:pt x="5821" y="5907"/>
                  </a:lnTo>
                  <a:lnTo>
                    <a:pt x="5736" y="5652"/>
                  </a:lnTo>
                  <a:lnTo>
                    <a:pt x="5609" y="5354"/>
                  </a:lnTo>
                  <a:lnTo>
                    <a:pt x="5439" y="5015"/>
                  </a:lnTo>
                  <a:lnTo>
                    <a:pt x="5227" y="4611"/>
                  </a:lnTo>
                  <a:lnTo>
                    <a:pt x="4929" y="4186"/>
                  </a:lnTo>
                  <a:lnTo>
                    <a:pt x="4589" y="3697"/>
                  </a:lnTo>
                  <a:lnTo>
                    <a:pt x="4164" y="3187"/>
                  </a:lnTo>
                  <a:lnTo>
                    <a:pt x="3654" y="2614"/>
                  </a:lnTo>
                  <a:lnTo>
                    <a:pt x="3059" y="2019"/>
                  </a:lnTo>
                  <a:lnTo>
                    <a:pt x="2358" y="1381"/>
                  </a:lnTo>
                  <a:lnTo>
                    <a:pt x="1572" y="723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6"/>
            <p:cNvSpPr/>
            <p:nvPr/>
          </p:nvSpPr>
          <p:spPr>
            <a:xfrm>
              <a:off x="-2797325" y="1810600"/>
              <a:ext cx="148725" cy="158825"/>
            </a:xfrm>
            <a:custGeom>
              <a:avLst/>
              <a:gdLst/>
              <a:ahLst/>
              <a:cxnLst/>
              <a:rect l="l" t="t" r="r" b="b"/>
              <a:pathLst>
                <a:path w="5949" h="6353" extrusionOk="0">
                  <a:moveTo>
                    <a:pt x="680" y="0"/>
                  </a:moveTo>
                  <a:lnTo>
                    <a:pt x="0" y="914"/>
                  </a:lnTo>
                  <a:lnTo>
                    <a:pt x="191" y="1020"/>
                  </a:lnTo>
                  <a:lnTo>
                    <a:pt x="744" y="1360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54"/>
                  </a:lnTo>
                  <a:lnTo>
                    <a:pt x="3442" y="3357"/>
                  </a:lnTo>
                  <a:lnTo>
                    <a:pt x="3931" y="3825"/>
                  </a:lnTo>
                  <a:lnTo>
                    <a:pt x="4419" y="4292"/>
                  </a:lnTo>
                  <a:lnTo>
                    <a:pt x="4865" y="4781"/>
                  </a:lnTo>
                  <a:lnTo>
                    <a:pt x="5290" y="5291"/>
                  </a:lnTo>
                  <a:lnTo>
                    <a:pt x="5460" y="5546"/>
                  </a:lnTo>
                  <a:lnTo>
                    <a:pt x="5652" y="5822"/>
                  </a:lnTo>
                  <a:lnTo>
                    <a:pt x="5800" y="6077"/>
                  </a:lnTo>
                  <a:lnTo>
                    <a:pt x="5949" y="6353"/>
                  </a:lnTo>
                  <a:lnTo>
                    <a:pt x="5928" y="6247"/>
                  </a:lnTo>
                  <a:lnTo>
                    <a:pt x="5885" y="6098"/>
                  </a:lnTo>
                  <a:lnTo>
                    <a:pt x="5843" y="5907"/>
                  </a:lnTo>
                  <a:lnTo>
                    <a:pt x="5758" y="5652"/>
                  </a:lnTo>
                  <a:lnTo>
                    <a:pt x="5630" y="5354"/>
                  </a:lnTo>
                  <a:lnTo>
                    <a:pt x="5460" y="5014"/>
                  </a:lnTo>
                  <a:lnTo>
                    <a:pt x="5227" y="4611"/>
                  </a:lnTo>
                  <a:lnTo>
                    <a:pt x="4950" y="4186"/>
                  </a:lnTo>
                  <a:lnTo>
                    <a:pt x="4589" y="3697"/>
                  </a:lnTo>
                  <a:lnTo>
                    <a:pt x="4164" y="3187"/>
                  </a:lnTo>
                  <a:lnTo>
                    <a:pt x="3654" y="2614"/>
                  </a:lnTo>
                  <a:lnTo>
                    <a:pt x="3059" y="2019"/>
                  </a:lnTo>
                  <a:lnTo>
                    <a:pt x="2380" y="1381"/>
                  </a:lnTo>
                  <a:lnTo>
                    <a:pt x="1572" y="701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6"/>
            <p:cNvSpPr/>
            <p:nvPr/>
          </p:nvSpPr>
          <p:spPr>
            <a:xfrm>
              <a:off x="-3340700" y="1240675"/>
              <a:ext cx="575800" cy="934850"/>
            </a:xfrm>
            <a:custGeom>
              <a:avLst/>
              <a:gdLst/>
              <a:ahLst/>
              <a:cxnLst/>
              <a:rect l="l" t="t" r="r" b="b"/>
              <a:pathLst>
                <a:path w="23032" h="37394" extrusionOk="0">
                  <a:moveTo>
                    <a:pt x="20205" y="0"/>
                  </a:moveTo>
                  <a:lnTo>
                    <a:pt x="18166" y="595"/>
                  </a:lnTo>
                  <a:lnTo>
                    <a:pt x="16615" y="1041"/>
                  </a:lnTo>
                  <a:lnTo>
                    <a:pt x="15999" y="1190"/>
                  </a:lnTo>
                  <a:lnTo>
                    <a:pt x="15595" y="1296"/>
                  </a:lnTo>
                  <a:lnTo>
                    <a:pt x="14873" y="1466"/>
                  </a:lnTo>
                  <a:lnTo>
                    <a:pt x="14150" y="1636"/>
                  </a:lnTo>
                  <a:lnTo>
                    <a:pt x="13449" y="1849"/>
                  </a:lnTo>
                  <a:lnTo>
                    <a:pt x="12748" y="2104"/>
                  </a:lnTo>
                  <a:lnTo>
                    <a:pt x="12068" y="2359"/>
                  </a:lnTo>
                  <a:lnTo>
                    <a:pt x="11367" y="2656"/>
                  </a:lnTo>
                  <a:lnTo>
                    <a:pt x="10708" y="2953"/>
                  </a:lnTo>
                  <a:lnTo>
                    <a:pt x="10050" y="3293"/>
                  </a:lnTo>
                  <a:lnTo>
                    <a:pt x="9391" y="3655"/>
                  </a:lnTo>
                  <a:lnTo>
                    <a:pt x="8754" y="4037"/>
                  </a:lnTo>
                  <a:lnTo>
                    <a:pt x="8138" y="4441"/>
                  </a:lnTo>
                  <a:lnTo>
                    <a:pt x="7543" y="4866"/>
                  </a:lnTo>
                  <a:lnTo>
                    <a:pt x="6948" y="5312"/>
                  </a:lnTo>
                  <a:lnTo>
                    <a:pt x="6374" y="5779"/>
                  </a:lnTo>
                  <a:lnTo>
                    <a:pt x="5801" y="6247"/>
                  </a:lnTo>
                  <a:lnTo>
                    <a:pt x="5269" y="6757"/>
                  </a:lnTo>
                  <a:lnTo>
                    <a:pt x="5546" y="6842"/>
                  </a:lnTo>
                  <a:lnTo>
                    <a:pt x="5822" y="6884"/>
                  </a:lnTo>
                  <a:lnTo>
                    <a:pt x="6098" y="6905"/>
                  </a:lnTo>
                  <a:lnTo>
                    <a:pt x="6374" y="6884"/>
                  </a:lnTo>
                  <a:lnTo>
                    <a:pt x="6672" y="6863"/>
                  </a:lnTo>
                  <a:lnTo>
                    <a:pt x="6948" y="6820"/>
                  </a:lnTo>
                  <a:lnTo>
                    <a:pt x="7203" y="6735"/>
                  </a:lnTo>
                  <a:lnTo>
                    <a:pt x="7479" y="6629"/>
                  </a:lnTo>
                  <a:lnTo>
                    <a:pt x="6927" y="7203"/>
                  </a:lnTo>
                  <a:lnTo>
                    <a:pt x="6374" y="7798"/>
                  </a:lnTo>
                  <a:lnTo>
                    <a:pt x="5843" y="8392"/>
                  </a:lnTo>
                  <a:lnTo>
                    <a:pt x="5333" y="9009"/>
                  </a:lnTo>
                  <a:lnTo>
                    <a:pt x="4823" y="9646"/>
                  </a:lnTo>
                  <a:lnTo>
                    <a:pt x="4335" y="10283"/>
                  </a:lnTo>
                  <a:lnTo>
                    <a:pt x="3867" y="10921"/>
                  </a:lnTo>
                  <a:lnTo>
                    <a:pt x="3421" y="11579"/>
                  </a:lnTo>
                  <a:lnTo>
                    <a:pt x="2975" y="12259"/>
                  </a:lnTo>
                  <a:lnTo>
                    <a:pt x="2550" y="12939"/>
                  </a:lnTo>
                  <a:lnTo>
                    <a:pt x="2146" y="13619"/>
                  </a:lnTo>
                  <a:lnTo>
                    <a:pt x="1743" y="14320"/>
                  </a:lnTo>
                  <a:lnTo>
                    <a:pt x="1381" y="15021"/>
                  </a:lnTo>
                  <a:lnTo>
                    <a:pt x="1020" y="15744"/>
                  </a:lnTo>
                  <a:lnTo>
                    <a:pt x="680" y="16466"/>
                  </a:lnTo>
                  <a:lnTo>
                    <a:pt x="340" y="17210"/>
                  </a:lnTo>
                  <a:lnTo>
                    <a:pt x="765" y="17125"/>
                  </a:lnTo>
                  <a:lnTo>
                    <a:pt x="1169" y="16997"/>
                  </a:lnTo>
                  <a:lnTo>
                    <a:pt x="1551" y="16806"/>
                  </a:lnTo>
                  <a:lnTo>
                    <a:pt x="1913" y="16593"/>
                  </a:lnTo>
                  <a:lnTo>
                    <a:pt x="1679" y="17231"/>
                  </a:lnTo>
                  <a:lnTo>
                    <a:pt x="1445" y="17868"/>
                  </a:lnTo>
                  <a:lnTo>
                    <a:pt x="1233" y="18506"/>
                  </a:lnTo>
                  <a:lnTo>
                    <a:pt x="1041" y="19143"/>
                  </a:lnTo>
                  <a:lnTo>
                    <a:pt x="872" y="19802"/>
                  </a:lnTo>
                  <a:lnTo>
                    <a:pt x="702" y="20439"/>
                  </a:lnTo>
                  <a:lnTo>
                    <a:pt x="553" y="21098"/>
                  </a:lnTo>
                  <a:lnTo>
                    <a:pt x="425" y="21756"/>
                  </a:lnTo>
                  <a:lnTo>
                    <a:pt x="319" y="22436"/>
                  </a:lnTo>
                  <a:lnTo>
                    <a:pt x="234" y="23095"/>
                  </a:lnTo>
                  <a:lnTo>
                    <a:pt x="149" y="23775"/>
                  </a:lnTo>
                  <a:lnTo>
                    <a:pt x="85" y="24433"/>
                  </a:lnTo>
                  <a:lnTo>
                    <a:pt x="43" y="25113"/>
                  </a:lnTo>
                  <a:lnTo>
                    <a:pt x="22" y="25772"/>
                  </a:lnTo>
                  <a:lnTo>
                    <a:pt x="0" y="26452"/>
                  </a:lnTo>
                  <a:lnTo>
                    <a:pt x="0" y="27132"/>
                  </a:lnTo>
                  <a:lnTo>
                    <a:pt x="1233" y="26197"/>
                  </a:lnTo>
                  <a:lnTo>
                    <a:pt x="1126" y="26919"/>
                  </a:lnTo>
                  <a:lnTo>
                    <a:pt x="1041" y="27620"/>
                  </a:lnTo>
                  <a:lnTo>
                    <a:pt x="978" y="28321"/>
                  </a:lnTo>
                  <a:lnTo>
                    <a:pt x="935" y="29044"/>
                  </a:lnTo>
                  <a:lnTo>
                    <a:pt x="935" y="29766"/>
                  </a:lnTo>
                  <a:lnTo>
                    <a:pt x="935" y="30467"/>
                  </a:lnTo>
                  <a:lnTo>
                    <a:pt x="999" y="31190"/>
                  </a:lnTo>
                  <a:lnTo>
                    <a:pt x="1063" y="31891"/>
                  </a:lnTo>
                  <a:lnTo>
                    <a:pt x="1169" y="32613"/>
                  </a:lnTo>
                  <a:lnTo>
                    <a:pt x="1275" y="33314"/>
                  </a:lnTo>
                  <a:lnTo>
                    <a:pt x="1424" y="34015"/>
                  </a:lnTo>
                  <a:lnTo>
                    <a:pt x="1615" y="34695"/>
                  </a:lnTo>
                  <a:lnTo>
                    <a:pt x="1806" y="35396"/>
                  </a:lnTo>
                  <a:lnTo>
                    <a:pt x="2040" y="36076"/>
                  </a:lnTo>
                  <a:lnTo>
                    <a:pt x="2295" y="36735"/>
                  </a:lnTo>
                  <a:lnTo>
                    <a:pt x="2571" y="37393"/>
                  </a:lnTo>
                  <a:lnTo>
                    <a:pt x="3612" y="36671"/>
                  </a:lnTo>
                  <a:lnTo>
                    <a:pt x="4632" y="35949"/>
                  </a:lnTo>
                  <a:lnTo>
                    <a:pt x="5631" y="35205"/>
                  </a:lnTo>
                  <a:lnTo>
                    <a:pt x="6608" y="34440"/>
                  </a:lnTo>
                  <a:lnTo>
                    <a:pt x="7097" y="34036"/>
                  </a:lnTo>
                  <a:lnTo>
                    <a:pt x="7564" y="33633"/>
                  </a:lnTo>
                  <a:lnTo>
                    <a:pt x="8010" y="33208"/>
                  </a:lnTo>
                  <a:lnTo>
                    <a:pt x="8456" y="32762"/>
                  </a:lnTo>
                  <a:lnTo>
                    <a:pt x="8881" y="32316"/>
                  </a:lnTo>
                  <a:lnTo>
                    <a:pt x="9285" y="31848"/>
                  </a:lnTo>
                  <a:lnTo>
                    <a:pt x="9667" y="31359"/>
                  </a:lnTo>
                  <a:lnTo>
                    <a:pt x="10050" y="30871"/>
                  </a:lnTo>
                  <a:lnTo>
                    <a:pt x="10262" y="31211"/>
                  </a:lnTo>
                  <a:lnTo>
                    <a:pt x="10390" y="31444"/>
                  </a:lnTo>
                  <a:lnTo>
                    <a:pt x="10581" y="31763"/>
                  </a:lnTo>
                  <a:lnTo>
                    <a:pt x="10921" y="32316"/>
                  </a:lnTo>
                  <a:lnTo>
                    <a:pt x="11303" y="31678"/>
                  </a:lnTo>
                  <a:lnTo>
                    <a:pt x="11686" y="31083"/>
                  </a:lnTo>
                  <a:lnTo>
                    <a:pt x="12089" y="30531"/>
                  </a:lnTo>
                  <a:lnTo>
                    <a:pt x="12472" y="30000"/>
                  </a:lnTo>
                  <a:lnTo>
                    <a:pt x="13215" y="28959"/>
                  </a:lnTo>
                  <a:lnTo>
                    <a:pt x="13938" y="27960"/>
                  </a:lnTo>
                  <a:lnTo>
                    <a:pt x="14299" y="27450"/>
                  </a:lnTo>
                  <a:lnTo>
                    <a:pt x="14618" y="26940"/>
                  </a:lnTo>
                  <a:lnTo>
                    <a:pt x="14936" y="26409"/>
                  </a:lnTo>
                  <a:lnTo>
                    <a:pt x="15234" y="25857"/>
                  </a:lnTo>
                  <a:lnTo>
                    <a:pt x="15510" y="25262"/>
                  </a:lnTo>
                  <a:lnTo>
                    <a:pt x="15786" y="24646"/>
                  </a:lnTo>
                  <a:lnTo>
                    <a:pt x="16020" y="24008"/>
                  </a:lnTo>
                  <a:lnTo>
                    <a:pt x="16211" y="23307"/>
                  </a:lnTo>
                  <a:lnTo>
                    <a:pt x="16487" y="23668"/>
                  </a:lnTo>
                  <a:lnTo>
                    <a:pt x="16700" y="24030"/>
                  </a:lnTo>
                  <a:lnTo>
                    <a:pt x="16891" y="24412"/>
                  </a:lnTo>
                  <a:lnTo>
                    <a:pt x="17061" y="24837"/>
                  </a:lnTo>
                  <a:lnTo>
                    <a:pt x="17422" y="24263"/>
                  </a:lnTo>
                  <a:lnTo>
                    <a:pt x="17783" y="23668"/>
                  </a:lnTo>
                  <a:lnTo>
                    <a:pt x="18102" y="23052"/>
                  </a:lnTo>
                  <a:lnTo>
                    <a:pt x="18421" y="22436"/>
                  </a:lnTo>
                  <a:lnTo>
                    <a:pt x="18718" y="21820"/>
                  </a:lnTo>
                  <a:lnTo>
                    <a:pt x="18973" y="21183"/>
                  </a:lnTo>
                  <a:lnTo>
                    <a:pt x="19228" y="20545"/>
                  </a:lnTo>
                  <a:lnTo>
                    <a:pt x="19462" y="19887"/>
                  </a:lnTo>
                  <a:lnTo>
                    <a:pt x="19695" y="19228"/>
                  </a:lnTo>
                  <a:lnTo>
                    <a:pt x="19908" y="18569"/>
                  </a:lnTo>
                  <a:lnTo>
                    <a:pt x="20099" y="17911"/>
                  </a:lnTo>
                  <a:lnTo>
                    <a:pt x="20269" y="17231"/>
                  </a:lnTo>
                  <a:lnTo>
                    <a:pt x="20588" y="15892"/>
                  </a:lnTo>
                  <a:lnTo>
                    <a:pt x="20864" y="14533"/>
                  </a:lnTo>
                  <a:lnTo>
                    <a:pt x="21119" y="14830"/>
                  </a:lnTo>
                  <a:lnTo>
                    <a:pt x="21459" y="15212"/>
                  </a:lnTo>
                  <a:lnTo>
                    <a:pt x="21799" y="15616"/>
                  </a:lnTo>
                  <a:lnTo>
                    <a:pt x="22054" y="15914"/>
                  </a:lnTo>
                  <a:lnTo>
                    <a:pt x="22202" y="15722"/>
                  </a:lnTo>
                  <a:lnTo>
                    <a:pt x="22330" y="15510"/>
                  </a:lnTo>
                  <a:lnTo>
                    <a:pt x="22457" y="15297"/>
                  </a:lnTo>
                  <a:lnTo>
                    <a:pt x="22585" y="15085"/>
                  </a:lnTo>
                  <a:lnTo>
                    <a:pt x="22670" y="14851"/>
                  </a:lnTo>
                  <a:lnTo>
                    <a:pt x="22755" y="14618"/>
                  </a:lnTo>
                  <a:lnTo>
                    <a:pt x="22840" y="14384"/>
                  </a:lnTo>
                  <a:lnTo>
                    <a:pt x="22882" y="14129"/>
                  </a:lnTo>
                  <a:lnTo>
                    <a:pt x="22989" y="13619"/>
                  </a:lnTo>
                  <a:lnTo>
                    <a:pt x="23031" y="13067"/>
                  </a:lnTo>
                  <a:lnTo>
                    <a:pt x="23031" y="12514"/>
                  </a:lnTo>
                  <a:lnTo>
                    <a:pt x="23010" y="11962"/>
                  </a:lnTo>
                  <a:lnTo>
                    <a:pt x="22967" y="11388"/>
                  </a:lnTo>
                  <a:lnTo>
                    <a:pt x="22882" y="10815"/>
                  </a:lnTo>
                  <a:lnTo>
                    <a:pt x="22776" y="10241"/>
                  </a:lnTo>
                  <a:lnTo>
                    <a:pt x="22670" y="9688"/>
                  </a:lnTo>
                  <a:lnTo>
                    <a:pt x="22415" y="8605"/>
                  </a:lnTo>
                  <a:lnTo>
                    <a:pt x="22139" y="7606"/>
                  </a:lnTo>
                  <a:lnTo>
                    <a:pt x="21863" y="6650"/>
                  </a:lnTo>
                  <a:lnTo>
                    <a:pt x="21544" y="5715"/>
                  </a:lnTo>
                  <a:lnTo>
                    <a:pt x="21225" y="4781"/>
                  </a:lnTo>
                  <a:lnTo>
                    <a:pt x="20928" y="3825"/>
                  </a:lnTo>
                  <a:lnTo>
                    <a:pt x="20652" y="2890"/>
                  </a:lnTo>
                  <a:lnTo>
                    <a:pt x="20524" y="2401"/>
                  </a:lnTo>
                  <a:lnTo>
                    <a:pt x="20418" y="1934"/>
                  </a:lnTo>
                  <a:lnTo>
                    <a:pt x="20333" y="1445"/>
                  </a:lnTo>
                  <a:lnTo>
                    <a:pt x="20269" y="978"/>
                  </a:lnTo>
                  <a:lnTo>
                    <a:pt x="20227" y="489"/>
                  </a:lnTo>
                  <a:lnTo>
                    <a:pt x="20205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6"/>
            <p:cNvSpPr/>
            <p:nvPr/>
          </p:nvSpPr>
          <p:spPr>
            <a:xfrm>
              <a:off x="-3205800" y="1280500"/>
              <a:ext cx="339450" cy="747900"/>
            </a:xfrm>
            <a:custGeom>
              <a:avLst/>
              <a:gdLst/>
              <a:ahLst/>
              <a:cxnLst/>
              <a:rect l="l" t="t" r="r" b="b"/>
              <a:pathLst>
                <a:path w="13578" h="29916" extrusionOk="0">
                  <a:moveTo>
                    <a:pt x="13577" y="1"/>
                  </a:moveTo>
                  <a:lnTo>
                    <a:pt x="13535" y="107"/>
                  </a:lnTo>
                  <a:lnTo>
                    <a:pt x="13428" y="383"/>
                  </a:lnTo>
                  <a:lnTo>
                    <a:pt x="13343" y="574"/>
                  </a:lnTo>
                  <a:lnTo>
                    <a:pt x="13216" y="808"/>
                  </a:lnTo>
                  <a:lnTo>
                    <a:pt x="13067" y="1063"/>
                  </a:lnTo>
                  <a:lnTo>
                    <a:pt x="12855" y="1360"/>
                  </a:lnTo>
                  <a:lnTo>
                    <a:pt x="12621" y="1679"/>
                  </a:lnTo>
                  <a:lnTo>
                    <a:pt x="12345" y="1998"/>
                  </a:lnTo>
                  <a:lnTo>
                    <a:pt x="12005" y="2338"/>
                  </a:lnTo>
                  <a:lnTo>
                    <a:pt x="11601" y="2699"/>
                  </a:lnTo>
                  <a:lnTo>
                    <a:pt x="11155" y="3081"/>
                  </a:lnTo>
                  <a:lnTo>
                    <a:pt x="10624" y="3443"/>
                  </a:lnTo>
                  <a:lnTo>
                    <a:pt x="10050" y="3825"/>
                  </a:lnTo>
                  <a:lnTo>
                    <a:pt x="9392" y="4186"/>
                  </a:lnTo>
                  <a:lnTo>
                    <a:pt x="9030" y="4399"/>
                  </a:lnTo>
                  <a:lnTo>
                    <a:pt x="8669" y="4675"/>
                  </a:lnTo>
                  <a:lnTo>
                    <a:pt x="8287" y="4994"/>
                  </a:lnTo>
                  <a:lnTo>
                    <a:pt x="7883" y="5355"/>
                  </a:lnTo>
                  <a:lnTo>
                    <a:pt x="7479" y="5780"/>
                  </a:lnTo>
                  <a:lnTo>
                    <a:pt x="7055" y="6247"/>
                  </a:lnTo>
                  <a:lnTo>
                    <a:pt x="6630" y="6757"/>
                  </a:lnTo>
                  <a:lnTo>
                    <a:pt x="6205" y="7309"/>
                  </a:lnTo>
                  <a:lnTo>
                    <a:pt x="5780" y="7904"/>
                  </a:lnTo>
                  <a:lnTo>
                    <a:pt x="5334" y="8542"/>
                  </a:lnTo>
                  <a:lnTo>
                    <a:pt x="4909" y="9222"/>
                  </a:lnTo>
                  <a:lnTo>
                    <a:pt x="4484" y="9944"/>
                  </a:lnTo>
                  <a:lnTo>
                    <a:pt x="4080" y="10688"/>
                  </a:lnTo>
                  <a:lnTo>
                    <a:pt x="3676" y="11495"/>
                  </a:lnTo>
                  <a:lnTo>
                    <a:pt x="3273" y="12302"/>
                  </a:lnTo>
                  <a:lnTo>
                    <a:pt x="2890" y="13173"/>
                  </a:lnTo>
                  <a:lnTo>
                    <a:pt x="2508" y="14044"/>
                  </a:lnTo>
                  <a:lnTo>
                    <a:pt x="2168" y="14958"/>
                  </a:lnTo>
                  <a:lnTo>
                    <a:pt x="1828" y="15914"/>
                  </a:lnTo>
                  <a:lnTo>
                    <a:pt x="1509" y="16870"/>
                  </a:lnTo>
                  <a:lnTo>
                    <a:pt x="1233" y="17869"/>
                  </a:lnTo>
                  <a:lnTo>
                    <a:pt x="957" y="18867"/>
                  </a:lnTo>
                  <a:lnTo>
                    <a:pt x="723" y="19908"/>
                  </a:lnTo>
                  <a:lnTo>
                    <a:pt x="511" y="20971"/>
                  </a:lnTo>
                  <a:lnTo>
                    <a:pt x="341" y="22033"/>
                  </a:lnTo>
                  <a:lnTo>
                    <a:pt x="213" y="23138"/>
                  </a:lnTo>
                  <a:lnTo>
                    <a:pt x="107" y="24221"/>
                  </a:lnTo>
                  <a:lnTo>
                    <a:pt x="43" y="25347"/>
                  </a:lnTo>
                  <a:lnTo>
                    <a:pt x="1" y="26473"/>
                  </a:lnTo>
                  <a:lnTo>
                    <a:pt x="22" y="27621"/>
                  </a:lnTo>
                  <a:lnTo>
                    <a:pt x="86" y="28768"/>
                  </a:lnTo>
                  <a:lnTo>
                    <a:pt x="192" y="29915"/>
                  </a:lnTo>
                  <a:lnTo>
                    <a:pt x="235" y="29129"/>
                  </a:lnTo>
                  <a:lnTo>
                    <a:pt x="320" y="28216"/>
                  </a:lnTo>
                  <a:lnTo>
                    <a:pt x="447" y="27004"/>
                  </a:lnTo>
                  <a:lnTo>
                    <a:pt x="638" y="25539"/>
                  </a:lnTo>
                  <a:lnTo>
                    <a:pt x="893" y="23881"/>
                  </a:lnTo>
                  <a:lnTo>
                    <a:pt x="1042" y="22968"/>
                  </a:lnTo>
                  <a:lnTo>
                    <a:pt x="1233" y="22033"/>
                  </a:lnTo>
                  <a:lnTo>
                    <a:pt x="1424" y="21077"/>
                  </a:lnTo>
                  <a:lnTo>
                    <a:pt x="1658" y="20078"/>
                  </a:lnTo>
                  <a:lnTo>
                    <a:pt x="1913" y="19080"/>
                  </a:lnTo>
                  <a:lnTo>
                    <a:pt x="2189" y="18060"/>
                  </a:lnTo>
                  <a:lnTo>
                    <a:pt x="2508" y="17019"/>
                  </a:lnTo>
                  <a:lnTo>
                    <a:pt x="2848" y="15978"/>
                  </a:lnTo>
                  <a:lnTo>
                    <a:pt x="3209" y="14958"/>
                  </a:lnTo>
                  <a:lnTo>
                    <a:pt x="3613" y="13917"/>
                  </a:lnTo>
                  <a:lnTo>
                    <a:pt x="4059" y="12897"/>
                  </a:lnTo>
                  <a:lnTo>
                    <a:pt x="4526" y="11920"/>
                  </a:lnTo>
                  <a:lnTo>
                    <a:pt x="5036" y="10942"/>
                  </a:lnTo>
                  <a:lnTo>
                    <a:pt x="5589" y="9986"/>
                  </a:lnTo>
                  <a:lnTo>
                    <a:pt x="5865" y="9540"/>
                  </a:lnTo>
                  <a:lnTo>
                    <a:pt x="6162" y="9073"/>
                  </a:lnTo>
                  <a:lnTo>
                    <a:pt x="6481" y="8648"/>
                  </a:lnTo>
                  <a:lnTo>
                    <a:pt x="6800" y="8202"/>
                  </a:lnTo>
                  <a:lnTo>
                    <a:pt x="7140" y="7798"/>
                  </a:lnTo>
                  <a:lnTo>
                    <a:pt x="7479" y="7373"/>
                  </a:lnTo>
                  <a:lnTo>
                    <a:pt x="7819" y="6991"/>
                  </a:lnTo>
                  <a:lnTo>
                    <a:pt x="8181" y="6608"/>
                  </a:lnTo>
                  <a:lnTo>
                    <a:pt x="8563" y="6247"/>
                  </a:lnTo>
                  <a:lnTo>
                    <a:pt x="8945" y="5886"/>
                  </a:lnTo>
                  <a:lnTo>
                    <a:pt x="9349" y="5546"/>
                  </a:lnTo>
                  <a:lnTo>
                    <a:pt x="9753" y="5227"/>
                  </a:lnTo>
                  <a:lnTo>
                    <a:pt x="10390" y="4717"/>
                  </a:lnTo>
                  <a:lnTo>
                    <a:pt x="10943" y="4207"/>
                  </a:lnTo>
                  <a:lnTo>
                    <a:pt x="11452" y="3740"/>
                  </a:lnTo>
                  <a:lnTo>
                    <a:pt x="11877" y="3251"/>
                  </a:lnTo>
                  <a:lnTo>
                    <a:pt x="12239" y="2805"/>
                  </a:lnTo>
                  <a:lnTo>
                    <a:pt x="12536" y="2380"/>
                  </a:lnTo>
                  <a:lnTo>
                    <a:pt x="12791" y="1977"/>
                  </a:lnTo>
                  <a:lnTo>
                    <a:pt x="13003" y="1594"/>
                  </a:lnTo>
                  <a:lnTo>
                    <a:pt x="13173" y="1254"/>
                  </a:lnTo>
                  <a:lnTo>
                    <a:pt x="13301" y="936"/>
                  </a:lnTo>
                  <a:lnTo>
                    <a:pt x="13407" y="659"/>
                  </a:lnTo>
                  <a:lnTo>
                    <a:pt x="13471" y="447"/>
                  </a:lnTo>
                  <a:lnTo>
                    <a:pt x="13556" y="107"/>
                  </a:lnTo>
                  <a:lnTo>
                    <a:pt x="13577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6"/>
            <p:cNvSpPr/>
            <p:nvPr/>
          </p:nvSpPr>
          <p:spPr>
            <a:xfrm>
              <a:off x="-3009800" y="1428700"/>
              <a:ext cx="62700" cy="204525"/>
            </a:xfrm>
            <a:custGeom>
              <a:avLst/>
              <a:gdLst/>
              <a:ahLst/>
              <a:cxnLst/>
              <a:rect l="l" t="t" r="r" b="b"/>
              <a:pathLst>
                <a:path w="2508" h="8181" extrusionOk="0">
                  <a:moveTo>
                    <a:pt x="1063" y="0"/>
                  </a:moveTo>
                  <a:lnTo>
                    <a:pt x="1" y="425"/>
                  </a:lnTo>
                  <a:lnTo>
                    <a:pt x="107" y="617"/>
                  </a:lnTo>
                  <a:lnTo>
                    <a:pt x="404" y="1169"/>
                  </a:lnTo>
                  <a:lnTo>
                    <a:pt x="787" y="2019"/>
                  </a:lnTo>
                  <a:lnTo>
                    <a:pt x="999" y="2550"/>
                  </a:lnTo>
                  <a:lnTo>
                    <a:pt x="1212" y="3102"/>
                  </a:lnTo>
                  <a:lnTo>
                    <a:pt x="1424" y="3697"/>
                  </a:lnTo>
                  <a:lnTo>
                    <a:pt x="1637" y="4313"/>
                  </a:lnTo>
                  <a:lnTo>
                    <a:pt x="1828" y="4951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89" y="6927"/>
                  </a:lnTo>
                  <a:lnTo>
                    <a:pt x="2210" y="7245"/>
                  </a:lnTo>
                  <a:lnTo>
                    <a:pt x="2210" y="7564"/>
                  </a:lnTo>
                  <a:lnTo>
                    <a:pt x="2210" y="7861"/>
                  </a:lnTo>
                  <a:lnTo>
                    <a:pt x="2189" y="8180"/>
                  </a:lnTo>
                  <a:lnTo>
                    <a:pt x="2232" y="8074"/>
                  </a:lnTo>
                  <a:lnTo>
                    <a:pt x="2295" y="7925"/>
                  </a:lnTo>
                  <a:lnTo>
                    <a:pt x="2338" y="7734"/>
                  </a:lnTo>
                  <a:lnTo>
                    <a:pt x="2401" y="7479"/>
                  </a:lnTo>
                  <a:lnTo>
                    <a:pt x="2444" y="7160"/>
                  </a:lnTo>
                  <a:lnTo>
                    <a:pt x="2486" y="6778"/>
                  </a:lnTo>
                  <a:lnTo>
                    <a:pt x="2508" y="6332"/>
                  </a:lnTo>
                  <a:lnTo>
                    <a:pt x="2486" y="5801"/>
                  </a:lnTo>
                  <a:lnTo>
                    <a:pt x="2444" y="5206"/>
                  </a:lnTo>
                  <a:lnTo>
                    <a:pt x="2359" y="4547"/>
                  </a:lnTo>
                  <a:lnTo>
                    <a:pt x="2232" y="3803"/>
                  </a:lnTo>
                  <a:lnTo>
                    <a:pt x="2040" y="2975"/>
                  </a:lnTo>
                  <a:lnTo>
                    <a:pt x="1785" y="2061"/>
                  </a:lnTo>
                  <a:lnTo>
                    <a:pt x="1445" y="1084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6"/>
            <p:cNvSpPr/>
            <p:nvPr/>
          </p:nvSpPr>
          <p:spPr>
            <a:xfrm>
              <a:off x="-3210575" y="1450475"/>
              <a:ext cx="182225" cy="113150"/>
            </a:xfrm>
            <a:custGeom>
              <a:avLst/>
              <a:gdLst/>
              <a:ahLst/>
              <a:cxnLst/>
              <a:rect l="l" t="t" r="r" b="b"/>
              <a:pathLst>
                <a:path w="7289" h="4526" extrusionOk="0">
                  <a:moveTo>
                    <a:pt x="6906" y="0"/>
                  </a:moveTo>
                  <a:lnTo>
                    <a:pt x="5843" y="404"/>
                  </a:lnTo>
                  <a:lnTo>
                    <a:pt x="4887" y="808"/>
                  </a:lnTo>
                  <a:lnTo>
                    <a:pt x="4037" y="1211"/>
                  </a:lnTo>
                  <a:lnTo>
                    <a:pt x="3294" y="1615"/>
                  </a:lnTo>
                  <a:lnTo>
                    <a:pt x="2635" y="1998"/>
                  </a:lnTo>
                  <a:lnTo>
                    <a:pt x="2083" y="2380"/>
                  </a:lnTo>
                  <a:lnTo>
                    <a:pt x="1594" y="2741"/>
                  </a:lnTo>
                  <a:lnTo>
                    <a:pt x="1190" y="3060"/>
                  </a:lnTo>
                  <a:lnTo>
                    <a:pt x="872" y="3379"/>
                  </a:lnTo>
                  <a:lnTo>
                    <a:pt x="596" y="3655"/>
                  </a:lnTo>
                  <a:lnTo>
                    <a:pt x="404" y="3910"/>
                  </a:lnTo>
                  <a:lnTo>
                    <a:pt x="234" y="4122"/>
                  </a:lnTo>
                  <a:lnTo>
                    <a:pt x="128" y="4292"/>
                  </a:lnTo>
                  <a:lnTo>
                    <a:pt x="64" y="4420"/>
                  </a:lnTo>
                  <a:lnTo>
                    <a:pt x="1" y="4526"/>
                  </a:lnTo>
                  <a:lnTo>
                    <a:pt x="213" y="4292"/>
                  </a:lnTo>
                  <a:lnTo>
                    <a:pt x="447" y="4101"/>
                  </a:lnTo>
                  <a:lnTo>
                    <a:pt x="702" y="3889"/>
                  </a:lnTo>
                  <a:lnTo>
                    <a:pt x="957" y="3697"/>
                  </a:lnTo>
                  <a:lnTo>
                    <a:pt x="1488" y="3336"/>
                  </a:lnTo>
                  <a:lnTo>
                    <a:pt x="2083" y="2996"/>
                  </a:lnTo>
                  <a:lnTo>
                    <a:pt x="2678" y="2677"/>
                  </a:lnTo>
                  <a:lnTo>
                    <a:pt x="3273" y="2401"/>
                  </a:lnTo>
                  <a:lnTo>
                    <a:pt x="3889" y="2146"/>
                  </a:lnTo>
                  <a:lnTo>
                    <a:pt x="4462" y="1913"/>
                  </a:lnTo>
                  <a:lnTo>
                    <a:pt x="5036" y="1721"/>
                  </a:lnTo>
                  <a:lnTo>
                    <a:pt x="5567" y="1551"/>
                  </a:lnTo>
                  <a:lnTo>
                    <a:pt x="6459" y="1275"/>
                  </a:lnTo>
                  <a:lnTo>
                    <a:pt x="7076" y="1127"/>
                  </a:lnTo>
                  <a:lnTo>
                    <a:pt x="7288" y="1063"/>
                  </a:lnTo>
                  <a:lnTo>
                    <a:pt x="6906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6"/>
            <p:cNvSpPr/>
            <p:nvPr/>
          </p:nvSpPr>
          <p:spPr>
            <a:xfrm>
              <a:off x="-3263675" y="1602375"/>
              <a:ext cx="150850" cy="156200"/>
            </a:xfrm>
            <a:custGeom>
              <a:avLst/>
              <a:gdLst/>
              <a:ahLst/>
              <a:cxnLst/>
              <a:rect l="l" t="t" r="r" b="b"/>
              <a:pathLst>
                <a:path w="6034" h="6248" extrusionOk="0">
                  <a:moveTo>
                    <a:pt x="5397" y="1"/>
                  </a:moveTo>
                  <a:lnTo>
                    <a:pt x="4462" y="681"/>
                  </a:lnTo>
                  <a:lnTo>
                    <a:pt x="3654" y="1339"/>
                  </a:lnTo>
                  <a:lnTo>
                    <a:pt x="2953" y="1955"/>
                  </a:lnTo>
                  <a:lnTo>
                    <a:pt x="2358" y="2550"/>
                  </a:lnTo>
                  <a:lnTo>
                    <a:pt x="1827" y="3103"/>
                  </a:lnTo>
                  <a:lnTo>
                    <a:pt x="1402" y="3613"/>
                  </a:lnTo>
                  <a:lnTo>
                    <a:pt x="1041" y="4080"/>
                  </a:lnTo>
                  <a:lnTo>
                    <a:pt x="744" y="4526"/>
                  </a:lnTo>
                  <a:lnTo>
                    <a:pt x="510" y="4909"/>
                  </a:lnTo>
                  <a:lnTo>
                    <a:pt x="340" y="5249"/>
                  </a:lnTo>
                  <a:lnTo>
                    <a:pt x="213" y="5546"/>
                  </a:lnTo>
                  <a:lnTo>
                    <a:pt x="106" y="5780"/>
                  </a:lnTo>
                  <a:lnTo>
                    <a:pt x="64" y="5992"/>
                  </a:lnTo>
                  <a:lnTo>
                    <a:pt x="21" y="6120"/>
                  </a:lnTo>
                  <a:lnTo>
                    <a:pt x="0" y="6247"/>
                  </a:lnTo>
                  <a:lnTo>
                    <a:pt x="149" y="5971"/>
                  </a:lnTo>
                  <a:lnTo>
                    <a:pt x="319" y="5716"/>
                  </a:lnTo>
                  <a:lnTo>
                    <a:pt x="489" y="5440"/>
                  </a:lnTo>
                  <a:lnTo>
                    <a:pt x="680" y="5185"/>
                  </a:lnTo>
                  <a:lnTo>
                    <a:pt x="1105" y="4696"/>
                  </a:lnTo>
                  <a:lnTo>
                    <a:pt x="1572" y="4208"/>
                  </a:lnTo>
                  <a:lnTo>
                    <a:pt x="2061" y="3740"/>
                  </a:lnTo>
                  <a:lnTo>
                    <a:pt x="2550" y="3294"/>
                  </a:lnTo>
                  <a:lnTo>
                    <a:pt x="3060" y="2890"/>
                  </a:lnTo>
                  <a:lnTo>
                    <a:pt x="3569" y="2508"/>
                  </a:lnTo>
                  <a:lnTo>
                    <a:pt x="4058" y="2147"/>
                  </a:lnTo>
                  <a:lnTo>
                    <a:pt x="4525" y="1849"/>
                  </a:lnTo>
                  <a:lnTo>
                    <a:pt x="5312" y="1339"/>
                  </a:lnTo>
                  <a:lnTo>
                    <a:pt x="5843" y="1021"/>
                  </a:lnTo>
                  <a:lnTo>
                    <a:pt x="6034" y="914"/>
                  </a:lnTo>
                  <a:lnTo>
                    <a:pt x="5397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6"/>
            <p:cNvSpPr/>
            <p:nvPr/>
          </p:nvSpPr>
          <p:spPr>
            <a:xfrm>
              <a:off x="-3106475" y="1551925"/>
              <a:ext cx="62175" cy="204525"/>
            </a:xfrm>
            <a:custGeom>
              <a:avLst/>
              <a:gdLst/>
              <a:ahLst/>
              <a:cxnLst/>
              <a:rect l="l" t="t" r="r" b="b"/>
              <a:pathLst>
                <a:path w="2487" h="8181" extrusionOk="0">
                  <a:moveTo>
                    <a:pt x="1042" y="0"/>
                  </a:moveTo>
                  <a:lnTo>
                    <a:pt x="1" y="425"/>
                  </a:lnTo>
                  <a:lnTo>
                    <a:pt x="107" y="617"/>
                  </a:lnTo>
                  <a:lnTo>
                    <a:pt x="383" y="1190"/>
                  </a:lnTo>
                  <a:lnTo>
                    <a:pt x="766" y="2040"/>
                  </a:lnTo>
                  <a:lnTo>
                    <a:pt x="978" y="2550"/>
                  </a:lnTo>
                  <a:lnTo>
                    <a:pt x="1212" y="3102"/>
                  </a:lnTo>
                  <a:lnTo>
                    <a:pt x="1424" y="3697"/>
                  </a:lnTo>
                  <a:lnTo>
                    <a:pt x="1637" y="4313"/>
                  </a:lnTo>
                  <a:lnTo>
                    <a:pt x="1807" y="4972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68" y="6927"/>
                  </a:lnTo>
                  <a:lnTo>
                    <a:pt x="2189" y="7245"/>
                  </a:lnTo>
                  <a:lnTo>
                    <a:pt x="2210" y="7564"/>
                  </a:lnTo>
                  <a:lnTo>
                    <a:pt x="2189" y="7883"/>
                  </a:lnTo>
                  <a:lnTo>
                    <a:pt x="2168" y="8180"/>
                  </a:lnTo>
                  <a:lnTo>
                    <a:pt x="2232" y="8074"/>
                  </a:lnTo>
                  <a:lnTo>
                    <a:pt x="2274" y="7925"/>
                  </a:lnTo>
                  <a:lnTo>
                    <a:pt x="2338" y="7734"/>
                  </a:lnTo>
                  <a:lnTo>
                    <a:pt x="2380" y="7479"/>
                  </a:lnTo>
                  <a:lnTo>
                    <a:pt x="2444" y="7160"/>
                  </a:lnTo>
                  <a:lnTo>
                    <a:pt x="2465" y="6778"/>
                  </a:lnTo>
                  <a:lnTo>
                    <a:pt x="2487" y="6332"/>
                  </a:lnTo>
                  <a:lnTo>
                    <a:pt x="2487" y="5801"/>
                  </a:lnTo>
                  <a:lnTo>
                    <a:pt x="2423" y="5206"/>
                  </a:lnTo>
                  <a:lnTo>
                    <a:pt x="2338" y="4547"/>
                  </a:lnTo>
                  <a:lnTo>
                    <a:pt x="2210" y="3804"/>
                  </a:lnTo>
                  <a:lnTo>
                    <a:pt x="2019" y="2975"/>
                  </a:lnTo>
                  <a:lnTo>
                    <a:pt x="1764" y="2061"/>
                  </a:lnTo>
                  <a:lnTo>
                    <a:pt x="1446" y="1084"/>
                  </a:lnTo>
                  <a:lnTo>
                    <a:pt x="1042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6"/>
            <p:cNvSpPr/>
            <p:nvPr/>
          </p:nvSpPr>
          <p:spPr>
            <a:xfrm>
              <a:off x="-3177650" y="1728800"/>
              <a:ext cx="62700" cy="203975"/>
            </a:xfrm>
            <a:custGeom>
              <a:avLst/>
              <a:gdLst/>
              <a:ahLst/>
              <a:cxnLst/>
              <a:rect l="l" t="t" r="r" b="b"/>
              <a:pathLst>
                <a:path w="2508" h="8159" extrusionOk="0">
                  <a:moveTo>
                    <a:pt x="1063" y="0"/>
                  </a:moveTo>
                  <a:lnTo>
                    <a:pt x="1" y="404"/>
                  </a:lnTo>
                  <a:lnTo>
                    <a:pt x="107" y="617"/>
                  </a:lnTo>
                  <a:lnTo>
                    <a:pt x="383" y="1169"/>
                  </a:lnTo>
                  <a:lnTo>
                    <a:pt x="787" y="2019"/>
                  </a:lnTo>
                  <a:lnTo>
                    <a:pt x="1000" y="2529"/>
                  </a:lnTo>
                  <a:lnTo>
                    <a:pt x="1212" y="3081"/>
                  </a:lnTo>
                  <a:lnTo>
                    <a:pt x="1424" y="3676"/>
                  </a:lnTo>
                  <a:lnTo>
                    <a:pt x="1637" y="4313"/>
                  </a:lnTo>
                  <a:lnTo>
                    <a:pt x="1828" y="4951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89" y="6905"/>
                  </a:lnTo>
                  <a:lnTo>
                    <a:pt x="2211" y="7224"/>
                  </a:lnTo>
                  <a:lnTo>
                    <a:pt x="2211" y="7543"/>
                  </a:lnTo>
                  <a:lnTo>
                    <a:pt x="2211" y="7861"/>
                  </a:lnTo>
                  <a:lnTo>
                    <a:pt x="2189" y="8159"/>
                  </a:lnTo>
                  <a:lnTo>
                    <a:pt x="2232" y="8053"/>
                  </a:lnTo>
                  <a:lnTo>
                    <a:pt x="2296" y="7925"/>
                  </a:lnTo>
                  <a:lnTo>
                    <a:pt x="2338" y="7734"/>
                  </a:lnTo>
                  <a:lnTo>
                    <a:pt x="2402" y="7458"/>
                  </a:lnTo>
                  <a:lnTo>
                    <a:pt x="2444" y="7139"/>
                  </a:lnTo>
                  <a:lnTo>
                    <a:pt x="2487" y="6757"/>
                  </a:lnTo>
                  <a:lnTo>
                    <a:pt x="2508" y="6310"/>
                  </a:lnTo>
                  <a:lnTo>
                    <a:pt x="2487" y="5801"/>
                  </a:lnTo>
                  <a:lnTo>
                    <a:pt x="2444" y="5206"/>
                  </a:lnTo>
                  <a:lnTo>
                    <a:pt x="2359" y="4526"/>
                  </a:lnTo>
                  <a:lnTo>
                    <a:pt x="2232" y="3782"/>
                  </a:lnTo>
                  <a:lnTo>
                    <a:pt x="2041" y="2954"/>
                  </a:lnTo>
                  <a:lnTo>
                    <a:pt x="1786" y="2061"/>
                  </a:lnTo>
                  <a:lnTo>
                    <a:pt x="1446" y="1063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6"/>
            <p:cNvSpPr/>
            <p:nvPr/>
          </p:nvSpPr>
          <p:spPr>
            <a:xfrm>
              <a:off x="-2967300" y="1114250"/>
              <a:ext cx="228425" cy="256575"/>
            </a:xfrm>
            <a:custGeom>
              <a:avLst/>
              <a:gdLst/>
              <a:ahLst/>
              <a:cxnLst/>
              <a:rect l="l" t="t" r="r" b="b"/>
              <a:pathLst>
                <a:path w="9137" h="10263" extrusionOk="0">
                  <a:moveTo>
                    <a:pt x="6183" y="1"/>
                  </a:moveTo>
                  <a:lnTo>
                    <a:pt x="5779" y="43"/>
                  </a:lnTo>
                  <a:lnTo>
                    <a:pt x="5333" y="149"/>
                  </a:lnTo>
                  <a:lnTo>
                    <a:pt x="4908" y="277"/>
                  </a:lnTo>
                  <a:lnTo>
                    <a:pt x="4462" y="468"/>
                  </a:lnTo>
                  <a:lnTo>
                    <a:pt x="4037" y="702"/>
                  </a:lnTo>
                  <a:lnTo>
                    <a:pt x="3591" y="957"/>
                  </a:lnTo>
                  <a:lnTo>
                    <a:pt x="3166" y="1275"/>
                  </a:lnTo>
                  <a:lnTo>
                    <a:pt x="2741" y="1615"/>
                  </a:lnTo>
                  <a:lnTo>
                    <a:pt x="2337" y="2019"/>
                  </a:lnTo>
                  <a:lnTo>
                    <a:pt x="1955" y="2444"/>
                  </a:lnTo>
                  <a:lnTo>
                    <a:pt x="1594" y="2890"/>
                  </a:lnTo>
                  <a:lnTo>
                    <a:pt x="1254" y="3379"/>
                  </a:lnTo>
                  <a:lnTo>
                    <a:pt x="956" y="3867"/>
                  </a:lnTo>
                  <a:lnTo>
                    <a:pt x="701" y="4377"/>
                  </a:lnTo>
                  <a:lnTo>
                    <a:pt x="468" y="4866"/>
                  </a:lnTo>
                  <a:lnTo>
                    <a:pt x="298" y="5376"/>
                  </a:lnTo>
                  <a:lnTo>
                    <a:pt x="170" y="5865"/>
                  </a:lnTo>
                  <a:lnTo>
                    <a:pt x="64" y="6353"/>
                  </a:lnTo>
                  <a:lnTo>
                    <a:pt x="22" y="6821"/>
                  </a:lnTo>
                  <a:lnTo>
                    <a:pt x="0" y="7267"/>
                  </a:lnTo>
                  <a:lnTo>
                    <a:pt x="43" y="7713"/>
                  </a:lnTo>
                  <a:lnTo>
                    <a:pt x="107" y="8138"/>
                  </a:lnTo>
                  <a:lnTo>
                    <a:pt x="234" y="8520"/>
                  </a:lnTo>
                  <a:lnTo>
                    <a:pt x="298" y="8712"/>
                  </a:lnTo>
                  <a:lnTo>
                    <a:pt x="383" y="8882"/>
                  </a:lnTo>
                  <a:lnTo>
                    <a:pt x="489" y="9052"/>
                  </a:lnTo>
                  <a:lnTo>
                    <a:pt x="595" y="9200"/>
                  </a:lnTo>
                  <a:lnTo>
                    <a:pt x="701" y="9349"/>
                  </a:lnTo>
                  <a:lnTo>
                    <a:pt x="829" y="9498"/>
                  </a:lnTo>
                  <a:lnTo>
                    <a:pt x="978" y="9625"/>
                  </a:lnTo>
                  <a:lnTo>
                    <a:pt x="1126" y="9753"/>
                  </a:lnTo>
                  <a:lnTo>
                    <a:pt x="1275" y="9859"/>
                  </a:lnTo>
                  <a:lnTo>
                    <a:pt x="1445" y="9965"/>
                  </a:lnTo>
                  <a:lnTo>
                    <a:pt x="1615" y="10029"/>
                  </a:lnTo>
                  <a:lnTo>
                    <a:pt x="1785" y="10114"/>
                  </a:lnTo>
                  <a:lnTo>
                    <a:pt x="1976" y="10156"/>
                  </a:lnTo>
                  <a:lnTo>
                    <a:pt x="2167" y="10199"/>
                  </a:lnTo>
                  <a:lnTo>
                    <a:pt x="2359" y="10241"/>
                  </a:lnTo>
                  <a:lnTo>
                    <a:pt x="2550" y="10263"/>
                  </a:lnTo>
                  <a:lnTo>
                    <a:pt x="2954" y="10263"/>
                  </a:lnTo>
                  <a:lnTo>
                    <a:pt x="3378" y="10220"/>
                  </a:lnTo>
                  <a:lnTo>
                    <a:pt x="3803" y="10114"/>
                  </a:lnTo>
                  <a:lnTo>
                    <a:pt x="4250" y="9986"/>
                  </a:lnTo>
                  <a:lnTo>
                    <a:pt x="4674" y="9795"/>
                  </a:lnTo>
                  <a:lnTo>
                    <a:pt x="5121" y="9561"/>
                  </a:lnTo>
                  <a:lnTo>
                    <a:pt x="5546" y="9285"/>
                  </a:lnTo>
                  <a:lnTo>
                    <a:pt x="5970" y="8988"/>
                  </a:lnTo>
                  <a:lnTo>
                    <a:pt x="6395" y="8627"/>
                  </a:lnTo>
                  <a:lnTo>
                    <a:pt x="6799" y="8244"/>
                  </a:lnTo>
                  <a:lnTo>
                    <a:pt x="7182" y="7819"/>
                  </a:lnTo>
                  <a:lnTo>
                    <a:pt x="7564" y="7352"/>
                  </a:lnTo>
                  <a:lnTo>
                    <a:pt x="7904" y="6884"/>
                  </a:lnTo>
                  <a:lnTo>
                    <a:pt x="8201" y="6375"/>
                  </a:lnTo>
                  <a:lnTo>
                    <a:pt x="8456" y="5886"/>
                  </a:lnTo>
                  <a:lnTo>
                    <a:pt x="8669" y="5376"/>
                  </a:lnTo>
                  <a:lnTo>
                    <a:pt x="8839" y="4887"/>
                  </a:lnTo>
                  <a:lnTo>
                    <a:pt x="8987" y="4399"/>
                  </a:lnTo>
                  <a:lnTo>
                    <a:pt x="9072" y="3910"/>
                  </a:lnTo>
                  <a:lnTo>
                    <a:pt x="9136" y="3443"/>
                  </a:lnTo>
                  <a:lnTo>
                    <a:pt x="9136" y="2975"/>
                  </a:lnTo>
                  <a:lnTo>
                    <a:pt x="9115" y="2550"/>
                  </a:lnTo>
                  <a:lnTo>
                    <a:pt x="9030" y="2125"/>
                  </a:lnTo>
                  <a:lnTo>
                    <a:pt x="8924" y="1743"/>
                  </a:lnTo>
                  <a:lnTo>
                    <a:pt x="8839" y="1552"/>
                  </a:lnTo>
                  <a:lnTo>
                    <a:pt x="8754" y="1382"/>
                  </a:lnTo>
                  <a:lnTo>
                    <a:pt x="8669" y="1212"/>
                  </a:lnTo>
                  <a:lnTo>
                    <a:pt x="8562" y="1042"/>
                  </a:lnTo>
                  <a:lnTo>
                    <a:pt x="8435" y="893"/>
                  </a:lnTo>
                  <a:lnTo>
                    <a:pt x="8308" y="766"/>
                  </a:lnTo>
                  <a:lnTo>
                    <a:pt x="8180" y="617"/>
                  </a:lnTo>
                  <a:lnTo>
                    <a:pt x="8031" y="511"/>
                  </a:lnTo>
                  <a:lnTo>
                    <a:pt x="7861" y="404"/>
                  </a:lnTo>
                  <a:lnTo>
                    <a:pt x="7713" y="298"/>
                  </a:lnTo>
                  <a:lnTo>
                    <a:pt x="7543" y="213"/>
                  </a:lnTo>
                  <a:lnTo>
                    <a:pt x="7351" y="149"/>
                  </a:lnTo>
                  <a:lnTo>
                    <a:pt x="7182" y="86"/>
                  </a:lnTo>
                  <a:lnTo>
                    <a:pt x="6990" y="43"/>
                  </a:lnTo>
                  <a:lnTo>
                    <a:pt x="6799" y="22"/>
                  </a:lnTo>
                  <a:lnTo>
                    <a:pt x="6587" y="1"/>
                  </a:lnTo>
                  <a:close/>
                </a:path>
              </a:pathLst>
            </a:custGeom>
            <a:solidFill>
              <a:srgbClr val="BE9586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6"/>
            <p:cNvSpPr/>
            <p:nvPr/>
          </p:nvSpPr>
          <p:spPr>
            <a:xfrm>
              <a:off x="-2950850" y="1119575"/>
              <a:ext cx="177975" cy="231075"/>
            </a:xfrm>
            <a:custGeom>
              <a:avLst/>
              <a:gdLst/>
              <a:ahLst/>
              <a:cxnLst/>
              <a:rect l="l" t="t" r="r" b="b"/>
              <a:pathLst>
                <a:path w="7119" h="9243" extrusionOk="0">
                  <a:moveTo>
                    <a:pt x="6970" y="0"/>
                  </a:moveTo>
                  <a:lnTo>
                    <a:pt x="6906" y="383"/>
                  </a:lnTo>
                  <a:lnTo>
                    <a:pt x="6800" y="977"/>
                  </a:lnTo>
                  <a:lnTo>
                    <a:pt x="6715" y="1317"/>
                  </a:lnTo>
                  <a:lnTo>
                    <a:pt x="6608" y="1679"/>
                  </a:lnTo>
                  <a:lnTo>
                    <a:pt x="6481" y="2082"/>
                  </a:lnTo>
                  <a:lnTo>
                    <a:pt x="6311" y="2486"/>
                  </a:lnTo>
                  <a:lnTo>
                    <a:pt x="6099" y="2868"/>
                  </a:lnTo>
                  <a:lnTo>
                    <a:pt x="5865" y="3272"/>
                  </a:lnTo>
                  <a:lnTo>
                    <a:pt x="5589" y="3654"/>
                  </a:lnTo>
                  <a:lnTo>
                    <a:pt x="5440" y="3824"/>
                  </a:lnTo>
                  <a:lnTo>
                    <a:pt x="5270" y="4016"/>
                  </a:lnTo>
                  <a:lnTo>
                    <a:pt x="5079" y="4164"/>
                  </a:lnTo>
                  <a:lnTo>
                    <a:pt x="4888" y="4334"/>
                  </a:lnTo>
                  <a:lnTo>
                    <a:pt x="4696" y="4483"/>
                  </a:lnTo>
                  <a:lnTo>
                    <a:pt x="4484" y="4611"/>
                  </a:lnTo>
                  <a:lnTo>
                    <a:pt x="4250" y="4738"/>
                  </a:lnTo>
                  <a:lnTo>
                    <a:pt x="4016" y="4866"/>
                  </a:lnTo>
                  <a:lnTo>
                    <a:pt x="3762" y="4951"/>
                  </a:lnTo>
                  <a:lnTo>
                    <a:pt x="3485" y="5035"/>
                  </a:lnTo>
                  <a:lnTo>
                    <a:pt x="3145" y="5142"/>
                  </a:lnTo>
                  <a:lnTo>
                    <a:pt x="2827" y="5248"/>
                  </a:lnTo>
                  <a:lnTo>
                    <a:pt x="2508" y="5375"/>
                  </a:lnTo>
                  <a:lnTo>
                    <a:pt x="2232" y="5482"/>
                  </a:lnTo>
                  <a:lnTo>
                    <a:pt x="1977" y="5609"/>
                  </a:lnTo>
                  <a:lnTo>
                    <a:pt x="1743" y="5737"/>
                  </a:lnTo>
                  <a:lnTo>
                    <a:pt x="1531" y="5885"/>
                  </a:lnTo>
                  <a:lnTo>
                    <a:pt x="1318" y="6013"/>
                  </a:lnTo>
                  <a:lnTo>
                    <a:pt x="1127" y="6162"/>
                  </a:lnTo>
                  <a:lnTo>
                    <a:pt x="978" y="6289"/>
                  </a:lnTo>
                  <a:lnTo>
                    <a:pt x="681" y="6586"/>
                  </a:lnTo>
                  <a:lnTo>
                    <a:pt x="447" y="6884"/>
                  </a:lnTo>
                  <a:lnTo>
                    <a:pt x="277" y="7181"/>
                  </a:lnTo>
                  <a:lnTo>
                    <a:pt x="150" y="7479"/>
                  </a:lnTo>
                  <a:lnTo>
                    <a:pt x="65" y="7776"/>
                  </a:lnTo>
                  <a:lnTo>
                    <a:pt x="22" y="8074"/>
                  </a:lnTo>
                  <a:lnTo>
                    <a:pt x="1" y="8350"/>
                  </a:lnTo>
                  <a:lnTo>
                    <a:pt x="1" y="8605"/>
                  </a:lnTo>
                  <a:lnTo>
                    <a:pt x="22" y="8839"/>
                  </a:lnTo>
                  <a:lnTo>
                    <a:pt x="65" y="9051"/>
                  </a:lnTo>
                  <a:lnTo>
                    <a:pt x="107" y="9242"/>
                  </a:lnTo>
                  <a:lnTo>
                    <a:pt x="128" y="9242"/>
                  </a:lnTo>
                  <a:lnTo>
                    <a:pt x="107" y="9115"/>
                  </a:lnTo>
                  <a:lnTo>
                    <a:pt x="86" y="8945"/>
                  </a:lnTo>
                  <a:lnTo>
                    <a:pt x="107" y="8775"/>
                  </a:lnTo>
                  <a:lnTo>
                    <a:pt x="128" y="8584"/>
                  </a:lnTo>
                  <a:lnTo>
                    <a:pt x="192" y="8371"/>
                  </a:lnTo>
                  <a:lnTo>
                    <a:pt x="277" y="8159"/>
                  </a:lnTo>
                  <a:lnTo>
                    <a:pt x="383" y="7946"/>
                  </a:lnTo>
                  <a:lnTo>
                    <a:pt x="553" y="7734"/>
                  </a:lnTo>
                  <a:lnTo>
                    <a:pt x="745" y="7500"/>
                  </a:lnTo>
                  <a:lnTo>
                    <a:pt x="1000" y="7266"/>
                  </a:lnTo>
                  <a:lnTo>
                    <a:pt x="1297" y="7033"/>
                  </a:lnTo>
                  <a:lnTo>
                    <a:pt x="1658" y="6799"/>
                  </a:lnTo>
                  <a:lnTo>
                    <a:pt x="2062" y="6565"/>
                  </a:lnTo>
                  <a:lnTo>
                    <a:pt x="2551" y="6353"/>
                  </a:lnTo>
                  <a:lnTo>
                    <a:pt x="3103" y="6119"/>
                  </a:lnTo>
                  <a:lnTo>
                    <a:pt x="3740" y="5907"/>
                  </a:lnTo>
                  <a:lnTo>
                    <a:pt x="4080" y="5779"/>
                  </a:lnTo>
                  <a:lnTo>
                    <a:pt x="4420" y="5652"/>
                  </a:lnTo>
                  <a:lnTo>
                    <a:pt x="4739" y="5503"/>
                  </a:lnTo>
                  <a:lnTo>
                    <a:pt x="5015" y="5333"/>
                  </a:lnTo>
                  <a:lnTo>
                    <a:pt x="5270" y="5163"/>
                  </a:lnTo>
                  <a:lnTo>
                    <a:pt x="5525" y="4972"/>
                  </a:lnTo>
                  <a:lnTo>
                    <a:pt x="5737" y="4781"/>
                  </a:lnTo>
                  <a:lnTo>
                    <a:pt x="5929" y="4568"/>
                  </a:lnTo>
                  <a:lnTo>
                    <a:pt x="6120" y="4377"/>
                  </a:lnTo>
                  <a:lnTo>
                    <a:pt x="6269" y="4143"/>
                  </a:lnTo>
                  <a:lnTo>
                    <a:pt x="6417" y="3931"/>
                  </a:lnTo>
                  <a:lnTo>
                    <a:pt x="6545" y="3718"/>
                  </a:lnTo>
                  <a:lnTo>
                    <a:pt x="6651" y="3485"/>
                  </a:lnTo>
                  <a:lnTo>
                    <a:pt x="6757" y="3251"/>
                  </a:lnTo>
                  <a:lnTo>
                    <a:pt x="6906" y="2783"/>
                  </a:lnTo>
                  <a:lnTo>
                    <a:pt x="7012" y="2337"/>
                  </a:lnTo>
                  <a:lnTo>
                    <a:pt x="7076" y="1891"/>
                  </a:lnTo>
                  <a:lnTo>
                    <a:pt x="7118" y="1487"/>
                  </a:lnTo>
                  <a:lnTo>
                    <a:pt x="7118" y="1084"/>
                  </a:lnTo>
                  <a:lnTo>
                    <a:pt x="7097" y="744"/>
                  </a:lnTo>
                  <a:lnTo>
                    <a:pt x="7076" y="446"/>
                  </a:lnTo>
                  <a:lnTo>
                    <a:pt x="6991" y="21"/>
                  </a:lnTo>
                  <a:lnTo>
                    <a:pt x="6970" y="0"/>
                  </a:lnTo>
                  <a:close/>
                </a:path>
              </a:pathLst>
            </a:custGeom>
            <a:solidFill>
              <a:srgbClr val="F8E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5" name="Google Shape;325;p6"/>
          <p:cNvGrpSpPr/>
          <p:nvPr/>
        </p:nvGrpSpPr>
        <p:grpSpPr>
          <a:xfrm rot="3470836">
            <a:off x="8399799" y="138286"/>
            <a:ext cx="692648" cy="600283"/>
            <a:chOff x="-3340700" y="1114250"/>
            <a:chExt cx="1318325" cy="1142525"/>
          </a:xfrm>
        </p:grpSpPr>
        <p:sp>
          <p:nvSpPr>
            <p:cNvPr id="326" name="Google Shape;326;p6"/>
            <p:cNvSpPr/>
            <p:nvPr/>
          </p:nvSpPr>
          <p:spPr>
            <a:xfrm>
              <a:off x="-2888700" y="1205625"/>
              <a:ext cx="866325" cy="622525"/>
            </a:xfrm>
            <a:custGeom>
              <a:avLst/>
              <a:gdLst/>
              <a:ahLst/>
              <a:cxnLst/>
              <a:rect l="l" t="t" r="r" b="b"/>
              <a:pathLst>
                <a:path w="34653" h="24901" extrusionOk="0">
                  <a:moveTo>
                    <a:pt x="11091" y="0"/>
                  </a:moveTo>
                  <a:lnTo>
                    <a:pt x="10518" y="21"/>
                  </a:lnTo>
                  <a:lnTo>
                    <a:pt x="9944" y="64"/>
                  </a:lnTo>
                  <a:lnTo>
                    <a:pt x="8839" y="170"/>
                  </a:lnTo>
                  <a:lnTo>
                    <a:pt x="7798" y="297"/>
                  </a:lnTo>
                  <a:lnTo>
                    <a:pt x="6842" y="446"/>
                  </a:lnTo>
                  <a:lnTo>
                    <a:pt x="5865" y="616"/>
                  </a:lnTo>
                  <a:lnTo>
                    <a:pt x="4887" y="807"/>
                  </a:lnTo>
                  <a:lnTo>
                    <a:pt x="3910" y="977"/>
                  </a:lnTo>
                  <a:lnTo>
                    <a:pt x="2933" y="1126"/>
                  </a:lnTo>
                  <a:lnTo>
                    <a:pt x="2444" y="1190"/>
                  </a:lnTo>
                  <a:lnTo>
                    <a:pt x="1955" y="1211"/>
                  </a:lnTo>
                  <a:lnTo>
                    <a:pt x="1467" y="1232"/>
                  </a:lnTo>
                  <a:lnTo>
                    <a:pt x="978" y="1232"/>
                  </a:lnTo>
                  <a:lnTo>
                    <a:pt x="489" y="1211"/>
                  </a:lnTo>
                  <a:lnTo>
                    <a:pt x="1" y="1169"/>
                  </a:lnTo>
                  <a:lnTo>
                    <a:pt x="319" y="3272"/>
                  </a:lnTo>
                  <a:lnTo>
                    <a:pt x="553" y="4865"/>
                  </a:lnTo>
                  <a:lnTo>
                    <a:pt x="638" y="5503"/>
                  </a:lnTo>
                  <a:lnTo>
                    <a:pt x="659" y="5906"/>
                  </a:lnTo>
                  <a:lnTo>
                    <a:pt x="723" y="6650"/>
                  </a:lnTo>
                  <a:lnTo>
                    <a:pt x="829" y="7394"/>
                  </a:lnTo>
                  <a:lnTo>
                    <a:pt x="936" y="8116"/>
                  </a:lnTo>
                  <a:lnTo>
                    <a:pt x="1084" y="8838"/>
                  </a:lnTo>
                  <a:lnTo>
                    <a:pt x="1233" y="9561"/>
                  </a:lnTo>
                  <a:lnTo>
                    <a:pt x="1424" y="10283"/>
                  </a:lnTo>
                  <a:lnTo>
                    <a:pt x="1658" y="10984"/>
                  </a:lnTo>
                  <a:lnTo>
                    <a:pt x="1892" y="11685"/>
                  </a:lnTo>
                  <a:lnTo>
                    <a:pt x="2147" y="12386"/>
                  </a:lnTo>
                  <a:lnTo>
                    <a:pt x="2444" y="13066"/>
                  </a:lnTo>
                  <a:lnTo>
                    <a:pt x="2763" y="13725"/>
                  </a:lnTo>
                  <a:lnTo>
                    <a:pt x="3103" y="14384"/>
                  </a:lnTo>
                  <a:lnTo>
                    <a:pt x="3464" y="15042"/>
                  </a:lnTo>
                  <a:lnTo>
                    <a:pt x="3846" y="15680"/>
                  </a:lnTo>
                  <a:lnTo>
                    <a:pt x="4250" y="16296"/>
                  </a:lnTo>
                  <a:lnTo>
                    <a:pt x="4675" y="16891"/>
                  </a:lnTo>
                  <a:lnTo>
                    <a:pt x="4781" y="16636"/>
                  </a:lnTo>
                  <a:lnTo>
                    <a:pt x="4866" y="16360"/>
                  </a:lnTo>
                  <a:lnTo>
                    <a:pt x="4909" y="16083"/>
                  </a:lnTo>
                  <a:lnTo>
                    <a:pt x="4951" y="15807"/>
                  </a:lnTo>
                  <a:lnTo>
                    <a:pt x="4972" y="15531"/>
                  </a:lnTo>
                  <a:lnTo>
                    <a:pt x="4951" y="15255"/>
                  </a:lnTo>
                  <a:lnTo>
                    <a:pt x="4909" y="14957"/>
                  </a:lnTo>
                  <a:lnTo>
                    <a:pt x="4845" y="14681"/>
                  </a:lnTo>
                  <a:lnTo>
                    <a:pt x="5334" y="15318"/>
                  </a:lnTo>
                  <a:lnTo>
                    <a:pt x="5843" y="15935"/>
                  </a:lnTo>
                  <a:lnTo>
                    <a:pt x="6375" y="16551"/>
                  </a:lnTo>
                  <a:lnTo>
                    <a:pt x="6906" y="17146"/>
                  </a:lnTo>
                  <a:lnTo>
                    <a:pt x="7458" y="17719"/>
                  </a:lnTo>
                  <a:lnTo>
                    <a:pt x="8032" y="18293"/>
                  </a:lnTo>
                  <a:lnTo>
                    <a:pt x="8605" y="18845"/>
                  </a:lnTo>
                  <a:lnTo>
                    <a:pt x="9200" y="19398"/>
                  </a:lnTo>
                  <a:lnTo>
                    <a:pt x="9795" y="19929"/>
                  </a:lnTo>
                  <a:lnTo>
                    <a:pt x="10411" y="20439"/>
                  </a:lnTo>
                  <a:lnTo>
                    <a:pt x="11049" y="20927"/>
                  </a:lnTo>
                  <a:lnTo>
                    <a:pt x="11686" y="21416"/>
                  </a:lnTo>
                  <a:lnTo>
                    <a:pt x="12323" y="21883"/>
                  </a:lnTo>
                  <a:lnTo>
                    <a:pt x="12982" y="22330"/>
                  </a:lnTo>
                  <a:lnTo>
                    <a:pt x="13662" y="22776"/>
                  </a:lnTo>
                  <a:lnTo>
                    <a:pt x="14342" y="23201"/>
                  </a:lnTo>
                  <a:lnTo>
                    <a:pt x="14321" y="22776"/>
                  </a:lnTo>
                  <a:lnTo>
                    <a:pt x="14236" y="22351"/>
                  </a:lnTo>
                  <a:lnTo>
                    <a:pt x="14129" y="21947"/>
                  </a:lnTo>
                  <a:lnTo>
                    <a:pt x="13959" y="21565"/>
                  </a:lnTo>
                  <a:lnTo>
                    <a:pt x="14554" y="21883"/>
                  </a:lnTo>
                  <a:lnTo>
                    <a:pt x="15149" y="22202"/>
                  </a:lnTo>
                  <a:lnTo>
                    <a:pt x="15744" y="22500"/>
                  </a:lnTo>
                  <a:lnTo>
                    <a:pt x="16360" y="22776"/>
                  </a:lnTo>
                  <a:lnTo>
                    <a:pt x="16976" y="23031"/>
                  </a:lnTo>
                  <a:lnTo>
                    <a:pt x="17592" y="23286"/>
                  </a:lnTo>
                  <a:lnTo>
                    <a:pt x="18230" y="23519"/>
                  </a:lnTo>
                  <a:lnTo>
                    <a:pt x="18867" y="23732"/>
                  </a:lnTo>
                  <a:lnTo>
                    <a:pt x="19505" y="23944"/>
                  </a:lnTo>
                  <a:lnTo>
                    <a:pt x="20163" y="24136"/>
                  </a:lnTo>
                  <a:lnTo>
                    <a:pt x="20822" y="24306"/>
                  </a:lnTo>
                  <a:lnTo>
                    <a:pt x="21459" y="24454"/>
                  </a:lnTo>
                  <a:lnTo>
                    <a:pt x="22118" y="24582"/>
                  </a:lnTo>
                  <a:lnTo>
                    <a:pt x="22798" y="24709"/>
                  </a:lnTo>
                  <a:lnTo>
                    <a:pt x="23456" y="24815"/>
                  </a:lnTo>
                  <a:lnTo>
                    <a:pt x="24115" y="24900"/>
                  </a:lnTo>
                  <a:lnTo>
                    <a:pt x="23371" y="23541"/>
                  </a:lnTo>
                  <a:lnTo>
                    <a:pt x="23371" y="23541"/>
                  </a:lnTo>
                  <a:lnTo>
                    <a:pt x="24051" y="23753"/>
                  </a:lnTo>
                  <a:lnTo>
                    <a:pt x="24752" y="23944"/>
                  </a:lnTo>
                  <a:lnTo>
                    <a:pt x="25453" y="24114"/>
                  </a:lnTo>
                  <a:lnTo>
                    <a:pt x="26155" y="24242"/>
                  </a:lnTo>
                  <a:lnTo>
                    <a:pt x="26856" y="24348"/>
                  </a:lnTo>
                  <a:lnTo>
                    <a:pt x="27578" y="24433"/>
                  </a:lnTo>
                  <a:lnTo>
                    <a:pt x="28279" y="24476"/>
                  </a:lnTo>
                  <a:lnTo>
                    <a:pt x="29002" y="24497"/>
                  </a:lnTo>
                  <a:lnTo>
                    <a:pt x="29703" y="24497"/>
                  </a:lnTo>
                  <a:lnTo>
                    <a:pt x="30425" y="24476"/>
                  </a:lnTo>
                  <a:lnTo>
                    <a:pt x="31147" y="24433"/>
                  </a:lnTo>
                  <a:lnTo>
                    <a:pt x="31849" y="24348"/>
                  </a:lnTo>
                  <a:lnTo>
                    <a:pt x="32550" y="24242"/>
                  </a:lnTo>
                  <a:lnTo>
                    <a:pt x="33251" y="24114"/>
                  </a:lnTo>
                  <a:lnTo>
                    <a:pt x="33952" y="23944"/>
                  </a:lnTo>
                  <a:lnTo>
                    <a:pt x="34653" y="23774"/>
                  </a:lnTo>
                  <a:lnTo>
                    <a:pt x="34079" y="22648"/>
                  </a:lnTo>
                  <a:lnTo>
                    <a:pt x="33506" y="21522"/>
                  </a:lnTo>
                  <a:lnTo>
                    <a:pt x="32911" y="20418"/>
                  </a:lnTo>
                  <a:lnTo>
                    <a:pt x="32273" y="19355"/>
                  </a:lnTo>
                  <a:lnTo>
                    <a:pt x="31933" y="18824"/>
                  </a:lnTo>
                  <a:lnTo>
                    <a:pt x="31594" y="18314"/>
                  </a:lnTo>
                  <a:lnTo>
                    <a:pt x="31232" y="17804"/>
                  </a:lnTo>
                  <a:lnTo>
                    <a:pt x="30871" y="17316"/>
                  </a:lnTo>
                  <a:lnTo>
                    <a:pt x="30489" y="16827"/>
                  </a:lnTo>
                  <a:lnTo>
                    <a:pt x="30064" y="16360"/>
                  </a:lnTo>
                  <a:lnTo>
                    <a:pt x="29639" y="15892"/>
                  </a:lnTo>
                  <a:lnTo>
                    <a:pt x="29193" y="15467"/>
                  </a:lnTo>
                  <a:lnTo>
                    <a:pt x="29575" y="15297"/>
                  </a:lnTo>
                  <a:lnTo>
                    <a:pt x="29830" y="15191"/>
                  </a:lnTo>
                  <a:lnTo>
                    <a:pt x="30149" y="15063"/>
                  </a:lnTo>
                  <a:lnTo>
                    <a:pt x="30744" y="14787"/>
                  </a:lnTo>
                  <a:lnTo>
                    <a:pt x="30191" y="14320"/>
                  </a:lnTo>
                  <a:lnTo>
                    <a:pt x="29660" y="13852"/>
                  </a:lnTo>
                  <a:lnTo>
                    <a:pt x="29150" y="13406"/>
                  </a:lnTo>
                  <a:lnTo>
                    <a:pt x="28662" y="12939"/>
                  </a:lnTo>
                  <a:lnTo>
                    <a:pt x="27748" y="12068"/>
                  </a:lnTo>
                  <a:lnTo>
                    <a:pt x="26856" y="11197"/>
                  </a:lnTo>
                  <a:lnTo>
                    <a:pt x="26410" y="10793"/>
                  </a:lnTo>
                  <a:lnTo>
                    <a:pt x="25942" y="10389"/>
                  </a:lnTo>
                  <a:lnTo>
                    <a:pt x="25453" y="10007"/>
                  </a:lnTo>
                  <a:lnTo>
                    <a:pt x="24944" y="9625"/>
                  </a:lnTo>
                  <a:lnTo>
                    <a:pt x="24412" y="9285"/>
                  </a:lnTo>
                  <a:lnTo>
                    <a:pt x="23839" y="8945"/>
                  </a:lnTo>
                  <a:lnTo>
                    <a:pt x="23223" y="8626"/>
                  </a:lnTo>
                  <a:lnTo>
                    <a:pt x="22564" y="8307"/>
                  </a:lnTo>
                  <a:lnTo>
                    <a:pt x="22946" y="8095"/>
                  </a:lnTo>
                  <a:lnTo>
                    <a:pt x="23329" y="7925"/>
                  </a:lnTo>
                  <a:lnTo>
                    <a:pt x="23733" y="7797"/>
                  </a:lnTo>
                  <a:lnTo>
                    <a:pt x="24179" y="7691"/>
                  </a:lnTo>
                  <a:lnTo>
                    <a:pt x="23669" y="7245"/>
                  </a:lnTo>
                  <a:lnTo>
                    <a:pt x="23116" y="6820"/>
                  </a:lnTo>
                  <a:lnTo>
                    <a:pt x="22564" y="6416"/>
                  </a:lnTo>
                  <a:lnTo>
                    <a:pt x="22012" y="6013"/>
                  </a:lnTo>
                  <a:lnTo>
                    <a:pt x="21417" y="5651"/>
                  </a:lnTo>
                  <a:lnTo>
                    <a:pt x="20843" y="5290"/>
                  </a:lnTo>
                  <a:lnTo>
                    <a:pt x="20227" y="4950"/>
                  </a:lnTo>
                  <a:lnTo>
                    <a:pt x="19632" y="4632"/>
                  </a:lnTo>
                  <a:lnTo>
                    <a:pt x="18995" y="4313"/>
                  </a:lnTo>
                  <a:lnTo>
                    <a:pt x="18379" y="4016"/>
                  </a:lnTo>
                  <a:lnTo>
                    <a:pt x="17741" y="3739"/>
                  </a:lnTo>
                  <a:lnTo>
                    <a:pt x="17104" y="3463"/>
                  </a:lnTo>
                  <a:lnTo>
                    <a:pt x="15808" y="2974"/>
                  </a:lnTo>
                  <a:lnTo>
                    <a:pt x="14512" y="2507"/>
                  </a:lnTo>
                  <a:lnTo>
                    <a:pt x="14830" y="2316"/>
                  </a:lnTo>
                  <a:lnTo>
                    <a:pt x="15277" y="2018"/>
                  </a:lnTo>
                  <a:lnTo>
                    <a:pt x="15702" y="1721"/>
                  </a:lnTo>
                  <a:lnTo>
                    <a:pt x="16020" y="1530"/>
                  </a:lnTo>
                  <a:lnTo>
                    <a:pt x="15850" y="1339"/>
                  </a:lnTo>
                  <a:lnTo>
                    <a:pt x="15680" y="1190"/>
                  </a:lnTo>
                  <a:lnTo>
                    <a:pt x="15489" y="1020"/>
                  </a:lnTo>
                  <a:lnTo>
                    <a:pt x="15277" y="892"/>
                  </a:lnTo>
                  <a:lnTo>
                    <a:pt x="15064" y="765"/>
                  </a:lnTo>
                  <a:lnTo>
                    <a:pt x="14852" y="637"/>
                  </a:lnTo>
                  <a:lnTo>
                    <a:pt x="14618" y="531"/>
                  </a:lnTo>
                  <a:lnTo>
                    <a:pt x="14384" y="446"/>
                  </a:lnTo>
                  <a:lnTo>
                    <a:pt x="13874" y="297"/>
                  </a:lnTo>
                  <a:lnTo>
                    <a:pt x="13364" y="170"/>
                  </a:lnTo>
                  <a:lnTo>
                    <a:pt x="12812" y="85"/>
                  </a:lnTo>
                  <a:lnTo>
                    <a:pt x="12238" y="21"/>
                  </a:lnTo>
                  <a:lnTo>
                    <a:pt x="11665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6"/>
            <p:cNvSpPr/>
            <p:nvPr/>
          </p:nvSpPr>
          <p:spPr>
            <a:xfrm>
              <a:off x="-2850450" y="1272000"/>
              <a:ext cx="692650" cy="432925"/>
            </a:xfrm>
            <a:custGeom>
              <a:avLst/>
              <a:gdLst/>
              <a:ahLst/>
              <a:cxnLst/>
              <a:rect l="l" t="t" r="r" b="b"/>
              <a:pathLst>
                <a:path w="27706" h="17317" extrusionOk="0">
                  <a:moveTo>
                    <a:pt x="0" y="1"/>
                  </a:moveTo>
                  <a:lnTo>
                    <a:pt x="255" y="150"/>
                  </a:lnTo>
                  <a:lnTo>
                    <a:pt x="447" y="277"/>
                  </a:lnTo>
                  <a:lnTo>
                    <a:pt x="659" y="426"/>
                  </a:lnTo>
                  <a:lnTo>
                    <a:pt x="893" y="617"/>
                  </a:lnTo>
                  <a:lnTo>
                    <a:pt x="1148" y="851"/>
                  </a:lnTo>
                  <a:lnTo>
                    <a:pt x="1424" y="1127"/>
                  </a:lnTo>
                  <a:lnTo>
                    <a:pt x="1700" y="1467"/>
                  </a:lnTo>
                  <a:lnTo>
                    <a:pt x="1998" y="1849"/>
                  </a:lnTo>
                  <a:lnTo>
                    <a:pt x="2316" y="2274"/>
                  </a:lnTo>
                  <a:lnTo>
                    <a:pt x="2614" y="2784"/>
                  </a:lnTo>
                  <a:lnTo>
                    <a:pt x="2911" y="3336"/>
                  </a:lnTo>
                  <a:lnTo>
                    <a:pt x="3187" y="3974"/>
                  </a:lnTo>
                  <a:lnTo>
                    <a:pt x="3485" y="4675"/>
                  </a:lnTo>
                  <a:lnTo>
                    <a:pt x="3634" y="5057"/>
                  </a:lnTo>
                  <a:lnTo>
                    <a:pt x="3846" y="5461"/>
                  </a:lnTo>
                  <a:lnTo>
                    <a:pt x="4101" y="5886"/>
                  </a:lnTo>
                  <a:lnTo>
                    <a:pt x="4420" y="6332"/>
                  </a:lnTo>
                  <a:lnTo>
                    <a:pt x="4781" y="6800"/>
                  </a:lnTo>
                  <a:lnTo>
                    <a:pt x="5184" y="7267"/>
                  </a:lnTo>
                  <a:lnTo>
                    <a:pt x="5631" y="7756"/>
                  </a:lnTo>
                  <a:lnTo>
                    <a:pt x="6119" y="8266"/>
                  </a:lnTo>
                  <a:lnTo>
                    <a:pt x="6650" y="8775"/>
                  </a:lnTo>
                  <a:lnTo>
                    <a:pt x="7224" y="9285"/>
                  </a:lnTo>
                  <a:lnTo>
                    <a:pt x="7840" y="9795"/>
                  </a:lnTo>
                  <a:lnTo>
                    <a:pt x="8499" y="10326"/>
                  </a:lnTo>
                  <a:lnTo>
                    <a:pt x="9200" y="10836"/>
                  </a:lnTo>
                  <a:lnTo>
                    <a:pt x="9922" y="11346"/>
                  </a:lnTo>
                  <a:lnTo>
                    <a:pt x="10687" y="11856"/>
                  </a:lnTo>
                  <a:lnTo>
                    <a:pt x="11473" y="12345"/>
                  </a:lnTo>
                  <a:lnTo>
                    <a:pt x="12302" y="12833"/>
                  </a:lnTo>
                  <a:lnTo>
                    <a:pt x="13152" y="13322"/>
                  </a:lnTo>
                  <a:lnTo>
                    <a:pt x="14044" y="13768"/>
                  </a:lnTo>
                  <a:lnTo>
                    <a:pt x="14958" y="14214"/>
                  </a:lnTo>
                  <a:lnTo>
                    <a:pt x="15892" y="14639"/>
                  </a:lnTo>
                  <a:lnTo>
                    <a:pt x="16870" y="15043"/>
                  </a:lnTo>
                  <a:lnTo>
                    <a:pt x="17868" y="15404"/>
                  </a:lnTo>
                  <a:lnTo>
                    <a:pt x="18888" y="15765"/>
                  </a:lnTo>
                  <a:lnTo>
                    <a:pt x="19908" y="16084"/>
                  </a:lnTo>
                  <a:lnTo>
                    <a:pt x="20970" y="16360"/>
                  </a:lnTo>
                  <a:lnTo>
                    <a:pt x="22054" y="16615"/>
                  </a:lnTo>
                  <a:lnTo>
                    <a:pt x="23159" y="16849"/>
                  </a:lnTo>
                  <a:lnTo>
                    <a:pt x="24263" y="17019"/>
                  </a:lnTo>
                  <a:lnTo>
                    <a:pt x="25389" y="17168"/>
                  </a:lnTo>
                  <a:lnTo>
                    <a:pt x="26537" y="17253"/>
                  </a:lnTo>
                  <a:lnTo>
                    <a:pt x="27705" y="17316"/>
                  </a:lnTo>
                  <a:lnTo>
                    <a:pt x="26919" y="17146"/>
                  </a:lnTo>
                  <a:lnTo>
                    <a:pt x="26027" y="16955"/>
                  </a:lnTo>
                  <a:lnTo>
                    <a:pt x="24837" y="16658"/>
                  </a:lnTo>
                  <a:lnTo>
                    <a:pt x="23414" y="16275"/>
                  </a:lnTo>
                  <a:lnTo>
                    <a:pt x="21799" y="15808"/>
                  </a:lnTo>
                  <a:lnTo>
                    <a:pt x="20928" y="15510"/>
                  </a:lnTo>
                  <a:lnTo>
                    <a:pt x="20035" y="15213"/>
                  </a:lnTo>
                  <a:lnTo>
                    <a:pt x="19101" y="14873"/>
                  </a:lnTo>
                  <a:lnTo>
                    <a:pt x="18166" y="14512"/>
                  </a:lnTo>
                  <a:lnTo>
                    <a:pt x="17188" y="14129"/>
                  </a:lnTo>
                  <a:lnTo>
                    <a:pt x="16211" y="13705"/>
                  </a:lnTo>
                  <a:lnTo>
                    <a:pt x="15234" y="13258"/>
                  </a:lnTo>
                  <a:lnTo>
                    <a:pt x="14257" y="12791"/>
                  </a:lnTo>
                  <a:lnTo>
                    <a:pt x="13279" y="12281"/>
                  </a:lnTo>
                  <a:lnTo>
                    <a:pt x="12323" y="11729"/>
                  </a:lnTo>
                  <a:lnTo>
                    <a:pt x="11388" y="11155"/>
                  </a:lnTo>
                  <a:lnTo>
                    <a:pt x="10454" y="10560"/>
                  </a:lnTo>
                  <a:lnTo>
                    <a:pt x="9561" y="9923"/>
                  </a:lnTo>
                  <a:lnTo>
                    <a:pt x="8711" y="9243"/>
                  </a:lnTo>
                  <a:lnTo>
                    <a:pt x="8286" y="8903"/>
                  </a:lnTo>
                  <a:lnTo>
                    <a:pt x="7883" y="8542"/>
                  </a:lnTo>
                  <a:lnTo>
                    <a:pt x="7479" y="8159"/>
                  </a:lnTo>
                  <a:lnTo>
                    <a:pt x="7097" y="7798"/>
                  </a:lnTo>
                  <a:lnTo>
                    <a:pt x="6735" y="7416"/>
                  </a:lnTo>
                  <a:lnTo>
                    <a:pt x="6374" y="7012"/>
                  </a:lnTo>
                  <a:lnTo>
                    <a:pt x="6034" y="6608"/>
                  </a:lnTo>
                  <a:lnTo>
                    <a:pt x="5694" y="6205"/>
                  </a:lnTo>
                  <a:lnTo>
                    <a:pt x="5397" y="5780"/>
                  </a:lnTo>
                  <a:lnTo>
                    <a:pt x="5100" y="5355"/>
                  </a:lnTo>
                  <a:lnTo>
                    <a:pt x="4802" y="4909"/>
                  </a:lnTo>
                  <a:lnTo>
                    <a:pt x="4547" y="4462"/>
                  </a:lnTo>
                  <a:lnTo>
                    <a:pt x="4143" y="3761"/>
                  </a:lnTo>
                  <a:lnTo>
                    <a:pt x="3719" y="3124"/>
                  </a:lnTo>
                  <a:lnTo>
                    <a:pt x="3294" y="2572"/>
                  </a:lnTo>
                  <a:lnTo>
                    <a:pt x="2890" y="2104"/>
                  </a:lnTo>
                  <a:lnTo>
                    <a:pt x="2486" y="1679"/>
                  </a:lnTo>
                  <a:lnTo>
                    <a:pt x="2104" y="1297"/>
                  </a:lnTo>
                  <a:lnTo>
                    <a:pt x="1743" y="999"/>
                  </a:lnTo>
                  <a:lnTo>
                    <a:pt x="1403" y="744"/>
                  </a:lnTo>
                  <a:lnTo>
                    <a:pt x="1084" y="511"/>
                  </a:lnTo>
                  <a:lnTo>
                    <a:pt x="787" y="341"/>
                  </a:lnTo>
                  <a:lnTo>
                    <a:pt x="532" y="213"/>
                  </a:lnTo>
                  <a:lnTo>
                    <a:pt x="319" y="10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-2721900" y="1390450"/>
              <a:ext cx="206100" cy="44125"/>
            </a:xfrm>
            <a:custGeom>
              <a:avLst/>
              <a:gdLst/>
              <a:ahLst/>
              <a:cxnLst/>
              <a:rect l="l" t="t" r="r" b="b"/>
              <a:pathLst>
                <a:path w="8244" h="1765" extrusionOk="0">
                  <a:moveTo>
                    <a:pt x="4653" y="1"/>
                  </a:moveTo>
                  <a:lnTo>
                    <a:pt x="3909" y="22"/>
                  </a:lnTo>
                  <a:lnTo>
                    <a:pt x="3059" y="107"/>
                  </a:lnTo>
                  <a:lnTo>
                    <a:pt x="2125" y="234"/>
                  </a:lnTo>
                  <a:lnTo>
                    <a:pt x="1105" y="426"/>
                  </a:lnTo>
                  <a:lnTo>
                    <a:pt x="0" y="659"/>
                  </a:lnTo>
                  <a:lnTo>
                    <a:pt x="255" y="1764"/>
                  </a:lnTo>
                  <a:lnTo>
                    <a:pt x="467" y="1679"/>
                  </a:lnTo>
                  <a:lnTo>
                    <a:pt x="1062" y="1488"/>
                  </a:lnTo>
                  <a:lnTo>
                    <a:pt x="1955" y="1212"/>
                  </a:lnTo>
                  <a:lnTo>
                    <a:pt x="2486" y="1063"/>
                  </a:lnTo>
                  <a:lnTo>
                    <a:pt x="3081" y="935"/>
                  </a:lnTo>
                  <a:lnTo>
                    <a:pt x="3697" y="808"/>
                  </a:lnTo>
                  <a:lnTo>
                    <a:pt x="4334" y="681"/>
                  </a:lnTo>
                  <a:lnTo>
                    <a:pt x="5014" y="596"/>
                  </a:lnTo>
                  <a:lnTo>
                    <a:pt x="5673" y="511"/>
                  </a:lnTo>
                  <a:lnTo>
                    <a:pt x="6353" y="489"/>
                  </a:lnTo>
                  <a:lnTo>
                    <a:pt x="6990" y="489"/>
                  </a:lnTo>
                  <a:lnTo>
                    <a:pt x="7309" y="511"/>
                  </a:lnTo>
                  <a:lnTo>
                    <a:pt x="7627" y="553"/>
                  </a:lnTo>
                  <a:lnTo>
                    <a:pt x="7946" y="596"/>
                  </a:lnTo>
                  <a:lnTo>
                    <a:pt x="8243" y="659"/>
                  </a:lnTo>
                  <a:lnTo>
                    <a:pt x="8137" y="596"/>
                  </a:lnTo>
                  <a:lnTo>
                    <a:pt x="8010" y="532"/>
                  </a:lnTo>
                  <a:lnTo>
                    <a:pt x="7819" y="447"/>
                  </a:lnTo>
                  <a:lnTo>
                    <a:pt x="7585" y="362"/>
                  </a:lnTo>
                  <a:lnTo>
                    <a:pt x="7266" y="277"/>
                  </a:lnTo>
                  <a:lnTo>
                    <a:pt x="6884" y="171"/>
                  </a:lnTo>
                  <a:lnTo>
                    <a:pt x="6438" y="107"/>
                  </a:lnTo>
                  <a:lnTo>
                    <a:pt x="5928" y="43"/>
                  </a:lnTo>
                  <a:lnTo>
                    <a:pt x="5333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6"/>
            <p:cNvSpPr/>
            <p:nvPr/>
          </p:nvSpPr>
          <p:spPr>
            <a:xfrm>
              <a:off x="-2708100" y="1458450"/>
              <a:ext cx="88200" cy="191750"/>
            </a:xfrm>
            <a:custGeom>
              <a:avLst/>
              <a:gdLst/>
              <a:ahLst/>
              <a:cxnLst/>
              <a:rect l="l" t="t" r="r" b="b"/>
              <a:pathLst>
                <a:path w="3528" h="7670" extrusionOk="0">
                  <a:moveTo>
                    <a:pt x="1105" y="0"/>
                  </a:moveTo>
                  <a:lnTo>
                    <a:pt x="0" y="213"/>
                  </a:lnTo>
                  <a:lnTo>
                    <a:pt x="255" y="1339"/>
                  </a:lnTo>
                  <a:lnTo>
                    <a:pt x="532" y="2337"/>
                  </a:lnTo>
                  <a:lnTo>
                    <a:pt x="808" y="3230"/>
                  </a:lnTo>
                  <a:lnTo>
                    <a:pt x="1105" y="4037"/>
                  </a:lnTo>
                  <a:lnTo>
                    <a:pt x="1403" y="4738"/>
                  </a:lnTo>
                  <a:lnTo>
                    <a:pt x="1700" y="5333"/>
                  </a:lnTo>
                  <a:lnTo>
                    <a:pt x="1976" y="5864"/>
                  </a:lnTo>
                  <a:lnTo>
                    <a:pt x="2252" y="6310"/>
                  </a:lnTo>
                  <a:lnTo>
                    <a:pt x="2507" y="6671"/>
                  </a:lnTo>
                  <a:lnTo>
                    <a:pt x="2762" y="6969"/>
                  </a:lnTo>
                  <a:lnTo>
                    <a:pt x="2975" y="7203"/>
                  </a:lnTo>
                  <a:lnTo>
                    <a:pt x="3166" y="7394"/>
                  </a:lnTo>
                  <a:lnTo>
                    <a:pt x="3315" y="7521"/>
                  </a:lnTo>
                  <a:lnTo>
                    <a:pt x="3421" y="7606"/>
                  </a:lnTo>
                  <a:lnTo>
                    <a:pt x="3527" y="7670"/>
                  </a:lnTo>
                  <a:lnTo>
                    <a:pt x="3336" y="7436"/>
                  </a:lnTo>
                  <a:lnTo>
                    <a:pt x="3166" y="7181"/>
                  </a:lnTo>
                  <a:lnTo>
                    <a:pt x="2996" y="6905"/>
                  </a:lnTo>
                  <a:lnTo>
                    <a:pt x="2847" y="6629"/>
                  </a:lnTo>
                  <a:lnTo>
                    <a:pt x="2550" y="6034"/>
                  </a:lnTo>
                  <a:lnTo>
                    <a:pt x="2295" y="5418"/>
                  </a:lnTo>
                  <a:lnTo>
                    <a:pt x="2083" y="4781"/>
                  </a:lnTo>
                  <a:lnTo>
                    <a:pt x="1870" y="4143"/>
                  </a:lnTo>
                  <a:lnTo>
                    <a:pt x="1700" y="3527"/>
                  </a:lnTo>
                  <a:lnTo>
                    <a:pt x="1573" y="2911"/>
                  </a:lnTo>
                  <a:lnTo>
                    <a:pt x="1445" y="2316"/>
                  </a:lnTo>
                  <a:lnTo>
                    <a:pt x="1339" y="1764"/>
                  </a:lnTo>
                  <a:lnTo>
                    <a:pt x="1211" y="850"/>
                  </a:lnTo>
                  <a:lnTo>
                    <a:pt x="1126" y="213"/>
                  </a:lnTo>
                  <a:lnTo>
                    <a:pt x="1105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6"/>
            <p:cNvSpPr/>
            <p:nvPr/>
          </p:nvSpPr>
          <p:spPr>
            <a:xfrm>
              <a:off x="-2570525" y="1562025"/>
              <a:ext cx="136525" cy="167850"/>
            </a:xfrm>
            <a:custGeom>
              <a:avLst/>
              <a:gdLst/>
              <a:ahLst/>
              <a:cxnLst/>
              <a:rect l="l" t="t" r="r" b="b"/>
              <a:pathLst>
                <a:path w="5461" h="6714" extrusionOk="0">
                  <a:moveTo>
                    <a:pt x="999" y="0"/>
                  </a:moveTo>
                  <a:lnTo>
                    <a:pt x="0" y="531"/>
                  </a:lnTo>
                  <a:lnTo>
                    <a:pt x="553" y="1530"/>
                  </a:lnTo>
                  <a:lnTo>
                    <a:pt x="1105" y="2422"/>
                  </a:lnTo>
                  <a:lnTo>
                    <a:pt x="1615" y="3187"/>
                  </a:lnTo>
                  <a:lnTo>
                    <a:pt x="2125" y="3888"/>
                  </a:lnTo>
                  <a:lnTo>
                    <a:pt x="2592" y="4462"/>
                  </a:lnTo>
                  <a:lnTo>
                    <a:pt x="3038" y="4972"/>
                  </a:lnTo>
                  <a:lnTo>
                    <a:pt x="3463" y="5397"/>
                  </a:lnTo>
                  <a:lnTo>
                    <a:pt x="3846" y="5737"/>
                  </a:lnTo>
                  <a:lnTo>
                    <a:pt x="4207" y="6013"/>
                  </a:lnTo>
                  <a:lnTo>
                    <a:pt x="4526" y="6246"/>
                  </a:lnTo>
                  <a:lnTo>
                    <a:pt x="4802" y="6416"/>
                  </a:lnTo>
                  <a:lnTo>
                    <a:pt x="5035" y="6544"/>
                  </a:lnTo>
                  <a:lnTo>
                    <a:pt x="5205" y="6629"/>
                  </a:lnTo>
                  <a:lnTo>
                    <a:pt x="5354" y="6671"/>
                  </a:lnTo>
                  <a:lnTo>
                    <a:pt x="5460" y="6714"/>
                  </a:lnTo>
                  <a:lnTo>
                    <a:pt x="5205" y="6523"/>
                  </a:lnTo>
                  <a:lnTo>
                    <a:pt x="4972" y="6331"/>
                  </a:lnTo>
                  <a:lnTo>
                    <a:pt x="4738" y="6119"/>
                  </a:lnTo>
                  <a:lnTo>
                    <a:pt x="4504" y="5885"/>
                  </a:lnTo>
                  <a:lnTo>
                    <a:pt x="4079" y="5397"/>
                  </a:lnTo>
                  <a:lnTo>
                    <a:pt x="3654" y="4887"/>
                  </a:lnTo>
                  <a:lnTo>
                    <a:pt x="3251" y="4334"/>
                  </a:lnTo>
                  <a:lnTo>
                    <a:pt x="2890" y="3782"/>
                  </a:lnTo>
                  <a:lnTo>
                    <a:pt x="2550" y="3208"/>
                  </a:lnTo>
                  <a:lnTo>
                    <a:pt x="2252" y="2656"/>
                  </a:lnTo>
                  <a:lnTo>
                    <a:pt x="1976" y="2125"/>
                  </a:lnTo>
                  <a:lnTo>
                    <a:pt x="1721" y="1636"/>
                  </a:lnTo>
                  <a:lnTo>
                    <a:pt x="1339" y="786"/>
                  </a:lnTo>
                  <a:lnTo>
                    <a:pt x="1084" y="213"/>
                  </a:lnTo>
                  <a:lnTo>
                    <a:pt x="99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-2613025" y="1503600"/>
              <a:ext cx="206100" cy="44100"/>
            </a:xfrm>
            <a:custGeom>
              <a:avLst/>
              <a:gdLst/>
              <a:ahLst/>
              <a:cxnLst/>
              <a:rect l="l" t="t" r="r" b="b"/>
              <a:pathLst>
                <a:path w="8244" h="1764" extrusionOk="0">
                  <a:moveTo>
                    <a:pt x="4653" y="0"/>
                  </a:moveTo>
                  <a:lnTo>
                    <a:pt x="3910" y="21"/>
                  </a:lnTo>
                  <a:lnTo>
                    <a:pt x="3060" y="106"/>
                  </a:lnTo>
                  <a:lnTo>
                    <a:pt x="2125" y="234"/>
                  </a:lnTo>
                  <a:lnTo>
                    <a:pt x="1105" y="404"/>
                  </a:lnTo>
                  <a:lnTo>
                    <a:pt x="0" y="659"/>
                  </a:lnTo>
                  <a:lnTo>
                    <a:pt x="255" y="1764"/>
                  </a:lnTo>
                  <a:lnTo>
                    <a:pt x="468" y="1679"/>
                  </a:lnTo>
                  <a:lnTo>
                    <a:pt x="1063" y="1466"/>
                  </a:lnTo>
                  <a:lnTo>
                    <a:pt x="1955" y="1211"/>
                  </a:lnTo>
                  <a:lnTo>
                    <a:pt x="2486" y="1062"/>
                  </a:lnTo>
                  <a:lnTo>
                    <a:pt x="3081" y="914"/>
                  </a:lnTo>
                  <a:lnTo>
                    <a:pt x="3697" y="786"/>
                  </a:lnTo>
                  <a:lnTo>
                    <a:pt x="4335" y="680"/>
                  </a:lnTo>
                  <a:lnTo>
                    <a:pt x="5014" y="574"/>
                  </a:lnTo>
                  <a:lnTo>
                    <a:pt x="5673" y="510"/>
                  </a:lnTo>
                  <a:lnTo>
                    <a:pt x="6353" y="467"/>
                  </a:lnTo>
                  <a:lnTo>
                    <a:pt x="6990" y="489"/>
                  </a:lnTo>
                  <a:lnTo>
                    <a:pt x="7330" y="510"/>
                  </a:lnTo>
                  <a:lnTo>
                    <a:pt x="7628" y="552"/>
                  </a:lnTo>
                  <a:lnTo>
                    <a:pt x="7946" y="595"/>
                  </a:lnTo>
                  <a:lnTo>
                    <a:pt x="8244" y="659"/>
                  </a:lnTo>
                  <a:lnTo>
                    <a:pt x="8138" y="595"/>
                  </a:lnTo>
                  <a:lnTo>
                    <a:pt x="8010" y="531"/>
                  </a:lnTo>
                  <a:lnTo>
                    <a:pt x="7819" y="446"/>
                  </a:lnTo>
                  <a:lnTo>
                    <a:pt x="7585" y="361"/>
                  </a:lnTo>
                  <a:lnTo>
                    <a:pt x="7267" y="255"/>
                  </a:lnTo>
                  <a:lnTo>
                    <a:pt x="6884" y="170"/>
                  </a:lnTo>
                  <a:lnTo>
                    <a:pt x="6438" y="85"/>
                  </a:lnTo>
                  <a:lnTo>
                    <a:pt x="5928" y="43"/>
                  </a:lnTo>
                  <a:lnTo>
                    <a:pt x="533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-2447850" y="1597600"/>
              <a:ext cx="206125" cy="44125"/>
            </a:xfrm>
            <a:custGeom>
              <a:avLst/>
              <a:gdLst/>
              <a:ahLst/>
              <a:cxnLst/>
              <a:rect l="l" t="t" r="r" b="b"/>
              <a:pathLst>
                <a:path w="8245" h="1765" extrusionOk="0">
                  <a:moveTo>
                    <a:pt x="4654" y="1"/>
                  </a:moveTo>
                  <a:lnTo>
                    <a:pt x="3910" y="43"/>
                  </a:lnTo>
                  <a:lnTo>
                    <a:pt x="3060" y="107"/>
                  </a:lnTo>
                  <a:lnTo>
                    <a:pt x="2126" y="234"/>
                  </a:lnTo>
                  <a:lnTo>
                    <a:pt x="1106" y="426"/>
                  </a:lnTo>
                  <a:lnTo>
                    <a:pt x="1" y="681"/>
                  </a:lnTo>
                  <a:lnTo>
                    <a:pt x="256" y="1764"/>
                  </a:lnTo>
                  <a:lnTo>
                    <a:pt x="468" y="1700"/>
                  </a:lnTo>
                  <a:lnTo>
                    <a:pt x="1063" y="1488"/>
                  </a:lnTo>
                  <a:lnTo>
                    <a:pt x="1956" y="1233"/>
                  </a:lnTo>
                  <a:lnTo>
                    <a:pt x="2487" y="1084"/>
                  </a:lnTo>
                  <a:lnTo>
                    <a:pt x="3082" y="935"/>
                  </a:lnTo>
                  <a:lnTo>
                    <a:pt x="3698" y="808"/>
                  </a:lnTo>
                  <a:lnTo>
                    <a:pt x="4335" y="681"/>
                  </a:lnTo>
                  <a:lnTo>
                    <a:pt x="5015" y="596"/>
                  </a:lnTo>
                  <a:lnTo>
                    <a:pt x="5674" y="532"/>
                  </a:lnTo>
                  <a:lnTo>
                    <a:pt x="6332" y="489"/>
                  </a:lnTo>
                  <a:lnTo>
                    <a:pt x="6991" y="511"/>
                  </a:lnTo>
                  <a:lnTo>
                    <a:pt x="7310" y="532"/>
                  </a:lnTo>
                  <a:lnTo>
                    <a:pt x="7628" y="553"/>
                  </a:lnTo>
                  <a:lnTo>
                    <a:pt x="7947" y="617"/>
                  </a:lnTo>
                  <a:lnTo>
                    <a:pt x="8244" y="681"/>
                  </a:lnTo>
                  <a:lnTo>
                    <a:pt x="8138" y="617"/>
                  </a:lnTo>
                  <a:lnTo>
                    <a:pt x="8011" y="532"/>
                  </a:lnTo>
                  <a:lnTo>
                    <a:pt x="7819" y="468"/>
                  </a:lnTo>
                  <a:lnTo>
                    <a:pt x="7586" y="362"/>
                  </a:lnTo>
                  <a:lnTo>
                    <a:pt x="7267" y="277"/>
                  </a:lnTo>
                  <a:lnTo>
                    <a:pt x="6885" y="192"/>
                  </a:lnTo>
                  <a:lnTo>
                    <a:pt x="6438" y="107"/>
                  </a:lnTo>
                  <a:lnTo>
                    <a:pt x="5929" y="43"/>
                  </a:lnTo>
                  <a:lnTo>
                    <a:pt x="5334" y="22"/>
                  </a:lnTo>
                  <a:lnTo>
                    <a:pt x="4654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-2997575" y="1229525"/>
              <a:ext cx="488675" cy="1027250"/>
            </a:xfrm>
            <a:custGeom>
              <a:avLst/>
              <a:gdLst/>
              <a:ahLst/>
              <a:cxnLst/>
              <a:rect l="l" t="t" r="r" b="b"/>
              <a:pathLst>
                <a:path w="19547" h="41090" extrusionOk="0">
                  <a:moveTo>
                    <a:pt x="9136" y="0"/>
                  </a:moveTo>
                  <a:lnTo>
                    <a:pt x="7713" y="1572"/>
                  </a:lnTo>
                  <a:lnTo>
                    <a:pt x="6629" y="2783"/>
                  </a:lnTo>
                  <a:lnTo>
                    <a:pt x="6204" y="3230"/>
                  </a:lnTo>
                  <a:lnTo>
                    <a:pt x="5907" y="3527"/>
                  </a:lnTo>
                  <a:lnTo>
                    <a:pt x="5376" y="4058"/>
                  </a:lnTo>
                  <a:lnTo>
                    <a:pt x="4866" y="4589"/>
                  </a:lnTo>
                  <a:lnTo>
                    <a:pt x="4377" y="5142"/>
                  </a:lnTo>
                  <a:lnTo>
                    <a:pt x="3910" y="5715"/>
                  </a:lnTo>
                  <a:lnTo>
                    <a:pt x="3463" y="6310"/>
                  </a:lnTo>
                  <a:lnTo>
                    <a:pt x="3039" y="6905"/>
                  </a:lnTo>
                  <a:lnTo>
                    <a:pt x="2635" y="7521"/>
                  </a:lnTo>
                  <a:lnTo>
                    <a:pt x="2252" y="8159"/>
                  </a:lnTo>
                  <a:lnTo>
                    <a:pt x="1891" y="8796"/>
                  </a:lnTo>
                  <a:lnTo>
                    <a:pt x="1551" y="9455"/>
                  </a:lnTo>
                  <a:lnTo>
                    <a:pt x="1233" y="10134"/>
                  </a:lnTo>
                  <a:lnTo>
                    <a:pt x="935" y="10814"/>
                  </a:lnTo>
                  <a:lnTo>
                    <a:pt x="659" y="11494"/>
                  </a:lnTo>
                  <a:lnTo>
                    <a:pt x="425" y="12195"/>
                  </a:lnTo>
                  <a:lnTo>
                    <a:pt x="213" y="12896"/>
                  </a:lnTo>
                  <a:lnTo>
                    <a:pt x="0" y="13619"/>
                  </a:lnTo>
                  <a:lnTo>
                    <a:pt x="277" y="13534"/>
                  </a:lnTo>
                  <a:lnTo>
                    <a:pt x="531" y="13428"/>
                  </a:lnTo>
                  <a:lnTo>
                    <a:pt x="786" y="13300"/>
                  </a:lnTo>
                  <a:lnTo>
                    <a:pt x="1020" y="13151"/>
                  </a:lnTo>
                  <a:lnTo>
                    <a:pt x="1254" y="12960"/>
                  </a:lnTo>
                  <a:lnTo>
                    <a:pt x="1466" y="12790"/>
                  </a:lnTo>
                  <a:lnTo>
                    <a:pt x="1658" y="12578"/>
                  </a:lnTo>
                  <a:lnTo>
                    <a:pt x="1827" y="12344"/>
                  </a:lnTo>
                  <a:lnTo>
                    <a:pt x="1658" y="13130"/>
                  </a:lnTo>
                  <a:lnTo>
                    <a:pt x="1488" y="13916"/>
                  </a:lnTo>
                  <a:lnTo>
                    <a:pt x="1360" y="14702"/>
                  </a:lnTo>
                  <a:lnTo>
                    <a:pt x="1233" y="15510"/>
                  </a:lnTo>
                  <a:lnTo>
                    <a:pt x="1148" y="16296"/>
                  </a:lnTo>
                  <a:lnTo>
                    <a:pt x="1063" y="17103"/>
                  </a:lnTo>
                  <a:lnTo>
                    <a:pt x="999" y="17889"/>
                  </a:lnTo>
                  <a:lnTo>
                    <a:pt x="956" y="18697"/>
                  </a:lnTo>
                  <a:lnTo>
                    <a:pt x="935" y="19504"/>
                  </a:lnTo>
                  <a:lnTo>
                    <a:pt x="935" y="20290"/>
                  </a:lnTo>
                  <a:lnTo>
                    <a:pt x="956" y="21097"/>
                  </a:lnTo>
                  <a:lnTo>
                    <a:pt x="999" y="21905"/>
                  </a:lnTo>
                  <a:lnTo>
                    <a:pt x="1041" y="22691"/>
                  </a:lnTo>
                  <a:lnTo>
                    <a:pt x="1126" y="23498"/>
                  </a:lnTo>
                  <a:lnTo>
                    <a:pt x="1211" y="24284"/>
                  </a:lnTo>
                  <a:lnTo>
                    <a:pt x="1318" y="25092"/>
                  </a:lnTo>
                  <a:lnTo>
                    <a:pt x="1636" y="24794"/>
                  </a:lnTo>
                  <a:lnTo>
                    <a:pt x="1912" y="24476"/>
                  </a:lnTo>
                  <a:lnTo>
                    <a:pt x="2146" y="24114"/>
                  </a:lnTo>
                  <a:lnTo>
                    <a:pt x="2337" y="23732"/>
                  </a:lnTo>
                  <a:lnTo>
                    <a:pt x="2465" y="24412"/>
                  </a:lnTo>
                  <a:lnTo>
                    <a:pt x="2614" y="25070"/>
                  </a:lnTo>
                  <a:lnTo>
                    <a:pt x="2762" y="25708"/>
                  </a:lnTo>
                  <a:lnTo>
                    <a:pt x="2932" y="26366"/>
                  </a:lnTo>
                  <a:lnTo>
                    <a:pt x="3123" y="27004"/>
                  </a:lnTo>
                  <a:lnTo>
                    <a:pt x="3336" y="27662"/>
                  </a:lnTo>
                  <a:lnTo>
                    <a:pt x="3548" y="28300"/>
                  </a:lnTo>
                  <a:lnTo>
                    <a:pt x="3803" y="28916"/>
                  </a:lnTo>
                  <a:lnTo>
                    <a:pt x="4058" y="29553"/>
                  </a:lnTo>
                  <a:lnTo>
                    <a:pt x="4313" y="30170"/>
                  </a:lnTo>
                  <a:lnTo>
                    <a:pt x="4611" y="30764"/>
                  </a:lnTo>
                  <a:lnTo>
                    <a:pt x="4908" y="31381"/>
                  </a:lnTo>
                  <a:lnTo>
                    <a:pt x="5227" y="31975"/>
                  </a:lnTo>
                  <a:lnTo>
                    <a:pt x="5546" y="32549"/>
                  </a:lnTo>
                  <a:lnTo>
                    <a:pt x="5907" y="33123"/>
                  </a:lnTo>
                  <a:lnTo>
                    <a:pt x="6268" y="33696"/>
                  </a:lnTo>
                  <a:lnTo>
                    <a:pt x="6820" y="32273"/>
                  </a:lnTo>
                  <a:lnTo>
                    <a:pt x="7096" y="32932"/>
                  </a:lnTo>
                  <a:lnTo>
                    <a:pt x="7394" y="33590"/>
                  </a:lnTo>
                  <a:lnTo>
                    <a:pt x="7713" y="34228"/>
                  </a:lnTo>
                  <a:lnTo>
                    <a:pt x="8053" y="34844"/>
                  </a:lnTo>
                  <a:lnTo>
                    <a:pt x="8414" y="35460"/>
                  </a:lnTo>
                  <a:lnTo>
                    <a:pt x="8817" y="36055"/>
                  </a:lnTo>
                  <a:lnTo>
                    <a:pt x="9221" y="36628"/>
                  </a:lnTo>
                  <a:lnTo>
                    <a:pt x="9667" y="37202"/>
                  </a:lnTo>
                  <a:lnTo>
                    <a:pt x="10113" y="37754"/>
                  </a:lnTo>
                  <a:lnTo>
                    <a:pt x="10602" y="38286"/>
                  </a:lnTo>
                  <a:lnTo>
                    <a:pt x="11091" y="38795"/>
                  </a:lnTo>
                  <a:lnTo>
                    <a:pt x="11601" y="39305"/>
                  </a:lnTo>
                  <a:lnTo>
                    <a:pt x="12132" y="39773"/>
                  </a:lnTo>
                  <a:lnTo>
                    <a:pt x="12684" y="40240"/>
                  </a:lnTo>
                  <a:lnTo>
                    <a:pt x="13258" y="40665"/>
                  </a:lnTo>
                  <a:lnTo>
                    <a:pt x="13831" y="41090"/>
                  </a:lnTo>
                  <a:lnTo>
                    <a:pt x="14341" y="39921"/>
                  </a:lnTo>
                  <a:lnTo>
                    <a:pt x="14830" y="38774"/>
                  </a:lnTo>
                  <a:lnTo>
                    <a:pt x="15297" y="37606"/>
                  </a:lnTo>
                  <a:lnTo>
                    <a:pt x="15722" y="36437"/>
                  </a:lnTo>
                  <a:lnTo>
                    <a:pt x="15914" y="35842"/>
                  </a:lnTo>
                  <a:lnTo>
                    <a:pt x="16105" y="35247"/>
                  </a:lnTo>
                  <a:lnTo>
                    <a:pt x="16254" y="34652"/>
                  </a:lnTo>
                  <a:lnTo>
                    <a:pt x="16402" y="34058"/>
                  </a:lnTo>
                  <a:lnTo>
                    <a:pt x="16530" y="33441"/>
                  </a:lnTo>
                  <a:lnTo>
                    <a:pt x="16636" y="32847"/>
                  </a:lnTo>
                  <a:lnTo>
                    <a:pt x="16700" y="32209"/>
                  </a:lnTo>
                  <a:lnTo>
                    <a:pt x="16763" y="31593"/>
                  </a:lnTo>
                  <a:lnTo>
                    <a:pt x="17125" y="31784"/>
                  </a:lnTo>
                  <a:lnTo>
                    <a:pt x="17358" y="31912"/>
                  </a:lnTo>
                  <a:lnTo>
                    <a:pt x="17677" y="32082"/>
                  </a:lnTo>
                  <a:lnTo>
                    <a:pt x="18272" y="32358"/>
                  </a:lnTo>
                  <a:lnTo>
                    <a:pt x="18272" y="31636"/>
                  </a:lnTo>
                  <a:lnTo>
                    <a:pt x="18272" y="30913"/>
                  </a:lnTo>
                  <a:lnTo>
                    <a:pt x="18314" y="30233"/>
                  </a:lnTo>
                  <a:lnTo>
                    <a:pt x="18357" y="29575"/>
                  </a:lnTo>
                  <a:lnTo>
                    <a:pt x="18463" y="28300"/>
                  </a:lnTo>
                  <a:lnTo>
                    <a:pt x="18548" y="27068"/>
                  </a:lnTo>
                  <a:lnTo>
                    <a:pt x="18569" y="26451"/>
                  </a:lnTo>
                  <a:lnTo>
                    <a:pt x="18591" y="25857"/>
                  </a:lnTo>
                  <a:lnTo>
                    <a:pt x="18569" y="25219"/>
                  </a:lnTo>
                  <a:lnTo>
                    <a:pt x="18527" y="24603"/>
                  </a:lnTo>
                  <a:lnTo>
                    <a:pt x="18463" y="23966"/>
                  </a:lnTo>
                  <a:lnTo>
                    <a:pt x="18357" y="23307"/>
                  </a:lnTo>
                  <a:lnTo>
                    <a:pt x="18208" y="22627"/>
                  </a:lnTo>
                  <a:lnTo>
                    <a:pt x="18017" y="21926"/>
                  </a:lnTo>
                  <a:lnTo>
                    <a:pt x="18442" y="22075"/>
                  </a:lnTo>
                  <a:lnTo>
                    <a:pt x="18824" y="22266"/>
                  </a:lnTo>
                  <a:lnTo>
                    <a:pt x="19185" y="22500"/>
                  </a:lnTo>
                  <a:lnTo>
                    <a:pt x="19547" y="22776"/>
                  </a:lnTo>
                  <a:lnTo>
                    <a:pt x="19547" y="22096"/>
                  </a:lnTo>
                  <a:lnTo>
                    <a:pt x="19547" y="21395"/>
                  </a:lnTo>
                  <a:lnTo>
                    <a:pt x="19504" y="20715"/>
                  </a:lnTo>
                  <a:lnTo>
                    <a:pt x="19440" y="20035"/>
                  </a:lnTo>
                  <a:lnTo>
                    <a:pt x="19355" y="19334"/>
                  </a:lnTo>
                  <a:lnTo>
                    <a:pt x="19249" y="18654"/>
                  </a:lnTo>
                  <a:lnTo>
                    <a:pt x="19143" y="17974"/>
                  </a:lnTo>
                  <a:lnTo>
                    <a:pt x="18994" y="17294"/>
                  </a:lnTo>
                  <a:lnTo>
                    <a:pt x="18846" y="16636"/>
                  </a:lnTo>
                  <a:lnTo>
                    <a:pt x="18676" y="15956"/>
                  </a:lnTo>
                  <a:lnTo>
                    <a:pt x="18484" y="15297"/>
                  </a:lnTo>
                  <a:lnTo>
                    <a:pt x="18272" y="14639"/>
                  </a:lnTo>
                  <a:lnTo>
                    <a:pt x="17847" y="13321"/>
                  </a:lnTo>
                  <a:lnTo>
                    <a:pt x="17358" y="12025"/>
                  </a:lnTo>
                  <a:lnTo>
                    <a:pt x="17719" y="12132"/>
                  </a:lnTo>
                  <a:lnTo>
                    <a:pt x="18229" y="12280"/>
                  </a:lnTo>
                  <a:lnTo>
                    <a:pt x="18718" y="12429"/>
                  </a:lnTo>
                  <a:lnTo>
                    <a:pt x="19079" y="12557"/>
                  </a:lnTo>
                  <a:lnTo>
                    <a:pt x="19122" y="12323"/>
                  </a:lnTo>
                  <a:lnTo>
                    <a:pt x="19122" y="12068"/>
                  </a:lnTo>
                  <a:lnTo>
                    <a:pt x="19122" y="11834"/>
                  </a:lnTo>
                  <a:lnTo>
                    <a:pt x="19100" y="11579"/>
                  </a:lnTo>
                  <a:lnTo>
                    <a:pt x="19058" y="11346"/>
                  </a:lnTo>
                  <a:lnTo>
                    <a:pt x="19015" y="11091"/>
                  </a:lnTo>
                  <a:lnTo>
                    <a:pt x="18952" y="10857"/>
                  </a:lnTo>
                  <a:lnTo>
                    <a:pt x="18867" y="10602"/>
                  </a:lnTo>
                  <a:lnTo>
                    <a:pt x="18676" y="10113"/>
                  </a:lnTo>
                  <a:lnTo>
                    <a:pt x="18421" y="9646"/>
                  </a:lnTo>
                  <a:lnTo>
                    <a:pt x="18144" y="9157"/>
                  </a:lnTo>
                  <a:lnTo>
                    <a:pt x="17826" y="8690"/>
                  </a:lnTo>
                  <a:lnTo>
                    <a:pt x="17486" y="8244"/>
                  </a:lnTo>
                  <a:lnTo>
                    <a:pt x="17125" y="7797"/>
                  </a:lnTo>
                  <a:lnTo>
                    <a:pt x="16742" y="7351"/>
                  </a:lnTo>
                  <a:lnTo>
                    <a:pt x="16339" y="6948"/>
                  </a:lnTo>
                  <a:lnTo>
                    <a:pt x="15552" y="6161"/>
                  </a:lnTo>
                  <a:lnTo>
                    <a:pt x="14788" y="5439"/>
                  </a:lnTo>
                  <a:lnTo>
                    <a:pt x="14065" y="4780"/>
                  </a:lnTo>
                  <a:lnTo>
                    <a:pt x="13300" y="4164"/>
                  </a:lnTo>
                  <a:lnTo>
                    <a:pt x="12535" y="3527"/>
                  </a:lnTo>
                  <a:lnTo>
                    <a:pt x="11771" y="2890"/>
                  </a:lnTo>
                  <a:lnTo>
                    <a:pt x="11048" y="2231"/>
                  </a:lnTo>
                  <a:lnTo>
                    <a:pt x="10687" y="1891"/>
                  </a:lnTo>
                  <a:lnTo>
                    <a:pt x="10347" y="1530"/>
                  </a:lnTo>
                  <a:lnTo>
                    <a:pt x="10028" y="1169"/>
                  </a:lnTo>
                  <a:lnTo>
                    <a:pt x="9710" y="786"/>
                  </a:lnTo>
                  <a:lnTo>
                    <a:pt x="9412" y="404"/>
                  </a:lnTo>
                  <a:lnTo>
                    <a:pt x="9136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-2836650" y="1279975"/>
              <a:ext cx="171600" cy="811625"/>
            </a:xfrm>
            <a:custGeom>
              <a:avLst/>
              <a:gdLst/>
              <a:ahLst/>
              <a:cxnLst/>
              <a:rect l="l" t="t" r="r" b="b"/>
              <a:pathLst>
                <a:path w="6864" h="32465" extrusionOk="0">
                  <a:moveTo>
                    <a:pt x="2487" y="0"/>
                  </a:moveTo>
                  <a:lnTo>
                    <a:pt x="2529" y="107"/>
                  </a:lnTo>
                  <a:lnTo>
                    <a:pt x="2572" y="383"/>
                  </a:lnTo>
                  <a:lnTo>
                    <a:pt x="2614" y="595"/>
                  </a:lnTo>
                  <a:lnTo>
                    <a:pt x="2614" y="872"/>
                  </a:lnTo>
                  <a:lnTo>
                    <a:pt x="2635" y="1169"/>
                  </a:lnTo>
                  <a:lnTo>
                    <a:pt x="2614" y="1530"/>
                  </a:lnTo>
                  <a:lnTo>
                    <a:pt x="2572" y="1913"/>
                  </a:lnTo>
                  <a:lnTo>
                    <a:pt x="2508" y="2338"/>
                  </a:lnTo>
                  <a:lnTo>
                    <a:pt x="2402" y="2826"/>
                  </a:lnTo>
                  <a:lnTo>
                    <a:pt x="2253" y="3336"/>
                  </a:lnTo>
                  <a:lnTo>
                    <a:pt x="2062" y="3889"/>
                  </a:lnTo>
                  <a:lnTo>
                    <a:pt x="1807" y="4462"/>
                  </a:lnTo>
                  <a:lnTo>
                    <a:pt x="1509" y="5100"/>
                  </a:lnTo>
                  <a:lnTo>
                    <a:pt x="1148" y="5758"/>
                  </a:lnTo>
                  <a:lnTo>
                    <a:pt x="957" y="6119"/>
                  </a:lnTo>
                  <a:lnTo>
                    <a:pt x="787" y="6544"/>
                  </a:lnTo>
                  <a:lnTo>
                    <a:pt x="617" y="7012"/>
                  </a:lnTo>
                  <a:lnTo>
                    <a:pt x="468" y="7543"/>
                  </a:lnTo>
                  <a:lnTo>
                    <a:pt x="341" y="8116"/>
                  </a:lnTo>
                  <a:lnTo>
                    <a:pt x="235" y="8733"/>
                  </a:lnTo>
                  <a:lnTo>
                    <a:pt x="150" y="9391"/>
                  </a:lnTo>
                  <a:lnTo>
                    <a:pt x="86" y="10092"/>
                  </a:lnTo>
                  <a:lnTo>
                    <a:pt x="22" y="10815"/>
                  </a:lnTo>
                  <a:lnTo>
                    <a:pt x="1" y="11580"/>
                  </a:lnTo>
                  <a:lnTo>
                    <a:pt x="1" y="12387"/>
                  </a:lnTo>
                  <a:lnTo>
                    <a:pt x="1" y="13216"/>
                  </a:lnTo>
                  <a:lnTo>
                    <a:pt x="43" y="14087"/>
                  </a:lnTo>
                  <a:lnTo>
                    <a:pt x="128" y="14979"/>
                  </a:lnTo>
                  <a:lnTo>
                    <a:pt x="213" y="15893"/>
                  </a:lnTo>
                  <a:lnTo>
                    <a:pt x="341" y="16806"/>
                  </a:lnTo>
                  <a:lnTo>
                    <a:pt x="490" y="17762"/>
                  </a:lnTo>
                  <a:lnTo>
                    <a:pt x="681" y="18718"/>
                  </a:lnTo>
                  <a:lnTo>
                    <a:pt x="893" y="19696"/>
                  </a:lnTo>
                  <a:lnTo>
                    <a:pt x="1127" y="20694"/>
                  </a:lnTo>
                  <a:lnTo>
                    <a:pt x="1403" y="21671"/>
                  </a:lnTo>
                  <a:lnTo>
                    <a:pt x="1722" y="22691"/>
                  </a:lnTo>
                  <a:lnTo>
                    <a:pt x="2062" y="23690"/>
                  </a:lnTo>
                  <a:lnTo>
                    <a:pt x="2444" y="24688"/>
                  </a:lnTo>
                  <a:lnTo>
                    <a:pt x="2848" y="25687"/>
                  </a:lnTo>
                  <a:lnTo>
                    <a:pt x="3315" y="26686"/>
                  </a:lnTo>
                  <a:lnTo>
                    <a:pt x="3804" y="27684"/>
                  </a:lnTo>
                  <a:lnTo>
                    <a:pt x="4335" y="28661"/>
                  </a:lnTo>
                  <a:lnTo>
                    <a:pt x="4909" y="29639"/>
                  </a:lnTo>
                  <a:lnTo>
                    <a:pt x="5525" y="30595"/>
                  </a:lnTo>
                  <a:lnTo>
                    <a:pt x="6162" y="31551"/>
                  </a:lnTo>
                  <a:lnTo>
                    <a:pt x="6863" y="32464"/>
                  </a:lnTo>
                  <a:lnTo>
                    <a:pt x="6502" y="31785"/>
                  </a:lnTo>
                  <a:lnTo>
                    <a:pt x="6077" y="30956"/>
                  </a:lnTo>
                  <a:lnTo>
                    <a:pt x="5546" y="29851"/>
                  </a:lnTo>
                  <a:lnTo>
                    <a:pt x="4930" y="28513"/>
                  </a:lnTo>
                  <a:lnTo>
                    <a:pt x="4271" y="26962"/>
                  </a:lnTo>
                  <a:lnTo>
                    <a:pt x="3931" y="26112"/>
                  </a:lnTo>
                  <a:lnTo>
                    <a:pt x="3591" y="25241"/>
                  </a:lnTo>
                  <a:lnTo>
                    <a:pt x="3273" y="24306"/>
                  </a:lnTo>
                  <a:lnTo>
                    <a:pt x="2933" y="23350"/>
                  </a:lnTo>
                  <a:lnTo>
                    <a:pt x="2614" y="22351"/>
                  </a:lnTo>
                  <a:lnTo>
                    <a:pt x="2317" y="21332"/>
                  </a:lnTo>
                  <a:lnTo>
                    <a:pt x="2040" y="20290"/>
                  </a:lnTo>
                  <a:lnTo>
                    <a:pt x="1786" y="19228"/>
                  </a:lnTo>
                  <a:lnTo>
                    <a:pt x="1552" y="18166"/>
                  </a:lnTo>
                  <a:lnTo>
                    <a:pt x="1361" y="17082"/>
                  </a:lnTo>
                  <a:lnTo>
                    <a:pt x="1191" y="15978"/>
                  </a:lnTo>
                  <a:lnTo>
                    <a:pt x="1084" y="14873"/>
                  </a:lnTo>
                  <a:lnTo>
                    <a:pt x="999" y="13789"/>
                  </a:lnTo>
                  <a:lnTo>
                    <a:pt x="957" y="12684"/>
                  </a:lnTo>
                  <a:lnTo>
                    <a:pt x="978" y="12153"/>
                  </a:lnTo>
                  <a:lnTo>
                    <a:pt x="978" y="11601"/>
                  </a:lnTo>
                  <a:lnTo>
                    <a:pt x="1021" y="11070"/>
                  </a:lnTo>
                  <a:lnTo>
                    <a:pt x="1063" y="10539"/>
                  </a:lnTo>
                  <a:lnTo>
                    <a:pt x="1127" y="10007"/>
                  </a:lnTo>
                  <a:lnTo>
                    <a:pt x="1191" y="9476"/>
                  </a:lnTo>
                  <a:lnTo>
                    <a:pt x="1297" y="8966"/>
                  </a:lnTo>
                  <a:lnTo>
                    <a:pt x="1403" y="8435"/>
                  </a:lnTo>
                  <a:lnTo>
                    <a:pt x="1531" y="7925"/>
                  </a:lnTo>
                  <a:lnTo>
                    <a:pt x="1658" y="7437"/>
                  </a:lnTo>
                  <a:lnTo>
                    <a:pt x="1828" y="6927"/>
                  </a:lnTo>
                  <a:lnTo>
                    <a:pt x="1998" y="6438"/>
                  </a:lnTo>
                  <a:lnTo>
                    <a:pt x="2274" y="5673"/>
                  </a:lnTo>
                  <a:lnTo>
                    <a:pt x="2487" y="4951"/>
                  </a:lnTo>
                  <a:lnTo>
                    <a:pt x="2657" y="4292"/>
                  </a:lnTo>
                  <a:lnTo>
                    <a:pt x="2763" y="3655"/>
                  </a:lnTo>
                  <a:lnTo>
                    <a:pt x="2848" y="3081"/>
                  </a:lnTo>
                  <a:lnTo>
                    <a:pt x="2869" y="2550"/>
                  </a:lnTo>
                  <a:lnTo>
                    <a:pt x="2869" y="2083"/>
                  </a:lnTo>
                  <a:lnTo>
                    <a:pt x="2869" y="1636"/>
                  </a:lnTo>
                  <a:lnTo>
                    <a:pt x="2827" y="1254"/>
                  </a:lnTo>
                  <a:lnTo>
                    <a:pt x="2763" y="935"/>
                  </a:lnTo>
                  <a:lnTo>
                    <a:pt x="2699" y="638"/>
                  </a:lnTo>
                  <a:lnTo>
                    <a:pt x="2657" y="404"/>
                  </a:lnTo>
                  <a:lnTo>
                    <a:pt x="2550" y="107"/>
                  </a:lnTo>
                  <a:lnTo>
                    <a:pt x="2487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-2812200" y="1467475"/>
              <a:ext cx="148200" cy="158825"/>
            </a:xfrm>
            <a:custGeom>
              <a:avLst/>
              <a:gdLst/>
              <a:ahLst/>
              <a:cxnLst/>
              <a:rect l="l" t="t" r="r" b="b"/>
              <a:pathLst>
                <a:path w="5928" h="6353" extrusionOk="0">
                  <a:moveTo>
                    <a:pt x="659" y="0"/>
                  </a:moveTo>
                  <a:lnTo>
                    <a:pt x="0" y="893"/>
                  </a:lnTo>
                  <a:lnTo>
                    <a:pt x="191" y="1020"/>
                  </a:lnTo>
                  <a:lnTo>
                    <a:pt x="723" y="1339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32"/>
                  </a:lnTo>
                  <a:lnTo>
                    <a:pt x="3442" y="3357"/>
                  </a:lnTo>
                  <a:lnTo>
                    <a:pt x="3931" y="3803"/>
                  </a:lnTo>
                  <a:lnTo>
                    <a:pt x="4398" y="4271"/>
                  </a:lnTo>
                  <a:lnTo>
                    <a:pt x="4866" y="4781"/>
                  </a:lnTo>
                  <a:lnTo>
                    <a:pt x="5269" y="5291"/>
                  </a:lnTo>
                  <a:lnTo>
                    <a:pt x="5460" y="5546"/>
                  </a:lnTo>
                  <a:lnTo>
                    <a:pt x="5630" y="5801"/>
                  </a:lnTo>
                  <a:lnTo>
                    <a:pt x="5779" y="6077"/>
                  </a:lnTo>
                  <a:lnTo>
                    <a:pt x="5928" y="6353"/>
                  </a:lnTo>
                  <a:lnTo>
                    <a:pt x="5907" y="6225"/>
                  </a:lnTo>
                  <a:lnTo>
                    <a:pt x="5885" y="6098"/>
                  </a:lnTo>
                  <a:lnTo>
                    <a:pt x="5822" y="5886"/>
                  </a:lnTo>
                  <a:lnTo>
                    <a:pt x="5737" y="5652"/>
                  </a:lnTo>
                  <a:lnTo>
                    <a:pt x="5609" y="5354"/>
                  </a:lnTo>
                  <a:lnTo>
                    <a:pt x="5439" y="4993"/>
                  </a:lnTo>
                  <a:lnTo>
                    <a:pt x="5227" y="4611"/>
                  </a:lnTo>
                  <a:lnTo>
                    <a:pt x="4929" y="4165"/>
                  </a:lnTo>
                  <a:lnTo>
                    <a:pt x="4589" y="3697"/>
                  </a:lnTo>
                  <a:lnTo>
                    <a:pt x="4164" y="3166"/>
                  </a:lnTo>
                  <a:lnTo>
                    <a:pt x="3654" y="2614"/>
                  </a:lnTo>
                  <a:lnTo>
                    <a:pt x="3060" y="1997"/>
                  </a:lnTo>
                  <a:lnTo>
                    <a:pt x="2358" y="1381"/>
                  </a:lnTo>
                  <a:lnTo>
                    <a:pt x="1572" y="701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-2918450" y="1514750"/>
              <a:ext cx="109975" cy="186450"/>
            </a:xfrm>
            <a:custGeom>
              <a:avLst/>
              <a:gdLst/>
              <a:ahLst/>
              <a:cxnLst/>
              <a:rect l="l" t="t" r="r" b="b"/>
              <a:pathLst>
                <a:path w="4399" h="7458" extrusionOk="0">
                  <a:moveTo>
                    <a:pt x="3528" y="0"/>
                  </a:moveTo>
                  <a:lnTo>
                    <a:pt x="2827" y="914"/>
                  </a:lnTo>
                  <a:lnTo>
                    <a:pt x="2232" y="1742"/>
                  </a:lnTo>
                  <a:lnTo>
                    <a:pt x="1722" y="2550"/>
                  </a:lnTo>
                  <a:lnTo>
                    <a:pt x="1297" y="3272"/>
                  </a:lnTo>
                  <a:lnTo>
                    <a:pt x="936" y="3952"/>
                  </a:lnTo>
                  <a:lnTo>
                    <a:pt x="660" y="4547"/>
                  </a:lnTo>
                  <a:lnTo>
                    <a:pt x="447" y="5121"/>
                  </a:lnTo>
                  <a:lnTo>
                    <a:pt x="277" y="5609"/>
                  </a:lnTo>
                  <a:lnTo>
                    <a:pt x="171" y="6034"/>
                  </a:lnTo>
                  <a:lnTo>
                    <a:pt x="86" y="6417"/>
                  </a:lnTo>
                  <a:lnTo>
                    <a:pt x="43" y="6735"/>
                  </a:lnTo>
                  <a:lnTo>
                    <a:pt x="22" y="6990"/>
                  </a:lnTo>
                  <a:lnTo>
                    <a:pt x="1" y="7203"/>
                  </a:lnTo>
                  <a:lnTo>
                    <a:pt x="22" y="7351"/>
                  </a:lnTo>
                  <a:lnTo>
                    <a:pt x="22" y="7458"/>
                  </a:lnTo>
                  <a:lnTo>
                    <a:pt x="107" y="7160"/>
                  </a:lnTo>
                  <a:lnTo>
                    <a:pt x="192" y="6863"/>
                  </a:lnTo>
                  <a:lnTo>
                    <a:pt x="277" y="6565"/>
                  </a:lnTo>
                  <a:lnTo>
                    <a:pt x="405" y="6268"/>
                  </a:lnTo>
                  <a:lnTo>
                    <a:pt x="681" y="5673"/>
                  </a:lnTo>
                  <a:lnTo>
                    <a:pt x="978" y="5078"/>
                  </a:lnTo>
                  <a:lnTo>
                    <a:pt x="1318" y="4504"/>
                  </a:lnTo>
                  <a:lnTo>
                    <a:pt x="1701" y="3952"/>
                  </a:lnTo>
                  <a:lnTo>
                    <a:pt x="2083" y="3400"/>
                  </a:lnTo>
                  <a:lnTo>
                    <a:pt x="2466" y="2911"/>
                  </a:lnTo>
                  <a:lnTo>
                    <a:pt x="2827" y="2444"/>
                  </a:lnTo>
                  <a:lnTo>
                    <a:pt x="3188" y="2019"/>
                  </a:lnTo>
                  <a:lnTo>
                    <a:pt x="3804" y="1318"/>
                  </a:lnTo>
                  <a:lnTo>
                    <a:pt x="4250" y="850"/>
                  </a:lnTo>
                  <a:lnTo>
                    <a:pt x="4399" y="701"/>
                  </a:lnTo>
                  <a:lnTo>
                    <a:pt x="3528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-2866925" y="1691625"/>
              <a:ext cx="64825" cy="203450"/>
            </a:xfrm>
            <a:custGeom>
              <a:avLst/>
              <a:gdLst/>
              <a:ahLst/>
              <a:cxnLst/>
              <a:rect l="l" t="t" r="r" b="b"/>
              <a:pathLst>
                <a:path w="2593" h="8138" extrusionOk="0">
                  <a:moveTo>
                    <a:pt x="1552" y="0"/>
                  </a:moveTo>
                  <a:lnTo>
                    <a:pt x="1127" y="1062"/>
                  </a:lnTo>
                  <a:lnTo>
                    <a:pt x="787" y="2040"/>
                  </a:lnTo>
                  <a:lnTo>
                    <a:pt x="532" y="2932"/>
                  </a:lnTo>
                  <a:lnTo>
                    <a:pt x="320" y="3761"/>
                  </a:lnTo>
                  <a:lnTo>
                    <a:pt x="171" y="4504"/>
                  </a:lnTo>
                  <a:lnTo>
                    <a:pt x="65" y="5163"/>
                  </a:lnTo>
                  <a:lnTo>
                    <a:pt x="22" y="5758"/>
                  </a:lnTo>
                  <a:lnTo>
                    <a:pt x="1" y="6289"/>
                  </a:lnTo>
                  <a:lnTo>
                    <a:pt x="1" y="6735"/>
                  </a:lnTo>
                  <a:lnTo>
                    <a:pt x="22" y="7118"/>
                  </a:lnTo>
                  <a:lnTo>
                    <a:pt x="65" y="7436"/>
                  </a:lnTo>
                  <a:lnTo>
                    <a:pt x="128" y="7691"/>
                  </a:lnTo>
                  <a:lnTo>
                    <a:pt x="171" y="7882"/>
                  </a:lnTo>
                  <a:lnTo>
                    <a:pt x="213" y="8031"/>
                  </a:lnTo>
                  <a:lnTo>
                    <a:pt x="277" y="8137"/>
                  </a:lnTo>
                  <a:lnTo>
                    <a:pt x="256" y="7840"/>
                  </a:lnTo>
                  <a:lnTo>
                    <a:pt x="256" y="7521"/>
                  </a:lnTo>
                  <a:lnTo>
                    <a:pt x="256" y="7203"/>
                  </a:lnTo>
                  <a:lnTo>
                    <a:pt x="298" y="6884"/>
                  </a:lnTo>
                  <a:lnTo>
                    <a:pt x="383" y="6247"/>
                  </a:lnTo>
                  <a:lnTo>
                    <a:pt x="532" y="5588"/>
                  </a:lnTo>
                  <a:lnTo>
                    <a:pt x="702" y="4929"/>
                  </a:lnTo>
                  <a:lnTo>
                    <a:pt x="893" y="4292"/>
                  </a:lnTo>
                  <a:lnTo>
                    <a:pt x="1106" y="3676"/>
                  </a:lnTo>
                  <a:lnTo>
                    <a:pt x="1339" y="3081"/>
                  </a:lnTo>
                  <a:lnTo>
                    <a:pt x="1573" y="2528"/>
                  </a:lnTo>
                  <a:lnTo>
                    <a:pt x="1786" y="2019"/>
                  </a:lnTo>
                  <a:lnTo>
                    <a:pt x="2189" y="1190"/>
                  </a:lnTo>
                  <a:lnTo>
                    <a:pt x="2487" y="616"/>
                  </a:lnTo>
                  <a:lnTo>
                    <a:pt x="2593" y="425"/>
                  </a:lnTo>
                  <a:lnTo>
                    <a:pt x="1552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-2829725" y="1623100"/>
              <a:ext cx="148200" cy="158850"/>
            </a:xfrm>
            <a:custGeom>
              <a:avLst/>
              <a:gdLst/>
              <a:ahLst/>
              <a:cxnLst/>
              <a:rect l="l" t="t" r="r" b="b"/>
              <a:pathLst>
                <a:path w="5928" h="6354" extrusionOk="0">
                  <a:moveTo>
                    <a:pt x="659" y="0"/>
                  </a:moveTo>
                  <a:lnTo>
                    <a:pt x="0" y="914"/>
                  </a:lnTo>
                  <a:lnTo>
                    <a:pt x="191" y="1020"/>
                  </a:lnTo>
                  <a:lnTo>
                    <a:pt x="722" y="1360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54"/>
                  </a:lnTo>
                  <a:lnTo>
                    <a:pt x="3442" y="3379"/>
                  </a:lnTo>
                  <a:lnTo>
                    <a:pt x="3931" y="3825"/>
                  </a:lnTo>
                  <a:lnTo>
                    <a:pt x="4398" y="4292"/>
                  </a:lnTo>
                  <a:lnTo>
                    <a:pt x="4865" y="4781"/>
                  </a:lnTo>
                  <a:lnTo>
                    <a:pt x="5269" y="5291"/>
                  </a:lnTo>
                  <a:lnTo>
                    <a:pt x="5460" y="5567"/>
                  </a:lnTo>
                  <a:lnTo>
                    <a:pt x="5630" y="5822"/>
                  </a:lnTo>
                  <a:lnTo>
                    <a:pt x="5779" y="6098"/>
                  </a:lnTo>
                  <a:lnTo>
                    <a:pt x="5928" y="6353"/>
                  </a:lnTo>
                  <a:lnTo>
                    <a:pt x="5906" y="6247"/>
                  </a:lnTo>
                  <a:lnTo>
                    <a:pt x="5885" y="6098"/>
                  </a:lnTo>
                  <a:lnTo>
                    <a:pt x="5821" y="5907"/>
                  </a:lnTo>
                  <a:lnTo>
                    <a:pt x="5736" y="5652"/>
                  </a:lnTo>
                  <a:lnTo>
                    <a:pt x="5609" y="5354"/>
                  </a:lnTo>
                  <a:lnTo>
                    <a:pt x="5439" y="5015"/>
                  </a:lnTo>
                  <a:lnTo>
                    <a:pt x="5227" y="4611"/>
                  </a:lnTo>
                  <a:lnTo>
                    <a:pt x="4929" y="4186"/>
                  </a:lnTo>
                  <a:lnTo>
                    <a:pt x="4589" y="3697"/>
                  </a:lnTo>
                  <a:lnTo>
                    <a:pt x="4164" y="3187"/>
                  </a:lnTo>
                  <a:lnTo>
                    <a:pt x="3654" y="2614"/>
                  </a:lnTo>
                  <a:lnTo>
                    <a:pt x="3059" y="2019"/>
                  </a:lnTo>
                  <a:lnTo>
                    <a:pt x="2358" y="1381"/>
                  </a:lnTo>
                  <a:lnTo>
                    <a:pt x="1572" y="723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-2797325" y="1810600"/>
              <a:ext cx="148725" cy="158825"/>
            </a:xfrm>
            <a:custGeom>
              <a:avLst/>
              <a:gdLst/>
              <a:ahLst/>
              <a:cxnLst/>
              <a:rect l="l" t="t" r="r" b="b"/>
              <a:pathLst>
                <a:path w="5949" h="6353" extrusionOk="0">
                  <a:moveTo>
                    <a:pt x="680" y="0"/>
                  </a:moveTo>
                  <a:lnTo>
                    <a:pt x="0" y="914"/>
                  </a:lnTo>
                  <a:lnTo>
                    <a:pt x="191" y="1020"/>
                  </a:lnTo>
                  <a:lnTo>
                    <a:pt x="744" y="1360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54"/>
                  </a:lnTo>
                  <a:lnTo>
                    <a:pt x="3442" y="3357"/>
                  </a:lnTo>
                  <a:lnTo>
                    <a:pt x="3931" y="3825"/>
                  </a:lnTo>
                  <a:lnTo>
                    <a:pt x="4419" y="4292"/>
                  </a:lnTo>
                  <a:lnTo>
                    <a:pt x="4865" y="4781"/>
                  </a:lnTo>
                  <a:lnTo>
                    <a:pt x="5290" y="5291"/>
                  </a:lnTo>
                  <a:lnTo>
                    <a:pt x="5460" y="5546"/>
                  </a:lnTo>
                  <a:lnTo>
                    <a:pt x="5652" y="5822"/>
                  </a:lnTo>
                  <a:lnTo>
                    <a:pt x="5800" y="6077"/>
                  </a:lnTo>
                  <a:lnTo>
                    <a:pt x="5949" y="6353"/>
                  </a:lnTo>
                  <a:lnTo>
                    <a:pt x="5928" y="6247"/>
                  </a:lnTo>
                  <a:lnTo>
                    <a:pt x="5885" y="6098"/>
                  </a:lnTo>
                  <a:lnTo>
                    <a:pt x="5843" y="5907"/>
                  </a:lnTo>
                  <a:lnTo>
                    <a:pt x="5758" y="5652"/>
                  </a:lnTo>
                  <a:lnTo>
                    <a:pt x="5630" y="5354"/>
                  </a:lnTo>
                  <a:lnTo>
                    <a:pt x="5460" y="5014"/>
                  </a:lnTo>
                  <a:lnTo>
                    <a:pt x="5227" y="4611"/>
                  </a:lnTo>
                  <a:lnTo>
                    <a:pt x="4950" y="4186"/>
                  </a:lnTo>
                  <a:lnTo>
                    <a:pt x="4589" y="3697"/>
                  </a:lnTo>
                  <a:lnTo>
                    <a:pt x="4164" y="3187"/>
                  </a:lnTo>
                  <a:lnTo>
                    <a:pt x="3654" y="2614"/>
                  </a:lnTo>
                  <a:lnTo>
                    <a:pt x="3059" y="2019"/>
                  </a:lnTo>
                  <a:lnTo>
                    <a:pt x="2380" y="1381"/>
                  </a:lnTo>
                  <a:lnTo>
                    <a:pt x="1572" y="701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-3340700" y="1240675"/>
              <a:ext cx="575800" cy="934850"/>
            </a:xfrm>
            <a:custGeom>
              <a:avLst/>
              <a:gdLst/>
              <a:ahLst/>
              <a:cxnLst/>
              <a:rect l="l" t="t" r="r" b="b"/>
              <a:pathLst>
                <a:path w="23032" h="37394" extrusionOk="0">
                  <a:moveTo>
                    <a:pt x="20205" y="0"/>
                  </a:moveTo>
                  <a:lnTo>
                    <a:pt x="18166" y="595"/>
                  </a:lnTo>
                  <a:lnTo>
                    <a:pt x="16615" y="1041"/>
                  </a:lnTo>
                  <a:lnTo>
                    <a:pt x="15999" y="1190"/>
                  </a:lnTo>
                  <a:lnTo>
                    <a:pt x="15595" y="1296"/>
                  </a:lnTo>
                  <a:lnTo>
                    <a:pt x="14873" y="1466"/>
                  </a:lnTo>
                  <a:lnTo>
                    <a:pt x="14150" y="1636"/>
                  </a:lnTo>
                  <a:lnTo>
                    <a:pt x="13449" y="1849"/>
                  </a:lnTo>
                  <a:lnTo>
                    <a:pt x="12748" y="2104"/>
                  </a:lnTo>
                  <a:lnTo>
                    <a:pt x="12068" y="2359"/>
                  </a:lnTo>
                  <a:lnTo>
                    <a:pt x="11367" y="2656"/>
                  </a:lnTo>
                  <a:lnTo>
                    <a:pt x="10708" y="2953"/>
                  </a:lnTo>
                  <a:lnTo>
                    <a:pt x="10050" y="3293"/>
                  </a:lnTo>
                  <a:lnTo>
                    <a:pt x="9391" y="3655"/>
                  </a:lnTo>
                  <a:lnTo>
                    <a:pt x="8754" y="4037"/>
                  </a:lnTo>
                  <a:lnTo>
                    <a:pt x="8138" y="4441"/>
                  </a:lnTo>
                  <a:lnTo>
                    <a:pt x="7543" y="4866"/>
                  </a:lnTo>
                  <a:lnTo>
                    <a:pt x="6948" y="5312"/>
                  </a:lnTo>
                  <a:lnTo>
                    <a:pt x="6374" y="5779"/>
                  </a:lnTo>
                  <a:lnTo>
                    <a:pt x="5801" y="6247"/>
                  </a:lnTo>
                  <a:lnTo>
                    <a:pt x="5269" y="6757"/>
                  </a:lnTo>
                  <a:lnTo>
                    <a:pt x="5546" y="6842"/>
                  </a:lnTo>
                  <a:lnTo>
                    <a:pt x="5822" y="6884"/>
                  </a:lnTo>
                  <a:lnTo>
                    <a:pt x="6098" y="6905"/>
                  </a:lnTo>
                  <a:lnTo>
                    <a:pt x="6374" y="6884"/>
                  </a:lnTo>
                  <a:lnTo>
                    <a:pt x="6672" y="6863"/>
                  </a:lnTo>
                  <a:lnTo>
                    <a:pt x="6948" y="6820"/>
                  </a:lnTo>
                  <a:lnTo>
                    <a:pt x="7203" y="6735"/>
                  </a:lnTo>
                  <a:lnTo>
                    <a:pt x="7479" y="6629"/>
                  </a:lnTo>
                  <a:lnTo>
                    <a:pt x="6927" y="7203"/>
                  </a:lnTo>
                  <a:lnTo>
                    <a:pt x="6374" y="7798"/>
                  </a:lnTo>
                  <a:lnTo>
                    <a:pt x="5843" y="8392"/>
                  </a:lnTo>
                  <a:lnTo>
                    <a:pt x="5333" y="9009"/>
                  </a:lnTo>
                  <a:lnTo>
                    <a:pt x="4823" y="9646"/>
                  </a:lnTo>
                  <a:lnTo>
                    <a:pt x="4335" y="10283"/>
                  </a:lnTo>
                  <a:lnTo>
                    <a:pt x="3867" y="10921"/>
                  </a:lnTo>
                  <a:lnTo>
                    <a:pt x="3421" y="11579"/>
                  </a:lnTo>
                  <a:lnTo>
                    <a:pt x="2975" y="12259"/>
                  </a:lnTo>
                  <a:lnTo>
                    <a:pt x="2550" y="12939"/>
                  </a:lnTo>
                  <a:lnTo>
                    <a:pt x="2146" y="13619"/>
                  </a:lnTo>
                  <a:lnTo>
                    <a:pt x="1743" y="14320"/>
                  </a:lnTo>
                  <a:lnTo>
                    <a:pt x="1381" y="15021"/>
                  </a:lnTo>
                  <a:lnTo>
                    <a:pt x="1020" y="15744"/>
                  </a:lnTo>
                  <a:lnTo>
                    <a:pt x="680" y="16466"/>
                  </a:lnTo>
                  <a:lnTo>
                    <a:pt x="340" y="17210"/>
                  </a:lnTo>
                  <a:lnTo>
                    <a:pt x="765" y="17125"/>
                  </a:lnTo>
                  <a:lnTo>
                    <a:pt x="1169" y="16997"/>
                  </a:lnTo>
                  <a:lnTo>
                    <a:pt x="1551" y="16806"/>
                  </a:lnTo>
                  <a:lnTo>
                    <a:pt x="1913" y="16593"/>
                  </a:lnTo>
                  <a:lnTo>
                    <a:pt x="1679" y="17231"/>
                  </a:lnTo>
                  <a:lnTo>
                    <a:pt x="1445" y="17868"/>
                  </a:lnTo>
                  <a:lnTo>
                    <a:pt x="1233" y="18506"/>
                  </a:lnTo>
                  <a:lnTo>
                    <a:pt x="1041" y="19143"/>
                  </a:lnTo>
                  <a:lnTo>
                    <a:pt x="872" y="19802"/>
                  </a:lnTo>
                  <a:lnTo>
                    <a:pt x="702" y="20439"/>
                  </a:lnTo>
                  <a:lnTo>
                    <a:pt x="553" y="21098"/>
                  </a:lnTo>
                  <a:lnTo>
                    <a:pt x="425" y="21756"/>
                  </a:lnTo>
                  <a:lnTo>
                    <a:pt x="319" y="22436"/>
                  </a:lnTo>
                  <a:lnTo>
                    <a:pt x="234" y="23095"/>
                  </a:lnTo>
                  <a:lnTo>
                    <a:pt x="149" y="23775"/>
                  </a:lnTo>
                  <a:lnTo>
                    <a:pt x="85" y="24433"/>
                  </a:lnTo>
                  <a:lnTo>
                    <a:pt x="43" y="25113"/>
                  </a:lnTo>
                  <a:lnTo>
                    <a:pt x="22" y="25772"/>
                  </a:lnTo>
                  <a:lnTo>
                    <a:pt x="0" y="26452"/>
                  </a:lnTo>
                  <a:lnTo>
                    <a:pt x="0" y="27132"/>
                  </a:lnTo>
                  <a:lnTo>
                    <a:pt x="1233" y="26197"/>
                  </a:lnTo>
                  <a:lnTo>
                    <a:pt x="1126" y="26919"/>
                  </a:lnTo>
                  <a:lnTo>
                    <a:pt x="1041" y="27620"/>
                  </a:lnTo>
                  <a:lnTo>
                    <a:pt x="978" y="28321"/>
                  </a:lnTo>
                  <a:lnTo>
                    <a:pt x="935" y="29044"/>
                  </a:lnTo>
                  <a:lnTo>
                    <a:pt x="935" y="29766"/>
                  </a:lnTo>
                  <a:lnTo>
                    <a:pt x="935" y="30467"/>
                  </a:lnTo>
                  <a:lnTo>
                    <a:pt x="999" y="31190"/>
                  </a:lnTo>
                  <a:lnTo>
                    <a:pt x="1063" y="31891"/>
                  </a:lnTo>
                  <a:lnTo>
                    <a:pt x="1169" y="32613"/>
                  </a:lnTo>
                  <a:lnTo>
                    <a:pt x="1275" y="33314"/>
                  </a:lnTo>
                  <a:lnTo>
                    <a:pt x="1424" y="34015"/>
                  </a:lnTo>
                  <a:lnTo>
                    <a:pt x="1615" y="34695"/>
                  </a:lnTo>
                  <a:lnTo>
                    <a:pt x="1806" y="35396"/>
                  </a:lnTo>
                  <a:lnTo>
                    <a:pt x="2040" y="36076"/>
                  </a:lnTo>
                  <a:lnTo>
                    <a:pt x="2295" y="36735"/>
                  </a:lnTo>
                  <a:lnTo>
                    <a:pt x="2571" y="37393"/>
                  </a:lnTo>
                  <a:lnTo>
                    <a:pt x="3612" y="36671"/>
                  </a:lnTo>
                  <a:lnTo>
                    <a:pt x="4632" y="35949"/>
                  </a:lnTo>
                  <a:lnTo>
                    <a:pt x="5631" y="35205"/>
                  </a:lnTo>
                  <a:lnTo>
                    <a:pt x="6608" y="34440"/>
                  </a:lnTo>
                  <a:lnTo>
                    <a:pt x="7097" y="34036"/>
                  </a:lnTo>
                  <a:lnTo>
                    <a:pt x="7564" y="33633"/>
                  </a:lnTo>
                  <a:lnTo>
                    <a:pt x="8010" y="33208"/>
                  </a:lnTo>
                  <a:lnTo>
                    <a:pt x="8456" y="32762"/>
                  </a:lnTo>
                  <a:lnTo>
                    <a:pt x="8881" y="32316"/>
                  </a:lnTo>
                  <a:lnTo>
                    <a:pt x="9285" y="31848"/>
                  </a:lnTo>
                  <a:lnTo>
                    <a:pt x="9667" y="31359"/>
                  </a:lnTo>
                  <a:lnTo>
                    <a:pt x="10050" y="30871"/>
                  </a:lnTo>
                  <a:lnTo>
                    <a:pt x="10262" y="31211"/>
                  </a:lnTo>
                  <a:lnTo>
                    <a:pt x="10390" y="31444"/>
                  </a:lnTo>
                  <a:lnTo>
                    <a:pt x="10581" y="31763"/>
                  </a:lnTo>
                  <a:lnTo>
                    <a:pt x="10921" y="32316"/>
                  </a:lnTo>
                  <a:lnTo>
                    <a:pt x="11303" y="31678"/>
                  </a:lnTo>
                  <a:lnTo>
                    <a:pt x="11686" y="31083"/>
                  </a:lnTo>
                  <a:lnTo>
                    <a:pt x="12089" y="30531"/>
                  </a:lnTo>
                  <a:lnTo>
                    <a:pt x="12472" y="30000"/>
                  </a:lnTo>
                  <a:lnTo>
                    <a:pt x="13215" y="28959"/>
                  </a:lnTo>
                  <a:lnTo>
                    <a:pt x="13938" y="27960"/>
                  </a:lnTo>
                  <a:lnTo>
                    <a:pt x="14299" y="27450"/>
                  </a:lnTo>
                  <a:lnTo>
                    <a:pt x="14618" y="26940"/>
                  </a:lnTo>
                  <a:lnTo>
                    <a:pt x="14936" y="26409"/>
                  </a:lnTo>
                  <a:lnTo>
                    <a:pt x="15234" y="25857"/>
                  </a:lnTo>
                  <a:lnTo>
                    <a:pt x="15510" y="25262"/>
                  </a:lnTo>
                  <a:lnTo>
                    <a:pt x="15786" y="24646"/>
                  </a:lnTo>
                  <a:lnTo>
                    <a:pt x="16020" y="24008"/>
                  </a:lnTo>
                  <a:lnTo>
                    <a:pt x="16211" y="23307"/>
                  </a:lnTo>
                  <a:lnTo>
                    <a:pt x="16487" y="23668"/>
                  </a:lnTo>
                  <a:lnTo>
                    <a:pt x="16700" y="24030"/>
                  </a:lnTo>
                  <a:lnTo>
                    <a:pt x="16891" y="24412"/>
                  </a:lnTo>
                  <a:lnTo>
                    <a:pt x="17061" y="24837"/>
                  </a:lnTo>
                  <a:lnTo>
                    <a:pt x="17422" y="24263"/>
                  </a:lnTo>
                  <a:lnTo>
                    <a:pt x="17783" y="23668"/>
                  </a:lnTo>
                  <a:lnTo>
                    <a:pt x="18102" y="23052"/>
                  </a:lnTo>
                  <a:lnTo>
                    <a:pt x="18421" y="22436"/>
                  </a:lnTo>
                  <a:lnTo>
                    <a:pt x="18718" y="21820"/>
                  </a:lnTo>
                  <a:lnTo>
                    <a:pt x="18973" y="21183"/>
                  </a:lnTo>
                  <a:lnTo>
                    <a:pt x="19228" y="20545"/>
                  </a:lnTo>
                  <a:lnTo>
                    <a:pt x="19462" y="19887"/>
                  </a:lnTo>
                  <a:lnTo>
                    <a:pt x="19695" y="19228"/>
                  </a:lnTo>
                  <a:lnTo>
                    <a:pt x="19908" y="18569"/>
                  </a:lnTo>
                  <a:lnTo>
                    <a:pt x="20099" y="17911"/>
                  </a:lnTo>
                  <a:lnTo>
                    <a:pt x="20269" y="17231"/>
                  </a:lnTo>
                  <a:lnTo>
                    <a:pt x="20588" y="15892"/>
                  </a:lnTo>
                  <a:lnTo>
                    <a:pt x="20864" y="14533"/>
                  </a:lnTo>
                  <a:lnTo>
                    <a:pt x="21119" y="14830"/>
                  </a:lnTo>
                  <a:lnTo>
                    <a:pt x="21459" y="15212"/>
                  </a:lnTo>
                  <a:lnTo>
                    <a:pt x="21799" y="15616"/>
                  </a:lnTo>
                  <a:lnTo>
                    <a:pt x="22054" y="15914"/>
                  </a:lnTo>
                  <a:lnTo>
                    <a:pt x="22202" y="15722"/>
                  </a:lnTo>
                  <a:lnTo>
                    <a:pt x="22330" y="15510"/>
                  </a:lnTo>
                  <a:lnTo>
                    <a:pt x="22457" y="15297"/>
                  </a:lnTo>
                  <a:lnTo>
                    <a:pt x="22585" y="15085"/>
                  </a:lnTo>
                  <a:lnTo>
                    <a:pt x="22670" y="14851"/>
                  </a:lnTo>
                  <a:lnTo>
                    <a:pt x="22755" y="14618"/>
                  </a:lnTo>
                  <a:lnTo>
                    <a:pt x="22840" y="14384"/>
                  </a:lnTo>
                  <a:lnTo>
                    <a:pt x="22882" y="14129"/>
                  </a:lnTo>
                  <a:lnTo>
                    <a:pt x="22989" y="13619"/>
                  </a:lnTo>
                  <a:lnTo>
                    <a:pt x="23031" y="13067"/>
                  </a:lnTo>
                  <a:lnTo>
                    <a:pt x="23031" y="12514"/>
                  </a:lnTo>
                  <a:lnTo>
                    <a:pt x="23010" y="11962"/>
                  </a:lnTo>
                  <a:lnTo>
                    <a:pt x="22967" y="11388"/>
                  </a:lnTo>
                  <a:lnTo>
                    <a:pt x="22882" y="10815"/>
                  </a:lnTo>
                  <a:lnTo>
                    <a:pt x="22776" y="10241"/>
                  </a:lnTo>
                  <a:lnTo>
                    <a:pt x="22670" y="9688"/>
                  </a:lnTo>
                  <a:lnTo>
                    <a:pt x="22415" y="8605"/>
                  </a:lnTo>
                  <a:lnTo>
                    <a:pt x="22139" y="7606"/>
                  </a:lnTo>
                  <a:lnTo>
                    <a:pt x="21863" y="6650"/>
                  </a:lnTo>
                  <a:lnTo>
                    <a:pt x="21544" y="5715"/>
                  </a:lnTo>
                  <a:lnTo>
                    <a:pt x="21225" y="4781"/>
                  </a:lnTo>
                  <a:lnTo>
                    <a:pt x="20928" y="3825"/>
                  </a:lnTo>
                  <a:lnTo>
                    <a:pt x="20652" y="2890"/>
                  </a:lnTo>
                  <a:lnTo>
                    <a:pt x="20524" y="2401"/>
                  </a:lnTo>
                  <a:lnTo>
                    <a:pt x="20418" y="1934"/>
                  </a:lnTo>
                  <a:lnTo>
                    <a:pt x="20333" y="1445"/>
                  </a:lnTo>
                  <a:lnTo>
                    <a:pt x="20269" y="978"/>
                  </a:lnTo>
                  <a:lnTo>
                    <a:pt x="20227" y="489"/>
                  </a:lnTo>
                  <a:lnTo>
                    <a:pt x="20205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-3205800" y="1280500"/>
              <a:ext cx="339450" cy="747900"/>
            </a:xfrm>
            <a:custGeom>
              <a:avLst/>
              <a:gdLst/>
              <a:ahLst/>
              <a:cxnLst/>
              <a:rect l="l" t="t" r="r" b="b"/>
              <a:pathLst>
                <a:path w="13578" h="29916" extrusionOk="0">
                  <a:moveTo>
                    <a:pt x="13577" y="1"/>
                  </a:moveTo>
                  <a:lnTo>
                    <a:pt x="13535" y="107"/>
                  </a:lnTo>
                  <a:lnTo>
                    <a:pt x="13428" y="383"/>
                  </a:lnTo>
                  <a:lnTo>
                    <a:pt x="13343" y="574"/>
                  </a:lnTo>
                  <a:lnTo>
                    <a:pt x="13216" y="808"/>
                  </a:lnTo>
                  <a:lnTo>
                    <a:pt x="13067" y="1063"/>
                  </a:lnTo>
                  <a:lnTo>
                    <a:pt x="12855" y="1360"/>
                  </a:lnTo>
                  <a:lnTo>
                    <a:pt x="12621" y="1679"/>
                  </a:lnTo>
                  <a:lnTo>
                    <a:pt x="12345" y="1998"/>
                  </a:lnTo>
                  <a:lnTo>
                    <a:pt x="12005" y="2338"/>
                  </a:lnTo>
                  <a:lnTo>
                    <a:pt x="11601" y="2699"/>
                  </a:lnTo>
                  <a:lnTo>
                    <a:pt x="11155" y="3081"/>
                  </a:lnTo>
                  <a:lnTo>
                    <a:pt x="10624" y="3443"/>
                  </a:lnTo>
                  <a:lnTo>
                    <a:pt x="10050" y="3825"/>
                  </a:lnTo>
                  <a:lnTo>
                    <a:pt x="9392" y="4186"/>
                  </a:lnTo>
                  <a:lnTo>
                    <a:pt x="9030" y="4399"/>
                  </a:lnTo>
                  <a:lnTo>
                    <a:pt x="8669" y="4675"/>
                  </a:lnTo>
                  <a:lnTo>
                    <a:pt x="8287" y="4994"/>
                  </a:lnTo>
                  <a:lnTo>
                    <a:pt x="7883" y="5355"/>
                  </a:lnTo>
                  <a:lnTo>
                    <a:pt x="7479" y="5780"/>
                  </a:lnTo>
                  <a:lnTo>
                    <a:pt x="7055" y="6247"/>
                  </a:lnTo>
                  <a:lnTo>
                    <a:pt x="6630" y="6757"/>
                  </a:lnTo>
                  <a:lnTo>
                    <a:pt x="6205" y="7309"/>
                  </a:lnTo>
                  <a:lnTo>
                    <a:pt x="5780" y="7904"/>
                  </a:lnTo>
                  <a:lnTo>
                    <a:pt x="5334" y="8542"/>
                  </a:lnTo>
                  <a:lnTo>
                    <a:pt x="4909" y="9222"/>
                  </a:lnTo>
                  <a:lnTo>
                    <a:pt x="4484" y="9944"/>
                  </a:lnTo>
                  <a:lnTo>
                    <a:pt x="4080" y="10688"/>
                  </a:lnTo>
                  <a:lnTo>
                    <a:pt x="3676" y="11495"/>
                  </a:lnTo>
                  <a:lnTo>
                    <a:pt x="3273" y="12302"/>
                  </a:lnTo>
                  <a:lnTo>
                    <a:pt x="2890" y="13173"/>
                  </a:lnTo>
                  <a:lnTo>
                    <a:pt x="2508" y="14044"/>
                  </a:lnTo>
                  <a:lnTo>
                    <a:pt x="2168" y="14958"/>
                  </a:lnTo>
                  <a:lnTo>
                    <a:pt x="1828" y="15914"/>
                  </a:lnTo>
                  <a:lnTo>
                    <a:pt x="1509" y="16870"/>
                  </a:lnTo>
                  <a:lnTo>
                    <a:pt x="1233" y="17869"/>
                  </a:lnTo>
                  <a:lnTo>
                    <a:pt x="957" y="18867"/>
                  </a:lnTo>
                  <a:lnTo>
                    <a:pt x="723" y="19908"/>
                  </a:lnTo>
                  <a:lnTo>
                    <a:pt x="511" y="20971"/>
                  </a:lnTo>
                  <a:lnTo>
                    <a:pt x="341" y="22033"/>
                  </a:lnTo>
                  <a:lnTo>
                    <a:pt x="213" y="23138"/>
                  </a:lnTo>
                  <a:lnTo>
                    <a:pt x="107" y="24221"/>
                  </a:lnTo>
                  <a:lnTo>
                    <a:pt x="43" y="25347"/>
                  </a:lnTo>
                  <a:lnTo>
                    <a:pt x="1" y="26473"/>
                  </a:lnTo>
                  <a:lnTo>
                    <a:pt x="22" y="27621"/>
                  </a:lnTo>
                  <a:lnTo>
                    <a:pt x="86" y="28768"/>
                  </a:lnTo>
                  <a:lnTo>
                    <a:pt x="192" y="29915"/>
                  </a:lnTo>
                  <a:lnTo>
                    <a:pt x="235" y="29129"/>
                  </a:lnTo>
                  <a:lnTo>
                    <a:pt x="320" y="28216"/>
                  </a:lnTo>
                  <a:lnTo>
                    <a:pt x="447" y="27004"/>
                  </a:lnTo>
                  <a:lnTo>
                    <a:pt x="638" y="25539"/>
                  </a:lnTo>
                  <a:lnTo>
                    <a:pt x="893" y="23881"/>
                  </a:lnTo>
                  <a:lnTo>
                    <a:pt x="1042" y="22968"/>
                  </a:lnTo>
                  <a:lnTo>
                    <a:pt x="1233" y="22033"/>
                  </a:lnTo>
                  <a:lnTo>
                    <a:pt x="1424" y="21077"/>
                  </a:lnTo>
                  <a:lnTo>
                    <a:pt x="1658" y="20078"/>
                  </a:lnTo>
                  <a:lnTo>
                    <a:pt x="1913" y="19080"/>
                  </a:lnTo>
                  <a:lnTo>
                    <a:pt x="2189" y="18060"/>
                  </a:lnTo>
                  <a:lnTo>
                    <a:pt x="2508" y="17019"/>
                  </a:lnTo>
                  <a:lnTo>
                    <a:pt x="2848" y="15978"/>
                  </a:lnTo>
                  <a:lnTo>
                    <a:pt x="3209" y="14958"/>
                  </a:lnTo>
                  <a:lnTo>
                    <a:pt x="3613" y="13917"/>
                  </a:lnTo>
                  <a:lnTo>
                    <a:pt x="4059" y="12897"/>
                  </a:lnTo>
                  <a:lnTo>
                    <a:pt x="4526" y="11920"/>
                  </a:lnTo>
                  <a:lnTo>
                    <a:pt x="5036" y="10942"/>
                  </a:lnTo>
                  <a:lnTo>
                    <a:pt x="5589" y="9986"/>
                  </a:lnTo>
                  <a:lnTo>
                    <a:pt x="5865" y="9540"/>
                  </a:lnTo>
                  <a:lnTo>
                    <a:pt x="6162" y="9073"/>
                  </a:lnTo>
                  <a:lnTo>
                    <a:pt x="6481" y="8648"/>
                  </a:lnTo>
                  <a:lnTo>
                    <a:pt x="6800" y="8202"/>
                  </a:lnTo>
                  <a:lnTo>
                    <a:pt x="7140" y="7798"/>
                  </a:lnTo>
                  <a:lnTo>
                    <a:pt x="7479" y="7373"/>
                  </a:lnTo>
                  <a:lnTo>
                    <a:pt x="7819" y="6991"/>
                  </a:lnTo>
                  <a:lnTo>
                    <a:pt x="8181" y="6608"/>
                  </a:lnTo>
                  <a:lnTo>
                    <a:pt x="8563" y="6247"/>
                  </a:lnTo>
                  <a:lnTo>
                    <a:pt x="8945" y="5886"/>
                  </a:lnTo>
                  <a:lnTo>
                    <a:pt x="9349" y="5546"/>
                  </a:lnTo>
                  <a:lnTo>
                    <a:pt x="9753" y="5227"/>
                  </a:lnTo>
                  <a:lnTo>
                    <a:pt x="10390" y="4717"/>
                  </a:lnTo>
                  <a:lnTo>
                    <a:pt x="10943" y="4207"/>
                  </a:lnTo>
                  <a:lnTo>
                    <a:pt x="11452" y="3740"/>
                  </a:lnTo>
                  <a:lnTo>
                    <a:pt x="11877" y="3251"/>
                  </a:lnTo>
                  <a:lnTo>
                    <a:pt x="12239" y="2805"/>
                  </a:lnTo>
                  <a:lnTo>
                    <a:pt x="12536" y="2380"/>
                  </a:lnTo>
                  <a:lnTo>
                    <a:pt x="12791" y="1977"/>
                  </a:lnTo>
                  <a:lnTo>
                    <a:pt x="13003" y="1594"/>
                  </a:lnTo>
                  <a:lnTo>
                    <a:pt x="13173" y="1254"/>
                  </a:lnTo>
                  <a:lnTo>
                    <a:pt x="13301" y="936"/>
                  </a:lnTo>
                  <a:lnTo>
                    <a:pt x="13407" y="659"/>
                  </a:lnTo>
                  <a:lnTo>
                    <a:pt x="13471" y="447"/>
                  </a:lnTo>
                  <a:lnTo>
                    <a:pt x="13556" y="107"/>
                  </a:lnTo>
                  <a:lnTo>
                    <a:pt x="13577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-3009800" y="1428700"/>
              <a:ext cx="62700" cy="204525"/>
            </a:xfrm>
            <a:custGeom>
              <a:avLst/>
              <a:gdLst/>
              <a:ahLst/>
              <a:cxnLst/>
              <a:rect l="l" t="t" r="r" b="b"/>
              <a:pathLst>
                <a:path w="2508" h="8181" extrusionOk="0">
                  <a:moveTo>
                    <a:pt x="1063" y="0"/>
                  </a:moveTo>
                  <a:lnTo>
                    <a:pt x="1" y="425"/>
                  </a:lnTo>
                  <a:lnTo>
                    <a:pt x="107" y="617"/>
                  </a:lnTo>
                  <a:lnTo>
                    <a:pt x="404" y="1169"/>
                  </a:lnTo>
                  <a:lnTo>
                    <a:pt x="787" y="2019"/>
                  </a:lnTo>
                  <a:lnTo>
                    <a:pt x="999" y="2550"/>
                  </a:lnTo>
                  <a:lnTo>
                    <a:pt x="1212" y="3102"/>
                  </a:lnTo>
                  <a:lnTo>
                    <a:pt x="1424" y="3697"/>
                  </a:lnTo>
                  <a:lnTo>
                    <a:pt x="1637" y="4313"/>
                  </a:lnTo>
                  <a:lnTo>
                    <a:pt x="1828" y="4951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89" y="6927"/>
                  </a:lnTo>
                  <a:lnTo>
                    <a:pt x="2210" y="7245"/>
                  </a:lnTo>
                  <a:lnTo>
                    <a:pt x="2210" y="7564"/>
                  </a:lnTo>
                  <a:lnTo>
                    <a:pt x="2210" y="7861"/>
                  </a:lnTo>
                  <a:lnTo>
                    <a:pt x="2189" y="8180"/>
                  </a:lnTo>
                  <a:lnTo>
                    <a:pt x="2232" y="8074"/>
                  </a:lnTo>
                  <a:lnTo>
                    <a:pt x="2295" y="7925"/>
                  </a:lnTo>
                  <a:lnTo>
                    <a:pt x="2338" y="7734"/>
                  </a:lnTo>
                  <a:lnTo>
                    <a:pt x="2401" y="7479"/>
                  </a:lnTo>
                  <a:lnTo>
                    <a:pt x="2444" y="7160"/>
                  </a:lnTo>
                  <a:lnTo>
                    <a:pt x="2486" y="6778"/>
                  </a:lnTo>
                  <a:lnTo>
                    <a:pt x="2508" y="6332"/>
                  </a:lnTo>
                  <a:lnTo>
                    <a:pt x="2486" y="5801"/>
                  </a:lnTo>
                  <a:lnTo>
                    <a:pt x="2444" y="5206"/>
                  </a:lnTo>
                  <a:lnTo>
                    <a:pt x="2359" y="4547"/>
                  </a:lnTo>
                  <a:lnTo>
                    <a:pt x="2232" y="3803"/>
                  </a:lnTo>
                  <a:lnTo>
                    <a:pt x="2040" y="2975"/>
                  </a:lnTo>
                  <a:lnTo>
                    <a:pt x="1785" y="2061"/>
                  </a:lnTo>
                  <a:lnTo>
                    <a:pt x="1445" y="1084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-3210575" y="1450475"/>
              <a:ext cx="182225" cy="113150"/>
            </a:xfrm>
            <a:custGeom>
              <a:avLst/>
              <a:gdLst/>
              <a:ahLst/>
              <a:cxnLst/>
              <a:rect l="l" t="t" r="r" b="b"/>
              <a:pathLst>
                <a:path w="7289" h="4526" extrusionOk="0">
                  <a:moveTo>
                    <a:pt x="6906" y="0"/>
                  </a:moveTo>
                  <a:lnTo>
                    <a:pt x="5843" y="404"/>
                  </a:lnTo>
                  <a:lnTo>
                    <a:pt x="4887" y="808"/>
                  </a:lnTo>
                  <a:lnTo>
                    <a:pt x="4037" y="1211"/>
                  </a:lnTo>
                  <a:lnTo>
                    <a:pt x="3294" y="1615"/>
                  </a:lnTo>
                  <a:lnTo>
                    <a:pt x="2635" y="1998"/>
                  </a:lnTo>
                  <a:lnTo>
                    <a:pt x="2083" y="2380"/>
                  </a:lnTo>
                  <a:lnTo>
                    <a:pt x="1594" y="2741"/>
                  </a:lnTo>
                  <a:lnTo>
                    <a:pt x="1190" y="3060"/>
                  </a:lnTo>
                  <a:lnTo>
                    <a:pt x="872" y="3379"/>
                  </a:lnTo>
                  <a:lnTo>
                    <a:pt x="596" y="3655"/>
                  </a:lnTo>
                  <a:lnTo>
                    <a:pt x="404" y="3910"/>
                  </a:lnTo>
                  <a:lnTo>
                    <a:pt x="234" y="4122"/>
                  </a:lnTo>
                  <a:lnTo>
                    <a:pt x="128" y="4292"/>
                  </a:lnTo>
                  <a:lnTo>
                    <a:pt x="64" y="4420"/>
                  </a:lnTo>
                  <a:lnTo>
                    <a:pt x="1" y="4526"/>
                  </a:lnTo>
                  <a:lnTo>
                    <a:pt x="213" y="4292"/>
                  </a:lnTo>
                  <a:lnTo>
                    <a:pt x="447" y="4101"/>
                  </a:lnTo>
                  <a:lnTo>
                    <a:pt x="702" y="3889"/>
                  </a:lnTo>
                  <a:lnTo>
                    <a:pt x="957" y="3697"/>
                  </a:lnTo>
                  <a:lnTo>
                    <a:pt x="1488" y="3336"/>
                  </a:lnTo>
                  <a:lnTo>
                    <a:pt x="2083" y="2996"/>
                  </a:lnTo>
                  <a:lnTo>
                    <a:pt x="2678" y="2677"/>
                  </a:lnTo>
                  <a:lnTo>
                    <a:pt x="3273" y="2401"/>
                  </a:lnTo>
                  <a:lnTo>
                    <a:pt x="3889" y="2146"/>
                  </a:lnTo>
                  <a:lnTo>
                    <a:pt x="4462" y="1913"/>
                  </a:lnTo>
                  <a:lnTo>
                    <a:pt x="5036" y="1721"/>
                  </a:lnTo>
                  <a:lnTo>
                    <a:pt x="5567" y="1551"/>
                  </a:lnTo>
                  <a:lnTo>
                    <a:pt x="6459" y="1275"/>
                  </a:lnTo>
                  <a:lnTo>
                    <a:pt x="7076" y="1127"/>
                  </a:lnTo>
                  <a:lnTo>
                    <a:pt x="7288" y="1063"/>
                  </a:lnTo>
                  <a:lnTo>
                    <a:pt x="6906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-3263675" y="1602375"/>
              <a:ext cx="150850" cy="156200"/>
            </a:xfrm>
            <a:custGeom>
              <a:avLst/>
              <a:gdLst/>
              <a:ahLst/>
              <a:cxnLst/>
              <a:rect l="l" t="t" r="r" b="b"/>
              <a:pathLst>
                <a:path w="6034" h="6248" extrusionOk="0">
                  <a:moveTo>
                    <a:pt x="5397" y="1"/>
                  </a:moveTo>
                  <a:lnTo>
                    <a:pt x="4462" y="681"/>
                  </a:lnTo>
                  <a:lnTo>
                    <a:pt x="3654" y="1339"/>
                  </a:lnTo>
                  <a:lnTo>
                    <a:pt x="2953" y="1955"/>
                  </a:lnTo>
                  <a:lnTo>
                    <a:pt x="2358" y="2550"/>
                  </a:lnTo>
                  <a:lnTo>
                    <a:pt x="1827" y="3103"/>
                  </a:lnTo>
                  <a:lnTo>
                    <a:pt x="1402" y="3613"/>
                  </a:lnTo>
                  <a:lnTo>
                    <a:pt x="1041" y="4080"/>
                  </a:lnTo>
                  <a:lnTo>
                    <a:pt x="744" y="4526"/>
                  </a:lnTo>
                  <a:lnTo>
                    <a:pt x="510" y="4909"/>
                  </a:lnTo>
                  <a:lnTo>
                    <a:pt x="340" y="5249"/>
                  </a:lnTo>
                  <a:lnTo>
                    <a:pt x="213" y="5546"/>
                  </a:lnTo>
                  <a:lnTo>
                    <a:pt x="106" y="5780"/>
                  </a:lnTo>
                  <a:lnTo>
                    <a:pt x="64" y="5992"/>
                  </a:lnTo>
                  <a:lnTo>
                    <a:pt x="21" y="6120"/>
                  </a:lnTo>
                  <a:lnTo>
                    <a:pt x="0" y="6247"/>
                  </a:lnTo>
                  <a:lnTo>
                    <a:pt x="149" y="5971"/>
                  </a:lnTo>
                  <a:lnTo>
                    <a:pt x="319" y="5716"/>
                  </a:lnTo>
                  <a:lnTo>
                    <a:pt x="489" y="5440"/>
                  </a:lnTo>
                  <a:lnTo>
                    <a:pt x="680" y="5185"/>
                  </a:lnTo>
                  <a:lnTo>
                    <a:pt x="1105" y="4696"/>
                  </a:lnTo>
                  <a:lnTo>
                    <a:pt x="1572" y="4208"/>
                  </a:lnTo>
                  <a:lnTo>
                    <a:pt x="2061" y="3740"/>
                  </a:lnTo>
                  <a:lnTo>
                    <a:pt x="2550" y="3294"/>
                  </a:lnTo>
                  <a:lnTo>
                    <a:pt x="3060" y="2890"/>
                  </a:lnTo>
                  <a:lnTo>
                    <a:pt x="3569" y="2508"/>
                  </a:lnTo>
                  <a:lnTo>
                    <a:pt x="4058" y="2147"/>
                  </a:lnTo>
                  <a:lnTo>
                    <a:pt x="4525" y="1849"/>
                  </a:lnTo>
                  <a:lnTo>
                    <a:pt x="5312" y="1339"/>
                  </a:lnTo>
                  <a:lnTo>
                    <a:pt x="5843" y="1021"/>
                  </a:lnTo>
                  <a:lnTo>
                    <a:pt x="6034" y="914"/>
                  </a:lnTo>
                  <a:lnTo>
                    <a:pt x="5397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-3106475" y="1551925"/>
              <a:ext cx="62175" cy="204525"/>
            </a:xfrm>
            <a:custGeom>
              <a:avLst/>
              <a:gdLst/>
              <a:ahLst/>
              <a:cxnLst/>
              <a:rect l="l" t="t" r="r" b="b"/>
              <a:pathLst>
                <a:path w="2487" h="8181" extrusionOk="0">
                  <a:moveTo>
                    <a:pt x="1042" y="0"/>
                  </a:moveTo>
                  <a:lnTo>
                    <a:pt x="1" y="425"/>
                  </a:lnTo>
                  <a:lnTo>
                    <a:pt x="107" y="617"/>
                  </a:lnTo>
                  <a:lnTo>
                    <a:pt x="383" y="1190"/>
                  </a:lnTo>
                  <a:lnTo>
                    <a:pt x="766" y="2040"/>
                  </a:lnTo>
                  <a:lnTo>
                    <a:pt x="978" y="2550"/>
                  </a:lnTo>
                  <a:lnTo>
                    <a:pt x="1212" y="3102"/>
                  </a:lnTo>
                  <a:lnTo>
                    <a:pt x="1424" y="3697"/>
                  </a:lnTo>
                  <a:lnTo>
                    <a:pt x="1637" y="4313"/>
                  </a:lnTo>
                  <a:lnTo>
                    <a:pt x="1807" y="4972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68" y="6927"/>
                  </a:lnTo>
                  <a:lnTo>
                    <a:pt x="2189" y="7245"/>
                  </a:lnTo>
                  <a:lnTo>
                    <a:pt x="2210" y="7564"/>
                  </a:lnTo>
                  <a:lnTo>
                    <a:pt x="2189" y="7883"/>
                  </a:lnTo>
                  <a:lnTo>
                    <a:pt x="2168" y="8180"/>
                  </a:lnTo>
                  <a:lnTo>
                    <a:pt x="2232" y="8074"/>
                  </a:lnTo>
                  <a:lnTo>
                    <a:pt x="2274" y="7925"/>
                  </a:lnTo>
                  <a:lnTo>
                    <a:pt x="2338" y="7734"/>
                  </a:lnTo>
                  <a:lnTo>
                    <a:pt x="2380" y="7479"/>
                  </a:lnTo>
                  <a:lnTo>
                    <a:pt x="2444" y="7160"/>
                  </a:lnTo>
                  <a:lnTo>
                    <a:pt x="2465" y="6778"/>
                  </a:lnTo>
                  <a:lnTo>
                    <a:pt x="2487" y="6332"/>
                  </a:lnTo>
                  <a:lnTo>
                    <a:pt x="2487" y="5801"/>
                  </a:lnTo>
                  <a:lnTo>
                    <a:pt x="2423" y="5206"/>
                  </a:lnTo>
                  <a:lnTo>
                    <a:pt x="2338" y="4547"/>
                  </a:lnTo>
                  <a:lnTo>
                    <a:pt x="2210" y="3804"/>
                  </a:lnTo>
                  <a:lnTo>
                    <a:pt x="2019" y="2975"/>
                  </a:lnTo>
                  <a:lnTo>
                    <a:pt x="1764" y="2061"/>
                  </a:lnTo>
                  <a:lnTo>
                    <a:pt x="1446" y="1084"/>
                  </a:lnTo>
                  <a:lnTo>
                    <a:pt x="1042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-3177650" y="1728800"/>
              <a:ext cx="62700" cy="203975"/>
            </a:xfrm>
            <a:custGeom>
              <a:avLst/>
              <a:gdLst/>
              <a:ahLst/>
              <a:cxnLst/>
              <a:rect l="l" t="t" r="r" b="b"/>
              <a:pathLst>
                <a:path w="2508" h="8159" extrusionOk="0">
                  <a:moveTo>
                    <a:pt x="1063" y="0"/>
                  </a:moveTo>
                  <a:lnTo>
                    <a:pt x="1" y="404"/>
                  </a:lnTo>
                  <a:lnTo>
                    <a:pt x="107" y="617"/>
                  </a:lnTo>
                  <a:lnTo>
                    <a:pt x="383" y="1169"/>
                  </a:lnTo>
                  <a:lnTo>
                    <a:pt x="787" y="2019"/>
                  </a:lnTo>
                  <a:lnTo>
                    <a:pt x="1000" y="2529"/>
                  </a:lnTo>
                  <a:lnTo>
                    <a:pt x="1212" y="3081"/>
                  </a:lnTo>
                  <a:lnTo>
                    <a:pt x="1424" y="3676"/>
                  </a:lnTo>
                  <a:lnTo>
                    <a:pt x="1637" y="4313"/>
                  </a:lnTo>
                  <a:lnTo>
                    <a:pt x="1828" y="4951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89" y="6905"/>
                  </a:lnTo>
                  <a:lnTo>
                    <a:pt x="2211" y="7224"/>
                  </a:lnTo>
                  <a:lnTo>
                    <a:pt x="2211" y="7543"/>
                  </a:lnTo>
                  <a:lnTo>
                    <a:pt x="2211" y="7861"/>
                  </a:lnTo>
                  <a:lnTo>
                    <a:pt x="2189" y="8159"/>
                  </a:lnTo>
                  <a:lnTo>
                    <a:pt x="2232" y="8053"/>
                  </a:lnTo>
                  <a:lnTo>
                    <a:pt x="2296" y="7925"/>
                  </a:lnTo>
                  <a:lnTo>
                    <a:pt x="2338" y="7734"/>
                  </a:lnTo>
                  <a:lnTo>
                    <a:pt x="2402" y="7458"/>
                  </a:lnTo>
                  <a:lnTo>
                    <a:pt x="2444" y="7139"/>
                  </a:lnTo>
                  <a:lnTo>
                    <a:pt x="2487" y="6757"/>
                  </a:lnTo>
                  <a:lnTo>
                    <a:pt x="2508" y="6310"/>
                  </a:lnTo>
                  <a:lnTo>
                    <a:pt x="2487" y="5801"/>
                  </a:lnTo>
                  <a:lnTo>
                    <a:pt x="2444" y="5206"/>
                  </a:lnTo>
                  <a:lnTo>
                    <a:pt x="2359" y="4526"/>
                  </a:lnTo>
                  <a:lnTo>
                    <a:pt x="2232" y="3782"/>
                  </a:lnTo>
                  <a:lnTo>
                    <a:pt x="2041" y="2954"/>
                  </a:lnTo>
                  <a:lnTo>
                    <a:pt x="1786" y="2061"/>
                  </a:lnTo>
                  <a:lnTo>
                    <a:pt x="1446" y="1063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-2967300" y="1114250"/>
              <a:ext cx="228425" cy="256575"/>
            </a:xfrm>
            <a:custGeom>
              <a:avLst/>
              <a:gdLst/>
              <a:ahLst/>
              <a:cxnLst/>
              <a:rect l="l" t="t" r="r" b="b"/>
              <a:pathLst>
                <a:path w="9137" h="10263" extrusionOk="0">
                  <a:moveTo>
                    <a:pt x="6183" y="1"/>
                  </a:moveTo>
                  <a:lnTo>
                    <a:pt x="5779" y="43"/>
                  </a:lnTo>
                  <a:lnTo>
                    <a:pt x="5333" y="149"/>
                  </a:lnTo>
                  <a:lnTo>
                    <a:pt x="4908" y="277"/>
                  </a:lnTo>
                  <a:lnTo>
                    <a:pt x="4462" y="468"/>
                  </a:lnTo>
                  <a:lnTo>
                    <a:pt x="4037" y="702"/>
                  </a:lnTo>
                  <a:lnTo>
                    <a:pt x="3591" y="957"/>
                  </a:lnTo>
                  <a:lnTo>
                    <a:pt x="3166" y="1275"/>
                  </a:lnTo>
                  <a:lnTo>
                    <a:pt x="2741" y="1615"/>
                  </a:lnTo>
                  <a:lnTo>
                    <a:pt x="2337" y="2019"/>
                  </a:lnTo>
                  <a:lnTo>
                    <a:pt x="1955" y="2444"/>
                  </a:lnTo>
                  <a:lnTo>
                    <a:pt x="1594" y="2890"/>
                  </a:lnTo>
                  <a:lnTo>
                    <a:pt x="1254" y="3379"/>
                  </a:lnTo>
                  <a:lnTo>
                    <a:pt x="956" y="3867"/>
                  </a:lnTo>
                  <a:lnTo>
                    <a:pt x="701" y="4377"/>
                  </a:lnTo>
                  <a:lnTo>
                    <a:pt x="468" y="4866"/>
                  </a:lnTo>
                  <a:lnTo>
                    <a:pt x="298" y="5376"/>
                  </a:lnTo>
                  <a:lnTo>
                    <a:pt x="170" y="5865"/>
                  </a:lnTo>
                  <a:lnTo>
                    <a:pt x="64" y="6353"/>
                  </a:lnTo>
                  <a:lnTo>
                    <a:pt x="22" y="6821"/>
                  </a:lnTo>
                  <a:lnTo>
                    <a:pt x="0" y="7267"/>
                  </a:lnTo>
                  <a:lnTo>
                    <a:pt x="43" y="7713"/>
                  </a:lnTo>
                  <a:lnTo>
                    <a:pt x="107" y="8138"/>
                  </a:lnTo>
                  <a:lnTo>
                    <a:pt x="234" y="8520"/>
                  </a:lnTo>
                  <a:lnTo>
                    <a:pt x="298" y="8712"/>
                  </a:lnTo>
                  <a:lnTo>
                    <a:pt x="383" y="8882"/>
                  </a:lnTo>
                  <a:lnTo>
                    <a:pt x="489" y="9052"/>
                  </a:lnTo>
                  <a:lnTo>
                    <a:pt x="595" y="9200"/>
                  </a:lnTo>
                  <a:lnTo>
                    <a:pt x="701" y="9349"/>
                  </a:lnTo>
                  <a:lnTo>
                    <a:pt x="829" y="9498"/>
                  </a:lnTo>
                  <a:lnTo>
                    <a:pt x="978" y="9625"/>
                  </a:lnTo>
                  <a:lnTo>
                    <a:pt x="1126" y="9753"/>
                  </a:lnTo>
                  <a:lnTo>
                    <a:pt x="1275" y="9859"/>
                  </a:lnTo>
                  <a:lnTo>
                    <a:pt x="1445" y="9965"/>
                  </a:lnTo>
                  <a:lnTo>
                    <a:pt x="1615" y="10029"/>
                  </a:lnTo>
                  <a:lnTo>
                    <a:pt x="1785" y="10114"/>
                  </a:lnTo>
                  <a:lnTo>
                    <a:pt x="1976" y="10156"/>
                  </a:lnTo>
                  <a:lnTo>
                    <a:pt x="2167" y="10199"/>
                  </a:lnTo>
                  <a:lnTo>
                    <a:pt x="2359" y="10241"/>
                  </a:lnTo>
                  <a:lnTo>
                    <a:pt x="2550" y="10263"/>
                  </a:lnTo>
                  <a:lnTo>
                    <a:pt x="2954" y="10263"/>
                  </a:lnTo>
                  <a:lnTo>
                    <a:pt x="3378" y="10220"/>
                  </a:lnTo>
                  <a:lnTo>
                    <a:pt x="3803" y="10114"/>
                  </a:lnTo>
                  <a:lnTo>
                    <a:pt x="4250" y="9986"/>
                  </a:lnTo>
                  <a:lnTo>
                    <a:pt x="4674" y="9795"/>
                  </a:lnTo>
                  <a:lnTo>
                    <a:pt x="5121" y="9561"/>
                  </a:lnTo>
                  <a:lnTo>
                    <a:pt x="5546" y="9285"/>
                  </a:lnTo>
                  <a:lnTo>
                    <a:pt x="5970" y="8988"/>
                  </a:lnTo>
                  <a:lnTo>
                    <a:pt x="6395" y="8627"/>
                  </a:lnTo>
                  <a:lnTo>
                    <a:pt x="6799" y="8244"/>
                  </a:lnTo>
                  <a:lnTo>
                    <a:pt x="7182" y="7819"/>
                  </a:lnTo>
                  <a:lnTo>
                    <a:pt x="7564" y="7352"/>
                  </a:lnTo>
                  <a:lnTo>
                    <a:pt x="7904" y="6884"/>
                  </a:lnTo>
                  <a:lnTo>
                    <a:pt x="8201" y="6375"/>
                  </a:lnTo>
                  <a:lnTo>
                    <a:pt x="8456" y="5886"/>
                  </a:lnTo>
                  <a:lnTo>
                    <a:pt x="8669" y="5376"/>
                  </a:lnTo>
                  <a:lnTo>
                    <a:pt x="8839" y="4887"/>
                  </a:lnTo>
                  <a:lnTo>
                    <a:pt x="8987" y="4399"/>
                  </a:lnTo>
                  <a:lnTo>
                    <a:pt x="9072" y="3910"/>
                  </a:lnTo>
                  <a:lnTo>
                    <a:pt x="9136" y="3443"/>
                  </a:lnTo>
                  <a:lnTo>
                    <a:pt x="9136" y="2975"/>
                  </a:lnTo>
                  <a:lnTo>
                    <a:pt x="9115" y="2550"/>
                  </a:lnTo>
                  <a:lnTo>
                    <a:pt x="9030" y="2125"/>
                  </a:lnTo>
                  <a:lnTo>
                    <a:pt x="8924" y="1743"/>
                  </a:lnTo>
                  <a:lnTo>
                    <a:pt x="8839" y="1552"/>
                  </a:lnTo>
                  <a:lnTo>
                    <a:pt x="8754" y="1382"/>
                  </a:lnTo>
                  <a:lnTo>
                    <a:pt x="8669" y="1212"/>
                  </a:lnTo>
                  <a:lnTo>
                    <a:pt x="8562" y="1042"/>
                  </a:lnTo>
                  <a:lnTo>
                    <a:pt x="8435" y="893"/>
                  </a:lnTo>
                  <a:lnTo>
                    <a:pt x="8308" y="766"/>
                  </a:lnTo>
                  <a:lnTo>
                    <a:pt x="8180" y="617"/>
                  </a:lnTo>
                  <a:lnTo>
                    <a:pt x="8031" y="511"/>
                  </a:lnTo>
                  <a:lnTo>
                    <a:pt x="7861" y="404"/>
                  </a:lnTo>
                  <a:lnTo>
                    <a:pt x="7713" y="298"/>
                  </a:lnTo>
                  <a:lnTo>
                    <a:pt x="7543" y="213"/>
                  </a:lnTo>
                  <a:lnTo>
                    <a:pt x="7351" y="149"/>
                  </a:lnTo>
                  <a:lnTo>
                    <a:pt x="7182" y="86"/>
                  </a:lnTo>
                  <a:lnTo>
                    <a:pt x="6990" y="43"/>
                  </a:lnTo>
                  <a:lnTo>
                    <a:pt x="6799" y="22"/>
                  </a:lnTo>
                  <a:lnTo>
                    <a:pt x="6587" y="1"/>
                  </a:lnTo>
                  <a:close/>
                </a:path>
              </a:pathLst>
            </a:custGeom>
            <a:solidFill>
              <a:srgbClr val="BE9586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-2950850" y="1119575"/>
              <a:ext cx="177975" cy="231075"/>
            </a:xfrm>
            <a:custGeom>
              <a:avLst/>
              <a:gdLst/>
              <a:ahLst/>
              <a:cxnLst/>
              <a:rect l="l" t="t" r="r" b="b"/>
              <a:pathLst>
                <a:path w="7119" h="9243" extrusionOk="0">
                  <a:moveTo>
                    <a:pt x="6970" y="0"/>
                  </a:moveTo>
                  <a:lnTo>
                    <a:pt x="6906" y="383"/>
                  </a:lnTo>
                  <a:lnTo>
                    <a:pt x="6800" y="977"/>
                  </a:lnTo>
                  <a:lnTo>
                    <a:pt x="6715" y="1317"/>
                  </a:lnTo>
                  <a:lnTo>
                    <a:pt x="6608" y="1679"/>
                  </a:lnTo>
                  <a:lnTo>
                    <a:pt x="6481" y="2082"/>
                  </a:lnTo>
                  <a:lnTo>
                    <a:pt x="6311" y="2486"/>
                  </a:lnTo>
                  <a:lnTo>
                    <a:pt x="6099" y="2868"/>
                  </a:lnTo>
                  <a:lnTo>
                    <a:pt x="5865" y="3272"/>
                  </a:lnTo>
                  <a:lnTo>
                    <a:pt x="5589" y="3654"/>
                  </a:lnTo>
                  <a:lnTo>
                    <a:pt x="5440" y="3824"/>
                  </a:lnTo>
                  <a:lnTo>
                    <a:pt x="5270" y="4016"/>
                  </a:lnTo>
                  <a:lnTo>
                    <a:pt x="5079" y="4164"/>
                  </a:lnTo>
                  <a:lnTo>
                    <a:pt x="4888" y="4334"/>
                  </a:lnTo>
                  <a:lnTo>
                    <a:pt x="4696" y="4483"/>
                  </a:lnTo>
                  <a:lnTo>
                    <a:pt x="4484" y="4611"/>
                  </a:lnTo>
                  <a:lnTo>
                    <a:pt x="4250" y="4738"/>
                  </a:lnTo>
                  <a:lnTo>
                    <a:pt x="4016" y="4866"/>
                  </a:lnTo>
                  <a:lnTo>
                    <a:pt x="3762" y="4951"/>
                  </a:lnTo>
                  <a:lnTo>
                    <a:pt x="3485" y="5035"/>
                  </a:lnTo>
                  <a:lnTo>
                    <a:pt x="3145" y="5142"/>
                  </a:lnTo>
                  <a:lnTo>
                    <a:pt x="2827" y="5248"/>
                  </a:lnTo>
                  <a:lnTo>
                    <a:pt x="2508" y="5375"/>
                  </a:lnTo>
                  <a:lnTo>
                    <a:pt x="2232" y="5482"/>
                  </a:lnTo>
                  <a:lnTo>
                    <a:pt x="1977" y="5609"/>
                  </a:lnTo>
                  <a:lnTo>
                    <a:pt x="1743" y="5737"/>
                  </a:lnTo>
                  <a:lnTo>
                    <a:pt x="1531" y="5885"/>
                  </a:lnTo>
                  <a:lnTo>
                    <a:pt x="1318" y="6013"/>
                  </a:lnTo>
                  <a:lnTo>
                    <a:pt x="1127" y="6162"/>
                  </a:lnTo>
                  <a:lnTo>
                    <a:pt x="978" y="6289"/>
                  </a:lnTo>
                  <a:lnTo>
                    <a:pt x="681" y="6586"/>
                  </a:lnTo>
                  <a:lnTo>
                    <a:pt x="447" y="6884"/>
                  </a:lnTo>
                  <a:lnTo>
                    <a:pt x="277" y="7181"/>
                  </a:lnTo>
                  <a:lnTo>
                    <a:pt x="150" y="7479"/>
                  </a:lnTo>
                  <a:lnTo>
                    <a:pt x="65" y="7776"/>
                  </a:lnTo>
                  <a:lnTo>
                    <a:pt x="22" y="8074"/>
                  </a:lnTo>
                  <a:lnTo>
                    <a:pt x="1" y="8350"/>
                  </a:lnTo>
                  <a:lnTo>
                    <a:pt x="1" y="8605"/>
                  </a:lnTo>
                  <a:lnTo>
                    <a:pt x="22" y="8839"/>
                  </a:lnTo>
                  <a:lnTo>
                    <a:pt x="65" y="9051"/>
                  </a:lnTo>
                  <a:lnTo>
                    <a:pt x="107" y="9242"/>
                  </a:lnTo>
                  <a:lnTo>
                    <a:pt x="128" y="9242"/>
                  </a:lnTo>
                  <a:lnTo>
                    <a:pt x="107" y="9115"/>
                  </a:lnTo>
                  <a:lnTo>
                    <a:pt x="86" y="8945"/>
                  </a:lnTo>
                  <a:lnTo>
                    <a:pt x="107" y="8775"/>
                  </a:lnTo>
                  <a:lnTo>
                    <a:pt x="128" y="8584"/>
                  </a:lnTo>
                  <a:lnTo>
                    <a:pt x="192" y="8371"/>
                  </a:lnTo>
                  <a:lnTo>
                    <a:pt x="277" y="8159"/>
                  </a:lnTo>
                  <a:lnTo>
                    <a:pt x="383" y="7946"/>
                  </a:lnTo>
                  <a:lnTo>
                    <a:pt x="553" y="7734"/>
                  </a:lnTo>
                  <a:lnTo>
                    <a:pt x="745" y="7500"/>
                  </a:lnTo>
                  <a:lnTo>
                    <a:pt x="1000" y="7266"/>
                  </a:lnTo>
                  <a:lnTo>
                    <a:pt x="1297" y="7033"/>
                  </a:lnTo>
                  <a:lnTo>
                    <a:pt x="1658" y="6799"/>
                  </a:lnTo>
                  <a:lnTo>
                    <a:pt x="2062" y="6565"/>
                  </a:lnTo>
                  <a:lnTo>
                    <a:pt x="2551" y="6353"/>
                  </a:lnTo>
                  <a:lnTo>
                    <a:pt x="3103" y="6119"/>
                  </a:lnTo>
                  <a:lnTo>
                    <a:pt x="3740" y="5907"/>
                  </a:lnTo>
                  <a:lnTo>
                    <a:pt x="4080" y="5779"/>
                  </a:lnTo>
                  <a:lnTo>
                    <a:pt x="4420" y="5652"/>
                  </a:lnTo>
                  <a:lnTo>
                    <a:pt x="4739" y="5503"/>
                  </a:lnTo>
                  <a:lnTo>
                    <a:pt x="5015" y="5333"/>
                  </a:lnTo>
                  <a:lnTo>
                    <a:pt x="5270" y="5163"/>
                  </a:lnTo>
                  <a:lnTo>
                    <a:pt x="5525" y="4972"/>
                  </a:lnTo>
                  <a:lnTo>
                    <a:pt x="5737" y="4781"/>
                  </a:lnTo>
                  <a:lnTo>
                    <a:pt x="5929" y="4568"/>
                  </a:lnTo>
                  <a:lnTo>
                    <a:pt x="6120" y="4377"/>
                  </a:lnTo>
                  <a:lnTo>
                    <a:pt x="6269" y="4143"/>
                  </a:lnTo>
                  <a:lnTo>
                    <a:pt x="6417" y="3931"/>
                  </a:lnTo>
                  <a:lnTo>
                    <a:pt x="6545" y="3718"/>
                  </a:lnTo>
                  <a:lnTo>
                    <a:pt x="6651" y="3485"/>
                  </a:lnTo>
                  <a:lnTo>
                    <a:pt x="6757" y="3251"/>
                  </a:lnTo>
                  <a:lnTo>
                    <a:pt x="6906" y="2783"/>
                  </a:lnTo>
                  <a:lnTo>
                    <a:pt x="7012" y="2337"/>
                  </a:lnTo>
                  <a:lnTo>
                    <a:pt x="7076" y="1891"/>
                  </a:lnTo>
                  <a:lnTo>
                    <a:pt x="7118" y="1487"/>
                  </a:lnTo>
                  <a:lnTo>
                    <a:pt x="7118" y="1084"/>
                  </a:lnTo>
                  <a:lnTo>
                    <a:pt x="7097" y="744"/>
                  </a:lnTo>
                  <a:lnTo>
                    <a:pt x="7076" y="446"/>
                  </a:lnTo>
                  <a:lnTo>
                    <a:pt x="6991" y="21"/>
                  </a:lnTo>
                  <a:lnTo>
                    <a:pt x="6970" y="0"/>
                  </a:lnTo>
                  <a:close/>
                </a:path>
              </a:pathLst>
            </a:custGeom>
            <a:solidFill>
              <a:srgbClr val="F8E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 userDrawn="1">
  <p:cSld name="MAIN_POINT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8"/>
          <p:cNvSpPr/>
          <p:nvPr/>
        </p:nvSpPr>
        <p:spPr>
          <a:xfrm>
            <a:off x="1706759" y="167329"/>
            <a:ext cx="6036900" cy="1159742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8"/>
          <p:cNvSpPr/>
          <p:nvPr/>
        </p:nvSpPr>
        <p:spPr>
          <a:xfrm>
            <a:off x="7923805" y="0"/>
            <a:ext cx="1238448" cy="5143525"/>
          </a:xfrm>
          <a:custGeom>
            <a:avLst/>
            <a:gdLst/>
            <a:ahLst/>
            <a:cxnLst/>
            <a:rect l="l" t="t" r="r" b="b"/>
            <a:pathLst>
              <a:path w="17121" h="71107" extrusionOk="0">
                <a:moveTo>
                  <a:pt x="694" y="1"/>
                </a:moveTo>
                <a:lnTo>
                  <a:pt x="507" y="376"/>
                </a:lnTo>
                <a:lnTo>
                  <a:pt x="357" y="769"/>
                </a:lnTo>
                <a:lnTo>
                  <a:pt x="244" y="1144"/>
                </a:lnTo>
                <a:lnTo>
                  <a:pt x="132" y="1538"/>
                </a:lnTo>
                <a:lnTo>
                  <a:pt x="76" y="1932"/>
                </a:lnTo>
                <a:lnTo>
                  <a:pt x="19" y="2326"/>
                </a:lnTo>
                <a:lnTo>
                  <a:pt x="1" y="2719"/>
                </a:lnTo>
                <a:lnTo>
                  <a:pt x="1" y="3113"/>
                </a:lnTo>
                <a:lnTo>
                  <a:pt x="19" y="3507"/>
                </a:lnTo>
                <a:lnTo>
                  <a:pt x="57" y="3901"/>
                </a:lnTo>
                <a:lnTo>
                  <a:pt x="113" y="4313"/>
                </a:lnTo>
                <a:lnTo>
                  <a:pt x="188" y="4707"/>
                </a:lnTo>
                <a:lnTo>
                  <a:pt x="301" y="5101"/>
                </a:lnTo>
                <a:lnTo>
                  <a:pt x="413" y="5495"/>
                </a:lnTo>
                <a:lnTo>
                  <a:pt x="544" y="5889"/>
                </a:lnTo>
                <a:lnTo>
                  <a:pt x="694" y="6282"/>
                </a:lnTo>
                <a:lnTo>
                  <a:pt x="863" y="6676"/>
                </a:lnTo>
                <a:lnTo>
                  <a:pt x="1032" y="7070"/>
                </a:lnTo>
                <a:lnTo>
                  <a:pt x="1238" y="7464"/>
                </a:lnTo>
                <a:lnTo>
                  <a:pt x="1444" y="7839"/>
                </a:lnTo>
                <a:lnTo>
                  <a:pt x="1651" y="8214"/>
                </a:lnTo>
                <a:lnTo>
                  <a:pt x="1895" y="8589"/>
                </a:lnTo>
                <a:lnTo>
                  <a:pt x="2382" y="9320"/>
                </a:lnTo>
                <a:lnTo>
                  <a:pt x="2907" y="10033"/>
                </a:lnTo>
                <a:lnTo>
                  <a:pt x="3451" y="10726"/>
                </a:lnTo>
                <a:lnTo>
                  <a:pt x="4032" y="11383"/>
                </a:lnTo>
                <a:lnTo>
                  <a:pt x="4632" y="12020"/>
                </a:lnTo>
                <a:lnTo>
                  <a:pt x="5851" y="13239"/>
                </a:lnTo>
                <a:lnTo>
                  <a:pt x="7089" y="14477"/>
                </a:lnTo>
                <a:lnTo>
                  <a:pt x="7708" y="15096"/>
                </a:lnTo>
                <a:lnTo>
                  <a:pt x="8326" y="15733"/>
                </a:lnTo>
                <a:lnTo>
                  <a:pt x="8908" y="16371"/>
                </a:lnTo>
                <a:lnTo>
                  <a:pt x="9470" y="17027"/>
                </a:lnTo>
                <a:lnTo>
                  <a:pt x="10014" y="17683"/>
                </a:lnTo>
                <a:lnTo>
                  <a:pt x="10520" y="18358"/>
                </a:lnTo>
                <a:lnTo>
                  <a:pt x="10745" y="18715"/>
                </a:lnTo>
                <a:lnTo>
                  <a:pt x="10970" y="19071"/>
                </a:lnTo>
                <a:lnTo>
                  <a:pt x="11195" y="19427"/>
                </a:lnTo>
                <a:lnTo>
                  <a:pt x="11383" y="19784"/>
                </a:lnTo>
                <a:lnTo>
                  <a:pt x="11570" y="20140"/>
                </a:lnTo>
                <a:lnTo>
                  <a:pt x="11758" y="20515"/>
                </a:lnTo>
                <a:lnTo>
                  <a:pt x="11908" y="20890"/>
                </a:lnTo>
                <a:lnTo>
                  <a:pt x="12058" y="21284"/>
                </a:lnTo>
                <a:lnTo>
                  <a:pt x="12189" y="21677"/>
                </a:lnTo>
                <a:lnTo>
                  <a:pt x="12302" y="22071"/>
                </a:lnTo>
                <a:lnTo>
                  <a:pt x="12395" y="22465"/>
                </a:lnTo>
                <a:lnTo>
                  <a:pt x="12470" y="22878"/>
                </a:lnTo>
                <a:lnTo>
                  <a:pt x="12527" y="23309"/>
                </a:lnTo>
                <a:lnTo>
                  <a:pt x="12583" y="23721"/>
                </a:lnTo>
                <a:lnTo>
                  <a:pt x="12602" y="24153"/>
                </a:lnTo>
                <a:lnTo>
                  <a:pt x="12602" y="24565"/>
                </a:lnTo>
                <a:lnTo>
                  <a:pt x="12583" y="24978"/>
                </a:lnTo>
                <a:lnTo>
                  <a:pt x="12545" y="25409"/>
                </a:lnTo>
                <a:lnTo>
                  <a:pt x="12489" y="25822"/>
                </a:lnTo>
                <a:lnTo>
                  <a:pt x="12414" y="26234"/>
                </a:lnTo>
                <a:lnTo>
                  <a:pt x="12339" y="26647"/>
                </a:lnTo>
                <a:lnTo>
                  <a:pt x="12245" y="27059"/>
                </a:lnTo>
                <a:lnTo>
                  <a:pt x="12133" y="27453"/>
                </a:lnTo>
                <a:lnTo>
                  <a:pt x="12002" y="27865"/>
                </a:lnTo>
                <a:lnTo>
                  <a:pt x="11870" y="28278"/>
                </a:lnTo>
                <a:lnTo>
                  <a:pt x="11720" y="28672"/>
                </a:lnTo>
                <a:lnTo>
                  <a:pt x="11383" y="29478"/>
                </a:lnTo>
                <a:lnTo>
                  <a:pt x="11027" y="30266"/>
                </a:lnTo>
                <a:lnTo>
                  <a:pt x="10633" y="31053"/>
                </a:lnTo>
                <a:lnTo>
                  <a:pt x="10202" y="31841"/>
                </a:lnTo>
                <a:lnTo>
                  <a:pt x="9770" y="32610"/>
                </a:lnTo>
                <a:lnTo>
                  <a:pt x="9301" y="33378"/>
                </a:lnTo>
                <a:lnTo>
                  <a:pt x="8851" y="34147"/>
                </a:lnTo>
                <a:lnTo>
                  <a:pt x="7914" y="35647"/>
                </a:lnTo>
                <a:lnTo>
                  <a:pt x="7464" y="36398"/>
                </a:lnTo>
                <a:lnTo>
                  <a:pt x="7032" y="37166"/>
                </a:lnTo>
                <a:lnTo>
                  <a:pt x="6601" y="37973"/>
                </a:lnTo>
                <a:lnTo>
                  <a:pt x="6207" y="38779"/>
                </a:lnTo>
                <a:lnTo>
                  <a:pt x="5832" y="39585"/>
                </a:lnTo>
                <a:lnTo>
                  <a:pt x="5514" y="40410"/>
                </a:lnTo>
                <a:lnTo>
                  <a:pt x="5364" y="40823"/>
                </a:lnTo>
                <a:lnTo>
                  <a:pt x="5232" y="41254"/>
                </a:lnTo>
                <a:lnTo>
                  <a:pt x="5101" y="41667"/>
                </a:lnTo>
                <a:lnTo>
                  <a:pt x="4989" y="42079"/>
                </a:lnTo>
                <a:lnTo>
                  <a:pt x="4895" y="42511"/>
                </a:lnTo>
                <a:lnTo>
                  <a:pt x="4801" y="42923"/>
                </a:lnTo>
                <a:lnTo>
                  <a:pt x="4726" y="43354"/>
                </a:lnTo>
                <a:lnTo>
                  <a:pt x="4670" y="43767"/>
                </a:lnTo>
                <a:lnTo>
                  <a:pt x="4632" y="44179"/>
                </a:lnTo>
                <a:lnTo>
                  <a:pt x="4614" y="44611"/>
                </a:lnTo>
                <a:lnTo>
                  <a:pt x="4614" y="45023"/>
                </a:lnTo>
                <a:lnTo>
                  <a:pt x="4632" y="45436"/>
                </a:lnTo>
                <a:lnTo>
                  <a:pt x="4670" y="45848"/>
                </a:lnTo>
                <a:lnTo>
                  <a:pt x="4726" y="46261"/>
                </a:lnTo>
                <a:lnTo>
                  <a:pt x="4801" y="46655"/>
                </a:lnTo>
                <a:lnTo>
                  <a:pt x="4895" y="47067"/>
                </a:lnTo>
                <a:lnTo>
                  <a:pt x="5007" y="47461"/>
                </a:lnTo>
                <a:lnTo>
                  <a:pt x="5157" y="47855"/>
                </a:lnTo>
                <a:lnTo>
                  <a:pt x="5326" y="48249"/>
                </a:lnTo>
                <a:lnTo>
                  <a:pt x="5514" y="48642"/>
                </a:lnTo>
                <a:lnTo>
                  <a:pt x="5757" y="49074"/>
                </a:lnTo>
                <a:lnTo>
                  <a:pt x="6039" y="49505"/>
                </a:lnTo>
                <a:lnTo>
                  <a:pt x="6339" y="49936"/>
                </a:lnTo>
                <a:lnTo>
                  <a:pt x="6657" y="50349"/>
                </a:lnTo>
                <a:lnTo>
                  <a:pt x="7333" y="51155"/>
                </a:lnTo>
                <a:lnTo>
                  <a:pt x="7989" y="51980"/>
                </a:lnTo>
                <a:lnTo>
                  <a:pt x="8308" y="52374"/>
                </a:lnTo>
                <a:lnTo>
                  <a:pt x="8626" y="52786"/>
                </a:lnTo>
                <a:lnTo>
                  <a:pt x="8908" y="53218"/>
                </a:lnTo>
                <a:lnTo>
                  <a:pt x="9170" y="53649"/>
                </a:lnTo>
                <a:lnTo>
                  <a:pt x="9395" y="54080"/>
                </a:lnTo>
                <a:lnTo>
                  <a:pt x="9601" y="54530"/>
                </a:lnTo>
                <a:lnTo>
                  <a:pt x="9676" y="54774"/>
                </a:lnTo>
                <a:lnTo>
                  <a:pt x="9751" y="54999"/>
                </a:lnTo>
                <a:lnTo>
                  <a:pt x="9808" y="55243"/>
                </a:lnTo>
                <a:lnTo>
                  <a:pt x="9845" y="55505"/>
                </a:lnTo>
                <a:lnTo>
                  <a:pt x="9883" y="55768"/>
                </a:lnTo>
                <a:lnTo>
                  <a:pt x="9920" y="56031"/>
                </a:lnTo>
                <a:lnTo>
                  <a:pt x="9920" y="56293"/>
                </a:lnTo>
                <a:lnTo>
                  <a:pt x="9920" y="56556"/>
                </a:lnTo>
                <a:lnTo>
                  <a:pt x="9883" y="56818"/>
                </a:lnTo>
                <a:lnTo>
                  <a:pt x="9864" y="57081"/>
                </a:lnTo>
                <a:lnTo>
                  <a:pt x="9808" y="57324"/>
                </a:lnTo>
                <a:lnTo>
                  <a:pt x="9751" y="57587"/>
                </a:lnTo>
                <a:lnTo>
                  <a:pt x="9601" y="58093"/>
                </a:lnTo>
                <a:lnTo>
                  <a:pt x="9414" y="58581"/>
                </a:lnTo>
                <a:lnTo>
                  <a:pt x="9189" y="59068"/>
                </a:lnTo>
                <a:lnTo>
                  <a:pt x="8926" y="59556"/>
                </a:lnTo>
                <a:lnTo>
                  <a:pt x="8645" y="60025"/>
                </a:lnTo>
                <a:lnTo>
                  <a:pt x="8326" y="60493"/>
                </a:lnTo>
                <a:lnTo>
                  <a:pt x="8008" y="60962"/>
                </a:lnTo>
                <a:lnTo>
                  <a:pt x="7651" y="61412"/>
                </a:lnTo>
                <a:lnTo>
                  <a:pt x="6957" y="62312"/>
                </a:lnTo>
                <a:lnTo>
                  <a:pt x="6245" y="63175"/>
                </a:lnTo>
                <a:lnTo>
                  <a:pt x="5889" y="63625"/>
                </a:lnTo>
                <a:lnTo>
                  <a:pt x="5551" y="64075"/>
                </a:lnTo>
                <a:lnTo>
                  <a:pt x="5214" y="64544"/>
                </a:lnTo>
                <a:lnTo>
                  <a:pt x="4914" y="65031"/>
                </a:lnTo>
                <a:lnTo>
                  <a:pt x="4614" y="65519"/>
                </a:lnTo>
                <a:lnTo>
                  <a:pt x="4351" y="66025"/>
                </a:lnTo>
                <a:lnTo>
                  <a:pt x="4126" y="66531"/>
                </a:lnTo>
                <a:lnTo>
                  <a:pt x="3920" y="67057"/>
                </a:lnTo>
                <a:lnTo>
                  <a:pt x="3770" y="67563"/>
                </a:lnTo>
                <a:lnTo>
                  <a:pt x="3713" y="67825"/>
                </a:lnTo>
                <a:lnTo>
                  <a:pt x="3657" y="68088"/>
                </a:lnTo>
                <a:lnTo>
                  <a:pt x="3620" y="68350"/>
                </a:lnTo>
                <a:lnTo>
                  <a:pt x="3582" y="68613"/>
                </a:lnTo>
                <a:lnTo>
                  <a:pt x="3582" y="68857"/>
                </a:lnTo>
                <a:lnTo>
                  <a:pt x="3582" y="69119"/>
                </a:lnTo>
                <a:lnTo>
                  <a:pt x="3582" y="69382"/>
                </a:lnTo>
                <a:lnTo>
                  <a:pt x="3620" y="69625"/>
                </a:lnTo>
                <a:lnTo>
                  <a:pt x="3657" y="69888"/>
                </a:lnTo>
                <a:lnTo>
                  <a:pt x="3732" y="70132"/>
                </a:lnTo>
                <a:lnTo>
                  <a:pt x="3807" y="70376"/>
                </a:lnTo>
                <a:lnTo>
                  <a:pt x="3901" y="70619"/>
                </a:lnTo>
                <a:lnTo>
                  <a:pt x="4013" y="70863"/>
                </a:lnTo>
                <a:lnTo>
                  <a:pt x="4145" y="71107"/>
                </a:lnTo>
                <a:lnTo>
                  <a:pt x="17121" y="71107"/>
                </a:lnTo>
                <a:lnTo>
                  <a:pt x="17121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8"/>
          <p:cNvSpPr/>
          <p:nvPr/>
        </p:nvSpPr>
        <p:spPr>
          <a:xfrm flipH="1">
            <a:off x="13" y="0"/>
            <a:ext cx="1509919" cy="5143457"/>
          </a:xfrm>
          <a:custGeom>
            <a:avLst/>
            <a:gdLst/>
            <a:ahLst/>
            <a:cxnLst/>
            <a:rect l="l" t="t" r="r" b="b"/>
            <a:pathLst>
              <a:path w="13933" h="47462" extrusionOk="0">
                <a:moveTo>
                  <a:pt x="7257" y="1"/>
                </a:moveTo>
                <a:lnTo>
                  <a:pt x="6995" y="188"/>
                </a:lnTo>
                <a:lnTo>
                  <a:pt x="6732" y="376"/>
                </a:lnTo>
                <a:lnTo>
                  <a:pt x="6488" y="582"/>
                </a:lnTo>
                <a:lnTo>
                  <a:pt x="6263" y="788"/>
                </a:lnTo>
                <a:lnTo>
                  <a:pt x="6057" y="1013"/>
                </a:lnTo>
                <a:lnTo>
                  <a:pt x="5869" y="1238"/>
                </a:lnTo>
                <a:lnTo>
                  <a:pt x="5701" y="1482"/>
                </a:lnTo>
                <a:lnTo>
                  <a:pt x="5551" y="1726"/>
                </a:lnTo>
                <a:lnTo>
                  <a:pt x="5419" y="1988"/>
                </a:lnTo>
                <a:lnTo>
                  <a:pt x="5288" y="2251"/>
                </a:lnTo>
                <a:lnTo>
                  <a:pt x="5176" y="2514"/>
                </a:lnTo>
                <a:lnTo>
                  <a:pt x="5082" y="2795"/>
                </a:lnTo>
                <a:lnTo>
                  <a:pt x="5007" y="3057"/>
                </a:lnTo>
                <a:lnTo>
                  <a:pt x="4932" y="3339"/>
                </a:lnTo>
                <a:lnTo>
                  <a:pt x="4876" y="3620"/>
                </a:lnTo>
                <a:lnTo>
                  <a:pt x="4819" y="3901"/>
                </a:lnTo>
                <a:lnTo>
                  <a:pt x="4763" y="4464"/>
                </a:lnTo>
                <a:lnTo>
                  <a:pt x="4744" y="5007"/>
                </a:lnTo>
                <a:lnTo>
                  <a:pt x="4763" y="5551"/>
                </a:lnTo>
                <a:lnTo>
                  <a:pt x="4819" y="6058"/>
                </a:lnTo>
                <a:lnTo>
                  <a:pt x="4894" y="6564"/>
                </a:lnTo>
                <a:lnTo>
                  <a:pt x="5007" y="7014"/>
                </a:lnTo>
                <a:lnTo>
                  <a:pt x="5119" y="7426"/>
                </a:lnTo>
                <a:lnTo>
                  <a:pt x="5251" y="7801"/>
                </a:lnTo>
                <a:lnTo>
                  <a:pt x="5401" y="8139"/>
                </a:lnTo>
                <a:lnTo>
                  <a:pt x="5569" y="8458"/>
                </a:lnTo>
                <a:lnTo>
                  <a:pt x="5738" y="8795"/>
                </a:lnTo>
                <a:lnTo>
                  <a:pt x="5926" y="9095"/>
                </a:lnTo>
                <a:lnTo>
                  <a:pt x="6132" y="9414"/>
                </a:lnTo>
                <a:lnTo>
                  <a:pt x="6338" y="9714"/>
                </a:lnTo>
                <a:lnTo>
                  <a:pt x="6770" y="10314"/>
                </a:lnTo>
                <a:lnTo>
                  <a:pt x="7238" y="10896"/>
                </a:lnTo>
                <a:lnTo>
                  <a:pt x="7707" y="11477"/>
                </a:lnTo>
                <a:lnTo>
                  <a:pt x="8176" y="12039"/>
                </a:lnTo>
                <a:lnTo>
                  <a:pt x="8645" y="12621"/>
                </a:lnTo>
                <a:lnTo>
                  <a:pt x="9095" y="13221"/>
                </a:lnTo>
                <a:lnTo>
                  <a:pt x="9507" y="13840"/>
                </a:lnTo>
                <a:lnTo>
                  <a:pt x="9695" y="14158"/>
                </a:lnTo>
                <a:lnTo>
                  <a:pt x="9882" y="14496"/>
                </a:lnTo>
                <a:lnTo>
                  <a:pt x="10051" y="14815"/>
                </a:lnTo>
                <a:lnTo>
                  <a:pt x="10220" y="15152"/>
                </a:lnTo>
                <a:lnTo>
                  <a:pt x="10351" y="15508"/>
                </a:lnTo>
                <a:lnTo>
                  <a:pt x="10464" y="15846"/>
                </a:lnTo>
                <a:lnTo>
                  <a:pt x="10576" y="16202"/>
                </a:lnTo>
                <a:lnTo>
                  <a:pt x="10651" y="16559"/>
                </a:lnTo>
                <a:lnTo>
                  <a:pt x="10707" y="16915"/>
                </a:lnTo>
                <a:lnTo>
                  <a:pt x="10745" y="17271"/>
                </a:lnTo>
                <a:lnTo>
                  <a:pt x="10745" y="17646"/>
                </a:lnTo>
                <a:lnTo>
                  <a:pt x="10726" y="18002"/>
                </a:lnTo>
                <a:lnTo>
                  <a:pt x="10689" y="18284"/>
                </a:lnTo>
                <a:lnTo>
                  <a:pt x="10632" y="18546"/>
                </a:lnTo>
                <a:lnTo>
                  <a:pt x="10576" y="18827"/>
                </a:lnTo>
                <a:lnTo>
                  <a:pt x="10501" y="19090"/>
                </a:lnTo>
                <a:lnTo>
                  <a:pt x="10407" y="19353"/>
                </a:lnTo>
                <a:lnTo>
                  <a:pt x="10295" y="19615"/>
                </a:lnTo>
                <a:lnTo>
                  <a:pt x="10070" y="20121"/>
                </a:lnTo>
                <a:lnTo>
                  <a:pt x="9807" y="20628"/>
                </a:lnTo>
                <a:lnTo>
                  <a:pt x="9526" y="21134"/>
                </a:lnTo>
                <a:lnTo>
                  <a:pt x="8945" y="22128"/>
                </a:lnTo>
                <a:lnTo>
                  <a:pt x="8663" y="22615"/>
                </a:lnTo>
                <a:lnTo>
                  <a:pt x="8382" y="23122"/>
                </a:lnTo>
                <a:lnTo>
                  <a:pt x="8138" y="23609"/>
                </a:lnTo>
                <a:lnTo>
                  <a:pt x="7913" y="24115"/>
                </a:lnTo>
                <a:lnTo>
                  <a:pt x="7820" y="24378"/>
                </a:lnTo>
                <a:lnTo>
                  <a:pt x="7745" y="24640"/>
                </a:lnTo>
                <a:lnTo>
                  <a:pt x="7670" y="24903"/>
                </a:lnTo>
                <a:lnTo>
                  <a:pt x="7613" y="25166"/>
                </a:lnTo>
                <a:lnTo>
                  <a:pt x="7557" y="25428"/>
                </a:lnTo>
                <a:lnTo>
                  <a:pt x="7538" y="25691"/>
                </a:lnTo>
                <a:lnTo>
                  <a:pt x="7538" y="25972"/>
                </a:lnTo>
                <a:lnTo>
                  <a:pt x="7538" y="26253"/>
                </a:lnTo>
                <a:lnTo>
                  <a:pt x="7576" y="26534"/>
                </a:lnTo>
                <a:lnTo>
                  <a:pt x="7613" y="26834"/>
                </a:lnTo>
                <a:lnTo>
                  <a:pt x="7726" y="27397"/>
                </a:lnTo>
                <a:lnTo>
                  <a:pt x="7857" y="27978"/>
                </a:lnTo>
                <a:lnTo>
                  <a:pt x="7895" y="28278"/>
                </a:lnTo>
                <a:lnTo>
                  <a:pt x="7932" y="28560"/>
                </a:lnTo>
                <a:lnTo>
                  <a:pt x="7951" y="28935"/>
                </a:lnTo>
                <a:lnTo>
                  <a:pt x="7932" y="29291"/>
                </a:lnTo>
                <a:lnTo>
                  <a:pt x="7876" y="29666"/>
                </a:lnTo>
                <a:lnTo>
                  <a:pt x="7801" y="30003"/>
                </a:lnTo>
                <a:lnTo>
                  <a:pt x="7688" y="30360"/>
                </a:lnTo>
                <a:lnTo>
                  <a:pt x="7576" y="30697"/>
                </a:lnTo>
                <a:lnTo>
                  <a:pt x="7426" y="31035"/>
                </a:lnTo>
                <a:lnTo>
                  <a:pt x="7257" y="31372"/>
                </a:lnTo>
                <a:lnTo>
                  <a:pt x="7051" y="31691"/>
                </a:lnTo>
                <a:lnTo>
                  <a:pt x="6845" y="32010"/>
                </a:lnTo>
                <a:lnTo>
                  <a:pt x="6638" y="32310"/>
                </a:lnTo>
                <a:lnTo>
                  <a:pt x="6394" y="32610"/>
                </a:lnTo>
                <a:lnTo>
                  <a:pt x="6151" y="32910"/>
                </a:lnTo>
                <a:lnTo>
                  <a:pt x="5888" y="33191"/>
                </a:lnTo>
                <a:lnTo>
                  <a:pt x="5626" y="33454"/>
                </a:lnTo>
                <a:lnTo>
                  <a:pt x="5363" y="33716"/>
                </a:lnTo>
                <a:lnTo>
                  <a:pt x="4819" y="34223"/>
                </a:lnTo>
                <a:lnTo>
                  <a:pt x="4257" y="34710"/>
                </a:lnTo>
                <a:lnTo>
                  <a:pt x="3676" y="35198"/>
                </a:lnTo>
                <a:lnTo>
                  <a:pt x="3113" y="35685"/>
                </a:lnTo>
                <a:lnTo>
                  <a:pt x="2569" y="36192"/>
                </a:lnTo>
                <a:lnTo>
                  <a:pt x="2044" y="36717"/>
                </a:lnTo>
                <a:lnTo>
                  <a:pt x="1800" y="36998"/>
                </a:lnTo>
                <a:lnTo>
                  <a:pt x="1557" y="37279"/>
                </a:lnTo>
                <a:lnTo>
                  <a:pt x="1332" y="37560"/>
                </a:lnTo>
                <a:lnTo>
                  <a:pt x="1125" y="37860"/>
                </a:lnTo>
                <a:lnTo>
                  <a:pt x="919" y="38198"/>
                </a:lnTo>
                <a:lnTo>
                  <a:pt x="713" y="38592"/>
                </a:lnTo>
                <a:lnTo>
                  <a:pt x="525" y="39004"/>
                </a:lnTo>
                <a:lnTo>
                  <a:pt x="338" y="39473"/>
                </a:lnTo>
                <a:lnTo>
                  <a:pt x="188" y="39979"/>
                </a:lnTo>
                <a:lnTo>
                  <a:pt x="131" y="40261"/>
                </a:lnTo>
                <a:lnTo>
                  <a:pt x="94" y="40523"/>
                </a:lnTo>
                <a:lnTo>
                  <a:pt x="38" y="40804"/>
                </a:lnTo>
                <a:lnTo>
                  <a:pt x="19" y="41104"/>
                </a:lnTo>
                <a:lnTo>
                  <a:pt x="0" y="41404"/>
                </a:lnTo>
                <a:lnTo>
                  <a:pt x="0" y="41723"/>
                </a:lnTo>
                <a:lnTo>
                  <a:pt x="19" y="42042"/>
                </a:lnTo>
                <a:lnTo>
                  <a:pt x="38" y="42361"/>
                </a:lnTo>
                <a:lnTo>
                  <a:pt x="94" y="42680"/>
                </a:lnTo>
                <a:lnTo>
                  <a:pt x="150" y="43017"/>
                </a:lnTo>
                <a:lnTo>
                  <a:pt x="244" y="43373"/>
                </a:lnTo>
                <a:lnTo>
                  <a:pt x="338" y="43711"/>
                </a:lnTo>
                <a:lnTo>
                  <a:pt x="469" y="44067"/>
                </a:lnTo>
                <a:lnTo>
                  <a:pt x="619" y="44424"/>
                </a:lnTo>
                <a:lnTo>
                  <a:pt x="788" y="44799"/>
                </a:lnTo>
                <a:lnTo>
                  <a:pt x="975" y="45155"/>
                </a:lnTo>
                <a:lnTo>
                  <a:pt x="1182" y="45530"/>
                </a:lnTo>
                <a:lnTo>
                  <a:pt x="1425" y="45905"/>
                </a:lnTo>
                <a:lnTo>
                  <a:pt x="1707" y="46299"/>
                </a:lnTo>
                <a:lnTo>
                  <a:pt x="2007" y="46674"/>
                </a:lnTo>
                <a:lnTo>
                  <a:pt x="2325" y="47068"/>
                </a:lnTo>
                <a:lnTo>
                  <a:pt x="2682" y="47461"/>
                </a:lnTo>
                <a:lnTo>
                  <a:pt x="13933" y="47461"/>
                </a:lnTo>
                <a:lnTo>
                  <a:pt x="13933" y="57"/>
                </a:lnTo>
                <a:lnTo>
                  <a:pt x="725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8"/>
          <p:cNvSpPr/>
          <p:nvPr/>
        </p:nvSpPr>
        <p:spPr>
          <a:xfrm flipH="1">
            <a:off x="980197" y="-269200"/>
            <a:ext cx="2807016" cy="808710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7" name="Google Shape;627;p8"/>
          <p:cNvGrpSpPr/>
          <p:nvPr/>
        </p:nvGrpSpPr>
        <p:grpSpPr>
          <a:xfrm>
            <a:off x="6786019" y="40423"/>
            <a:ext cx="930362" cy="1018697"/>
            <a:chOff x="3459100" y="395775"/>
            <a:chExt cx="803075" cy="879324"/>
          </a:xfrm>
        </p:grpSpPr>
        <p:sp>
          <p:nvSpPr>
            <p:cNvPr id="628" name="Google Shape;628;p8"/>
            <p:cNvSpPr/>
            <p:nvPr/>
          </p:nvSpPr>
          <p:spPr>
            <a:xfrm>
              <a:off x="3670428" y="395775"/>
              <a:ext cx="58846" cy="94663"/>
            </a:xfrm>
            <a:custGeom>
              <a:avLst/>
              <a:gdLst/>
              <a:ahLst/>
              <a:cxnLst/>
              <a:rect l="l" t="t" r="r" b="b"/>
              <a:pathLst>
                <a:path w="1201" h="1932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50"/>
                  </a:lnTo>
                  <a:lnTo>
                    <a:pt x="169" y="282"/>
                  </a:lnTo>
                  <a:lnTo>
                    <a:pt x="94" y="413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57"/>
                  </a:lnTo>
                  <a:lnTo>
                    <a:pt x="0" y="1163"/>
                  </a:lnTo>
                  <a:lnTo>
                    <a:pt x="38" y="1350"/>
                  </a:lnTo>
                  <a:lnTo>
                    <a:pt x="94" y="1500"/>
                  </a:lnTo>
                  <a:lnTo>
                    <a:pt x="169" y="1651"/>
                  </a:lnTo>
                  <a:lnTo>
                    <a:pt x="263" y="1763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63"/>
                  </a:lnTo>
                  <a:lnTo>
                    <a:pt x="1032" y="1651"/>
                  </a:lnTo>
                  <a:lnTo>
                    <a:pt x="1107" y="1500"/>
                  </a:lnTo>
                  <a:lnTo>
                    <a:pt x="1163" y="1350"/>
                  </a:lnTo>
                  <a:lnTo>
                    <a:pt x="1182" y="1163"/>
                  </a:lnTo>
                  <a:lnTo>
                    <a:pt x="1200" y="957"/>
                  </a:lnTo>
                  <a:lnTo>
                    <a:pt x="1182" y="769"/>
                  </a:lnTo>
                  <a:lnTo>
                    <a:pt x="1163" y="582"/>
                  </a:lnTo>
                  <a:lnTo>
                    <a:pt x="1107" y="413"/>
                  </a:lnTo>
                  <a:lnTo>
                    <a:pt x="1032" y="282"/>
                  </a:lnTo>
                  <a:lnTo>
                    <a:pt x="938" y="150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8"/>
            <p:cNvSpPr/>
            <p:nvPr/>
          </p:nvSpPr>
          <p:spPr>
            <a:xfrm>
              <a:off x="3798116" y="516115"/>
              <a:ext cx="44147" cy="68058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451" y="1"/>
                  </a:moveTo>
                  <a:lnTo>
                    <a:pt x="357" y="20"/>
                  </a:lnTo>
                  <a:lnTo>
                    <a:pt x="263" y="57"/>
                  </a:lnTo>
                  <a:lnTo>
                    <a:pt x="188" y="113"/>
                  </a:lnTo>
                  <a:lnTo>
                    <a:pt x="132" y="207"/>
                  </a:lnTo>
                  <a:lnTo>
                    <a:pt x="76" y="301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695"/>
                  </a:lnTo>
                  <a:lnTo>
                    <a:pt x="1" y="845"/>
                  </a:lnTo>
                  <a:lnTo>
                    <a:pt x="38" y="976"/>
                  </a:lnTo>
                  <a:lnTo>
                    <a:pt x="76" y="1088"/>
                  </a:lnTo>
                  <a:lnTo>
                    <a:pt x="132" y="1201"/>
                  </a:lnTo>
                  <a:lnTo>
                    <a:pt x="188" y="1276"/>
                  </a:lnTo>
                  <a:lnTo>
                    <a:pt x="263" y="1351"/>
                  </a:lnTo>
                  <a:lnTo>
                    <a:pt x="357" y="1388"/>
                  </a:lnTo>
                  <a:lnTo>
                    <a:pt x="545" y="1388"/>
                  </a:lnTo>
                  <a:lnTo>
                    <a:pt x="620" y="1351"/>
                  </a:lnTo>
                  <a:lnTo>
                    <a:pt x="695" y="1276"/>
                  </a:lnTo>
                  <a:lnTo>
                    <a:pt x="770" y="1201"/>
                  </a:lnTo>
                  <a:lnTo>
                    <a:pt x="826" y="1088"/>
                  </a:lnTo>
                  <a:lnTo>
                    <a:pt x="863" y="976"/>
                  </a:lnTo>
                  <a:lnTo>
                    <a:pt x="882" y="845"/>
                  </a:lnTo>
                  <a:lnTo>
                    <a:pt x="901" y="695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01"/>
                  </a:lnTo>
                  <a:lnTo>
                    <a:pt x="770" y="207"/>
                  </a:lnTo>
                  <a:lnTo>
                    <a:pt x="695" y="113"/>
                  </a:lnTo>
                  <a:lnTo>
                    <a:pt x="620" y="57"/>
                  </a:lnTo>
                  <a:lnTo>
                    <a:pt x="545" y="20"/>
                  </a:lnTo>
                  <a:lnTo>
                    <a:pt x="45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8"/>
            <p:cNvSpPr/>
            <p:nvPr/>
          </p:nvSpPr>
          <p:spPr>
            <a:xfrm>
              <a:off x="3459100" y="550120"/>
              <a:ext cx="44147" cy="68988"/>
            </a:xfrm>
            <a:custGeom>
              <a:avLst/>
              <a:gdLst/>
              <a:ahLst/>
              <a:cxnLst/>
              <a:rect l="l" t="t" r="r" b="b"/>
              <a:pathLst>
                <a:path w="901" h="1408" extrusionOk="0">
                  <a:moveTo>
                    <a:pt x="450" y="1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694"/>
                  </a:lnTo>
                  <a:lnTo>
                    <a:pt x="0" y="844"/>
                  </a:lnTo>
                  <a:lnTo>
                    <a:pt x="19" y="976"/>
                  </a:lnTo>
                  <a:lnTo>
                    <a:pt x="75" y="1088"/>
                  </a:lnTo>
                  <a:lnTo>
                    <a:pt x="132" y="1201"/>
                  </a:lnTo>
                  <a:lnTo>
                    <a:pt x="188" y="1276"/>
                  </a:lnTo>
                  <a:lnTo>
                    <a:pt x="263" y="1351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1"/>
                  </a:lnTo>
                  <a:lnTo>
                    <a:pt x="694" y="1276"/>
                  </a:lnTo>
                  <a:lnTo>
                    <a:pt x="769" y="1201"/>
                  </a:lnTo>
                  <a:lnTo>
                    <a:pt x="825" y="1088"/>
                  </a:lnTo>
                  <a:lnTo>
                    <a:pt x="863" y="976"/>
                  </a:lnTo>
                  <a:lnTo>
                    <a:pt x="882" y="844"/>
                  </a:lnTo>
                  <a:lnTo>
                    <a:pt x="900" y="694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8"/>
            <p:cNvSpPr/>
            <p:nvPr/>
          </p:nvSpPr>
          <p:spPr>
            <a:xfrm>
              <a:off x="4033355" y="571238"/>
              <a:ext cx="59777" cy="95643"/>
            </a:xfrm>
            <a:custGeom>
              <a:avLst/>
              <a:gdLst/>
              <a:ahLst/>
              <a:cxnLst/>
              <a:rect l="l" t="t" r="r" b="b"/>
              <a:pathLst>
                <a:path w="1220" h="1952" extrusionOk="0">
                  <a:moveTo>
                    <a:pt x="619" y="1"/>
                  </a:moveTo>
                  <a:lnTo>
                    <a:pt x="488" y="20"/>
                  </a:lnTo>
                  <a:lnTo>
                    <a:pt x="375" y="76"/>
                  </a:lnTo>
                  <a:lnTo>
                    <a:pt x="281" y="170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70"/>
                  </a:lnTo>
                  <a:lnTo>
                    <a:pt x="0" y="976"/>
                  </a:lnTo>
                  <a:lnTo>
                    <a:pt x="19" y="1164"/>
                  </a:lnTo>
                  <a:lnTo>
                    <a:pt x="56" y="1351"/>
                  </a:lnTo>
                  <a:lnTo>
                    <a:pt x="113" y="1520"/>
                  </a:lnTo>
                  <a:lnTo>
                    <a:pt x="188" y="1651"/>
                  </a:lnTo>
                  <a:lnTo>
                    <a:pt x="281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19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57" y="1782"/>
                  </a:lnTo>
                  <a:lnTo>
                    <a:pt x="1032" y="1651"/>
                  </a:lnTo>
                  <a:lnTo>
                    <a:pt x="1107" y="1520"/>
                  </a:lnTo>
                  <a:lnTo>
                    <a:pt x="1163" y="1351"/>
                  </a:lnTo>
                  <a:lnTo>
                    <a:pt x="1200" y="1164"/>
                  </a:lnTo>
                  <a:lnTo>
                    <a:pt x="1219" y="976"/>
                  </a:lnTo>
                  <a:lnTo>
                    <a:pt x="1200" y="770"/>
                  </a:lnTo>
                  <a:lnTo>
                    <a:pt x="1163" y="601"/>
                  </a:lnTo>
                  <a:lnTo>
                    <a:pt x="1107" y="432"/>
                  </a:lnTo>
                  <a:lnTo>
                    <a:pt x="1032" y="282"/>
                  </a:lnTo>
                  <a:lnTo>
                    <a:pt x="957" y="170"/>
                  </a:lnTo>
                  <a:lnTo>
                    <a:pt x="844" y="76"/>
                  </a:lnTo>
                  <a:lnTo>
                    <a:pt x="731" y="20"/>
                  </a:lnTo>
                  <a:lnTo>
                    <a:pt x="61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8"/>
            <p:cNvSpPr/>
            <p:nvPr/>
          </p:nvSpPr>
          <p:spPr>
            <a:xfrm>
              <a:off x="3641029" y="657622"/>
              <a:ext cx="58846" cy="94712"/>
            </a:xfrm>
            <a:custGeom>
              <a:avLst/>
              <a:gdLst/>
              <a:ahLst/>
              <a:cxnLst/>
              <a:rect l="l" t="t" r="r" b="b"/>
              <a:pathLst>
                <a:path w="1201" h="1933" extrusionOk="0">
                  <a:moveTo>
                    <a:pt x="600" y="1"/>
                  </a:moveTo>
                  <a:lnTo>
                    <a:pt x="469" y="19"/>
                  </a:lnTo>
                  <a:lnTo>
                    <a:pt x="357" y="76"/>
                  </a:lnTo>
                  <a:lnTo>
                    <a:pt x="263" y="169"/>
                  </a:lnTo>
                  <a:lnTo>
                    <a:pt x="169" y="282"/>
                  </a:lnTo>
                  <a:lnTo>
                    <a:pt x="94" y="432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76"/>
                  </a:lnTo>
                  <a:lnTo>
                    <a:pt x="0" y="1163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51"/>
                  </a:lnTo>
                  <a:lnTo>
                    <a:pt x="263" y="1782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82"/>
                  </a:lnTo>
                  <a:lnTo>
                    <a:pt x="1013" y="1651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63"/>
                  </a:lnTo>
                  <a:lnTo>
                    <a:pt x="1200" y="976"/>
                  </a:lnTo>
                  <a:lnTo>
                    <a:pt x="1182" y="769"/>
                  </a:lnTo>
                  <a:lnTo>
                    <a:pt x="1144" y="582"/>
                  </a:lnTo>
                  <a:lnTo>
                    <a:pt x="1088" y="432"/>
                  </a:lnTo>
                  <a:lnTo>
                    <a:pt x="1013" y="282"/>
                  </a:lnTo>
                  <a:lnTo>
                    <a:pt x="938" y="169"/>
                  </a:lnTo>
                  <a:lnTo>
                    <a:pt x="825" y="76"/>
                  </a:lnTo>
                  <a:lnTo>
                    <a:pt x="713" y="19"/>
                  </a:lnTo>
                  <a:lnTo>
                    <a:pt x="60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8"/>
            <p:cNvSpPr/>
            <p:nvPr/>
          </p:nvSpPr>
          <p:spPr>
            <a:xfrm>
              <a:off x="3459100" y="802805"/>
              <a:ext cx="44147" cy="68939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713"/>
                  </a:lnTo>
                  <a:lnTo>
                    <a:pt x="0" y="844"/>
                  </a:lnTo>
                  <a:lnTo>
                    <a:pt x="19" y="975"/>
                  </a:lnTo>
                  <a:lnTo>
                    <a:pt x="75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0"/>
                  </a:lnTo>
                  <a:lnTo>
                    <a:pt x="694" y="1294"/>
                  </a:lnTo>
                  <a:lnTo>
                    <a:pt x="769" y="1200"/>
                  </a:lnTo>
                  <a:lnTo>
                    <a:pt x="825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0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8"/>
            <p:cNvSpPr/>
            <p:nvPr/>
          </p:nvSpPr>
          <p:spPr>
            <a:xfrm>
              <a:off x="3820165" y="802805"/>
              <a:ext cx="44147" cy="68939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713"/>
                  </a:lnTo>
                  <a:lnTo>
                    <a:pt x="1" y="844"/>
                  </a:lnTo>
                  <a:lnTo>
                    <a:pt x="38" y="975"/>
                  </a:lnTo>
                  <a:lnTo>
                    <a:pt x="76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20" y="1350"/>
                  </a:lnTo>
                  <a:lnTo>
                    <a:pt x="695" y="1294"/>
                  </a:lnTo>
                  <a:lnTo>
                    <a:pt x="770" y="1200"/>
                  </a:lnTo>
                  <a:lnTo>
                    <a:pt x="826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1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695" y="132"/>
                  </a:lnTo>
                  <a:lnTo>
                    <a:pt x="620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8"/>
            <p:cNvSpPr/>
            <p:nvPr/>
          </p:nvSpPr>
          <p:spPr>
            <a:xfrm>
              <a:off x="4195979" y="837691"/>
              <a:ext cx="44147" cy="68058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357" y="1"/>
                  </a:moveTo>
                  <a:lnTo>
                    <a:pt x="281" y="57"/>
                  </a:lnTo>
                  <a:lnTo>
                    <a:pt x="206" y="113"/>
                  </a:lnTo>
                  <a:lnTo>
                    <a:pt x="131" y="207"/>
                  </a:lnTo>
                  <a:lnTo>
                    <a:pt x="75" y="301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695"/>
                  </a:lnTo>
                  <a:lnTo>
                    <a:pt x="19" y="845"/>
                  </a:lnTo>
                  <a:lnTo>
                    <a:pt x="38" y="976"/>
                  </a:lnTo>
                  <a:lnTo>
                    <a:pt x="75" y="1089"/>
                  </a:lnTo>
                  <a:lnTo>
                    <a:pt x="131" y="1182"/>
                  </a:lnTo>
                  <a:lnTo>
                    <a:pt x="206" y="1276"/>
                  </a:lnTo>
                  <a:lnTo>
                    <a:pt x="281" y="1332"/>
                  </a:lnTo>
                  <a:lnTo>
                    <a:pt x="357" y="1389"/>
                  </a:lnTo>
                  <a:lnTo>
                    <a:pt x="544" y="1389"/>
                  </a:lnTo>
                  <a:lnTo>
                    <a:pt x="619" y="1332"/>
                  </a:lnTo>
                  <a:lnTo>
                    <a:pt x="713" y="1276"/>
                  </a:lnTo>
                  <a:lnTo>
                    <a:pt x="769" y="1182"/>
                  </a:lnTo>
                  <a:lnTo>
                    <a:pt x="825" y="1089"/>
                  </a:lnTo>
                  <a:lnTo>
                    <a:pt x="863" y="976"/>
                  </a:lnTo>
                  <a:lnTo>
                    <a:pt x="900" y="845"/>
                  </a:lnTo>
                  <a:lnTo>
                    <a:pt x="900" y="695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01"/>
                  </a:lnTo>
                  <a:lnTo>
                    <a:pt x="769" y="207"/>
                  </a:lnTo>
                  <a:lnTo>
                    <a:pt x="713" y="113"/>
                  </a:lnTo>
                  <a:lnTo>
                    <a:pt x="619" y="57"/>
                  </a:lnTo>
                  <a:lnTo>
                    <a:pt x="54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8"/>
            <p:cNvSpPr/>
            <p:nvPr/>
          </p:nvSpPr>
          <p:spPr>
            <a:xfrm>
              <a:off x="3641029" y="958080"/>
              <a:ext cx="58846" cy="95594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69"/>
                  </a:lnTo>
                  <a:lnTo>
                    <a:pt x="169" y="300"/>
                  </a:lnTo>
                  <a:lnTo>
                    <a:pt x="94" y="432"/>
                  </a:lnTo>
                  <a:lnTo>
                    <a:pt x="38" y="600"/>
                  </a:lnTo>
                  <a:lnTo>
                    <a:pt x="0" y="788"/>
                  </a:lnTo>
                  <a:lnTo>
                    <a:pt x="0" y="975"/>
                  </a:lnTo>
                  <a:lnTo>
                    <a:pt x="0" y="1182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69"/>
                  </a:lnTo>
                  <a:lnTo>
                    <a:pt x="263" y="1782"/>
                  </a:lnTo>
                  <a:lnTo>
                    <a:pt x="357" y="1876"/>
                  </a:lnTo>
                  <a:lnTo>
                    <a:pt x="469" y="1932"/>
                  </a:lnTo>
                  <a:lnTo>
                    <a:pt x="600" y="1951"/>
                  </a:lnTo>
                  <a:lnTo>
                    <a:pt x="713" y="1932"/>
                  </a:lnTo>
                  <a:lnTo>
                    <a:pt x="825" y="1876"/>
                  </a:lnTo>
                  <a:lnTo>
                    <a:pt x="938" y="1782"/>
                  </a:lnTo>
                  <a:lnTo>
                    <a:pt x="1013" y="1669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82"/>
                  </a:lnTo>
                  <a:lnTo>
                    <a:pt x="1200" y="975"/>
                  </a:lnTo>
                  <a:lnTo>
                    <a:pt x="1182" y="788"/>
                  </a:lnTo>
                  <a:lnTo>
                    <a:pt x="1144" y="600"/>
                  </a:lnTo>
                  <a:lnTo>
                    <a:pt x="1088" y="432"/>
                  </a:lnTo>
                  <a:lnTo>
                    <a:pt x="1013" y="300"/>
                  </a:lnTo>
                  <a:lnTo>
                    <a:pt x="938" y="169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8"/>
            <p:cNvSpPr/>
            <p:nvPr/>
          </p:nvSpPr>
          <p:spPr>
            <a:xfrm>
              <a:off x="3945159" y="1005854"/>
              <a:ext cx="58846" cy="95594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88" y="19"/>
                  </a:lnTo>
                  <a:lnTo>
                    <a:pt x="375" y="75"/>
                  </a:lnTo>
                  <a:lnTo>
                    <a:pt x="263" y="169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88"/>
                  </a:lnTo>
                  <a:lnTo>
                    <a:pt x="0" y="976"/>
                  </a:lnTo>
                  <a:lnTo>
                    <a:pt x="19" y="1182"/>
                  </a:lnTo>
                  <a:lnTo>
                    <a:pt x="56" y="1351"/>
                  </a:lnTo>
                  <a:lnTo>
                    <a:pt x="113" y="1519"/>
                  </a:lnTo>
                  <a:lnTo>
                    <a:pt x="188" y="1669"/>
                  </a:lnTo>
                  <a:lnTo>
                    <a:pt x="263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00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38" y="1782"/>
                  </a:lnTo>
                  <a:lnTo>
                    <a:pt x="1031" y="1669"/>
                  </a:lnTo>
                  <a:lnTo>
                    <a:pt x="1106" y="1519"/>
                  </a:lnTo>
                  <a:lnTo>
                    <a:pt x="1163" y="1351"/>
                  </a:lnTo>
                  <a:lnTo>
                    <a:pt x="1200" y="1182"/>
                  </a:lnTo>
                  <a:lnTo>
                    <a:pt x="1200" y="976"/>
                  </a:lnTo>
                  <a:lnTo>
                    <a:pt x="1200" y="788"/>
                  </a:lnTo>
                  <a:lnTo>
                    <a:pt x="1163" y="601"/>
                  </a:lnTo>
                  <a:lnTo>
                    <a:pt x="1106" y="432"/>
                  </a:lnTo>
                  <a:lnTo>
                    <a:pt x="1031" y="282"/>
                  </a:lnTo>
                  <a:lnTo>
                    <a:pt x="938" y="169"/>
                  </a:lnTo>
                  <a:lnTo>
                    <a:pt x="844" y="75"/>
                  </a:lnTo>
                  <a:lnTo>
                    <a:pt x="731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8"/>
            <p:cNvSpPr/>
            <p:nvPr/>
          </p:nvSpPr>
          <p:spPr>
            <a:xfrm>
              <a:off x="3923061" y="1206159"/>
              <a:ext cx="44196" cy="68939"/>
            </a:xfrm>
            <a:custGeom>
              <a:avLst/>
              <a:gdLst/>
              <a:ahLst/>
              <a:cxnLst/>
              <a:rect l="l" t="t" r="r" b="b"/>
              <a:pathLst>
                <a:path w="902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20" y="563"/>
                  </a:lnTo>
                  <a:lnTo>
                    <a:pt x="1" y="713"/>
                  </a:lnTo>
                  <a:lnTo>
                    <a:pt x="20" y="844"/>
                  </a:lnTo>
                  <a:lnTo>
                    <a:pt x="38" y="975"/>
                  </a:lnTo>
                  <a:lnTo>
                    <a:pt x="76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39" y="1350"/>
                  </a:lnTo>
                  <a:lnTo>
                    <a:pt x="714" y="1275"/>
                  </a:lnTo>
                  <a:lnTo>
                    <a:pt x="770" y="1200"/>
                  </a:lnTo>
                  <a:lnTo>
                    <a:pt x="826" y="1088"/>
                  </a:lnTo>
                  <a:lnTo>
                    <a:pt x="864" y="975"/>
                  </a:lnTo>
                  <a:lnTo>
                    <a:pt x="901" y="844"/>
                  </a:lnTo>
                  <a:lnTo>
                    <a:pt x="901" y="713"/>
                  </a:lnTo>
                  <a:lnTo>
                    <a:pt x="901" y="563"/>
                  </a:lnTo>
                  <a:lnTo>
                    <a:pt x="864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714" y="132"/>
                  </a:lnTo>
                  <a:lnTo>
                    <a:pt x="639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8"/>
            <p:cNvSpPr/>
            <p:nvPr/>
          </p:nvSpPr>
          <p:spPr>
            <a:xfrm>
              <a:off x="4218028" y="1206159"/>
              <a:ext cx="44147" cy="68939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713"/>
                  </a:lnTo>
                  <a:lnTo>
                    <a:pt x="19" y="844"/>
                  </a:lnTo>
                  <a:lnTo>
                    <a:pt x="38" y="975"/>
                  </a:lnTo>
                  <a:lnTo>
                    <a:pt x="75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38" y="1350"/>
                  </a:lnTo>
                  <a:lnTo>
                    <a:pt x="713" y="1275"/>
                  </a:lnTo>
                  <a:lnTo>
                    <a:pt x="769" y="1200"/>
                  </a:lnTo>
                  <a:lnTo>
                    <a:pt x="825" y="1088"/>
                  </a:lnTo>
                  <a:lnTo>
                    <a:pt x="863" y="975"/>
                  </a:lnTo>
                  <a:lnTo>
                    <a:pt x="900" y="844"/>
                  </a:lnTo>
                  <a:lnTo>
                    <a:pt x="900" y="713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713" y="132"/>
                  </a:lnTo>
                  <a:lnTo>
                    <a:pt x="638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8" name="Google Shape;678;p8"/>
          <p:cNvGrpSpPr/>
          <p:nvPr/>
        </p:nvGrpSpPr>
        <p:grpSpPr>
          <a:xfrm>
            <a:off x="3966808" y="-13382"/>
            <a:ext cx="1083859" cy="386437"/>
            <a:chOff x="4030071" y="192575"/>
            <a:chExt cx="1083859" cy="386437"/>
          </a:xfrm>
        </p:grpSpPr>
        <p:sp>
          <p:nvSpPr>
            <p:cNvPr id="679" name="Google Shape;679;p8"/>
            <p:cNvSpPr/>
            <p:nvPr/>
          </p:nvSpPr>
          <p:spPr>
            <a:xfrm>
              <a:off x="4030071" y="241924"/>
              <a:ext cx="478753" cy="337088"/>
            </a:xfrm>
            <a:custGeom>
              <a:avLst/>
              <a:gdLst/>
              <a:ahLst/>
              <a:cxnLst/>
              <a:rect l="l" t="t" r="r" b="b"/>
              <a:pathLst>
                <a:path w="35035" h="24668" extrusionOk="0">
                  <a:moveTo>
                    <a:pt x="23392" y="1"/>
                  </a:moveTo>
                  <a:lnTo>
                    <a:pt x="22818" y="22"/>
                  </a:lnTo>
                  <a:lnTo>
                    <a:pt x="22266" y="65"/>
                  </a:lnTo>
                  <a:lnTo>
                    <a:pt x="21713" y="128"/>
                  </a:lnTo>
                  <a:lnTo>
                    <a:pt x="21182" y="235"/>
                  </a:lnTo>
                  <a:lnTo>
                    <a:pt x="20672" y="383"/>
                  </a:lnTo>
                  <a:lnTo>
                    <a:pt x="20439" y="489"/>
                  </a:lnTo>
                  <a:lnTo>
                    <a:pt x="20205" y="574"/>
                  </a:lnTo>
                  <a:lnTo>
                    <a:pt x="19992" y="702"/>
                  </a:lnTo>
                  <a:lnTo>
                    <a:pt x="19759" y="808"/>
                  </a:lnTo>
                  <a:lnTo>
                    <a:pt x="19568" y="957"/>
                  </a:lnTo>
                  <a:lnTo>
                    <a:pt x="19376" y="1106"/>
                  </a:lnTo>
                  <a:lnTo>
                    <a:pt x="19185" y="1276"/>
                  </a:lnTo>
                  <a:lnTo>
                    <a:pt x="19015" y="1446"/>
                  </a:lnTo>
                  <a:lnTo>
                    <a:pt x="19334" y="1658"/>
                  </a:lnTo>
                  <a:lnTo>
                    <a:pt x="19759" y="1955"/>
                  </a:lnTo>
                  <a:lnTo>
                    <a:pt x="20184" y="2253"/>
                  </a:lnTo>
                  <a:lnTo>
                    <a:pt x="20524" y="2444"/>
                  </a:lnTo>
                  <a:lnTo>
                    <a:pt x="19206" y="2890"/>
                  </a:lnTo>
                  <a:lnTo>
                    <a:pt x="17910" y="3358"/>
                  </a:lnTo>
                  <a:lnTo>
                    <a:pt x="17252" y="3613"/>
                  </a:lnTo>
                  <a:lnTo>
                    <a:pt x="16614" y="3889"/>
                  </a:lnTo>
                  <a:lnTo>
                    <a:pt x="15998" y="4186"/>
                  </a:lnTo>
                  <a:lnTo>
                    <a:pt x="15361" y="4484"/>
                  </a:lnTo>
                  <a:lnTo>
                    <a:pt x="14745" y="4781"/>
                  </a:lnTo>
                  <a:lnTo>
                    <a:pt x="14150" y="5121"/>
                  </a:lnTo>
                  <a:lnTo>
                    <a:pt x="13555" y="5461"/>
                  </a:lnTo>
                  <a:lnTo>
                    <a:pt x="12960" y="5822"/>
                  </a:lnTo>
                  <a:lnTo>
                    <a:pt x="12386" y="6205"/>
                  </a:lnTo>
                  <a:lnTo>
                    <a:pt x="11834" y="6608"/>
                  </a:lnTo>
                  <a:lnTo>
                    <a:pt x="11282" y="7033"/>
                  </a:lnTo>
                  <a:lnTo>
                    <a:pt x="10750" y="7458"/>
                  </a:lnTo>
                  <a:lnTo>
                    <a:pt x="11197" y="7586"/>
                  </a:lnTo>
                  <a:lnTo>
                    <a:pt x="11600" y="7713"/>
                  </a:lnTo>
                  <a:lnTo>
                    <a:pt x="11961" y="7883"/>
                  </a:lnTo>
                  <a:lnTo>
                    <a:pt x="12365" y="8117"/>
                  </a:lnTo>
                  <a:lnTo>
                    <a:pt x="11707" y="8414"/>
                  </a:lnTo>
                  <a:lnTo>
                    <a:pt x="11090" y="8712"/>
                  </a:lnTo>
                  <a:lnTo>
                    <a:pt x="10496" y="9052"/>
                  </a:lnTo>
                  <a:lnTo>
                    <a:pt x="9964" y="9392"/>
                  </a:lnTo>
                  <a:lnTo>
                    <a:pt x="9433" y="9753"/>
                  </a:lnTo>
                  <a:lnTo>
                    <a:pt x="8945" y="10135"/>
                  </a:lnTo>
                  <a:lnTo>
                    <a:pt x="8477" y="10518"/>
                  </a:lnTo>
                  <a:lnTo>
                    <a:pt x="8010" y="10921"/>
                  </a:lnTo>
                  <a:lnTo>
                    <a:pt x="7117" y="11771"/>
                  </a:lnTo>
                  <a:lnTo>
                    <a:pt x="6183" y="12642"/>
                  </a:lnTo>
                  <a:lnTo>
                    <a:pt x="5694" y="13088"/>
                  </a:lnTo>
                  <a:lnTo>
                    <a:pt x="5184" y="13535"/>
                  </a:lnTo>
                  <a:lnTo>
                    <a:pt x="4632" y="13981"/>
                  </a:lnTo>
                  <a:lnTo>
                    <a:pt x="4058" y="14448"/>
                  </a:lnTo>
                  <a:lnTo>
                    <a:pt x="4653" y="14724"/>
                  </a:lnTo>
                  <a:lnTo>
                    <a:pt x="4972" y="14873"/>
                  </a:lnTo>
                  <a:lnTo>
                    <a:pt x="5227" y="14979"/>
                  </a:lnTo>
                  <a:lnTo>
                    <a:pt x="5609" y="15149"/>
                  </a:lnTo>
                  <a:lnTo>
                    <a:pt x="5142" y="15574"/>
                  </a:lnTo>
                  <a:lnTo>
                    <a:pt x="4717" y="16020"/>
                  </a:lnTo>
                  <a:lnTo>
                    <a:pt x="4292" y="16488"/>
                  </a:lnTo>
                  <a:lnTo>
                    <a:pt x="3909" y="16955"/>
                  </a:lnTo>
                  <a:lnTo>
                    <a:pt x="3527" y="17444"/>
                  </a:lnTo>
                  <a:lnTo>
                    <a:pt x="3144" y="17954"/>
                  </a:lnTo>
                  <a:lnTo>
                    <a:pt x="2804" y="18464"/>
                  </a:lnTo>
                  <a:lnTo>
                    <a:pt x="2465" y="18974"/>
                  </a:lnTo>
                  <a:lnTo>
                    <a:pt x="1806" y="20036"/>
                  </a:lnTo>
                  <a:lnTo>
                    <a:pt x="1190" y="21141"/>
                  </a:lnTo>
                  <a:lnTo>
                    <a:pt x="595" y="22245"/>
                  </a:lnTo>
                  <a:lnTo>
                    <a:pt x="0" y="23350"/>
                  </a:lnTo>
                  <a:lnTo>
                    <a:pt x="701" y="23541"/>
                  </a:lnTo>
                  <a:lnTo>
                    <a:pt x="1381" y="23711"/>
                  </a:lnTo>
                  <a:lnTo>
                    <a:pt x="2082" y="23860"/>
                  </a:lnTo>
                  <a:lnTo>
                    <a:pt x="2804" y="23988"/>
                  </a:lnTo>
                  <a:lnTo>
                    <a:pt x="3506" y="24073"/>
                  </a:lnTo>
                  <a:lnTo>
                    <a:pt x="4207" y="24136"/>
                  </a:lnTo>
                  <a:lnTo>
                    <a:pt x="4929" y="24179"/>
                  </a:lnTo>
                  <a:lnTo>
                    <a:pt x="5651" y="24200"/>
                  </a:lnTo>
                  <a:lnTo>
                    <a:pt x="6353" y="24179"/>
                  </a:lnTo>
                  <a:lnTo>
                    <a:pt x="7075" y="24136"/>
                  </a:lnTo>
                  <a:lnTo>
                    <a:pt x="7776" y="24073"/>
                  </a:lnTo>
                  <a:lnTo>
                    <a:pt x="8498" y="23966"/>
                  </a:lnTo>
                  <a:lnTo>
                    <a:pt x="9200" y="23860"/>
                  </a:lnTo>
                  <a:lnTo>
                    <a:pt x="9901" y="23711"/>
                  </a:lnTo>
                  <a:lnTo>
                    <a:pt x="10602" y="23541"/>
                  </a:lnTo>
                  <a:lnTo>
                    <a:pt x="11282" y="23329"/>
                  </a:lnTo>
                  <a:lnTo>
                    <a:pt x="10517" y="24668"/>
                  </a:lnTo>
                  <a:lnTo>
                    <a:pt x="11175" y="24583"/>
                  </a:lnTo>
                  <a:lnTo>
                    <a:pt x="11855" y="24498"/>
                  </a:lnTo>
                  <a:lnTo>
                    <a:pt x="12514" y="24391"/>
                  </a:lnTo>
                  <a:lnTo>
                    <a:pt x="13173" y="24264"/>
                  </a:lnTo>
                  <a:lnTo>
                    <a:pt x="13831" y="24115"/>
                  </a:lnTo>
                  <a:lnTo>
                    <a:pt x="14490" y="23966"/>
                  </a:lnTo>
                  <a:lnTo>
                    <a:pt x="15127" y="23796"/>
                  </a:lnTo>
                  <a:lnTo>
                    <a:pt x="15786" y="23605"/>
                  </a:lnTo>
                  <a:lnTo>
                    <a:pt x="16423" y="23393"/>
                  </a:lnTo>
                  <a:lnTo>
                    <a:pt x="17061" y="23180"/>
                  </a:lnTo>
                  <a:lnTo>
                    <a:pt x="17698" y="22925"/>
                  </a:lnTo>
                  <a:lnTo>
                    <a:pt x="18314" y="22670"/>
                  </a:lnTo>
                  <a:lnTo>
                    <a:pt x="18930" y="22415"/>
                  </a:lnTo>
                  <a:lnTo>
                    <a:pt x="19546" y="22118"/>
                  </a:lnTo>
                  <a:lnTo>
                    <a:pt x="20141" y="21821"/>
                  </a:lnTo>
                  <a:lnTo>
                    <a:pt x="20736" y="21502"/>
                  </a:lnTo>
                  <a:lnTo>
                    <a:pt x="20736" y="21502"/>
                  </a:lnTo>
                  <a:lnTo>
                    <a:pt x="20566" y="21884"/>
                  </a:lnTo>
                  <a:lnTo>
                    <a:pt x="20439" y="22309"/>
                  </a:lnTo>
                  <a:lnTo>
                    <a:pt x="20354" y="22713"/>
                  </a:lnTo>
                  <a:lnTo>
                    <a:pt x="20311" y="23138"/>
                  </a:lnTo>
                  <a:lnTo>
                    <a:pt x="21012" y="22734"/>
                  </a:lnTo>
                  <a:lnTo>
                    <a:pt x="21692" y="22309"/>
                  </a:lnTo>
                  <a:lnTo>
                    <a:pt x="22351" y="21863"/>
                  </a:lnTo>
                  <a:lnTo>
                    <a:pt x="23009" y="21417"/>
                  </a:lnTo>
                  <a:lnTo>
                    <a:pt x="23668" y="20928"/>
                  </a:lnTo>
                  <a:lnTo>
                    <a:pt x="24305" y="20440"/>
                  </a:lnTo>
                  <a:lnTo>
                    <a:pt x="24922" y="19951"/>
                  </a:lnTo>
                  <a:lnTo>
                    <a:pt x="25538" y="19420"/>
                  </a:lnTo>
                  <a:lnTo>
                    <a:pt x="26133" y="18889"/>
                  </a:lnTo>
                  <a:lnTo>
                    <a:pt x="26727" y="18357"/>
                  </a:lnTo>
                  <a:lnTo>
                    <a:pt x="27301" y="17784"/>
                  </a:lnTo>
                  <a:lnTo>
                    <a:pt x="27854" y="17210"/>
                  </a:lnTo>
                  <a:lnTo>
                    <a:pt x="28406" y="16637"/>
                  </a:lnTo>
                  <a:lnTo>
                    <a:pt x="28937" y="16042"/>
                  </a:lnTo>
                  <a:lnTo>
                    <a:pt x="29447" y="15425"/>
                  </a:lnTo>
                  <a:lnTo>
                    <a:pt x="29957" y="14809"/>
                  </a:lnTo>
                  <a:lnTo>
                    <a:pt x="29893" y="15064"/>
                  </a:lnTo>
                  <a:lnTo>
                    <a:pt x="29851" y="15362"/>
                  </a:lnTo>
                  <a:lnTo>
                    <a:pt x="29829" y="15638"/>
                  </a:lnTo>
                  <a:lnTo>
                    <a:pt x="29829" y="15914"/>
                  </a:lnTo>
                  <a:lnTo>
                    <a:pt x="29872" y="16190"/>
                  </a:lnTo>
                  <a:lnTo>
                    <a:pt x="29914" y="16467"/>
                  </a:lnTo>
                  <a:lnTo>
                    <a:pt x="29999" y="16743"/>
                  </a:lnTo>
                  <a:lnTo>
                    <a:pt x="30106" y="16998"/>
                  </a:lnTo>
                  <a:lnTo>
                    <a:pt x="30531" y="16403"/>
                  </a:lnTo>
                  <a:lnTo>
                    <a:pt x="30955" y="15787"/>
                  </a:lnTo>
                  <a:lnTo>
                    <a:pt x="31338" y="15171"/>
                  </a:lnTo>
                  <a:lnTo>
                    <a:pt x="31720" y="14533"/>
                  </a:lnTo>
                  <a:lnTo>
                    <a:pt x="32060" y="13875"/>
                  </a:lnTo>
                  <a:lnTo>
                    <a:pt x="32400" y="13216"/>
                  </a:lnTo>
                  <a:lnTo>
                    <a:pt x="32698" y="12536"/>
                  </a:lnTo>
                  <a:lnTo>
                    <a:pt x="32974" y="11856"/>
                  </a:lnTo>
                  <a:lnTo>
                    <a:pt x="33229" y="11155"/>
                  </a:lnTo>
                  <a:lnTo>
                    <a:pt x="33462" y="10454"/>
                  </a:lnTo>
                  <a:lnTo>
                    <a:pt x="33654" y="9732"/>
                  </a:lnTo>
                  <a:lnTo>
                    <a:pt x="33845" y="9030"/>
                  </a:lnTo>
                  <a:lnTo>
                    <a:pt x="33994" y="8287"/>
                  </a:lnTo>
                  <a:lnTo>
                    <a:pt x="34121" y="7564"/>
                  </a:lnTo>
                  <a:lnTo>
                    <a:pt x="34227" y="6842"/>
                  </a:lnTo>
                  <a:lnTo>
                    <a:pt x="34291" y="6098"/>
                  </a:lnTo>
                  <a:lnTo>
                    <a:pt x="34334" y="5695"/>
                  </a:lnTo>
                  <a:lnTo>
                    <a:pt x="34440" y="5057"/>
                  </a:lnTo>
                  <a:lnTo>
                    <a:pt x="34695" y="3464"/>
                  </a:lnTo>
                  <a:lnTo>
                    <a:pt x="35035" y="1361"/>
                  </a:lnTo>
                  <a:lnTo>
                    <a:pt x="34546" y="1403"/>
                  </a:lnTo>
                  <a:lnTo>
                    <a:pt x="34057" y="1424"/>
                  </a:lnTo>
                  <a:lnTo>
                    <a:pt x="33569" y="1403"/>
                  </a:lnTo>
                  <a:lnTo>
                    <a:pt x="33080" y="1382"/>
                  </a:lnTo>
                  <a:lnTo>
                    <a:pt x="32591" y="1339"/>
                  </a:lnTo>
                  <a:lnTo>
                    <a:pt x="32103" y="1276"/>
                  </a:lnTo>
                  <a:lnTo>
                    <a:pt x="31147" y="1106"/>
                  </a:lnTo>
                  <a:lnTo>
                    <a:pt x="30169" y="914"/>
                  </a:lnTo>
                  <a:lnTo>
                    <a:pt x="29192" y="723"/>
                  </a:lnTo>
                  <a:lnTo>
                    <a:pt x="28236" y="532"/>
                  </a:lnTo>
                  <a:lnTo>
                    <a:pt x="27259" y="362"/>
                  </a:lnTo>
                  <a:lnTo>
                    <a:pt x="26218" y="192"/>
                  </a:lnTo>
                  <a:lnTo>
                    <a:pt x="25113" y="86"/>
                  </a:lnTo>
                  <a:lnTo>
                    <a:pt x="24539" y="22"/>
                  </a:lnTo>
                  <a:lnTo>
                    <a:pt x="23965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6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8"/>
            <p:cNvSpPr/>
            <p:nvPr/>
          </p:nvSpPr>
          <p:spPr>
            <a:xfrm>
              <a:off x="4104976" y="279970"/>
              <a:ext cx="384109" cy="230529"/>
            </a:xfrm>
            <a:custGeom>
              <a:avLst/>
              <a:gdLst/>
              <a:ahLst/>
              <a:cxnLst/>
              <a:rect l="l" t="t" r="r" b="b"/>
              <a:pathLst>
                <a:path w="28109" h="16870" extrusionOk="0">
                  <a:moveTo>
                    <a:pt x="28109" y="0"/>
                  </a:moveTo>
                  <a:lnTo>
                    <a:pt x="28003" y="43"/>
                  </a:lnTo>
                  <a:lnTo>
                    <a:pt x="27684" y="149"/>
                  </a:lnTo>
                  <a:lnTo>
                    <a:pt x="27472" y="255"/>
                  </a:lnTo>
                  <a:lnTo>
                    <a:pt x="27217" y="382"/>
                  </a:lnTo>
                  <a:lnTo>
                    <a:pt x="26919" y="552"/>
                  </a:lnTo>
                  <a:lnTo>
                    <a:pt x="26600" y="744"/>
                  </a:lnTo>
                  <a:lnTo>
                    <a:pt x="26239" y="999"/>
                  </a:lnTo>
                  <a:lnTo>
                    <a:pt x="25878" y="1317"/>
                  </a:lnTo>
                  <a:lnTo>
                    <a:pt x="25496" y="1657"/>
                  </a:lnTo>
                  <a:lnTo>
                    <a:pt x="25071" y="2082"/>
                  </a:lnTo>
                  <a:lnTo>
                    <a:pt x="24667" y="2571"/>
                  </a:lnTo>
                  <a:lnTo>
                    <a:pt x="24242" y="3102"/>
                  </a:lnTo>
                  <a:lnTo>
                    <a:pt x="23817" y="3718"/>
                  </a:lnTo>
                  <a:lnTo>
                    <a:pt x="23392" y="4419"/>
                  </a:lnTo>
                  <a:lnTo>
                    <a:pt x="23116" y="4865"/>
                  </a:lnTo>
                  <a:lnTo>
                    <a:pt x="22819" y="5290"/>
                  </a:lnTo>
                  <a:lnTo>
                    <a:pt x="22521" y="5715"/>
                  </a:lnTo>
                  <a:lnTo>
                    <a:pt x="22203" y="6140"/>
                  </a:lnTo>
                  <a:lnTo>
                    <a:pt x="21863" y="6544"/>
                  </a:lnTo>
                  <a:lnTo>
                    <a:pt x="21501" y="6948"/>
                  </a:lnTo>
                  <a:lnTo>
                    <a:pt x="21140" y="7330"/>
                  </a:lnTo>
                  <a:lnTo>
                    <a:pt x="20779" y="7712"/>
                  </a:lnTo>
                  <a:lnTo>
                    <a:pt x="20375" y="8074"/>
                  </a:lnTo>
                  <a:lnTo>
                    <a:pt x="19972" y="8435"/>
                  </a:lnTo>
                  <a:lnTo>
                    <a:pt x="19568" y="8796"/>
                  </a:lnTo>
                  <a:lnTo>
                    <a:pt x="19143" y="9136"/>
                  </a:lnTo>
                  <a:lnTo>
                    <a:pt x="18272" y="9795"/>
                  </a:lnTo>
                  <a:lnTo>
                    <a:pt x="17358" y="10411"/>
                  </a:lnTo>
                  <a:lnTo>
                    <a:pt x="16445" y="11006"/>
                  </a:lnTo>
                  <a:lnTo>
                    <a:pt x="15489" y="11558"/>
                  </a:lnTo>
                  <a:lnTo>
                    <a:pt x="14511" y="12089"/>
                  </a:lnTo>
                  <a:lnTo>
                    <a:pt x="13534" y="12578"/>
                  </a:lnTo>
                  <a:lnTo>
                    <a:pt x="12536" y="13024"/>
                  </a:lnTo>
                  <a:lnTo>
                    <a:pt x="11558" y="13470"/>
                  </a:lnTo>
                  <a:lnTo>
                    <a:pt x="10560" y="13874"/>
                  </a:lnTo>
                  <a:lnTo>
                    <a:pt x="9604" y="14235"/>
                  </a:lnTo>
                  <a:lnTo>
                    <a:pt x="8648" y="14575"/>
                  </a:lnTo>
                  <a:lnTo>
                    <a:pt x="7713" y="14894"/>
                  </a:lnTo>
                  <a:lnTo>
                    <a:pt x="6799" y="15191"/>
                  </a:lnTo>
                  <a:lnTo>
                    <a:pt x="5928" y="15446"/>
                  </a:lnTo>
                  <a:lnTo>
                    <a:pt x="4313" y="15913"/>
                  </a:lnTo>
                  <a:lnTo>
                    <a:pt x="2869" y="16275"/>
                  </a:lnTo>
                  <a:lnTo>
                    <a:pt x="1679" y="16530"/>
                  </a:lnTo>
                  <a:lnTo>
                    <a:pt x="787" y="16721"/>
                  </a:lnTo>
                  <a:lnTo>
                    <a:pt x="0" y="16869"/>
                  </a:lnTo>
                  <a:lnTo>
                    <a:pt x="0" y="16869"/>
                  </a:lnTo>
                  <a:lnTo>
                    <a:pt x="1169" y="16827"/>
                  </a:lnTo>
                  <a:lnTo>
                    <a:pt x="2316" y="16763"/>
                  </a:lnTo>
                  <a:lnTo>
                    <a:pt x="3442" y="16636"/>
                  </a:lnTo>
                  <a:lnTo>
                    <a:pt x="4568" y="16466"/>
                  </a:lnTo>
                  <a:lnTo>
                    <a:pt x="5673" y="16275"/>
                  </a:lnTo>
                  <a:lnTo>
                    <a:pt x="6757" y="16041"/>
                  </a:lnTo>
                  <a:lnTo>
                    <a:pt x="7819" y="15765"/>
                  </a:lnTo>
                  <a:lnTo>
                    <a:pt x="8860" y="15467"/>
                  </a:lnTo>
                  <a:lnTo>
                    <a:pt x="9880" y="15149"/>
                  </a:lnTo>
                  <a:lnTo>
                    <a:pt x="10878" y="14787"/>
                  </a:lnTo>
                  <a:lnTo>
                    <a:pt x="11856" y="14405"/>
                  </a:lnTo>
                  <a:lnTo>
                    <a:pt x="12812" y="14001"/>
                  </a:lnTo>
                  <a:lnTo>
                    <a:pt x="13725" y="13576"/>
                  </a:lnTo>
                  <a:lnTo>
                    <a:pt x="14618" y="13130"/>
                  </a:lnTo>
                  <a:lnTo>
                    <a:pt x="15489" y="12663"/>
                  </a:lnTo>
                  <a:lnTo>
                    <a:pt x="16317" y="12195"/>
                  </a:lnTo>
                  <a:lnTo>
                    <a:pt x="17125" y="11707"/>
                  </a:lnTo>
                  <a:lnTo>
                    <a:pt x="17890" y="11218"/>
                  </a:lnTo>
                  <a:lnTo>
                    <a:pt x="18633" y="10708"/>
                  </a:lnTo>
                  <a:lnTo>
                    <a:pt x="19334" y="10198"/>
                  </a:lnTo>
                  <a:lnTo>
                    <a:pt x="19993" y="9710"/>
                  </a:lnTo>
                  <a:lnTo>
                    <a:pt x="20609" y="9200"/>
                  </a:lnTo>
                  <a:lnTo>
                    <a:pt x="21204" y="8690"/>
                  </a:lnTo>
                  <a:lnTo>
                    <a:pt x="21735" y="8201"/>
                  </a:lnTo>
                  <a:lnTo>
                    <a:pt x="22245" y="7712"/>
                  </a:lnTo>
                  <a:lnTo>
                    <a:pt x="22691" y="7224"/>
                  </a:lnTo>
                  <a:lnTo>
                    <a:pt x="23116" y="6756"/>
                  </a:lnTo>
                  <a:lnTo>
                    <a:pt x="23477" y="6289"/>
                  </a:lnTo>
                  <a:lnTo>
                    <a:pt x="23796" y="5843"/>
                  </a:lnTo>
                  <a:lnTo>
                    <a:pt x="24072" y="5439"/>
                  </a:lnTo>
                  <a:lnTo>
                    <a:pt x="24285" y="5035"/>
                  </a:lnTo>
                  <a:lnTo>
                    <a:pt x="24455" y="4653"/>
                  </a:lnTo>
                  <a:lnTo>
                    <a:pt x="24752" y="3952"/>
                  </a:lnTo>
                  <a:lnTo>
                    <a:pt x="25050" y="3336"/>
                  </a:lnTo>
                  <a:lnTo>
                    <a:pt x="25347" y="2783"/>
                  </a:lnTo>
                  <a:lnTo>
                    <a:pt x="25666" y="2273"/>
                  </a:lnTo>
                  <a:lnTo>
                    <a:pt x="25963" y="1848"/>
                  </a:lnTo>
                  <a:lnTo>
                    <a:pt x="26282" y="1466"/>
                  </a:lnTo>
                  <a:lnTo>
                    <a:pt x="26558" y="1147"/>
                  </a:lnTo>
                  <a:lnTo>
                    <a:pt x="26855" y="871"/>
                  </a:lnTo>
                  <a:lnTo>
                    <a:pt x="27110" y="637"/>
                  </a:lnTo>
                  <a:lnTo>
                    <a:pt x="27344" y="446"/>
                  </a:lnTo>
                  <a:lnTo>
                    <a:pt x="27557" y="298"/>
                  </a:lnTo>
                  <a:lnTo>
                    <a:pt x="27748" y="191"/>
                  </a:lnTo>
                  <a:lnTo>
                    <a:pt x="28024" y="43"/>
                  </a:lnTo>
                  <a:lnTo>
                    <a:pt x="2810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8"/>
            <p:cNvSpPr/>
            <p:nvPr/>
          </p:nvSpPr>
          <p:spPr>
            <a:xfrm>
              <a:off x="4303576" y="342684"/>
              <a:ext cx="112668" cy="25267"/>
            </a:xfrm>
            <a:custGeom>
              <a:avLst/>
              <a:gdLst/>
              <a:ahLst/>
              <a:cxnLst/>
              <a:rect l="l" t="t" r="r" b="b"/>
              <a:pathLst>
                <a:path w="8245" h="1849" extrusionOk="0">
                  <a:moveTo>
                    <a:pt x="2911" y="0"/>
                  </a:moveTo>
                  <a:lnTo>
                    <a:pt x="2317" y="43"/>
                  </a:lnTo>
                  <a:lnTo>
                    <a:pt x="1807" y="85"/>
                  </a:lnTo>
                  <a:lnTo>
                    <a:pt x="1360" y="149"/>
                  </a:lnTo>
                  <a:lnTo>
                    <a:pt x="978" y="234"/>
                  </a:lnTo>
                  <a:lnTo>
                    <a:pt x="681" y="319"/>
                  </a:lnTo>
                  <a:lnTo>
                    <a:pt x="426" y="404"/>
                  </a:lnTo>
                  <a:lnTo>
                    <a:pt x="234" y="489"/>
                  </a:lnTo>
                  <a:lnTo>
                    <a:pt x="107" y="553"/>
                  </a:lnTo>
                  <a:lnTo>
                    <a:pt x="1" y="616"/>
                  </a:lnTo>
                  <a:lnTo>
                    <a:pt x="298" y="553"/>
                  </a:lnTo>
                  <a:lnTo>
                    <a:pt x="617" y="510"/>
                  </a:lnTo>
                  <a:lnTo>
                    <a:pt x="936" y="489"/>
                  </a:lnTo>
                  <a:lnTo>
                    <a:pt x="1254" y="468"/>
                  </a:lnTo>
                  <a:lnTo>
                    <a:pt x="1913" y="468"/>
                  </a:lnTo>
                  <a:lnTo>
                    <a:pt x="2571" y="510"/>
                  </a:lnTo>
                  <a:lnTo>
                    <a:pt x="3230" y="595"/>
                  </a:lnTo>
                  <a:lnTo>
                    <a:pt x="3910" y="701"/>
                  </a:lnTo>
                  <a:lnTo>
                    <a:pt x="4547" y="829"/>
                  </a:lnTo>
                  <a:lnTo>
                    <a:pt x="5164" y="978"/>
                  </a:lnTo>
                  <a:lnTo>
                    <a:pt x="5737" y="1126"/>
                  </a:lnTo>
                  <a:lnTo>
                    <a:pt x="6268" y="1275"/>
                  </a:lnTo>
                  <a:lnTo>
                    <a:pt x="7161" y="1572"/>
                  </a:lnTo>
                  <a:lnTo>
                    <a:pt x="7756" y="1764"/>
                  </a:lnTo>
                  <a:lnTo>
                    <a:pt x="7968" y="1849"/>
                  </a:lnTo>
                  <a:lnTo>
                    <a:pt x="8244" y="765"/>
                  </a:lnTo>
                  <a:lnTo>
                    <a:pt x="7139" y="489"/>
                  </a:lnTo>
                  <a:lnTo>
                    <a:pt x="6120" y="298"/>
                  </a:lnTo>
                  <a:lnTo>
                    <a:pt x="5185" y="149"/>
                  </a:lnTo>
                  <a:lnTo>
                    <a:pt x="4356" y="64"/>
                  </a:lnTo>
                  <a:lnTo>
                    <a:pt x="3591" y="21"/>
                  </a:lnTo>
                  <a:lnTo>
                    <a:pt x="2911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8"/>
            <p:cNvSpPr/>
            <p:nvPr/>
          </p:nvSpPr>
          <p:spPr>
            <a:xfrm>
              <a:off x="4358159" y="380717"/>
              <a:ext cx="49959" cy="104537"/>
            </a:xfrm>
            <a:custGeom>
              <a:avLst/>
              <a:gdLst/>
              <a:ahLst/>
              <a:cxnLst/>
              <a:rect l="l" t="t" r="r" b="b"/>
              <a:pathLst>
                <a:path w="3656" h="7650" extrusionOk="0">
                  <a:moveTo>
                    <a:pt x="2550" y="0"/>
                  </a:moveTo>
                  <a:lnTo>
                    <a:pt x="2529" y="234"/>
                  </a:lnTo>
                  <a:lnTo>
                    <a:pt x="2444" y="850"/>
                  </a:lnTo>
                  <a:lnTo>
                    <a:pt x="2296" y="1764"/>
                  </a:lnTo>
                  <a:lnTo>
                    <a:pt x="2168" y="2316"/>
                  </a:lnTo>
                  <a:lnTo>
                    <a:pt x="2041" y="2890"/>
                  </a:lnTo>
                  <a:lnTo>
                    <a:pt x="1892" y="3506"/>
                  </a:lnTo>
                  <a:lnTo>
                    <a:pt x="1701" y="4143"/>
                  </a:lnTo>
                  <a:lnTo>
                    <a:pt x="1509" y="4781"/>
                  </a:lnTo>
                  <a:lnTo>
                    <a:pt x="1254" y="5418"/>
                  </a:lnTo>
                  <a:lnTo>
                    <a:pt x="1000" y="6013"/>
                  </a:lnTo>
                  <a:lnTo>
                    <a:pt x="702" y="6608"/>
                  </a:lnTo>
                  <a:lnTo>
                    <a:pt x="532" y="6884"/>
                  </a:lnTo>
                  <a:lnTo>
                    <a:pt x="362" y="7139"/>
                  </a:lnTo>
                  <a:lnTo>
                    <a:pt x="192" y="7394"/>
                  </a:lnTo>
                  <a:lnTo>
                    <a:pt x="1" y="7649"/>
                  </a:lnTo>
                  <a:lnTo>
                    <a:pt x="86" y="7585"/>
                  </a:lnTo>
                  <a:lnTo>
                    <a:pt x="213" y="7500"/>
                  </a:lnTo>
                  <a:lnTo>
                    <a:pt x="362" y="7373"/>
                  </a:lnTo>
                  <a:lnTo>
                    <a:pt x="553" y="7182"/>
                  </a:lnTo>
                  <a:lnTo>
                    <a:pt x="787" y="6948"/>
                  </a:lnTo>
                  <a:lnTo>
                    <a:pt x="1021" y="6650"/>
                  </a:lnTo>
                  <a:lnTo>
                    <a:pt x="1297" y="6289"/>
                  </a:lnTo>
                  <a:lnTo>
                    <a:pt x="1573" y="5843"/>
                  </a:lnTo>
                  <a:lnTo>
                    <a:pt x="1871" y="5333"/>
                  </a:lnTo>
                  <a:lnTo>
                    <a:pt x="2168" y="4738"/>
                  </a:lnTo>
                  <a:lnTo>
                    <a:pt x="2487" y="4037"/>
                  </a:lnTo>
                  <a:lnTo>
                    <a:pt x="2784" y="3251"/>
                  </a:lnTo>
                  <a:lnTo>
                    <a:pt x="3082" y="2359"/>
                  </a:lnTo>
                  <a:lnTo>
                    <a:pt x="3379" y="1360"/>
                  </a:lnTo>
                  <a:lnTo>
                    <a:pt x="3655" y="255"/>
                  </a:lnTo>
                  <a:lnTo>
                    <a:pt x="255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8"/>
            <p:cNvSpPr/>
            <p:nvPr/>
          </p:nvSpPr>
          <p:spPr>
            <a:xfrm>
              <a:off x="4255675" y="436175"/>
              <a:ext cx="76073" cy="90599"/>
            </a:xfrm>
            <a:custGeom>
              <a:avLst/>
              <a:gdLst/>
              <a:ahLst/>
              <a:cxnLst/>
              <a:rect l="l" t="t" r="r" b="b"/>
              <a:pathLst>
                <a:path w="5567" h="6630" extrusionOk="0">
                  <a:moveTo>
                    <a:pt x="4589" y="0"/>
                  </a:moveTo>
                  <a:lnTo>
                    <a:pt x="4504" y="213"/>
                  </a:lnTo>
                  <a:lnTo>
                    <a:pt x="4249" y="787"/>
                  </a:lnTo>
                  <a:lnTo>
                    <a:pt x="3846" y="1615"/>
                  </a:lnTo>
                  <a:lnTo>
                    <a:pt x="3569" y="2104"/>
                  </a:lnTo>
                  <a:lnTo>
                    <a:pt x="3293" y="2635"/>
                  </a:lnTo>
                  <a:lnTo>
                    <a:pt x="2975" y="3187"/>
                  </a:lnTo>
                  <a:lnTo>
                    <a:pt x="2613" y="3740"/>
                  </a:lnTo>
                  <a:lnTo>
                    <a:pt x="2252" y="4292"/>
                  </a:lnTo>
                  <a:lnTo>
                    <a:pt x="1849" y="4823"/>
                  </a:lnTo>
                  <a:lnTo>
                    <a:pt x="1424" y="5354"/>
                  </a:lnTo>
                  <a:lnTo>
                    <a:pt x="977" y="5822"/>
                  </a:lnTo>
                  <a:lnTo>
                    <a:pt x="744" y="6056"/>
                  </a:lnTo>
                  <a:lnTo>
                    <a:pt x="489" y="6247"/>
                  </a:lnTo>
                  <a:lnTo>
                    <a:pt x="255" y="6459"/>
                  </a:lnTo>
                  <a:lnTo>
                    <a:pt x="0" y="6629"/>
                  </a:lnTo>
                  <a:lnTo>
                    <a:pt x="0" y="6629"/>
                  </a:lnTo>
                  <a:lnTo>
                    <a:pt x="128" y="6587"/>
                  </a:lnTo>
                  <a:lnTo>
                    <a:pt x="255" y="6544"/>
                  </a:lnTo>
                  <a:lnTo>
                    <a:pt x="446" y="6459"/>
                  </a:lnTo>
                  <a:lnTo>
                    <a:pt x="680" y="6353"/>
                  </a:lnTo>
                  <a:lnTo>
                    <a:pt x="956" y="6183"/>
                  </a:lnTo>
                  <a:lnTo>
                    <a:pt x="1275" y="5971"/>
                  </a:lnTo>
                  <a:lnTo>
                    <a:pt x="1636" y="5694"/>
                  </a:lnTo>
                  <a:lnTo>
                    <a:pt x="2019" y="5333"/>
                  </a:lnTo>
                  <a:lnTo>
                    <a:pt x="2443" y="4930"/>
                  </a:lnTo>
                  <a:lnTo>
                    <a:pt x="2911" y="4441"/>
                  </a:lnTo>
                  <a:lnTo>
                    <a:pt x="3399" y="3846"/>
                  </a:lnTo>
                  <a:lnTo>
                    <a:pt x="3909" y="3187"/>
                  </a:lnTo>
                  <a:lnTo>
                    <a:pt x="4441" y="2401"/>
                  </a:lnTo>
                  <a:lnTo>
                    <a:pt x="4993" y="1530"/>
                  </a:lnTo>
                  <a:lnTo>
                    <a:pt x="5567" y="532"/>
                  </a:lnTo>
                  <a:lnTo>
                    <a:pt x="458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8"/>
            <p:cNvSpPr/>
            <p:nvPr/>
          </p:nvSpPr>
          <p:spPr>
            <a:xfrm>
              <a:off x="4243184" y="403649"/>
              <a:ext cx="112654" cy="24993"/>
            </a:xfrm>
            <a:custGeom>
              <a:avLst/>
              <a:gdLst/>
              <a:ahLst/>
              <a:cxnLst/>
              <a:rect l="l" t="t" r="r" b="b"/>
              <a:pathLst>
                <a:path w="8244" h="1829" extrusionOk="0">
                  <a:moveTo>
                    <a:pt x="2911" y="1"/>
                  </a:moveTo>
                  <a:lnTo>
                    <a:pt x="2316" y="22"/>
                  </a:lnTo>
                  <a:lnTo>
                    <a:pt x="1785" y="65"/>
                  </a:lnTo>
                  <a:lnTo>
                    <a:pt x="1339" y="128"/>
                  </a:lnTo>
                  <a:lnTo>
                    <a:pt x="957" y="213"/>
                  </a:lnTo>
                  <a:lnTo>
                    <a:pt x="659" y="298"/>
                  </a:lnTo>
                  <a:lnTo>
                    <a:pt x="404" y="383"/>
                  </a:lnTo>
                  <a:lnTo>
                    <a:pt x="213" y="468"/>
                  </a:lnTo>
                  <a:lnTo>
                    <a:pt x="86" y="532"/>
                  </a:lnTo>
                  <a:lnTo>
                    <a:pt x="1" y="596"/>
                  </a:lnTo>
                  <a:lnTo>
                    <a:pt x="1" y="596"/>
                  </a:lnTo>
                  <a:lnTo>
                    <a:pt x="298" y="532"/>
                  </a:lnTo>
                  <a:lnTo>
                    <a:pt x="595" y="490"/>
                  </a:lnTo>
                  <a:lnTo>
                    <a:pt x="914" y="468"/>
                  </a:lnTo>
                  <a:lnTo>
                    <a:pt x="1233" y="447"/>
                  </a:lnTo>
                  <a:lnTo>
                    <a:pt x="1891" y="447"/>
                  </a:lnTo>
                  <a:lnTo>
                    <a:pt x="2550" y="490"/>
                  </a:lnTo>
                  <a:lnTo>
                    <a:pt x="3230" y="575"/>
                  </a:lnTo>
                  <a:lnTo>
                    <a:pt x="3889" y="681"/>
                  </a:lnTo>
                  <a:lnTo>
                    <a:pt x="4526" y="808"/>
                  </a:lnTo>
                  <a:lnTo>
                    <a:pt x="5142" y="957"/>
                  </a:lnTo>
                  <a:lnTo>
                    <a:pt x="5716" y="1106"/>
                  </a:lnTo>
                  <a:lnTo>
                    <a:pt x="6247" y="1254"/>
                  </a:lnTo>
                  <a:lnTo>
                    <a:pt x="7139" y="1552"/>
                  </a:lnTo>
                  <a:lnTo>
                    <a:pt x="7734" y="1743"/>
                  </a:lnTo>
                  <a:lnTo>
                    <a:pt x="7947" y="1828"/>
                  </a:lnTo>
                  <a:lnTo>
                    <a:pt x="8244" y="745"/>
                  </a:lnTo>
                  <a:lnTo>
                    <a:pt x="7118" y="468"/>
                  </a:lnTo>
                  <a:lnTo>
                    <a:pt x="6098" y="277"/>
                  </a:lnTo>
                  <a:lnTo>
                    <a:pt x="5163" y="128"/>
                  </a:lnTo>
                  <a:lnTo>
                    <a:pt x="4335" y="43"/>
                  </a:lnTo>
                  <a:lnTo>
                    <a:pt x="3570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8"/>
            <p:cNvSpPr/>
            <p:nvPr/>
          </p:nvSpPr>
          <p:spPr>
            <a:xfrm>
              <a:off x="4152016" y="453599"/>
              <a:ext cx="112654" cy="25267"/>
            </a:xfrm>
            <a:custGeom>
              <a:avLst/>
              <a:gdLst/>
              <a:ahLst/>
              <a:cxnLst/>
              <a:rect l="l" t="t" r="r" b="b"/>
              <a:pathLst>
                <a:path w="8244" h="1849" extrusionOk="0">
                  <a:moveTo>
                    <a:pt x="2911" y="0"/>
                  </a:moveTo>
                  <a:lnTo>
                    <a:pt x="2316" y="21"/>
                  </a:lnTo>
                  <a:lnTo>
                    <a:pt x="1785" y="64"/>
                  </a:lnTo>
                  <a:lnTo>
                    <a:pt x="1339" y="149"/>
                  </a:lnTo>
                  <a:lnTo>
                    <a:pt x="956" y="234"/>
                  </a:lnTo>
                  <a:lnTo>
                    <a:pt x="659" y="319"/>
                  </a:lnTo>
                  <a:lnTo>
                    <a:pt x="404" y="404"/>
                  </a:lnTo>
                  <a:lnTo>
                    <a:pt x="213" y="468"/>
                  </a:lnTo>
                  <a:lnTo>
                    <a:pt x="85" y="531"/>
                  </a:lnTo>
                  <a:lnTo>
                    <a:pt x="0" y="595"/>
                  </a:lnTo>
                  <a:lnTo>
                    <a:pt x="298" y="553"/>
                  </a:lnTo>
                  <a:lnTo>
                    <a:pt x="595" y="510"/>
                  </a:lnTo>
                  <a:lnTo>
                    <a:pt x="914" y="468"/>
                  </a:lnTo>
                  <a:lnTo>
                    <a:pt x="1233" y="446"/>
                  </a:lnTo>
                  <a:lnTo>
                    <a:pt x="1891" y="468"/>
                  </a:lnTo>
                  <a:lnTo>
                    <a:pt x="2550" y="510"/>
                  </a:lnTo>
                  <a:lnTo>
                    <a:pt x="3230" y="574"/>
                  </a:lnTo>
                  <a:lnTo>
                    <a:pt x="3888" y="680"/>
                  </a:lnTo>
                  <a:lnTo>
                    <a:pt x="4526" y="808"/>
                  </a:lnTo>
                  <a:lnTo>
                    <a:pt x="5142" y="956"/>
                  </a:lnTo>
                  <a:lnTo>
                    <a:pt x="5715" y="1105"/>
                  </a:lnTo>
                  <a:lnTo>
                    <a:pt x="6247" y="1254"/>
                  </a:lnTo>
                  <a:lnTo>
                    <a:pt x="7139" y="1551"/>
                  </a:lnTo>
                  <a:lnTo>
                    <a:pt x="7734" y="1764"/>
                  </a:lnTo>
                  <a:lnTo>
                    <a:pt x="7946" y="1849"/>
                  </a:lnTo>
                  <a:lnTo>
                    <a:pt x="8244" y="744"/>
                  </a:lnTo>
                  <a:lnTo>
                    <a:pt x="7118" y="489"/>
                  </a:lnTo>
                  <a:lnTo>
                    <a:pt x="6098" y="276"/>
                  </a:lnTo>
                  <a:lnTo>
                    <a:pt x="5163" y="128"/>
                  </a:lnTo>
                  <a:lnTo>
                    <a:pt x="4335" y="43"/>
                  </a:lnTo>
                  <a:lnTo>
                    <a:pt x="357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8"/>
            <p:cNvSpPr/>
            <p:nvPr/>
          </p:nvSpPr>
          <p:spPr>
            <a:xfrm>
              <a:off x="4635162" y="241924"/>
              <a:ext cx="478767" cy="337088"/>
            </a:xfrm>
            <a:custGeom>
              <a:avLst/>
              <a:gdLst/>
              <a:ahLst/>
              <a:cxnLst/>
              <a:rect l="l" t="t" r="r" b="b"/>
              <a:pathLst>
                <a:path w="35036" h="24668" extrusionOk="0">
                  <a:moveTo>
                    <a:pt x="11070" y="1"/>
                  </a:moveTo>
                  <a:lnTo>
                    <a:pt x="10496" y="22"/>
                  </a:lnTo>
                  <a:lnTo>
                    <a:pt x="9923" y="86"/>
                  </a:lnTo>
                  <a:lnTo>
                    <a:pt x="8818" y="192"/>
                  </a:lnTo>
                  <a:lnTo>
                    <a:pt x="7798" y="362"/>
                  </a:lnTo>
                  <a:lnTo>
                    <a:pt x="6821" y="532"/>
                  </a:lnTo>
                  <a:lnTo>
                    <a:pt x="5843" y="723"/>
                  </a:lnTo>
                  <a:lnTo>
                    <a:pt x="4887" y="914"/>
                  </a:lnTo>
                  <a:lnTo>
                    <a:pt x="3910" y="1106"/>
                  </a:lnTo>
                  <a:lnTo>
                    <a:pt x="2933" y="1276"/>
                  </a:lnTo>
                  <a:lnTo>
                    <a:pt x="2444" y="1339"/>
                  </a:lnTo>
                  <a:lnTo>
                    <a:pt x="1955" y="1382"/>
                  </a:lnTo>
                  <a:lnTo>
                    <a:pt x="1467" y="1403"/>
                  </a:lnTo>
                  <a:lnTo>
                    <a:pt x="999" y="1424"/>
                  </a:lnTo>
                  <a:lnTo>
                    <a:pt x="511" y="1403"/>
                  </a:lnTo>
                  <a:lnTo>
                    <a:pt x="1" y="1361"/>
                  </a:lnTo>
                  <a:lnTo>
                    <a:pt x="362" y="3464"/>
                  </a:lnTo>
                  <a:lnTo>
                    <a:pt x="617" y="5057"/>
                  </a:lnTo>
                  <a:lnTo>
                    <a:pt x="702" y="5695"/>
                  </a:lnTo>
                  <a:lnTo>
                    <a:pt x="744" y="6098"/>
                  </a:lnTo>
                  <a:lnTo>
                    <a:pt x="829" y="6842"/>
                  </a:lnTo>
                  <a:lnTo>
                    <a:pt x="935" y="7564"/>
                  </a:lnTo>
                  <a:lnTo>
                    <a:pt x="1063" y="8287"/>
                  </a:lnTo>
                  <a:lnTo>
                    <a:pt x="1212" y="9030"/>
                  </a:lnTo>
                  <a:lnTo>
                    <a:pt x="1382" y="9732"/>
                  </a:lnTo>
                  <a:lnTo>
                    <a:pt x="1594" y="10454"/>
                  </a:lnTo>
                  <a:lnTo>
                    <a:pt x="1828" y="11155"/>
                  </a:lnTo>
                  <a:lnTo>
                    <a:pt x="2083" y="11856"/>
                  </a:lnTo>
                  <a:lnTo>
                    <a:pt x="2359" y="12536"/>
                  </a:lnTo>
                  <a:lnTo>
                    <a:pt x="2656" y="13216"/>
                  </a:lnTo>
                  <a:lnTo>
                    <a:pt x="2975" y="13875"/>
                  </a:lnTo>
                  <a:lnTo>
                    <a:pt x="3336" y="14533"/>
                  </a:lnTo>
                  <a:lnTo>
                    <a:pt x="3697" y="15171"/>
                  </a:lnTo>
                  <a:lnTo>
                    <a:pt x="4101" y="15787"/>
                  </a:lnTo>
                  <a:lnTo>
                    <a:pt x="4505" y="16403"/>
                  </a:lnTo>
                  <a:lnTo>
                    <a:pt x="4951" y="16998"/>
                  </a:lnTo>
                  <a:lnTo>
                    <a:pt x="5057" y="16743"/>
                  </a:lnTo>
                  <a:lnTo>
                    <a:pt x="5121" y="16467"/>
                  </a:lnTo>
                  <a:lnTo>
                    <a:pt x="5185" y="16190"/>
                  </a:lnTo>
                  <a:lnTo>
                    <a:pt x="5206" y="15914"/>
                  </a:lnTo>
                  <a:lnTo>
                    <a:pt x="5206" y="15638"/>
                  </a:lnTo>
                  <a:lnTo>
                    <a:pt x="5206" y="15362"/>
                  </a:lnTo>
                  <a:lnTo>
                    <a:pt x="5163" y="15064"/>
                  </a:lnTo>
                  <a:lnTo>
                    <a:pt x="5078" y="14809"/>
                  </a:lnTo>
                  <a:lnTo>
                    <a:pt x="5588" y="15425"/>
                  </a:lnTo>
                  <a:lnTo>
                    <a:pt x="6098" y="16042"/>
                  </a:lnTo>
                  <a:lnTo>
                    <a:pt x="6651" y="16637"/>
                  </a:lnTo>
                  <a:lnTo>
                    <a:pt x="7182" y="17210"/>
                  </a:lnTo>
                  <a:lnTo>
                    <a:pt x="7755" y="17784"/>
                  </a:lnTo>
                  <a:lnTo>
                    <a:pt x="8329" y="18357"/>
                  </a:lnTo>
                  <a:lnTo>
                    <a:pt x="8903" y="18889"/>
                  </a:lnTo>
                  <a:lnTo>
                    <a:pt x="9519" y="19420"/>
                  </a:lnTo>
                  <a:lnTo>
                    <a:pt x="10114" y="19951"/>
                  </a:lnTo>
                  <a:lnTo>
                    <a:pt x="10751" y="20440"/>
                  </a:lnTo>
                  <a:lnTo>
                    <a:pt x="11389" y="20928"/>
                  </a:lnTo>
                  <a:lnTo>
                    <a:pt x="12026" y="21417"/>
                  </a:lnTo>
                  <a:lnTo>
                    <a:pt x="12685" y="21863"/>
                  </a:lnTo>
                  <a:lnTo>
                    <a:pt x="13364" y="22309"/>
                  </a:lnTo>
                  <a:lnTo>
                    <a:pt x="14044" y="22734"/>
                  </a:lnTo>
                  <a:lnTo>
                    <a:pt x="14724" y="23138"/>
                  </a:lnTo>
                  <a:lnTo>
                    <a:pt x="14682" y="22713"/>
                  </a:lnTo>
                  <a:lnTo>
                    <a:pt x="14618" y="22309"/>
                  </a:lnTo>
                  <a:lnTo>
                    <a:pt x="14490" y="21884"/>
                  </a:lnTo>
                  <a:lnTo>
                    <a:pt x="14320" y="21502"/>
                  </a:lnTo>
                  <a:lnTo>
                    <a:pt x="14894" y="21821"/>
                  </a:lnTo>
                  <a:lnTo>
                    <a:pt x="15510" y="22118"/>
                  </a:lnTo>
                  <a:lnTo>
                    <a:pt x="16126" y="22415"/>
                  </a:lnTo>
                  <a:lnTo>
                    <a:pt x="16743" y="22670"/>
                  </a:lnTo>
                  <a:lnTo>
                    <a:pt x="17359" y="22925"/>
                  </a:lnTo>
                  <a:lnTo>
                    <a:pt x="17996" y="23180"/>
                  </a:lnTo>
                  <a:lnTo>
                    <a:pt x="18612" y="23393"/>
                  </a:lnTo>
                  <a:lnTo>
                    <a:pt x="19271" y="23605"/>
                  </a:lnTo>
                  <a:lnTo>
                    <a:pt x="19908" y="23796"/>
                  </a:lnTo>
                  <a:lnTo>
                    <a:pt x="20567" y="23966"/>
                  </a:lnTo>
                  <a:lnTo>
                    <a:pt x="21204" y="24115"/>
                  </a:lnTo>
                  <a:lnTo>
                    <a:pt x="21863" y="24264"/>
                  </a:lnTo>
                  <a:lnTo>
                    <a:pt x="22543" y="24391"/>
                  </a:lnTo>
                  <a:lnTo>
                    <a:pt x="23201" y="24498"/>
                  </a:lnTo>
                  <a:lnTo>
                    <a:pt x="23860" y="24583"/>
                  </a:lnTo>
                  <a:lnTo>
                    <a:pt x="24540" y="24668"/>
                  </a:lnTo>
                  <a:lnTo>
                    <a:pt x="23775" y="23329"/>
                  </a:lnTo>
                  <a:lnTo>
                    <a:pt x="24455" y="23541"/>
                  </a:lnTo>
                  <a:lnTo>
                    <a:pt x="25156" y="23711"/>
                  </a:lnTo>
                  <a:lnTo>
                    <a:pt x="25836" y="23860"/>
                  </a:lnTo>
                  <a:lnTo>
                    <a:pt x="26558" y="23966"/>
                  </a:lnTo>
                  <a:lnTo>
                    <a:pt x="27259" y="24073"/>
                  </a:lnTo>
                  <a:lnTo>
                    <a:pt x="27982" y="24136"/>
                  </a:lnTo>
                  <a:lnTo>
                    <a:pt x="28683" y="24179"/>
                  </a:lnTo>
                  <a:lnTo>
                    <a:pt x="29405" y="24200"/>
                  </a:lnTo>
                  <a:lnTo>
                    <a:pt x="30106" y="24179"/>
                  </a:lnTo>
                  <a:lnTo>
                    <a:pt x="30829" y="24136"/>
                  </a:lnTo>
                  <a:lnTo>
                    <a:pt x="31551" y="24073"/>
                  </a:lnTo>
                  <a:lnTo>
                    <a:pt x="32252" y="23988"/>
                  </a:lnTo>
                  <a:lnTo>
                    <a:pt x="32953" y="23860"/>
                  </a:lnTo>
                  <a:lnTo>
                    <a:pt x="33654" y="23711"/>
                  </a:lnTo>
                  <a:lnTo>
                    <a:pt x="34355" y="23541"/>
                  </a:lnTo>
                  <a:lnTo>
                    <a:pt x="35035" y="23350"/>
                  </a:lnTo>
                  <a:lnTo>
                    <a:pt x="34440" y="22245"/>
                  </a:lnTo>
                  <a:lnTo>
                    <a:pt x="33846" y="21141"/>
                  </a:lnTo>
                  <a:lnTo>
                    <a:pt x="33229" y="20036"/>
                  </a:lnTo>
                  <a:lnTo>
                    <a:pt x="32592" y="18974"/>
                  </a:lnTo>
                  <a:lnTo>
                    <a:pt x="32252" y="18464"/>
                  </a:lnTo>
                  <a:lnTo>
                    <a:pt x="31891" y="17954"/>
                  </a:lnTo>
                  <a:lnTo>
                    <a:pt x="31530" y="17444"/>
                  </a:lnTo>
                  <a:lnTo>
                    <a:pt x="31147" y="16955"/>
                  </a:lnTo>
                  <a:lnTo>
                    <a:pt x="30744" y="16488"/>
                  </a:lnTo>
                  <a:lnTo>
                    <a:pt x="30340" y="16020"/>
                  </a:lnTo>
                  <a:lnTo>
                    <a:pt x="29894" y="15574"/>
                  </a:lnTo>
                  <a:lnTo>
                    <a:pt x="29448" y="15149"/>
                  </a:lnTo>
                  <a:lnTo>
                    <a:pt x="29809" y="14979"/>
                  </a:lnTo>
                  <a:lnTo>
                    <a:pt x="30064" y="14873"/>
                  </a:lnTo>
                  <a:lnTo>
                    <a:pt x="30404" y="14724"/>
                  </a:lnTo>
                  <a:lnTo>
                    <a:pt x="30977" y="14448"/>
                  </a:lnTo>
                  <a:lnTo>
                    <a:pt x="30404" y="13981"/>
                  </a:lnTo>
                  <a:lnTo>
                    <a:pt x="29873" y="13535"/>
                  </a:lnTo>
                  <a:lnTo>
                    <a:pt x="29363" y="13088"/>
                  </a:lnTo>
                  <a:lnTo>
                    <a:pt x="28874" y="12642"/>
                  </a:lnTo>
                  <a:lnTo>
                    <a:pt x="27939" y="11771"/>
                  </a:lnTo>
                  <a:lnTo>
                    <a:pt x="27026" y="10921"/>
                  </a:lnTo>
                  <a:lnTo>
                    <a:pt x="26558" y="10518"/>
                  </a:lnTo>
                  <a:lnTo>
                    <a:pt x="26091" y="10135"/>
                  </a:lnTo>
                  <a:lnTo>
                    <a:pt x="25602" y="9753"/>
                  </a:lnTo>
                  <a:lnTo>
                    <a:pt x="25092" y="9392"/>
                  </a:lnTo>
                  <a:lnTo>
                    <a:pt x="24540" y="9052"/>
                  </a:lnTo>
                  <a:lnTo>
                    <a:pt x="23966" y="8712"/>
                  </a:lnTo>
                  <a:lnTo>
                    <a:pt x="23350" y="8414"/>
                  </a:lnTo>
                  <a:lnTo>
                    <a:pt x="22670" y="8117"/>
                  </a:lnTo>
                  <a:lnTo>
                    <a:pt x="23074" y="7883"/>
                  </a:lnTo>
                  <a:lnTo>
                    <a:pt x="23456" y="7713"/>
                  </a:lnTo>
                  <a:lnTo>
                    <a:pt x="23860" y="7586"/>
                  </a:lnTo>
                  <a:lnTo>
                    <a:pt x="24306" y="7458"/>
                  </a:lnTo>
                  <a:lnTo>
                    <a:pt x="23775" y="7033"/>
                  </a:lnTo>
                  <a:lnTo>
                    <a:pt x="23223" y="6608"/>
                  </a:lnTo>
                  <a:lnTo>
                    <a:pt x="22649" y="6205"/>
                  </a:lnTo>
                  <a:lnTo>
                    <a:pt x="22075" y="5822"/>
                  </a:lnTo>
                  <a:lnTo>
                    <a:pt x="21502" y="5461"/>
                  </a:lnTo>
                  <a:lnTo>
                    <a:pt x="20907" y="5121"/>
                  </a:lnTo>
                  <a:lnTo>
                    <a:pt x="20291" y="4781"/>
                  </a:lnTo>
                  <a:lnTo>
                    <a:pt x="19674" y="4484"/>
                  </a:lnTo>
                  <a:lnTo>
                    <a:pt x="19058" y="4186"/>
                  </a:lnTo>
                  <a:lnTo>
                    <a:pt x="18421" y="3889"/>
                  </a:lnTo>
                  <a:lnTo>
                    <a:pt x="17784" y="3613"/>
                  </a:lnTo>
                  <a:lnTo>
                    <a:pt x="17146" y="3358"/>
                  </a:lnTo>
                  <a:lnTo>
                    <a:pt x="15850" y="2890"/>
                  </a:lnTo>
                  <a:lnTo>
                    <a:pt x="14533" y="2444"/>
                  </a:lnTo>
                  <a:lnTo>
                    <a:pt x="14852" y="2253"/>
                  </a:lnTo>
                  <a:lnTo>
                    <a:pt x="15277" y="1955"/>
                  </a:lnTo>
                  <a:lnTo>
                    <a:pt x="15701" y="1658"/>
                  </a:lnTo>
                  <a:lnTo>
                    <a:pt x="16020" y="1446"/>
                  </a:lnTo>
                  <a:lnTo>
                    <a:pt x="15850" y="1276"/>
                  </a:lnTo>
                  <a:lnTo>
                    <a:pt x="15680" y="1106"/>
                  </a:lnTo>
                  <a:lnTo>
                    <a:pt x="15489" y="957"/>
                  </a:lnTo>
                  <a:lnTo>
                    <a:pt x="15277" y="808"/>
                  </a:lnTo>
                  <a:lnTo>
                    <a:pt x="15064" y="702"/>
                  </a:lnTo>
                  <a:lnTo>
                    <a:pt x="14830" y="574"/>
                  </a:lnTo>
                  <a:lnTo>
                    <a:pt x="14597" y="489"/>
                  </a:lnTo>
                  <a:lnTo>
                    <a:pt x="14363" y="383"/>
                  </a:lnTo>
                  <a:lnTo>
                    <a:pt x="13853" y="235"/>
                  </a:lnTo>
                  <a:lnTo>
                    <a:pt x="13343" y="128"/>
                  </a:lnTo>
                  <a:lnTo>
                    <a:pt x="12791" y="65"/>
                  </a:lnTo>
                  <a:lnTo>
                    <a:pt x="12217" y="22"/>
                  </a:lnTo>
                  <a:lnTo>
                    <a:pt x="11643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34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8"/>
            <p:cNvSpPr/>
            <p:nvPr/>
          </p:nvSpPr>
          <p:spPr>
            <a:xfrm>
              <a:off x="4654910" y="279970"/>
              <a:ext cx="384109" cy="230529"/>
            </a:xfrm>
            <a:custGeom>
              <a:avLst/>
              <a:gdLst/>
              <a:ahLst/>
              <a:cxnLst/>
              <a:rect l="l" t="t" r="r" b="b"/>
              <a:pathLst>
                <a:path w="28109" h="16870" extrusionOk="0">
                  <a:moveTo>
                    <a:pt x="0" y="0"/>
                  </a:moveTo>
                  <a:lnTo>
                    <a:pt x="107" y="43"/>
                  </a:lnTo>
                  <a:lnTo>
                    <a:pt x="362" y="191"/>
                  </a:lnTo>
                  <a:lnTo>
                    <a:pt x="553" y="298"/>
                  </a:lnTo>
                  <a:lnTo>
                    <a:pt x="765" y="446"/>
                  </a:lnTo>
                  <a:lnTo>
                    <a:pt x="999" y="637"/>
                  </a:lnTo>
                  <a:lnTo>
                    <a:pt x="1275" y="871"/>
                  </a:lnTo>
                  <a:lnTo>
                    <a:pt x="1551" y="1147"/>
                  </a:lnTo>
                  <a:lnTo>
                    <a:pt x="1849" y="1466"/>
                  </a:lnTo>
                  <a:lnTo>
                    <a:pt x="2146" y="1848"/>
                  </a:lnTo>
                  <a:lnTo>
                    <a:pt x="2465" y="2273"/>
                  </a:lnTo>
                  <a:lnTo>
                    <a:pt x="2762" y="2783"/>
                  </a:lnTo>
                  <a:lnTo>
                    <a:pt x="3081" y="3336"/>
                  </a:lnTo>
                  <a:lnTo>
                    <a:pt x="3378" y="3952"/>
                  </a:lnTo>
                  <a:lnTo>
                    <a:pt x="3676" y="4653"/>
                  </a:lnTo>
                  <a:lnTo>
                    <a:pt x="3825" y="5035"/>
                  </a:lnTo>
                  <a:lnTo>
                    <a:pt x="4058" y="5439"/>
                  </a:lnTo>
                  <a:lnTo>
                    <a:pt x="4335" y="5843"/>
                  </a:lnTo>
                  <a:lnTo>
                    <a:pt x="4632" y="6289"/>
                  </a:lnTo>
                  <a:lnTo>
                    <a:pt x="5014" y="6756"/>
                  </a:lnTo>
                  <a:lnTo>
                    <a:pt x="5418" y="7224"/>
                  </a:lnTo>
                  <a:lnTo>
                    <a:pt x="5886" y="7712"/>
                  </a:lnTo>
                  <a:lnTo>
                    <a:pt x="6374" y="8201"/>
                  </a:lnTo>
                  <a:lnTo>
                    <a:pt x="6927" y="8690"/>
                  </a:lnTo>
                  <a:lnTo>
                    <a:pt x="7500" y="9200"/>
                  </a:lnTo>
                  <a:lnTo>
                    <a:pt x="8138" y="9710"/>
                  </a:lnTo>
                  <a:lnTo>
                    <a:pt x="8796" y="10198"/>
                  </a:lnTo>
                  <a:lnTo>
                    <a:pt x="9497" y="10708"/>
                  </a:lnTo>
                  <a:lnTo>
                    <a:pt x="10220" y="11218"/>
                  </a:lnTo>
                  <a:lnTo>
                    <a:pt x="10985" y="11707"/>
                  </a:lnTo>
                  <a:lnTo>
                    <a:pt x="11792" y="12195"/>
                  </a:lnTo>
                  <a:lnTo>
                    <a:pt x="12642" y="12663"/>
                  </a:lnTo>
                  <a:lnTo>
                    <a:pt x="13492" y="13130"/>
                  </a:lnTo>
                  <a:lnTo>
                    <a:pt x="14384" y="13576"/>
                  </a:lnTo>
                  <a:lnTo>
                    <a:pt x="15319" y="14001"/>
                  </a:lnTo>
                  <a:lnTo>
                    <a:pt x="16275" y="14405"/>
                  </a:lnTo>
                  <a:lnTo>
                    <a:pt x="17231" y="14787"/>
                  </a:lnTo>
                  <a:lnTo>
                    <a:pt x="18251" y="15149"/>
                  </a:lnTo>
                  <a:lnTo>
                    <a:pt x="19271" y="15467"/>
                  </a:lnTo>
                  <a:lnTo>
                    <a:pt x="20312" y="15765"/>
                  </a:lnTo>
                  <a:lnTo>
                    <a:pt x="21374" y="16041"/>
                  </a:lnTo>
                  <a:lnTo>
                    <a:pt x="22457" y="16275"/>
                  </a:lnTo>
                  <a:lnTo>
                    <a:pt x="23562" y="16466"/>
                  </a:lnTo>
                  <a:lnTo>
                    <a:pt x="24667" y="16636"/>
                  </a:lnTo>
                  <a:lnTo>
                    <a:pt x="25814" y="16763"/>
                  </a:lnTo>
                  <a:lnTo>
                    <a:pt x="26940" y="16827"/>
                  </a:lnTo>
                  <a:lnTo>
                    <a:pt x="28109" y="16869"/>
                  </a:lnTo>
                  <a:lnTo>
                    <a:pt x="27344" y="16721"/>
                  </a:lnTo>
                  <a:lnTo>
                    <a:pt x="26430" y="16530"/>
                  </a:lnTo>
                  <a:lnTo>
                    <a:pt x="25241" y="16275"/>
                  </a:lnTo>
                  <a:lnTo>
                    <a:pt x="23817" y="15913"/>
                  </a:lnTo>
                  <a:lnTo>
                    <a:pt x="22181" y="15446"/>
                  </a:lnTo>
                  <a:lnTo>
                    <a:pt x="21310" y="15191"/>
                  </a:lnTo>
                  <a:lnTo>
                    <a:pt x="20418" y="14894"/>
                  </a:lnTo>
                  <a:lnTo>
                    <a:pt x="19483" y="14575"/>
                  </a:lnTo>
                  <a:lnTo>
                    <a:pt x="18527" y="14235"/>
                  </a:lnTo>
                  <a:lnTo>
                    <a:pt x="17550" y="13874"/>
                  </a:lnTo>
                  <a:lnTo>
                    <a:pt x="16572" y="13470"/>
                  </a:lnTo>
                  <a:lnTo>
                    <a:pt x="15574" y="13024"/>
                  </a:lnTo>
                  <a:lnTo>
                    <a:pt x="14596" y="12578"/>
                  </a:lnTo>
                  <a:lnTo>
                    <a:pt x="13619" y="12089"/>
                  </a:lnTo>
                  <a:lnTo>
                    <a:pt x="12642" y="11558"/>
                  </a:lnTo>
                  <a:lnTo>
                    <a:pt x="11686" y="11006"/>
                  </a:lnTo>
                  <a:lnTo>
                    <a:pt x="10751" y="10411"/>
                  </a:lnTo>
                  <a:lnTo>
                    <a:pt x="9837" y="9795"/>
                  </a:lnTo>
                  <a:lnTo>
                    <a:pt x="8966" y="9136"/>
                  </a:lnTo>
                  <a:lnTo>
                    <a:pt x="8541" y="8796"/>
                  </a:lnTo>
                  <a:lnTo>
                    <a:pt x="8138" y="8435"/>
                  </a:lnTo>
                  <a:lnTo>
                    <a:pt x="7734" y="8074"/>
                  </a:lnTo>
                  <a:lnTo>
                    <a:pt x="7351" y="7712"/>
                  </a:lnTo>
                  <a:lnTo>
                    <a:pt x="6969" y="7330"/>
                  </a:lnTo>
                  <a:lnTo>
                    <a:pt x="6608" y="6948"/>
                  </a:lnTo>
                  <a:lnTo>
                    <a:pt x="6268" y="6544"/>
                  </a:lnTo>
                  <a:lnTo>
                    <a:pt x="5928" y="6140"/>
                  </a:lnTo>
                  <a:lnTo>
                    <a:pt x="5609" y="5715"/>
                  </a:lnTo>
                  <a:lnTo>
                    <a:pt x="5291" y="5290"/>
                  </a:lnTo>
                  <a:lnTo>
                    <a:pt x="5014" y="4865"/>
                  </a:lnTo>
                  <a:lnTo>
                    <a:pt x="4738" y="4419"/>
                  </a:lnTo>
                  <a:lnTo>
                    <a:pt x="4313" y="3718"/>
                  </a:lnTo>
                  <a:lnTo>
                    <a:pt x="3888" y="3102"/>
                  </a:lnTo>
                  <a:lnTo>
                    <a:pt x="3463" y="2571"/>
                  </a:lnTo>
                  <a:lnTo>
                    <a:pt x="3039" y="2082"/>
                  </a:lnTo>
                  <a:lnTo>
                    <a:pt x="2635" y="1657"/>
                  </a:lnTo>
                  <a:lnTo>
                    <a:pt x="2231" y="1317"/>
                  </a:lnTo>
                  <a:lnTo>
                    <a:pt x="1870" y="999"/>
                  </a:lnTo>
                  <a:lnTo>
                    <a:pt x="1530" y="744"/>
                  </a:lnTo>
                  <a:lnTo>
                    <a:pt x="1190" y="552"/>
                  </a:lnTo>
                  <a:lnTo>
                    <a:pt x="914" y="382"/>
                  </a:lnTo>
                  <a:lnTo>
                    <a:pt x="638" y="255"/>
                  </a:lnTo>
                  <a:lnTo>
                    <a:pt x="425" y="149"/>
                  </a:lnTo>
                  <a:lnTo>
                    <a:pt x="128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8"/>
            <p:cNvSpPr/>
            <p:nvPr/>
          </p:nvSpPr>
          <p:spPr>
            <a:xfrm>
              <a:off x="4727793" y="342684"/>
              <a:ext cx="112654" cy="25267"/>
            </a:xfrm>
            <a:custGeom>
              <a:avLst/>
              <a:gdLst/>
              <a:ahLst/>
              <a:cxnLst/>
              <a:rect l="l" t="t" r="r" b="b"/>
              <a:pathLst>
                <a:path w="8244" h="1849" extrusionOk="0">
                  <a:moveTo>
                    <a:pt x="5333" y="0"/>
                  </a:moveTo>
                  <a:lnTo>
                    <a:pt x="4653" y="21"/>
                  </a:lnTo>
                  <a:lnTo>
                    <a:pt x="3909" y="64"/>
                  </a:lnTo>
                  <a:lnTo>
                    <a:pt x="3060" y="149"/>
                  </a:lnTo>
                  <a:lnTo>
                    <a:pt x="2146" y="298"/>
                  </a:lnTo>
                  <a:lnTo>
                    <a:pt x="1126" y="489"/>
                  </a:lnTo>
                  <a:lnTo>
                    <a:pt x="0" y="765"/>
                  </a:lnTo>
                  <a:lnTo>
                    <a:pt x="298" y="1849"/>
                  </a:lnTo>
                  <a:lnTo>
                    <a:pt x="510" y="1764"/>
                  </a:lnTo>
                  <a:lnTo>
                    <a:pt x="1084" y="1572"/>
                  </a:lnTo>
                  <a:lnTo>
                    <a:pt x="1976" y="1275"/>
                  </a:lnTo>
                  <a:lnTo>
                    <a:pt x="2507" y="1126"/>
                  </a:lnTo>
                  <a:lnTo>
                    <a:pt x="3102" y="978"/>
                  </a:lnTo>
                  <a:lnTo>
                    <a:pt x="3718" y="829"/>
                  </a:lnTo>
                  <a:lnTo>
                    <a:pt x="4356" y="701"/>
                  </a:lnTo>
                  <a:lnTo>
                    <a:pt x="5014" y="595"/>
                  </a:lnTo>
                  <a:lnTo>
                    <a:pt x="5694" y="510"/>
                  </a:lnTo>
                  <a:lnTo>
                    <a:pt x="6353" y="468"/>
                  </a:lnTo>
                  <a:lnTo>
                    <a:pt x="7011" y="468"/>
                  </a:lnTo>
                  <a:lnTo>
                    <a:pt x="7330" y="489"/>
                  </a:lnTo>
                  <a:lnTo>
                    <a:pt x="7649" y="510"/>
                  </a:lnTo>
                  <a:lnTo>
                    <a:pt x="7946" y="553"/>
                  </a:lnTo>
                  <a:lnTo>
                    <a:pt x="8244" y="616"/>
                  </a:lnTo>
                  <a:lnTo>
                    <a:pt x="8137" y="553"/>
                  </a:lnTo>
                  <a:lnTo>
                    <a:pt x="8010" y="489"/>
                  </a:lnTo>
                  <a:lnTo>
                    <a:pt x="7840" y="404"/>
                  </a:lnTo>
                  <a:lnTo>
                    <a:pt x="7585" y="319"/>
                  </a:lnTo>
                  <a:lnTo>
                    <a:pt x="7266" y="234"/>
                  </a:lnTo>
                  <a:lnTo>
                    <a:pt x="6905" y="149"/>
                  </a:lnTo>
                  <a:lnTo>
                    <a:pt x="6459" y="85"/>
                  </a:lnTo>
                  <a:lnTo>
                    <a:pt x="5928" y="43"/>
                  </a:lnTo>
                  <a:lnTo>
                    <a:pt x="533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8"/>
            <p:cNvSpPr/>
            <p:nvPr/>
          </p:nvSpPr>
          <p:spPr>
            <a:xfrm>
              <a:off x="4736211" y="380717"/>
              <a:ext cx="49946" cy="104537"/>
            </a:xfrm>
            <a:custGeom>
              <a:avLst/>
              <a:gdLst/>
              <a:ahLst/>
              <a:cxnLst/>
              <a:rect l="l" t="t" r="r" b="b"/>
              <a:pathLst>
                <a:path w="3655" h="7650" extrusionOk="0">
                  <a:moveTo>
                    <a:pt x="1084" y="0"/>
                  </a:moveTo>
                  <a:lnTo>
                    <a:pt x="0" y="255"/>
                  </a:lnTo>
                  <a:lnTo>
                    <a:pt x="276" y="1360"/>
                  </a:lnTo>
                  <a:lnTo>
                    <a:pt x="553" y="2359"/>
                  </a:lnTo>
                  <a:lnTo>
                    <a:pt x="850" y="3251"/>
                  </a:lnTo>
                  <a:lnTo>
                    <a:pt x="1169" y="4037"/>
                  </a:lnTo>
                  <a:lnTo>
                    <a:pt x="1466" y="4738"/>
                  </a:lnTo>
                  <a:lnTo>
                    <a:pt x="1764" y="5333"/>
                  </a:lnTo>
                  <a:lnTo>
                    <a:pt x="2061" y="5843"/>
                  </a:lnTo>
                  <a:lnTo>
                    <a:pt x="2359" y="6289"/>
                  </a:lnTo>
                  <a:lnTo>
                    <a:pt x="2614" y="6650"/>
                  </a:lnTo>
                  <a:lnTo>
                    <a:pt x="2868" y="6948"/>
                  </a:lnTo>
                  <a:lnTo>
                    <a:pt x="3081" y="7182"/>
                  </a:lnTo>
                  <a:lnTo>
                    <a:pt x="3272" y="7373"/>
                  </a:lnTo>
                  <a:lnTo>
                    <a:pt x="3421" y="7500"/>
                  </a:lnTo>
                  <a:lnTo>
                    <a:pt x="3548" y="7585"/>
                  </a:lnTo>
                  <a:lnTo>
                    <a:pt x="3655" y="7649"/>
                  </a:lnTo>
                  <a:lnTo>
                    <a:pt x="3463" y="7394"/>
                  </a:lnTo>
                  <a:lnTo>
                    <a:pt x="3272" y="7139"/>
                  </a:lnTo>
                  <a:lnTo>
                    <a:pt x="3102" y="6884"/>
                  </a:lnTo>
                  <a:lnTo>
                    <a:pt x="2953" y="6608"/>
                  </a:lnTo>
                  <a:lnTo>
                    <a:pt x="2656" y="6013"/>
                  </a:lnTo>
                  <a:lnTo>
                    <a:pt x="2380" y="5418"/>
                  </a:lnTo>
                  <a:lnTo>
                    <a:pt x="2146" y="4781"/>
                  </a:lnTo>
                  <a:lnTo>
                    <a:pt x="1934" y="4143"/>
                  </a:lnTo>
                  <a:lnTo>
                    <a:pt x="1764" y="3506"/>
                  </a:lnTo>
                  <a:lnTo>
                    <a:pt x="1594" y="2890"/>
                  </a:lnTo>
                  <a:lnTo>
                    <a:pt x="1466" y="2316"/>
                  </a:lnTo>
                  <a:lnTo>
                    <a:pt x="1360" y="1764"/>
                  </a:lnTo>
                  <a:lnTo>
                    <a:pt x="1211" y="850"/>
                  </a:lnTo>
                  <a:lnTo>
                    <a:pt x="1126" y="234"/>
                  </a:lnTo>
                  <a:lnTo>
                    <a:pt x="1084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8"/>
            <p:cNvSpPr/>
            <p:nvPr/>
          </p:nvSpPr>
          <p:spPr>
            <a:xfrm>
              <a:off x="4812278" y="436175"/>
              <a:ext cx="76087" cy="90599"/>
            </a:xfrm>
            <a:custGeom>
              <a:avLst/>
              <a:gdLst/>
              <a:ahLst/>
              <a:cxnLst/>
              <a:rect l="l" t="t" r="r" b="b"/>
              <a:pathLst>
                <a:path w="5568" h="6630" extrusionOk="0">
                  <a:moveTo>
                    <a:pt x="999" y="0"/>
                  </a:moveTo>
                  <a:lnTo>
                    <a:pt x="1" y="532"/>
                  </a:lnTo>
                  <a:lnTo>
                    <a:pt x="574" y="1530"/>
                  </a:lnTo>
                  <a:lnTo>
                    <a:pt x="1127" y="2401"/>
                  </a:lnTo>
                  <a:lnTo>
                    <a:pt x="1679" y="3187"/>
                  </a:lnTo>
                  <a:lnTo>
                    <a:pt x="2189" y="3846"/>
                  </a:lnTo>
                  <a:lnTo>
                    <a:pt x="2678" y="4441"/>
                  </a:lnTo>
                  <a:lnTo>
                    <a:pt x="3124" y="4930"/>
                  </a:lnTo>
                  <a:lnTo>
                    <a:pt x="3549" y="5333"/>
                  </a:lnTo>
                  <a:lnTo>
                    <a:pt x="3952" y="5694"/>
                  </a:lnTo>
                  <a:lnTo>
                    <a:pt x="4314" y="5971"/>
                  </a:lnTo>
                  <a:lnTo>
                    <a:pt x="4632" y="6183"/>
                  </a:lnTo>
                  <a:lnTo>
                    <a:pt x="4909" y="6353"/>
                  </a:lnTo>
                  <a:lnTo>
                    <a:pt x="5142" y="6459"/>
                  </a:lnTo>
                  <a:lnTo>
                    <a:pt x="5312" y="6544"/>
                  </a:lnTo>
                  <a:lnTo>
                    <a:pt x="5461" y="6587"/>
                  </a:lnTo>
                  <a:lnTo>
                    <a:pt x="5567" y="6629"/>
                  </a:lnTo>
                  <a:lnTo>
                    <a:pt x="5312" y="6459"/>
                  </a:lnTo>
                  <a:lnTo>
                    <a:pt x="5079" y="6247"/>
                  </a:lnTo>
                  <a:lnTo>
                    <a:pt x="4845" y="6056"/>
                  </a:lnTo>
                  <a:lnTo>
                    <a:pt x="4611" y="5822"/>
                  </a:lnTo>
                  <a:lnTo>
                    <a:pt x="4165" y="5354"/>
                  </a:lnTo>
                  <a:lnTo>
                    <a:pt x="3740" y="4823"/>
                  </a:lnTo>
                  <a:lnTo>
                    <a:pt x="3336" y="4292"/>
                  </a:lnTo>
                  <a:lnTo>
                    <a:pt x="2954" y="3740"/>
                  </a:lnTo>
                  <a:lnTo>
                    <a:pt x="2614" y="3187"/>
                  </a:lnTo>
                  <a:lnTo>
                    <a:pt x="2295" y="2635"/>
                  </a:lnTo>
                  <a:lnTo>
                    <a:pt x="1998" y="2104"/>
                  </a:lnTo>
                  <a:lnTo>
                    <a:pt x="1743" y="1615"/>
                  </a:lnTo>
                  <a:lnTo>
                    <a:pt x="1339" y="787"/>
                  </a:lnTo>
                  <a:lnTo>
                    <a:pt x="1084" y="213"/>
                  </a:lnTo>
                  <a:lnTo>
                    <a:pt x="99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8"/>
            <p:cNvSpPr/>
            <p:nvPr/>
          </p:nvSpPr>
          <p:spPr>
            <a:xfrm>
              <a:off x="4788472" y="403649"/>
              <a:ext cx="112654" cy="24993"/>
            </a:xfrm>
            <a:custGeom>
              <a:avLst/>
              <a:gdLst/>
              <a:ahLst/>
              <a:cxnLst/>
              <a:rect l="l" t="t" r="r" b="b"/>
              <a:pathLst>
                <a:path w="8244" h="1829" extrusionOk="0">
                  <a:moveTo>
                    <a:pt x="4653" y="1"/>
                  </a:moveTo>
                  <a:lnTo>
                    <a:pt x="3910" y="43"/>
                  </a:lnTo>
                  <a:lnTo>
                    <a:pt x="3060" y="128"/>
                  </a:lnTo>
                  <a:lnTo>
                    <a:pt x="2125" y="277"/>
                  </a:lnTo>
                  <a:lnTo>
                    <a:pt x="1105" y="468"/>
                  </a:lnTo>
                  <a:lnTo>
                    <a:pt x="1" y="745"/>
                  </a:lnTo>
                  <a:lnTo>
                    <a:pt x="277" y="1828"/>
                  </a:lnTo>
                  <a:lnTo>
                    <a:pt x="489" y="1743"/>
                  </a:lnTo>
                  <a:lnTo>
                    <a:pt x="1084" y="1552"/>
                  </a:lnTo>
                  <a:lnTo>
                    <a:pt x="1976" y="1254"/>
                  </a:lnTo>
                  <a:lnTo>
                    <a:pt x="2508" y="1106"/>
                  </a:lnTo>
                  <a:lnTo>
                    <a:pt x="3081" y="957"/>
                  </a:lnTo>
                  <a:lnTo>
                    <a:pt x="3697" y="808"/>
                  </a:lnTo>
                  <a:lnTo>
                    <a:pt x="4356" y="681"/>
                  </a:lnTo>
                  <a:lnTo>
                    <a:pt x="5015" y="575"/>
                  </a:lnTo>
                  <a:lnTo>
                    <a:pt x="5673" y="490"/>
                  </a:lnTo>
                  <a:lnTo>
                    <a:pt x="6353" y="447"/>
                  </a:lnTo>
                  <a:lnTo>
                    <a:pt x="7012" y="447"/>
                  </a:lnTo>
                  <a:lnTo>
                    <a:pt x="7330" y="468"/>
                  </a:lnTo>
                  <a:lnTo>
                    <a:pt x="7628" y="490"/>
                  </a:lnTo>
                  <a:lnTo>
                    <a:pt x="7947" y="532"/>
                  </a:lnTo>
                  <a:lnTo>
                    <a:pt x="8244" y="596"/>
                  </a:lnTo>
                  <a:lnTo>
                    <a:pt x="8138" y="532"/>
                  </a:lnTo>
                  <a:lnTo>
                    <a:pt x="8010" y="468"/>
                  </a:lnTo>
                  <a:lnTo>
                    <a:pt x="7819" y="383"/>
                  </a:lnTo>
                  <a:lnTo>
                    <a:pt x="7585" y="298"/>
                  </a:lnTo>
                  <a:lnTo>
                    <a:pt x="7267" y="213"/>
                  </a:lnTo>
                  <a:lnTo>
                    <a:pt x="6884" y="128"/>
                  </a:lnTo>
                  <a:lnTo>
                    <a:pt x="6438" y="65"/>
                  </a:lnTo>
                  <a:lnTo>
                    <a:pt x="5928" y="22"/>
                  </a:lnTo>
                  <a:lnTo>
                    <a:pt x="5333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8"/>
            <p:cNvSpPr/>
            <p:nvPr/>
          </p:nvSpPr>
          <p:spPr>
            <a:xfrm>
              <a:off x="4879640" y="453599"/>
              <a:ext cx="112668" cy="25267"/>
            </a:xfrm>
            <a:custGeom>
              <a:avLst/>
              <a:gdLst/>
              <a:ahLst/>
              <a:cxnLst/>
              <a:rect l="l" t="t" r="r" b="b"/>
              <a:pathLst>
                <a:path w="8245" h="1849" extrusionOk="0">
                  <a:moveTo>
                    <a:pt x="4654" y="0"/>
                  </a:moveTo>
                  <a:lnTo>
                    <a:pt x="3910" y="43"/>
                  </a:lnTo>
                  <a:lnTo>
                    <a:pt x="3060" y="128"/>
                  </a:lnTo>
                  <a:lnTo>
                    <a:pt x="2125" y="276"/>
                  </a:lnTo>
                  <a:lnTo>
                    <a:pt x="1106" y="489"/>
                  </a:lnTo>
                  <a:lnTo>
                    <a:pt x="1" y="744"/>
                  </a:lnTo>
                  <a:lnTo>
                    <a:pt x="277" y="1849"/>
                  </a:lnTo>
                  <a:lnTo>
                    <a:pt x="489" y="1764"/>
                  </a:lnTo>
                  <a:lnTo>
                    <a:pt x="1084" y="1551"/>
                  </a:lnTo>
                  <a:lnTo>
                    <a:pt x="1977" y="1254"/>
                  </a:lnTo>
                  <a:lnTo>
                    <a:pt x="2508" y="1105"/>
                  </a:lnTo>
                  <a:lnTo>
                    <a:pt x="3081" y="956"/>
                  </a:lnTo>
                  <a:lnTo>
                    <a:pt x="3698" y="808"/>
                  </a:lnTo>
                  <a:lnTo>
                    <a:pt x="4356" y="680"/>
                  </a:lnTo>
                  <a:lnTo>
                    <a:pt x="5015" y="574"/>
                  </a:lnTo>
                  <a:lnTo>
                    <a:pt x="5673" y="510"/>
                  </a:lnTo>
                  <a:lnTo>
                    <a:pt x="6353" y="468"/>
                  </a:lnTo>
                  <a:lnTo>
                    <a:pt x="7012" y="446"/>
                  </a:lnTo>
                  <a:lnTo>
                    <a:pt x="7331" y="468"/>
                  </a:lnTo>
                  <a:lnTo>
                    <a:pt x="7628" y="510"/>
                  </a:lnTo>
                  <a:lnTo>
                    <a:pt x="7947" y="553"/>
                  </a:lnTo>
                  <a:lnTo>
                    <a:pt x="8244" y="595"/>
                  </a:lnTo>
                  <a:lnTo>
                    <a:pt x="8138" y="531"/>
                  </a:lnTo>
                  <a:lnTo>
                    <a:pt x="8011" y="468"/>
                  </a:lnTo>
                  <a:lnTo>
                    <a:pt x="7819" y="404"/>
                  </a:lnTo>
                  <a:lnTo>
                    <a:pt x="7586" y="319"/>
                  </a:lnTo>
                  <a:lnTo>
                    <a:pt x="7267" y="234"/>
                  </a:lnTo>
                  <a:lnTo>
                    <a:pt x="6884" y="149"/>
                  </a:lnTo>
                  <a:lnTo>
                    <a:pt x="6438" y="64"/>
                  </a:lnTo>
                  <a:lnTo>
                    <a:pt x="5928" y="21"/>
                  </a:lnTo>
                  <a:lnTo>
                    <a:pt x="5334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8"/>
            <p:cNvSpPr/>
            <p:nvPr/>
          </p:nvSpPr>
          <p:spPr>
            <a:xfrm>
              <a:off x="4502763" y="192575"/>
              <a:ext cx="138208" cy="210209"/>
            </a:xfrm>
            <a:custGeom>
              <a:avLst/>
              <a:gdLst/>
              <a:ahLst/>
              <a:cxnLst/>
              <a:rect l="l" t="t" r="r" b="b"/>
              <a:pathLst>
                <a:path w="10114" h="15383" extrusionOk="0">
                  <a:moveTo>
                    <a:pt x="4802" y="0"/>
                  </a:moveTo>
                  <a:lnTo>
                    <a:pt x="4547" y="21"/>
                  </a:lnTo>
                  <a:lnTo>
                    <a:pt x="4292" y="85"/>
                  </a:lnTo>
                  <a:lnTo>
                    <a:pt x="4037" y="149"/>
                  </a:lnTo>
                  <a:lnTo>
                    <a:pt x="3804" y="234"/>
                  </a:lnTo>
                  <a:lnTo>
                    <a:pt x="3549" y="340"/>
                  </a:lnTo>
                  <a:lnTo>
                    <a:pt x="3315" y="467"/>
                  </a:lnTo>
                  <a:lnTo>
                    <a:pt x="3081" y="595"/>
                  </a:lnTo>
                  <a:lnTo>
                    <a:pt x="2869" y="744"/>
                  </a:lnTo>
                  <a:lnTo>
                    <a:pt x="2656" y="914"/>
                  </a:lnTo>
                  <a:lnTo>
                    <a:pt x="2444" y="1105"/>
                  </a:lnTo>
                  <a:lnTo>
                    <a:pt x="2231" y="1296"/>
                  </a:lnTo>
                  <a:lnTo>
                    <a:pt x="2040" y="1530"/>
                  </a:lnTo>
                  <a:lnTo>
                    <a:pt x="1849" y="1742"/>
                  </a:lnTo>
                  <a:lnTo>
                    <a:pt x="1658" y="1997"/>
                  </a:lnTo>
                  <a:lnTo>
                    <a:pt x="1488" y="2252"/>
                  </a:lnTo>
                  <a:lnTo>
                    <a:pt x="1318" y="2507"/>
                  </a:lnTo>
                  <a:lnTo>
                    <a:pt x="1169" y="2783"/>
                  </a:lnTo>
                  <a:lnTo>
                    <a:pt x="999" y="3081"/>
                  </a:lnTo>
                  <a:lnTo>
                    <a:pt x="872" y="3378"/>
                  </a:lnTo>
                  <a:lnTo>
                    <a:pt x="744" y="3697"/>
                  </a:lnTo>
                  <a:lnTo>
                    <a:pt x="617" y="4016"/>
                  </a:lnTo>
                  <a:lnTo>
                    <a:pt x="404" y="4695"/>
                  </a:lnTo>
                  <a:lnTo>
                    <a:pt x="234" y="5397"/>
                  </a:lnTo>
                  <a:lnTo>
                    <a:pt x="170" y="5758"/>
                  </a:lnTo>
                  <a:lnTo>
                    <a:pt x="107" y="6140"/>
                  </a:lnTo>
                  <a:lnTo>
                    <a:pt x="64" y="6523"/>
                  </a:lnTo>
                  <a:lnTo>
                    <a:pt x="22" y="6905"/>
                  </a:lnTo>
                  <a:lnTo>
                    <a:pt x="22" y="7287"/>
                  </a:lnTo>
                  <a:lnTo>
                    <a:pt x="0" y="7691"/>
                  </a:lnTo>
                  <a:lnTo>
                    <a:pt x="22" y="8095"/>
                  </a:lnTo>
                  <a:lnTo>
                    <a:pt x="22" y="8477"/>
                  </a:lnTo>
                  <a:lnTo>
                    <a:pt x="64" y="8860"/>
                  </a:lnTo>
                  <a:lnTo>
                    <a:pt x="107" y="9242"/>
                  </a:lnTo>
                  <a:lnTo>
                    <a:pt x="170" y="9624"/>
                  </a:lnTo>
                  <a:lnTo>
                    <a:pt x="234" y="9986"/>
                  </a:lnTo>
                  <a:lnTo>
                    <a:pt x="404" y="10687"/>
                  </a:lnTo>
                  <a:lnTo>
                    <a:pt x="617" y="11367"/>
                  </a:lnTo>
                  <a:lnTo>
                    <a:pt x="744" y="11685"/>
                  </a:lnTo>
                  <a:lnTo>
                    <a:pt x="872" y="12004"/>
                  </a:lnTo>
                  <a:lnTo>
                    <a:pt x="999" y="12301"/>
                  </a:lnTo>
                  <a:lnTo>
                    <a:pt x="1169" y="12578"/>
                  </a:lnTo>
                  <a:lnTo>
                    <a:pt x="1318" y="12875"/>
                  </a:lnTo>
                  <a:lnTo>
                    <a:pt x="1488" y="13130"/>
                  </a:lnTo>
                  <a:lnTo>
                    <a:pt x="1658" y="13385"/>
                  </a:lnTo>
                  <a:lnTo>
                    <a:pt x="1849" y="13640"/>
                  </a:lnTo>
                  <a:lnTo>
                    <a:pt x="2040" y="13852"/>
                  </a:lnTo>
                  <a:lnTo>
                    <a:pt x="2231" y="14065"/>
                  </a:lnTo>
                  <a:lnTo>
                    <a:pt x="2444" y="14277"/>
                  </a:lnTo>
                  <a:lnTo>
                    <a:pt x="2656" y="14469"/>
                  </a:lnTo>
                  <a:lnTo>
                    <a:pt x="2869" y="14639"/>
                  </a:lnTo>
                  <a:lnTo>
                    <a:pt x="3081" y="14787"/>
                  </a:lnTo>
                  <a:lnTo>
                    <a:pt x="3315" y="14915"/>
                  </a:lnTo>
                  <a:lnTo>
                    <a:pt x="3549" y="15042"/>
                  </a:lnTo>
                  <a:lnTo>
                    <a:pt x="3804" y="15148"/>
                  </a:lnTo>
                  <a:lnTo>
                    <a:pt x="4037" y="15233"/>
                  </a:lnTo>
                  <a:lnTo>
                    <a:pt x="4292" y="15297"/>
                  </a:lnTo>
                  <a:lnTo>
                    <a:pt x="4547" y="15340"/>
                  </a:lnTo>
                  <a:lnTo>
                    <a:pt x="4802" y="15382"/>
                  </a:lnTo>
                  <a:lnTo>
                    <a:pt x="5312" y="15382"/>
                  </a:lnTo>
                  <a:lnTo>
                    <a:pt x="5567" y="15340"/>
                  </a:lnTo>
                  <a:lnTo>
                    <a:pt x="5822" y="15297"/>
                  </a:lnTo>
                  <a:lnTo>
                    <a:pt x="6077" y="15233"/>
                  </a:lnTo>
                  <a:lnTo>
                    <a:pt x="6311" y="15148"/>
                  </a:lnTo>
                  <a:lnTo>
                    <a:pt x="6565" y="15042"/>
                  </a:lnTo>
                  <a:lnTo>
                    <a:pt x="6799" y="14915"/>
                  </a:lnTo>
                  <a:lnTo>
                    <a:pt x="7033" y="14787"/>
                  </a:lnTo>
                  <a:lnTo>
                    <a:pt x="7245" y="14639"/>
                  </a:lnTo>
                  <a:lnTo>
                    <a:pt x="7458" y="14469"/>
                  </a:lnTo>
                  <a:lnTo>
                    <a:pt x="7670" y="14277"/>
                  </a:lnTo>
                  <a:lnTo>
                    <a:pt x="7883" y="14065"/>
                  </a:lnTo>
                  <a:lnTo>
                    <a:pt x="8074" y="13852"/>
                  </a:lnTo>
                  <a:lnTo>
                    <a:pt x="8265" y="13640"/>
                  </a:lnTo>
                  <a:lnTo>
                    <a:pt x="8456" y="13385"/>
                  </a:lnTo>
                  <a:lnTo>
                    <a:pt x="8626" y="13130"/>
                  </a:lnTo>
                  <a:lnTo>
                    <a:pt x="8796" y="12875"/>
                  </a:lnTo>
                  <a:lnTo>
                    <a:pt x="8966" y="12578"/>
                  </a:lnTo>
                  <a:lnTo>
                    <a:pt x="9115" y="12301"/>
                  </a:lnTo>
                  <a:lnTo>
                    <a:pt x="9242" y="12004"/>
                  </a:lnTo>
                  <a:lnTo>
                    <a:pt x="9370" y="11685"/>
                  </a:lnTo>
                  <a:lnTo>
                    <a:pt x="9497" y="11367"/>
                  </a:lnTo>
                  <a:lnTo>
                    <a:pt x="9710" y="10687"/>
                  </a:lnTo>
                  <a:lnTo>
                    <a:pt x="9880" y="9986"/>
                  </a:lnTo>
                  <a:lnTo>
                    <a:pt x="9944" y="9624"/>
                  </a:lnTo>
                  <a:lnTo>
                    <a:pt x="10007" y="9242"/>
                  </a:lnTo>
                  <a:lnTo>
                    <a:pt x="10050" y="8860"/>
                  </a:lnTo>
                  <a:lnTo>
                    <a:pt x="10092" y="8477"/>
                  </a:lnTo>
                  <a:lnTo>
                    <a:pt x="10114" y="8095"/>
                  </a:lnTo>
                  <a:lnTo>
                    <a:pt x="10114" y="7691"/>
                  </a:lnTo>
                  <a:lnTo>
                    <a:pt x="10114" y="7287"/>
                  </a:lnTo>
                  <a:lnTo>
                    <a:pt x="10092" y="6905"/>
                  </a:lnTo>
                  <a:lnTo>
                    <a:pt x="10050" y="6523"/>
                  </a:lnTo>
                  <a:lnTo>
                    <a:pt x="10007" y="6140"/>
                  </a:lnTo>
                  <a:lnTo>
                    <a:pt x="9944" y="5758"/>
                  </a:lnTo>
                  <a:lnTo>
                    <a:pt x="9880" y="5397"/>
                  </a:lnTo>
                  <a:lnTo>
                    <a:pt x="9710" y="4695"/>
                  </a:lnTo>
                  <a:lnTo>
                    <a:pt x="9497" y="4016"/>
                  </a:lnTo>
                  <a:lnTo>
                    <a:pt x="9370" y="3697"/>
                  </a:lnTo>
                  <a:lnTo>
                    <a:pt x="9242" y="3378"/>
                  </a:lnTo>
                  <a:lnTo>
                    <a:pt x="9115" y="3081"/>
                  </a:lnTo>
                  <a:lnTo>
                    <a:pt x="8966" y="2783"/>
                  </a:lnTo>
                  <a:lnTo>
                    <a:pt x="8796" y="2507"/>
                  </a:lnTo>
                  <a:lnTo>
                    <a:pt x="8626" y="2252"/>
                  </a:lnTo>
                  <a:lnTo>
                    <a:pt x="8456" y="1997"/>
                  </a:lnTo>
                  <a:lnTo>
                    <a:pt x="8265" y="1742"/>
                  </a:lnTo>
                  <a:lnTo>
                    <a:pt x="8074" y="1530"/>
                  </a:lnTo>
                  <a:lnTo>
                    <a:pt x="7883" y="1296"/>
                  </a:lnTo>
                  <a:lnTo>
                    <a:pt x="7670" y="1105"/>
                  </a:lnTo>
                  <a:lnTo>
                    <a:pt x="7458" y="914"/>
                  </a:lnTo>
                  <a:lnTo>
                    <a:pt x="7245" y="744"/>
                  </a:lnTo>
                  <a:lnTo>
                    <a:pt x="7033" y="595"/>
                  </a:lnTo>
                  <a:lnTo>
                    <a:pt x="6799" y="467"/>
                  </a:lnTo>
                  <a:lnTo>
                    <a:pt x="6565" y="340"/>
                  </a:lnTo>
                  <a:lnTo>
                    <a:pt x="6311" y="234"/>
                  </a:lnTo>
                  <a:lnTo>
                    <a:pt x="6077" y="149"/>
                  </a:lnTo>
                  <a:lnTo>
                    <a:pt x="5822" y="85"/>
                  </a:lnTo>
                  <a:lnTo>
                    <a:pt x="5567" y="21"/>
                  </a:lnTo>
                  <a:lnTo>
                    <a:pt x="5312" y="0"/>
                  </a:lnTo>
                  <a:close/>
                </a:path>
              </a:pathLst>
            </a:custGeom>
            <a:solidFill>
              <a:srgbClr val="BE9586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8"/>
            <p:cNvSpPr/>
            <p:nvPr/>
          </p:nvSpPr>
          <p:spPr>
            <a:xfrm>
              <a:off x="4545156" y="192575"/>
              <a:ext cx="56341" cy="209908"/>
            </a:xfrm>
            <a:custGeom>
              <a:avLst/>
              <a:gdLst/>
              <a:ahLst/>
              <a:cxnLst/>
              <a:rect l="l" t="t" r="r" b="b"/>
              <a:pathLst>
                <a:path w="4123" h="15361" extrusionOk="0">
                  <a:moveTo>
                    <a:pt x="2571" y="0"/>
                  </a:moveTo>
                  <a:lnTo>
                    <a:pt x="2401" y="170"/>
                  </a:lnTo>
                  <a:lnTo>
                    <a:pt x="2167" y="404"/>
                  </a:lnTo>
                  <a:lnTo>
                    <a:pt x="1891" y="701"/>
                  </a:lnTo>
                  <a:lnTo>
                    <a:pt x="1594" y="1062"/>
                  </a:lnTo>
                  <a:lnTo>
                    <a:pt x="1275" y="1466"/>
                  </a:lnTo>
                  <a:lnTo>
                    <a:pt x="978" y="1933"/>
                  </a:lnTo>
                  <a:lnTo>
                    <a:pt x="680" y="2465"/>
                  </a:lnTo>
                  <a:lnTo>
                    <a:pt x="553" y="2741"/>
                  </a:lnTo>
                  <a:lnTo>
                    <a:pt x="425" y="3038"/>
                  </a:lnTo>
                  <a:lnTo>
                    <a:pt x="319" y="3336"/>
                  </a:lnTo>
                  <a:lnTo>
                    <a:pt x="213" y="3654"/>
                  </a:lnTo>
                  <a:lnTo>
                    <a:pt x="149" y="3973"/>
                  </a:lnTo>
                  <a:lnTo>
                    <a:pt x="85" y="4292"/>
                  </a:lnTo>
                  <a:lnTo>
                    <a:pt x="43" y="4632"/>
                  </a:lnTo>
                  <a:lnTo>
                    <a:pt x="0" y="4993"/>
                  </a:lnTo>
                  <a:lnTo>
                    <a:pt x="22" y="5354"/>
                  </a:lnTo>
                  <a:lnTo>
                    <a:pt x="43" y="5715"/>
                  </a:lnTo>
                  <a:lnTo>
                    <a:pt x="85" y="6098"/>
                  </a:lnTo>
                  <a:lnTo>
                    <a:pt x="170" y="6480"/>
                  </a:lnTo>
                  <a:lnTo>
                    <a:pt x="277" y="6862"/>
                  </a:lnTo>
                  <a:lnTo>
                    <a:pt x="425" y="7266"/>
                  </a:lnTo>
                  <a:lnTo>
                    <a:pt x="595" y="7670"/>
                  </a:lnTo>
                  <a:lnTo>
                    <a:pt x="808" y="8074"/>
                  </a:lnTo>
                  <a:lnTo>
                    <a:pt x="1063" y="8477"/>
                  </a:lnTo>
                  <a:lnTo>
                    <a:pt x="1339" y="8902"/>
                  </a:lnTo>
                  <a:lnTo>
                    <a:pt x="1849" y="9624"/>
                  </a:lnTo>
                  <a:lnTo>
                    <a:pt x="2274" y="10304"/>
                  </a:lnTo>
                  <a:lnTo>
                    <a:pt x="2614" y="10920"/>
                  </a:lnTo>
                  <a:lnTo>
                    <a:pt x="2890" y="11515"/>
                  </a:lnTo>
                  <a:lnTo>
                    <a:pt x="3081" y="12047"/>
                  </a:lnTo>
                  <a:lnTo>
                    <a:pt x="3230" y="12535"/>
                  </a:lnTo>
                  <a:lnTo>
                    <a:pt x="3294" y="12981"/>
                  </a:lnTo>
                  <a:lnTo>
                    <a:pt x="3336" y="13385"/>
                  </a:lnTo>
                  <a:lnTo>
                    <a:pt x="3336" y="13746"/>
                  </a:lnTo>
                  <a:lnTo>
                    <a:pt x="3272" y="14086"/>
                  </a:lnTo>
                  <a:lnTo>
                    <a:pt x="3209" y="14362"/>
                  </a:lnTo>
                  <a:lnTo>
                    <a:pt x="3102" y="14639"/>
                  </a:lnTo>
                  <a:lnTo>
                    <a:pt x="2975" y="14851"/>
                  </a:lnTo>
                  <a:lnTo>
                    <a:pt x="2847" y="15042"/>
                  </a:lnTo>
                  <a:lnTo>
                    <a:pt x="2699" y="15212"/>
                  </a:lnTo>
                  <a:lnTo>
                    <a:pt x="2571" y="15361"/>
                  </a:lnTo>
                  <a:lnTo>
                    <a:pt x="2592" y="15361"/>
                  </a:lnTo>
                  <a:lnTo>
                    <a:pt x="2784" y="15191"/>
                  </a:lnTo>
                  <a:lnTo>
                    <a:pt x="2996" y="14978"/>
                  </a:lnTo>
                  <a:lnTo>
                    <a:pt x="3230" y="14745"/>
                  </a:lnTo>
                  <a:lnTo>
                    <a:pt x="3442" y="14490"/>
                  </a:lnTo>
                  <a:lnTo>
                    <a:pt x="3633" y="14171"/>
                  </a:lnTo>
                  <a:lnTo>
                    <a:pt x="3803" y="13831"/>
                  </a:lnTo>
                  <a:lnTo>
                    <a:pt x="3952" y="13449"/>
                  </a:lnTo>
                  <a:lnTo>
                    <a:pt x="4016" y="13236"/>
                  </a:lnTo>
                  <a:lnTo>
                    <a:pt x="4058" y="13024"/>
                  </a:lnTo>
                  <a:lnTo>
                    <a:pt x="4101" y="12790"/>
                  </a:lnTo>
                  <a:lnTo>
                    <a:pt x="4122" y="12556"/>
                  </a:lnTo>
                  <a:lnTo>
                    <a:pt x="4122" y="12323"/>
                  </a:lnTo>
                  <a:lnTo>
                    <a:pt x="4101" y="12068"/>
                  </a:lnTo>
                  <a:lnTo>
                    <a:pt x="4080" y="11792"/>
                  </a:lnTo>
                  <a:lnTo>
                    <a:pt x="4037" y="11515"/>
                  </a:lnTo>
                  <a:lnTo>
                    <a:pt x="3973" y="11239"/>
                  </a:lnTo>
                  <a:lnTo>
                    <a:pt x="3888" y="10942"/>
                  </a:lnTo>
                  <a:lnTo>
                    <a:pt x="3782" y="10623"/>
                  </a:lnTo>
                  <a:lnTo>
                    <a:pt x="3655" y="10304"/>
                  </a:lnTo>
                  <a:lnTo>
                    <a:pt x="3485" y="9986"/>
                  </a:lnTo>
                  <a:lnTo>
                    <a:pt x="3315" y="9646"/>
                  </a:lnTo>
                  <a:lnTo>
                    <a:pt x="3102" y="9285"/>
                  </a:lnTo>
                  <a:lnTo>
                    <a:pt x="2869" y="8923"/>
                  </a:lnTo>
                  <a:lnTo>
                    <a:pt x="2614" y="8562"/>
                  </a:lnTo>
                  <a:lnTo>
                    <a:pt x="2316" y="8180"/>
                  </a:lnTo>
                  <a:lnTo>
                    <a:pt x="2104" y="7861"/>
                  </a:lnTo>
                  <a:lnTo>
                    <a:pt x="1891" y="7564"/>
                  </a:lnTo>
                  <a:lnTo>
                    <a:pt x="1721" y="7245"/>
                  </a:lnTo>
                  <a:lnTo>
                    <a:pt x="1594" y="6926"/>
                  </a:lnTo>
                  <a:lnTo>
                    <a:pt x="1466" y="6608"/>
                  </a:lnTo>
                  <a:lnTo>
                    <a:pt x="1360" y="6289"/>
                  </a:lnTo>
                  <a:lnTo>
                    <a:pt x="1296" y="5970"/>
                  </a:lnTo>
                  <a:lnTo>
                    <a:pt x="1233" y="5651"/>
                  </a:lnTo>
                  <a:lnTo>
                    <a:pt x="1190" y="5333"/>
                  </a:lnTo>
                  <a:lnTo>
                    <a:pt x="1169" y="5014"/>
                  </a:lnTo>
                  <a:lnTo>
                    <a:pt x="1169" y="4695"/>
                  </a:lnTo>
                  <a:lnTo>
                    <a:pt x="1169" y="4377"/>
                  </a:lnTo>
                  <a:lnTo>
                    <a:pt x="1190" y="4079"/>
                  </a:lnTo>
                  <a:lnTo>
                    <a:pt x="1233" y="3761"/>
                  </a:lnTo>
                  <a:lnTo>
                    <a:pt x="1339" y="3187"/>
                  </a:lnTo>
                  <a:lnTo>
                    <a:pt x="1488" y="2613"/>
                  </a:lnTo>
                  <a:lnTo>
                    <a:pt x="1658" y="2082"/>
                  </a:lnTo>
                  <a:lnTo>
                    <a:pt x="1828" y="1615"/>
                  </a:lnTo>
                  <a:lnTo>
                    <a:pt x="2019" y="1169"/>
                  </a:lnTo>
                  <a:lnTo>
                    <a:pt x="2210" y="786"/>
                  </a:lnTo>
                  <a:lnTo>
                    <a:pt x="2380" y="446"/>
                  </a:lnTo>
                  <a:lnTo>
                    <a:pt x="2635" y="0"/>
                  </a:lnTo>
                  <a:close/>
                </a:path>
              </a:pathLst>
            </a:custGeom>
            <a:solidFill>
              <a:srgbClr val="F8E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userDrawn="1">
  <p:cSld name="SECTION_TITLE_AND_DESCRIPTION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9"/>
          <p:cNvSpPr/>
          <p:nvPr/>
        </p:nvSpPr>
        <p:spPr>
          <a:xfrm>
            <a:off x="0" y="0"/>
            <a:ext cx="1574259" cy="5199936"/>
          </a:xfrm>
          <a:custGeom>
            <a:avLst/>
            <a:gdLst/>
            <a:ahLst/>
            <a:cxnLst/>
            <a:rect l="l" t="t" r="r" b="b"/>
            <a:pathLst>
              <a:path w="9901" h="32704" extrusionOk="0">
                <a:moveTo>
                  <a:pt x="5869" y="0"/>
                </a:moveTo>
                <a:lnTo>
                  <a:pt x="5607" y="38"/>
                </a:lnTo>
                <a:lnTo>
                  <a:pt x="5363" y="75"/>
                </a:lnTo>
                <a:lnTo>
                  <a:pt x="5119" y="150"/>
                </a:lnTo>
                <a:lnTo>
                  <a:pt x="4875" y="244"/>
                </a:lnTo>
                <a:lnTo>
                  <a:pt x="4632" y="338"/>
                </a:lnTo>
                <a:lnTo>
                  <a:pt x="4144" y="563"/>
                </a:lnTo>
                <a:lnTo>
                  <a:pt x="3694" y="807"/>
                </a:lnTo>
                <a:lnTo>
                  <a:pt x="2963" y="1219"/>
                </a:lnTo>
                <a:lnTo>
                  <a:pt x="2588" y="1407"/>
                </a:lnTo>
                <a:lnTo>
                  <a:pt x="2194" y="1576"/>
                </a:lnTo>
                <a:lnTo>
                  <a:pt x="1988" y="1632"/>
                </a:lnTo>
                <a:lnTo>
                  <a:pt x="1800" y="1688"/>
                </a:lnTo>
                <a:lnTo>
                  <a:pt x="1594" y="1707"/>
                </a:lnTo>
                <a:lnTo>
                  <a:pt x="1388" y="1726"/>
                </a:lnTo>
                <a:lnTo>
                  <a:pt x="1181" y="1707"/>
                </a:lnTo>
                <a:lnTo>
                  <a:pt x="994" y="1688"/>
                </a:lnTo>
                <a:lnTo>
                  <a:pt x="788" y="1632"/>
                </a:lnTo>
                <a:lnTo>
                  <a:pt x="581" y="1538"/>
                </a:lnTo>
                <a:lnTo>
                  <a:pt x="394" y="1444"/>
                </a:lnTo>
                <a:lnTo>
                  <a:pt x="244" y="1351"/>
                </a:lnTo>
                <a:lnTo>
                  <a:pt x="113" y="1238"/>
                </a:lnTo>
                <a:lnTo>
                  <a:pt x="0" y="1107"/>
                </a:lnTo>
                <a:lnTo>
                  <a:pt x="0" y="32703"/>
                </a:lnTo>
                <a:lnTo>
                  <a:pt x="6957" y="32516"/>
                </a:lnTo>
                <a:lnTo>
                  <a:pt x="7351" y="32085"/>
                </a:lnTo>
                <a:lnTo>
                  <a:pt x="7782" y="31559"/>
                </a:lnTo>
                <a:lnTo>
                  <a:pt x="8251" y="30941"/>
                </a:lnTo>
                <a:lnTo>
                  <a:pt x="8701" y="30266"/>
                </a:lnTo>
                <a:lnTo>
                  <a:pt x="8926" y="29928"/>
                </a:lnTo>
                <a:lnTo>
                  <a:pt x="9132" y="29591"/>
                </a:lnTo>
                <a:lnTo>
                  <a:pt x="9320" y="29253"/>
                </a:lnTo>
                <a:lnTo>
                  <a:pt x="9488" y="28934"/>
                </a:lnTo>
                <a:lnTo>
                  <a:pt x="9638" y="28615"/>
                </a:lnTo>
                <a:lnTo>
                  <a:pt x="9751" y="28315"/>
                </a:lnTo>
                <a:lnTo>
                  <a:pt x="9826" y="28015"/>
                </a:lnTo>
                <a:lnTo>
                  <a:pt x="9882" y="27753"/>
                </a:lnTo>
                <a:lnTo>
                  <a:pt x="9901" y="27434"/>
                </a:lnTo>
                <a:lnTo>
                  <a:pt x="9901" y="27134"/>
                </a:lnTo>
                <a:lnTo>
                  <a:pt x="9901" y="26815"/>
                </a:lnTo>
                <a:lnTo>
                  <a:pt x="9845" y="26515"/>
                </a:lnTo>
                <a:lnTo>
                  <a:pt x="9788" y="26215"/>
                </a:lnTo>
                <a:lnTo>
                  <a:pt x="9713" y="25915"/>
                </a:lnTo>
                <a:lnTo>
                  <a:pt x="9601" y="25634"/>
                </a:lnTo>
                <a:lnTo>
                  <a:pt x="9488" y="25353"/>
                </a:lnTo>
                <a:lnTo>
                  <a:pt x="9338" y="25090"/>
                </a:lnTo>
                <a:lnTo>
                  <a:pt x="9170" y="24828"/>
                </a:lnTo>
                <a:lnTo>
                  <a:pt x="9001" y="24584"/>
                </a:lnTo>
                <a:lnTo>
                  <a:pt x="8795" y="24359"/>
                </a:lnTo>
                <a:lnTo>
                  <a:pt x="8570" y="24153"/>
                </a:lnTo>
                <a:lnTo>
                  <a:pt x="8344" y="23965"/>
                </a:lnTo>
                <a:lnTo>
                  <a:pt x="8082" y="23796"/>
                </a:lnTo>
                <a:lnTo>
                  <a:pt x="7819" y="23646"/>
                </a:lnTo>
                <a:lnTo>
                  <a:pt x="7369" y="23440"/>
                </a:lnTo>
                <a:lnTo>
                  <a:pt x="6882" y="23234"/>
                </a:lnTo>
                <a:lnTo>
                  <a:pt x="6394" y="23009"/>
                </a:lnTo>
                <a:lnTo>
                  <a:pt x="5907" y="22784"/>
                </a:lnTo>
                <a:lnTo>
                  <a:pt x="5682" y="22652"/>
                </a:lnTo>
                <a:lnTo>
                  <a:pt x="5457" y="22502"/>
                </a:lnTo>
                <a:lnTo>
                  <a:pt x="5250" y="22334"/>
                </a:lnTo>
                <a:lnTo>
                  <a:pt x="5082" y="22165"/>
                </a:lnTo>
                <a:lnTo>
                  <a:pt x="4913" y="21977"/>
                </a:lnTo>
                <a:lnTo>
                  <a:pt x="4763" y="21752"/>
                </a:lnTo>
                <a:lnTo>
                  <a:pt x="4650" y="21527"/>
                </a:lnTo>
                <a:lnTo>
                  <a:pt x="4575" y="21265"/>
                </a:lnTo>
                <a:lnTo>
                  <a:pt x="4538" y="21040"/>
                </a:lnTo>
                <a:lnTo>
                  <a:pt x="4519" y="20815"/>
                </a:lnTo>
                <a:lnTo>
                  <a:pt x="4538" y="20608"/>
                </a:lnTo>
                <a:lnTo>
                  <a:pt x="4575" y="20383"/>
                </a:lnTo>
                <a:lnTo>
                  <a:pt x="4650" y="20177"/>
                </a:lnTo>
                <a:lnTo>
                  <a:pt x="4744" y="19971"/>
                </a:lnTo>
                <a:lnTo>
                  <a:pt x="4857" y="19783"/>
                </a:lnTo>
                <a:lnTo>
                  <a:pt x="5007" y="19615"/>
                </a:lnTo>
                <a:lnTo>
                  <a:pt x="5119" y="19502"/>
                </a:lnTo>
                <a:lnTo>
                  <a:pt x="5232" y="19408"/>
                </a:lnTo>
                <a:lnTo>
                  <a:pt x="5363" y="19315"/>
                </a:lnTo>
                <a:lnTo>
                  <a:pt x="5494" y="19240"/>
                </a:lnTo>
                <a:lnTo>
                  <a:pt x="5757" y="19108"/>
                </a:lnTo>
                <a:lnTo>
                  <a:pt x="6057" y="19015"/>
                </a:lnTo>
                <a:lnTo>
                  <a:pt x="6357" y="18940"/>
                </a:lnTo>
                <a:lnTo>
                  <a:pt x="6676" y="18883"/>
                </a:lnTo>
                <a:lnTo>
                  <a:pt x="7294" y="18771"/>
                </a:lnTo>
                <a:lnTo>
                  <a:pt x="7707" y="18677"/>
                </a:lnTo>
                <a:lnTo>
                  <a:pt x="7913" y="18621"/>
                </a:lnTo>
                <a:lnTo>
                  <a:pt x="8101" y="18546"/>
                </a:lnTo>
                <a:lnTo>
                  <a:pt x="8288" y="18471"/>
                </a:lnTo>
                <a:lnTo>
                  <a:pt x="8476" y="18377"/>
                </a:lnTo>
                <a:lnTo>
                  <a:pt x="8645" y="18283"/>
                </a:lnTo>
                <a:lnTo>
                  <a:pt x="8813" y="18171"/>
                </a:lnTo>
                <a:lnTo>
                  <a:pt x="8963" y="18039"/>
                </a:lnTo>
                <a:lnTo>
                  <a:pt x="9095" y="17889"/>
                </a:lnTo>
                <a:lnTo>
                  <a:pt x="9226" y="17739"/>
                </a:lnTo>
                <a:lnTo>
                  <a:pt x="9338" y="17571"/>
                </a:lnTo>
                <a:lnTo>
                  <a:pt x="9451" y="17402"/>
                </a:lnTo>
                <a:lnTo>
                  <a:pt x="9526" y="17196"/>
                </a:lnTo>
                <a:lnTo>
                  <a:pt x="9601" y="16989"/>
                </a:lnTo>
                <a:lnTo>
                  <a:pt x="9657" y="16764"/>
                </a:lnTo>
                <a:lnTo>
                  <a:pt x="9713" y="16464"/>
                </a:lnTo>
                <a:lnTo>
                  <a:pt x="9713" y="16164"/>
                </a:lnTo>
                <a:lnTo>
                  <a:pt x="9695" y="15864"/>
                </a:lnTo>
                <a:lnTo>
                  <a:pt x="9620" y="15564"/>
                </a:lnTo>
                <a:lnTo>
                  <a:pt x="9526" y="15283"/>
                </a:lnTo>
                <a:lnTo>
                  <a:pt x="9413" y="15002"/>
                </a:lnTo>
                <a:lnTo>
                  <a:pt x="9263" y="14739"/>
                </a:lnTo>
                <a:lnTo>
                  <a:pt x="9076" y="14495"/>
                </a:lnTo>
                <a:lnTo>
                  <a:pt x="8982" y="14383"/>
                </a:lnTo>
                <a:lnTo>
                  <a:pt x="8851" y="14270"/>
                </a:lnTo>
                <a:lnTo>
                  <a:pt x="8607" y="14083"/>
                </a:lnTo>
                <a:lnTo>
                  <a:pt x="8344" y="13895"/>
                </a:lnTo>
                <a:lnTo>
                  <a:pt x="8082" y="13727"/>
                </a:lnTo>
                <a:lnTo>
                  <a:pt x="7819" y="13558"/>
                </a:lnTo>
                <a:lnTo>
                  <a:pt x="7576" y="13352"/>
                </a:lnTo>
                <a:lnTo>
                  <a:pt x="7444" y="13258"/>
                </a:lnTo>
                <a:lnTo>
                  <a:pt x="7351" y="13145"/>
                </a:lnTo>
                <a:lnTo>
                  <a:pt x="7238" y="13014"/>
                </a:lnTo>
                <a:lnTo>
                  <a:pt x="7144" y="12883"/>
                </a:lnTo>
                <a:lnTo>
                  <a:pt x="6976" y="12564"/>
                </a:lnTo>
                <a:lnTo>
                  <a:pt x="6844" y="12226"/>
                </a:lnTo>
                <a:lnTo>
                  <a:pt x="6751" y="11870"/>
                </a:lnTo>
                <a:lnTo>
                  <a:pt x="6676" y="11514"/>
                </a:lnTo>
                <a:lnTo>
                  <a:pt x="6638" y="11139"/>
                </a:lnTo>
                <a:lnTo>
                  <a:pt x="6638" y="10783"/>
                </a:lnTo>
                <a:lnTo>
                  <a:pt x="6657" y="10408"/>
                </a:lnTo>
                <a:lnTo>
                  <a:pt x="6694" y="10051"/>
                </a:lnTo>
                <a:lnTo>
                  <a:pt x="6769" y="9639"/>
                </a:lnTo>
                <a:lnTo>
                  <a:pt x="6882" y="9207"/>
                </a:lnTo>
                <a:lnTo>
                  <a:pt x="6994" y="8814"/>
                </a:lnTo>
                <a:lnTo>
                  <a:pt x="7107" y="8401"/>
                </a:lnTo>
                <a:lnTo>
                  <a:pt x="7388" y="7595"/>
                </a:lnTo>
                <a:lnTo>
                  <a:pt x="7688" y="6807"/>
                </a:lnTo>
                <a:lnTo>
                  <a:pt x="7969" y="6001"/>
                </a:lnTo>
                <a:lnTo>
                  <a:pt x="8101" y="5607"/>
                </a:lnTo>
                <a:lnTo>
                  <a:pt x="8232" y="5195"/>
                </a:lnTo>
                <a:lnTo>
                  <a:pt x="8326" y="4782"/>
                </a:lnTo>
                <a:lnTo>
                  <a:pt x="8419" y="4370"/>
                </a:lnTo>
                <a:lnTo>
                  <a:pt x="8476" y="3938"/>
                </a:lnTo>
                <a:lnTo>
                  <a:pt x="8513" y="3507"/>
                </a:lnTo>
                <a:lnTo>
                  <a:pt x="8513" y="3113"/>
                </a:lnTo>
                <a:lnTo>
                  <a:pt x="8495" y="2701"/>
                </a:lnTo>
                <a:lnTo>
                  <a:pt x="8438" y="2307"/>
                </a:lnTo>
                <a:lnTo>
                  <a:pt x="8326" y="1913"/>
                </a:lnTo>
                <a:lnTo>
                  <a:pt x="8194" y="1538"/>
                </a:lnTo>
                <a:lnTo>
                  <a:pt x="8101" y="1369"/>
                </a:lnTo>
                <a:lnTo>
                  <a:pt x="8007" y="1200"/>
                </a:lnTo>
                <a:lnTo>
                  <a:pt x="7913" y="1032"/>
                </a:lnTo>
                <a:lnTo>
                  <a:pt x="7782" y="882"/>
                </a:lnTo>
                <a:lnTo>
                  <a:pt x="7669" y="732"/>
                </a:lnTo>
                <a:lnTo>
                  <a:pt x="7519" y="582"/>
                </a:lnTo>
                <a:lnTo>
                  <a:pt x="7294" y="394"/>
                </a:lnTo>
                <a:lnTo>
                  <a:pt x="7069" y="244"/>
                </a:lnTo>
                <a:lnTo>
                  <a:pt x="6844" y="132"/>
                </a:lnTo>
                <a:lnTo>
                  <a:pt x="6601" y="57"/>
                </a:lnTo>
                <a:lnTo>
                  <a:pt x="6357" y="19"/>
                </a:lnTo>
                <a:lnTo>
                  <a:pt x="611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" name="Google Shape;792;p9"/>
          <p:cNvSpPr/>
          <p:nvPr/>
        </p:nvSpPr>
        <p:spPr>
          <a:xfrm rot="5400000">
            <a:off x="6598876" y="2618853"/>
            <a:ext cx="1183774" cy="3906465"/>
          </a:xfrm>
          <a:custGeom>
            <a:avLst/>
            <a:gdLst/>
            <a:ahLst/>
            <a:cxnLst/>
            <a:rect l="l" t="t" r="r" b="b"/>
            <a:pathLst>
              <a:path w="10183" h="33604" extrusionOk="0">
                <a:moveTo>
                  <a:pt x="3038" y="0"/>
                </a:moveTo>
                <a:lnTo>
                  <a:pt x="2870" y="207"/>
                </a:lnTo>
                <a:lnTo>
                  <a:pt x="2663" y="469"/>
                </a:lnTo>
                <a:lnTo>
                  <a:pt x="2213" y="1107"/>
                </a:lnTo>
                <a:lnTo>
                  <a:pt x="1726" y="1857"/>
                </a:lnTo>
                <a:lnTo>
                  <a:pt x="1257" y="2663"/>
                </a:lnTo>
                <a:lnTo>
                  <a:pt x="807" y="3488"/>
                </a:lnTo>
                <a:lnTo>
                  <a:pt x="619" y="3901"/>
                </a:lnTo>
                <a:lnTo>
                  <a:pt x="432" y="4294"/>
                </a:lnTo>
                <a:lnTo>
                  <a:pt x="282" y="4670"/>
                </a:lnTo>
                <a:lnTo>
                  <a:pt x="169" y="5007"/>
                </a:lnTo>
                <a:lnTo>
                  <a:pt x="76" y="5326"/>
                </a:lnTo>
                <a:lnTo>
                  <a:pt x="38" y="5607"/>
                </a:lnTo>
                <a:lnTo>
                  <a:pt x="1" y="5926"/>
                </a:lnTo>
                <a:lnTo>
                  <a:pt x="1" y="6245"/>
                </a:lnTo>
                <a:lnTo>
                  <a:pt x="19" y="6545"/>
                </a:lnTo>
                <a:lnTo>
                  <a:pt x="57" y="6863"/>
                </a:lnTo>
                <a:lnTo>
                  <a:pt x="113" y="7163"/>
                </a:lnTo>
                <a:lnTo>
                  <a:pt x="207" y="7464"/>
                </a:lnTo>
                <a:lnTo>
                  <a:pt x="301" y="7745"/>
                </a:lnTo>
                <a:lnTo>
                  <a:pt x="432" y="8026"/>
                </a:lnTo>
                <a:lnTo>
                  <a:pt x="563" y="8307"/>
                </a:lnTo>
                <a:lnTo>
                  <a:pt x="732" y="8551"/>
                </a:lnTo>
                <a:lnTo>
                  <a:pt x="919" y="8795"/>
                </a:lnTo>
                <a:lnTo>
                  <a:pt x="1126" y="9020"/>
                </a:lnTo>
                <a:lnTo>
                  <a:pt x="1332" y="9245"/>
                </a:lnTo>
                <a:lnTo>
                  <a:pt x="1576" y="9432"/>
                </a:lnTo>
                <a:lnTo>
                  <a:pt x="1820" y="9601"/>
                </a:lnTo>
                <a:lnTo>
                  <a:pt x="2101" y="9751"/>
                </a:lnTo>
                <a:lnTo>
                  <a:pt x="2551" y="9957"/>
                </a:lnTo>
                <a:lnTo>
                  <a:pt x="3020" y="10164"/>
                </a:lnTo>
                <a:lnTo>
                  <a:pt x="3526" y="10389"/>
                </a:lnTo>
                <a:lnTo>
                  <a:pt x="4013" y="10614"/>
                </a:lnTo>
                <a:lnTo>
                  <a:pt x="4238" y="10764"/>
                </a:lnTo>
                <a:lnTo>
                  <a:pt x="4445" y="10895"/>
                </a:lnTo>
                <a:lnTo>
                  <a:pt x="4651" y="11064"/>
                </a:lnTo>
                <a:lnTo>
                  <a:pt x="4839" y="11251"/>
                </a:lnTo>
                <a:lnTo>
                  <a:pt x="5007" y="11439"/>
                </a:lnTo>
                <a:lnTo>
                  <a:pt x="5139" y="11645"/>
                </a:lnTo>
                <a:lnTo>
                  <a:pt x="5251" y="11889"/>
                </a:lnTo>
                <a:lnTo>
                  <a:pt x="5345" y="12151"/>
                </a:lnTo>
                <a:lnTo>
                  <a:pt x="5382" y="12376"/>
                </a:lnTo>
                <a:lnTo>
                  <a:pt x="5382" y="12601"/>
                </a:lnTo>
                <a:lnTo>
                  <a:pt x="5364" y="12826"/>
                </a:lnTo>
                <a:lnTo>
                  <a:pt x="5326" y="13033"/>
                </a:lnTo>
                <a:lnTo>
                  <a:pt x="5251" y="13258"/>
                </a:lnTo>
                <a:lnTo>
                  <a:pt x="5157" y="13445"/>
                </a:lnTo>
                <a:lnTo>
                  <a:pt x="5045" y="13652"/>
                </a:lnTo>
                <a:lnTo>
                  <a:pt x="4914" y="13820"/>
                </a:lnTo>
                <a:lnTo>
                  <a:pt x="4801" y="13914"/>
                </a:lnTo>
                <a:lnTo>
                  <a:pt x="4670" y="14027"/>
                </a:lnTo>
                <a:lnTo>
                  <a:pt x="4557" y="14102"/>
                </a:lnTo>
                <a:lnTo>
                  <a:pt x="4426" y="14177"/>
                </a:lnTo>
                <a:lnTo>
                  <a:pt x="4145" y="14308"/>
                </a:lnTo>
                <a:lnTo>
                  <a:pt x="3863" y="14420"/>
                </a:lnTo>
                <a:lnTo>
                  <a:pt x="3545" y="14495"/>
                </a:lnTo>
                <a:lnTo>
                  <a:pt x="3245" y="14552"/>
                </a:lnTo>
                <a:lnTo>
                  <a:pt x="2626" y="14664"/>
                </a:lnTo>
                <a:lnTo>
                  <a:pt x="2213" y="14758"/>
                </a:lnTo>
                <a:lnTo>
                  <a:pt x="2007" y="14814"/>
                </a:lnTo>
                <a:lnTo>
                  <a:pt x="1801" y="14889"/>
                </a:lnTo>
                <a:lnTo>
                  <a:pt x="1613" y="14964"/>
                </a:lnTo>
                <a:lnTo>
                  <a:pt x="1444" y="15058"/>
                </a:lnTo>
                <a:lnTo>
                  <a:pt x="1276" y="15170"/>
                </a:lnTo>
                <a:lnTo>
                  <a:pt x="1107" y="15283"/>
                </a:lnTo>
                <a:lnTo>
                  <a:pt x="957" y="15414"/>
                </a:lnTo>
                <a:lnTo>
                  <a:pt x="807" y="15545"/>
                </a:lnTo>
                <a:lnTo>
                  <a:pt x="694" y="15695"/>
                </a:lnTo>
                <a:lnTo>
                  <a:pt x="563" y="15864"/>
                </a:lnTo>
                <a:lnTo>
                  <a:pt x="469" y="16052"/>
                </a:lnTo>
                <a:lnTo>
                  <a:pt x="376" y="16239"/>
                </a:lnTo>
                <a:lnTo>
                  <a:pt x="301" y="16446"/>
                </a:lnTo>
                <a:lnTo>
                  <a:pt x="244" y="16689"/>
                </a:lnTo>
                <a:lnTo>
                  <a:pt x="207" y="16989"/>
                </a:lnTo>
                <a:lnTo>
                  <a:pt x="207" y="17289"/>
                </a:lnTo>
                <a:lnTo>
                  <a:pt x="226" y="17589"/>
                </a:lnTo>
                <a:lnTo>
                  <a:pt x="282" y="17889"/>
                </a:lnTo>
                <a:lnTo>
                  <a:pt x="376" y="18189"/>
                </a:lnTo>
                <a:lnTo>
                  <a:pt x="507" y="18452"/>
                </a:lnTo>
                <a:lnTo>
                  <a:pt x="657" y="18715"/>
                </a:lnTo>
                <a:lnTo>
                  <a:pt x="826" y="18958"/>
                </a:lnTo>
                <a:lnTo>
                  <a:pt x="938" y="19090"/>
                </a:lnTo>
                <a:lnTo>
                  <a:pt x="1051" y="19202"/>
                </a:lnTo>
                <a:lnTo>
                  <a:pt x="1294" y="19390"/>
                </a:lnTo>
                <a:lnTo>
                  <a:pt x="1557" y="19577"/>
                </a:lnTo>
                <a:lnTo>
                  <a:pt x="1838" y="19746"/>
                </a:lnTo>
                <a:lnTo>
                  <a:pt x="2101" y="19933"/>
                </a:lnTo>
                <a:lnTo>
                  <a:pt x="2345" y="20121"/>
                </a:lnTo>
                <a:lnTo>
                  <a:pt x="2457" y="20233"/>
                </a:lnTo>
                <a:lnTo>
                  <a:pt x="2570" y="20346"/>
                </a:lnTo>
                <a:lnTo>
                  <a:pt x="2682" y="20477"/>
                </a:lnTo>
                <a:lnTo>
                  <a:pt x="2757" y="20608"/>
                </a:lnTo>
                <a:lnTo>
                  <a:pt x="2945" y="20927"/>
                </a:lnTo>
                <a:lnTo>
                  <a:pt x="3076" y="21265"/>
                </a:lnTo>
                <a:lnTo>
                  <a:pt x="3170" y="21621"/>
                </a:lnTo>
                <a:lnTo>
                  <a:pt x="3226" y="21977"/>
                </a:lnTo>
                <a:lnTo>
                  <a:pt x="3263" y="22352"/>
                </a:lnTo>
                <a:lnTo>
                  <a:pt x="3282" y="22727"/>
                </a:lnTo>
                <a:lnTo>
                  <a:pt x="3263" y="23084"/>
                </a:lnTo>
                <a:lnTo>
                  <a:pt x="3207" y="23459"/>
                </a:lnTo>
                <a:lnTo>
                  <a:pt x="3132" y="23871"/>
                </a:lnTo>
                <a:lnTo>
                  <a:pt x="3038" y="24303"/>
                </a:lnTo>
                <a:lnTo>
                  <a:pt x="2926" y="24715"/>
                </a:lnTo>
                <a:lnTo>
                  <a:pt x="2795" y="25109"/>
                </a:lnTo>
                <a:lnTo>
                  <a:pt x="2513" y="25934"/>
                </a:lnTo>
                <a:lnTo>
                  <a:pt x="2213" y="26721"/>
                </a:lnTo>
                <a:lnTo>
                  <a:pt x="1932" y="27547"/>
                </a:lnTo>
                <a:lnTo>
                  <a:pt x="1801" y="27940"/>
                </a:lnTo>
                <a:lnTo>
                  <a:pt x="1688" y="28353"/>
                </a:lnTo>
                <a:lnTo>
                  <a:pt x="1576" y="28765"/>
                </a:lnTo>
                <a:lnTo>
                  <a:pt x="1501" y="29197"/>
                </a:lnTo>
                <a:lnTo>
                  <a:pt x="1444" y="29628"/>
                </a:lnTo>
                <a:lnTo>
                  <a:pt x="1388" y="30059"/>
                </a:lnTo>
                <a:lnTo>
                  <a:pt x="1388" y="30453"/>
                </a:lnTo>
                <a:lnTo>
                  <a:pt x="1426" y="30866"/>
                </a:lnTo>
                <a:lnTo>
                  <a:pt x="1482" y="31259"/>
                </a:lnTo>
                <a:lnTo>
                  <a:pt x="1576" y="31653"/>
                </a:lnTo>
                <a:lnTo>
                  <a:pt x="1726" y="32028"/>
                </a:lnTo>
                <a:lnTo>
                  <a:pt x="1801" y="32216"/>
                </a:lnTo>
                <a:lnTo>
                  <a:pt x="1895" y="32384"/>
                </a:lnTo>
                <a:lnTo>
                  <a:pt x="2007" y="32553"/>
                </a:lnTo>
                <a:lnTo>
                  <a:pt x="2120" y="32703"/>
                </a:lnTo>
                <a:lnTo>
                  <a:pt x="2251" y="32853"/>
                </a:lnTo>
                <a:lnTo>
                  <a:pt x="2382" y="33003"/>
                </a:lnTo>
                <a:lnTo>
                  <a:pt x="2607" y="33191"/>
                </a:lnTo>
                <a:lnTo>
                  <a:pt x="2851" y="33341"/>
                </a:lnTo>
                <a:lnTo>
                  <a:pt x="3076" y="33453"/>
                </a:lnTo>
                <a:lnTo>
                  <a:pt x="3320" y="33528"/>
                </a:lnTo>
                <a:lnTo>
                  <a:pt x="3563" y="33566"/>
                </a:lnTo>
                <a:lnTo>
                  <a:pt x="3807" y="33603"/>
                </a:lnTo>
                <a:lnTo>
                  <a:pt x="4051" y="33585"/>
                </a:lnTo>
                <a:lnTo>
                  <a:pt x="4295" y="33566"/>
                </a:lnTo>
                <a:lnTo>
                  <a:pt x="4539" y="33510"/>
                </a:lnTo>
                <a:lnTo>
                  <a:pt x="4801" y="33435"/>
                </a:lnTo>
                <a:lnTo>
                  <a:pt x="5045" y="33360"/>
                </a:lnTo>
                <a:lnTo>
                  <a:pt x="5289" y="33247"/>
                </a:lnTo>
                <a:lnTo>
                  <a:pt x="5757" y="33022"/>
                </a:lnTo>
                <a:lnTo>
                  <a:pt x="6226" y="32778"/>
                </a:lnTo>
                <a:lnTo>
                  <a:pt x="6957" y="32366"/>
                </a:lnTo>
                <a:lnTo>
                  <a:pt x="7333" y="32159"/>
                </a:lnTo>
                <a:lnTo>
                  <a:pt x="7726" y="32009"/>
                </a:lnTo>
                <a:lnTo>
                  <a:pt x="7914" y="31953"/>
                </a:lnTo>
                <a:lnTo>
                  <a:pt x="8120" y="31897"/>
                </a:lnTo>
                <a:lnTo>
                  <a:pt x="8326" y="31859"/>
                </a:lnTo>
                <a:lnTo>
                  <a:pt x="8720" y="31859"/>
                </a:lnTo>
                <a:lnTo>
                  <a:pt x="8926" y="31897"/>
                </a:lnTo>
                <a:lnTo>
                  <a:pt x="9133" y="31953"/>
                </a:lnTo>
                <a:lnTo>
                  <a:pt x="9339" y="32028"/>
                </a:lnTo>
                <a:lnTo>
                  <a:pt x="9489" y="32122"/>
                </a:lnTo>
                <a:lnTo>
                  <a:pt x="9639" y="32216"/>
                </a:lnTo>
                <a:lnTo>
                  <a:pt x="9770" y="32309"/>
                </a:lnTo>
                <a:lnTo>
                  <a:pt x="9864" y="32422"/>
                </a:lnTo>
                <a:lnTo>
                  <a:pt x="9976" y="32535"/>
                </a:lnTo>
                <a:lnTo>
                  <a:pt x="10051" y="32666"/>
                </a:lnTo>
                <a:lnTo>
                  <a:pt x="10127" y="32797"/>
                </a:lnTo>
                <a:lnTo>
                  <a:pt x="10183" y="32928"/>
                </a:lnTo>
                <a:lnTo>
                  <a:pt x="10183" y="113"/>
                </a:lnTo>
                <a:lnTo>
                  <a:pt x="303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3" name="Google Shape;793;p9"/>
          <p:cNvSpPr/>
          <p:nvPr/>
        </p:nvSpPr>
        <p:spPr>
          <a:xfrm rot="10357306" flipH="1">
            <a:off x="1026744" y="4511886"/>
            <a:ext cx="3241721" cy="933950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4" name="Google Shape;794;p9"/>
          <p:cNvSpPr/>
          <p:nvPr/>
        </p:nvSpPr>
        <p:spPr>
          <a:xfrm rot="10800000" flipH="1">
            <a:off x="6485950" y="-27351"/>
            <a:ext cx="2658094" cy="1000667"/>
          </a:xfrm>
          <a:custGeom>
            <a:avLst/>
            <a:gdLst/>
            <a:ahLst/>
            <a:cxnLst/>
            <a:rect l="l" t="t" r="r" b="b"/>
            <a:pathLst>
              <a:path w="40748" h="15340" extrusionOk="0">
                <a:moveTo>
                  <a:pt x="15883" y="1"/>
                </a:moveTo>
                <a:lnTo>
                  <a:pt x="15245" y="19"/>
                </a:lnTo>
                <a:lnTo>
                  <a:pt x="14608" y="76"/>
                </a:lnTo>
                <a:lnTo>
                  <a:pt x="13970" y="151"/>
                </a:lnTo>
                <a:lnTo>
                  <a:pt x="13333" y="263"/>
                </a:lnTo>
                <a:lnTo>
                  <a:pt x="12695" y="376"/>
                </a:lnTo>
                <a:lnTo>
                  <a:pt x="12076" y="526"/>
                </a:lnTo>
                <a:lnTo>
                  <a:pt x="11439" y="694"/>
                </a:lnTo>
                <a:lnTo>
                  <a:pt x="10820" y="882"/>
                </a:lnTo>
                <a:lnTo>
                  <a:pt x="10220" y="1088"/>
                </a:lnTo>
                <a:lnTo>
                  <a:pt x="9620" y="1313"/>
                </a:lnTo>
                <a:lnTo>
                  <a:pt x="9020" y="1576"/>
                </a:lnTo>
                <a:lnTo>
                  <a:pt x="8438" y="1857"/>
                </a:lnTo>
                <a:lnTo>
                  <a:pt x="7876" y="2138"/>
                </a:lnTo>
                <a:lnTo>
                  <a:pt x="7313" y="2457"/>
                </a:lnTo>
                <a:lnTo>
                  <a:pt x="6751" y="2795"/>
                </a:lnTo>
                <a:lnTo>
                  <a:pt x="6226" y="3151"/>
                </a:lnTo>
                <a:lnTo>
                  <a:pt x="5701" y="3526"/>
                </a:lnTo>
                <a:lnTo>
                  <a:pt x="5194" y="3920"/>
                </a:lnTo>
                <a:lnTo>
                  <a:pt x="4707" y="4332"/>
                </a:lnTo>
                <a:lnTo>
                  <a:pt x="4219" y="4764"/>
                </a:lnTo>
                <a:lnTo>
                  <a:pt x="3769" y="5214"/>
                </a:lnTo>
                <a:lnTo>
                  <a:pt x="3319" y="5682"/>
                </a:lnTo>
                <a:lnTo>
                  <a:pt x="2907" y="6170"/>
                </a:lnTo>
                <a:lnTo>
                  <a:pt x="2494" y="6676"/>
                </a:lnTo>
                <a:lnTo>
                  <a:pt x="2213" y="7070"/>
                </a:lnTo>
                <a:lnTo>
                  <a:pt x="1950" y="7464"/>
                </a:lnTo>
                <a:lnTo>
                  <a:pt x="1707" y="7858"/>
                </a:lnTo>
                <a:lnTo>
                  <a:pt x="1482" y="8251"/>
                </a:lnTo>
                <a:lnTo>
                  <a:pt x="1275" y="8664"/>
                </a:lnTo>
                <a:lnTo>
                  <a:pt x="1088" y="9095"/>
                </a:lnTo>
                <a:lnTo>
                  <a:pt x="919" y="9527"/>
                </a:lnTo>
                <a:lnTo>
                  <a:pt x="750" y="9977"/>
                </a:lnTo>
                <a:lnTo>
                  <a:pt x="356" y="11327"/>
                </a:lnTo>
                <a:lnTo>
                  <a:pt x="131" y="12171"/>
                </a:lnTo>
                <a:lnTo>
                  <a:pt x="75" y="12452"/>
                </a:lnTo>
                <a:lnTo>
                  <a:pt x="56" y="12527"/>
                </a:lnTo>
                <a:lnTo>
                  <a:pt x="75" y="12546"/>
                </a:lnTo>
                <a:lnTo>
                  <a:pt x="38" y="12564"/>
                </a:lnTo>
                <a:lnTo>
                  <a:pt x="19" y="12621"/>
                </a:lnTo>
                <a:lnTo>
                  <a:pt x="0" y="12696"/>
                </a:lnTo>
                <a:lnTo>
                  <a:pt x="19" y="12977"/>
                </a:lnTo>
                <a:lnTo>
                  <a:pt x="38" y="13371"/>
                </a:lnTo>
                <a:lnTo>
                  <a:pt x="75" y="13783"/>
                </a:lnTo>
                <a:lnTo>
                  <a:pt x="131" y="14214"/>
                </a:lnTo>
                <a:lnTo>
                  <a:pt x="206" y="14571"/>
                </a:lnTo>
                <a:lnTo>
                  <a:pt x="263" y="14833"/>
                </a:lnTo>
                <a:lnTo>
                  <a:pt x="300" y="14908"/>
                </a:lnTo>
                <a:lnTo>
                  <a:pt x="319" y="14927"/>
                </a:lnTo>
                <a:lnTo>
                  <a:pt x="40748" y="15340"/>
                </a:lnTo>
                <a:lnTo>
                  <a:pt x="40748" y="6339"/>
                </a:lnTo>
                <a:lnTo>
                  <a:pt x="40035" y="6414"/>
                </a:lnTo>
                <a:lnTo>
                  <a:pt x="39322" y="6489"/>
                </a:lnTo>
                <a:lnTo>
                  <a:pt x="38629" y="6526"/>
                </a:lnTo>
                <a:lnTo>
                  <a:pt x="37916" y="6564"/>
                </a:lnTo>
                <a:lnTo>
                  <a:pt x="36491" y="6564"/>
                </a:lnTo>
                <a:lnTo>
                  <a:pt x="35778" y="6526"/>
                </a:lnTo>
                <a:lnTo>
                  <a:pt x="35085" y="6470"/>
                </a:lnTo>
                <a:lnTo>
                  <a:pt x="34391" y="6395"/>
                </a:lnTo>
                <a:lnTo>
                  <a:pt x="33697" y="6282"/>
                </a:lnTo>
                <a:lnTo>
                  <a:pt x="33003" y="6151"/>
                </a:lnTo>
                <a:lnTo>
                  <a:pt x="32328" y="6001"/>
                </a:lnTo>
                <a:lnTo>
                  <a:pt x="31653" y="5814"/>
                </a:lnTo>
                <a:lnTo>
                  <a:pt x="30997" y="5589"/>
                </a:lnTo>
                <a:lnTo>
                  <a:pt x="30322" y="5345"/>
                </a:lnTo>
                <a:lnTo>
                  <a:pt x="29684" y="5064"/>
                </a:lnTo>
                <a:lnTo>
                  <a:pt x="29140" y="4801"/>
                </a:lnTo>
                <a:lnTo>
                  <a:pt x="28596" y="4520"/>
                </a:lnTo>
                <a:lnTo>
                  <a:pt x="28071" y="4239"/>
                </a:lnTo>
                <a:lnTo>
                  <a:pt x="27546" y="3920"/>
                </a:lnTo>
                <a:lnTo>
                  <a:pt x="26496" y="3301"/>
                </a:lnTo>
                <a:lnTo>
                  <a:pt x="25446" y="2663"/>
                </a:lnTo>
                <a:lnTo>
                  <a:pt x="24921" y="2363"/>
                </a:lnTo>
                <a:lnTo>
                  <a:pt x="24377" y="2082"/>
                </a:lnTo>
                <a:lnTo>
                  <a:pt x="23834" y="1801"/>
                </a:lnTo>
                <a:lnTo>
                  <a:pt x="23271" y="1538"/>
                </a:lnTo>
                <a:lnTo>
                  <a:pt x="22708" y="1295"/>
                </a:lnTo>
                <a:lnTo>
                  <a:pt x="22146" y="1051"/>
                </a:lnTo>
                <a:lnTo>
                  <a:pt x="21565" y="844"/>
                </a:lnTo>
                <a:lnTo>
                  <a:pt x="20983" y="657"/>
                </a:lnTo>
                <a:lnTo>
                  <a:pt x="20364" y="488"/>
                </a:lnTo>
                <a:lnTo>
                  <a:pt x="19727" y="338"/>
                </a:lnTo>
                <a:lnTo>
                  <a:pt x="19089" y="226"/>
                </a:lnTo>
                <a:lnTo>
                  <a:pt x="18452" y="132"/>
                </a:lnTo>
                <a:lnTo>
                  <a:pt x="17814" y="57"/>
                </a:lnTo>
                <a:lnTo>
                  <a:pt x="17177" y="19"/>
                </a:lnTo>
                <a:lnTo>
                  <a:pt x="16539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5" name="Google Shape;795;p9"/>
          <p:cNvGrpSpPr/>
          <p:nvPr/>
        </p:nvGrpSpPr>
        <p:grpSpPr>
          <a:xfrm>
            <a:off x="8035684" y="927149"/>
            <a:ext cx="984179" cy="862511"/>
            <a:chOff x="8035684" y="927149"/>
            <a:chExt cx="984179" cy="862511"/>
          </a:xfrm>
        </p:grpSpPr>
        <p:sp>
          <p:nvSpPr>
            <p:cNvPr id="796" name="Google Shape;796;p9"/>
            <p:cNvSpPr/>
            <p:nvPr/>
          </p:nvSpPr>
          <p:spPr>
            <a:xfrm>
              <a:off x="8258641" y="1033004"/>
              <a:ext cx="72117" cy="116062"/>
            </a:xfrm>
            <a:custGeom>
              <a:avLst/>
              <a:gdLst/>
              <a:ahLst/>
              <a:cxnLst/>
              <a:rect l="l" t="t" r="r" b="b"/>
              <a:pathLst>
                <a:path w="1201" h="1933" extrusionOk="0">
                  <a:moveTo>
                    <a:pt x="600" y="1"/>
                  </a:moveTo>
                  <a:lnTo>
                    <a:pt x="469" y="19"/>
                  </a:lnTo>
                  <a:lnTo>
                    <a:pt x="357" y="76"/>
                  </a:lnTo>
                  <a:lnTo>
                    <a:pt x="263" y="169"/>
                  </a:lnTo>
                  <a:lnTo>
                    <a:pt x="169" y="282"/>
                  </a:lnTo>
                  <a:lnTo>
                    <a:pt x="94" y="432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76"/>
                  </a:lnTo>
                  <a:lnTo>
                    <a:pt x="0" y="1163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51"/>
                  </a:lnTo>
                  <a:lnTo>
                    <a:pt x="263" y="1782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82"/>
                  </a:lnTo>
                  <a:lnTo>
                    <a:pt x="1013" y="1651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63"/>
                  </a:lnTo>
                  <a:lnTo>
                    <a:pt x="1200" y="976"/>
                  </a:lnTo>
                  <a:lnTo>
                    <a:pt x="1182" y="769"/>
                  </a:lnTo>
                  <a:lnTo>
                    <a:pt x="1144" y="582"/>
                  </a:lnTo>
                  <a:lnTo>
                    <a:pt x="1088" y="432"/>
                  </a:lnTo>
                  <a:lnTo>
                    <a:pt x="1013" y="282"/>
                  </a:lnTo>
                  <a:lnTo>
                    <a:pt x="938" y="169"/>
                  </a:lnTo>
                  <a:lnTo>
                    <a:pt x="825" y="76"/>
                  </a:lnTo>
                  <a:lnTo>
                    <a:pt x="713" y="19"/>
                  </a:lnTo>
                  <a:lnTo>
                    <a:pt x="60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9"/>
            <p:cNvSpPr/>
            <p:nvPr/>
          </p:nvSpPr>
          <p:spPr>
            <a:xfrm>
              <a:off x="8478174" y="1210910"/>
              <a:ext cx="54103" cy="84480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713"/>
                  </a:lnTo>
                  <a:lnTo>
                    <a:pt x="1" y="844"/>
                  </a:lnTo>
                  <a:lnTo>
                    <a:pt x="38" y="975"/>
                  </a:lnTo>
                  <a:lnTo>
                    <a:pt x="76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20" y="1350"/>
                  </a:lnTo>
                  <a:lnTo>
                    <a:pt x="695" y="1294"/>
                  </a:lnTo>
                  <a:lnTo>
                    <a:pt x="770" y="1200"/>
                  </a:lnTo>
                  <a:lnTo>
                    <a:pt x="826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1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695" y="132"/>
                  </a:lnTo>
                  <a:lnTo>
                    <a:pt x="620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9"/>
            <p:cNvSpPr/>
            <p:nvPr/>
          </p:nvSpPr>
          <p:spPr>
            <a:xfrm>
              <a:off x="8035684" y="1210910"/>
              <a:ext cx="54103" cy="84480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713"/>
                  </a:lnTo>
                  <a:lnTo>
                    <a:pt x="0" y="844"/>
                  </a:lnTo>
                  <a:lnTo>
                    <a:pt x="19" y="975"/>
                  </a:lnTo>
                  <a:lnTo>
                    <a:pt x="75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0"/>
                  </a:lnTo>
                  <a:lnTo>
                    <a:pt x="694" y="1294"/>
                  </a:lnTo>
                  <a:lnTo>
                    <a:pt x="769" y="1200"/>
                  </a:lnTo>
                  <a:lnTo>
                    <a:pt x="825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0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9"/>
            <p:cNvSpPr/>
            <p:nvPr/>
          </p:nvSpPr>
          <p:spPr>
            <a:xfrm>
              <a:off x="8258641" y="1401185"/>
              <a:ext cx="72117" cy="117143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69"/>
                  </a:lnTo>
                  <a:lnTo>
                    <a:pt x="169" y="300"/>
                  </a:lnTo>
                  <a:lnTo>
                    <a:pt x="94" y="432"/>
                  </a:lnTo>
                  <a:lnTo>
                    <a:pt x="38" y="600"/>
                  </a:lnTo>
                  <a:lnTo>
                    <a:pt x="0" y="788"/>
                  </a:lnTo>
                  <a:lnTo>
                    <a:pt x="0" y="975"/>
                  </a:lnTo>
                  <a:lnTo>
                    <a:pt x="0" y="1182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69"/>
                  </a:lnTo>
                  <a:lnTo>
                    <a:pt x="263" y="1782"/>
                  </a:lnTo>
                  <a:lnTo>
                    <a:pt x="357" y="1876"/>
                  </a:lnTo>
                  <a:lnTo>
                    <a:pt x="469" y="1932"/>
                  </a:lnTo>
                  <a:lnTo>
                    <a:pt x="600" y="1951"/>
                  </a:lnTo>
                  <a:lnTo>
                    <a:pt x="713" y="1932"/>
                  </a:lnTo>
                  <a:lnTo>
                    <a:pt x="825" y="1876"/>
                  </a:lnTo>
                  <a:lnTo>
                    <a:pt x="938" y="1782"/>
                  </a:lnTo>
                  <a:lnTo>
                    <a:pt x="1013" y="1669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82"/>
                  </a:lnTo>
                  <a:lnTo>
                    <a:pt x="1200" y="975"/>
                  </a:lnTo>
                  <a:lnTo>
                    <a:pt x="1182" y="788"/>
                  </a:lnTo>
                  <a:lnTo>
                    <a:pt x="1144" y="600"/>
                  </a:lnTo>
                  <a:lnTo>
                    <a:pt x="1088" y="432"/>
                  </a:lnTo>
                  <a:lnTo>
                    <a:pt x="1013" y="300"/>
                  </a:lnTo>
                  <a:lnTo>
                    <a:pt x="938" y="169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9"/>
            <p:cNvSpPr/>
            <p:nvPr/>
          </p:nvSpPr>
          <p:spPr>
            <a:xfrm>
              <a:off x="8739441" y="927149"/>
              <a:ext cx="73258" cy="117203"/>
            </a:xfrm>
            <a:custGeom>
              <a:avLst/>
              <a:gdLst/>
              <a:ahLst/>
              <a:cxnLst/>
              <a:rect l="l" t="t" r="r" b="b"/>
              <a:pathLst>
                <a:path w="1220" h="1952" extrusionOk="0">
                  <a:moveTo>
                    <a:pt x="619" y="1"/>
                  </a:moveTo>
                  <a:lnTo>
                    <a:pt x="488" y="20"/>
                  </a:lnTo>
                  <a:lnTo>
                    <a:pt x="375" y="76"/>
                  </a:lnTo>
                  <a:lnTo>
                    <a:pt x="281" y="170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70"/>
                  </a:lnTo>
                  <a:lnTo>
                    <a:pt x="0" y="976"/>
                  </a:lnTo>
                  <a:lnTo>
                    <a:pt x="19" y="1164"/>
                  </a:lnTo>
                  <a:lnTo>
                    <a:pt x="56" y="1351"/>
                  </a:lnTo>
                  <a:lnTo>
                    <a:pt x="113" y="1520"/>
                  </a:lnTo>
                  <a:lnTo>
                    <a:pt x="188" y="1651"/>
                  </a:lnTo>
                  <a:lnTo>
                    <a:pt x="281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19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57" y="1782"/>
                  </a:lnTo>
                  <a:lnTo>
                    <a:pt x="1032" y="1651"/>
                  </a:lnTo>
                  <a:lnTo>
                    <a:pt x="1107" y="1520"/>
                  </a:lnTo>
                  <a:lnTo>
                    <a:pt x="1163" y="1351"/>
                  </a:lnTo>
                  <a:lnTo>
                    <a:pt x="1200" y="1164"/>
                  </a:lnTo>
                  <a:lnTo>
                    <a:pt x="1219" y="976"/>
                  </a:lnTo>
                  <a:lnTo>
                    <a:pt x="1200" y="770"/>
                  </a:lnTo>
                  <a:lnTo>
                    <a:pt x="1163" y="601"/>
                  </a:lnTo>
                  <a:lnTo>
                    <a:pt x="1107" y="432"/>
                  </a:lnTo>
                  <a:lnTo>
                    <a:pt x="1032" y="282"/>
                  </a:lnTo>
                  <a:lnTo>
                    <a:pt x="957" y="170"/>
                  </a:lnTo>
                  <a:lnTo>
                    <a:pt x="844" y="76"/>
                  </a:lnTo>
                  <a:lnTo>
                    <a:pt x="731" y="20"/>
                  </a:lnTo>
                  <a:lnTo>
                    <a:pt x="61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9"/>
            <p:cNvSpPr/>
            <p:nvPr/>
          </p:nvSpPr>
          <p:spPr>
            <a:xfrm>
              <a:off x="8631355" y="1459726"/>
              <a:ext cx="72117" cy="117143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88" y="19"/>
                  </a:lnTo>
                  <a:lnTo>
                    <a:pt x="375" y="75"/>
                  </a:lnTo>
                  <a:lnTo>
                    <a:pt x="263" y="169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88"/>
                  </a:lnTo>
                  <a:lnTo>
                    <a:pt x="0" y="976"/>
                  </a:lnTo>
                  <a:lnTo>
                    <a:pt x="19" y="1182"/>
                  </a:lnTo>
                  <a:lnTo>
                    <a:pt x="56" y="1351"/>
                  </a:lnTo>
                  <a:lnTo>
                    <a:pt x="113" y="1519"/>
                  </a:lnTo>
                  <a:lnTo>
                    <a:pt x="188" y="1669"/>
                  </a:lnTo>
                  <a:lnTo>
                    <a:pt x="263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00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38" y="1782"/>
                  </a:lnTo>
                  <a:lnTo>
                    <a:pt x="1031" y="1669"/>
                  </a:lnTo>
                  <a:lnTo>
                    <a:pt x="1106" y="1519"/>
                  </a:lnTo>
                  <a:lnTo>
                    <a:pt x="1163" y="1351"/>
                  </a:lnTo>
                  <a:lnTo>
                    <a:pt x="1200" y="1182"/>
                  </a:lnTo>
                  <a:lnTo>
                    <a:pt x="1200" y="976"/>
                  </a:lnTo>
                  <a:lnTo>
                    <a:pt x="1200" y="788"/>
                  </a:lnTo>
                  <a:lnTo>
                    <a:pt x="1163" y="601"/>
                  </a:lnTo>
                  <a:lnTo>
                    <a:pt x="1106" y="432"/>
                  </a:lnTo>
                  <a:lnTo>
                    <a:pt x="1031" y="282"/>
                  </a:lnTo>
                  <a:lnTo>
                    <a:pt x="938" y="169"/>
                  </a:lnTo>
                  <a:lnTo>
                    <a:pt x="844" y="75"/>
                  </a:lnTo>
                  <a:lnTo>
                    <a:pt x="731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9"/>
            <p:cNvSpPr/>
            <p:nvPr/>
          </p:nvSpPr>
          <p:spPr>
            <a:xfrm>
              <a:off x="8604274" y="1705180"/>
              <a:ext cx="54163" cy="84480"/>
            </a:xfrm>
            <a:custGeom>
              <a:avLst/>
              <a:gdLst/>
              <a:ahLst/>
              <a:cxnLst/>
              <a:rect l="l" t="t" r="r" b="b"/>
              <a:pathLst>
                <a:path w="902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20" y="563"/>
                  </a:lnTo>
                  <a:lnTo>
                    <a:pt x="1" y="713"/>
                  </a:lnTo>
                  <a:lnTo>
                    <a:pt x="20" y="844"/>
                  </a:lnTo>
                  <a:lnTo>
                    <a:pt x="38" y="975"/>
                  </a:lnTo>
                  <a:lnTo>
                    <a:pt x="76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39" y="1350"/>
                  </a:lnTo>
                  <a:lnTo>
                    <a:pt x="714" y="1275"/>
                  </a:lnTo>
                  <a:lnTo>
                    <a:pt x="770" y="1200"/>
                  </a:lnTo>
                  <a:lnTo>
                    <a:pt x="826" y="1088"/>
                  </a:lnTo>
                  <a:lnTo>
                    <a:pt x="864" y="975"/>
                  </a:lnTo>
                  <a:lnTo>
                    <a:pt x="901" y="844"/>
                  </a:lnTo>
                  <a:lnTo>
                    <a:pt x="901" y="713"/>
                  </a:lnTo>
                  <a:lnTo>
                    <a:pt x="901" y="563"/>
                  </a:lnTo>
                  <a:lnTo>
                    <a:pt x="864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714" y="132"/>
                  </a:lnTo>
                  <a:lnTo>
                    <a:pt x="639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9"/>
            <p:cNvSpPr/>
            <p:nvPr/>
          </p:nvSpPr>
          <p:spPr>
            <a:xfrm>
              <a:off x="8938739" y="1253660"/>
              <a:ext cx="54103" cy="83399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357" y="1"/>
                  </a:moveTo>
                  <a:lnTo>
                    <a:pt x="281" y="57"/>
                  </a:lnTo>
                  <a:lnTo>
                    <a:pt x="206" y="113"/>
                  </a:lnTo>
                  <a:lnTo>
                    <a:pt x="131" y="207"/>
                  </a:lnTo>
                  <a:lnTo>
                    <a:pt x="75" y="301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695"/>
                  </a:lnTo>
                  <a:lnTo>
                    <a:pt x="19" y="845"/>
                  </a:lnTo>
                  <a:lnTo>
                    <a:pt x="38" y="976"/>
                  </a:lnTo>
                  <a:lnTo>
                    <a:pt x="75" y="1089"/>
                  </a:lnTo>
                  <a:lnTo>
                    <a:pt x="131" y="1182"/>
                  </a:lnTo>
                  <a:lnTo>
                    <a:pt x="206" y="1276"/>
                  </a:lnTo>
                  <a:lnTo>
                    <a:pt x="281" y="1332"/>
                  </a:lnTo>
                  <a:lnTo>
                    <a:pt x="357" y="1389"/>
                  </a:lnTo>
                  <a:lnTo>
                    <a:pt x="544" y="1389"/>
                  </a:lnTo>
                  <a:lnTo>
                    <a:pt x="619" y="1332"/>
                  </a:lnTo>
                  <a:lnTo>
                    <a:pt x="713" y="1276"/>
                  </a:lnTo>
                  <a:lnTo>
                    <a:pt x="769" y="1182"/>
                  </a:lnTo>
                  <a:lnTo>
                    <a:pt x="825" y="1089"/>
                  </a:lnTo>
                  <a:lnTo>
                    <a:pt x="863" y="976"/>
                  </a:lnTo>
                  <a:lnTo>
                    <a:pt x="900" y="845"/>
                  </a:lnTo>
                  <a:lnTo>
                    <a:pt x="900" y="695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01"/>
                  </a:lnTo>
                  <a:lnTo>
                    <a:pt x="769" y="207"/>
                  </a:lnTo>
                  <a:lnTo>
                    <a:pt x="713" y="113"/>
                  </a:lnTo>
                  <a:lnTo>
                    <a:pt x="619" y="57"/>
                  </a:lnTo>
                  <a:lnTo>
                    <a:pt x="54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9"/>
            <p:cNvSpPr/>
            <p:nvPr/>
          </p:nvSpPr>
          <p:spPr>
            <a:xfrm>
              <a:off x="8965760" y="1705180"/>
              <a:ext cx="54103" cy="84480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713"/>
                  </a:lnTo>
                  <a:lnTo>
                    <a:pt x="19" y="844"/>
                  </a:lnTo>
                  <a:lnTo>
                    <a:pt x="38" y="975"/>
                  </a:lnTo>
                  <a:lnTo>
                    <a:pt x="75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38" y="1350"/>
                  </a:lnTo>
                  <a:lnTo>
                    <a:pt x="713" y="1275"/>
                  </a:lnTo>
                  <a:lnTo>
                    <a:pt x="769" y="1200"/>
                  </a:lnTo>
                  <a:lnTo>
                    <a:pt x="825" y="1088"/>
                  </a:lnTo>
                  <a:lnTo>
                    <a:pt x="863" y="975"/>
                  </a:lnTo>
                  <a:lnTo>
                    <a:pt x="900" y="844"/>
                  </a:lnTo>
                  <a:lnTo>
                    <a:pt x="900" y="713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713" y="132"/>
                  </a:lnTo>
                  <a:lnTo>
                    <a:pt x="638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5" name="Google Shape;805;p9"/>
          <p:cNvGrpSpPr/>
          <p:nvPr/>
        </p:nvGrpSpPr>
        <p:grpSpPr>
          <a:xfrm>
            <a:off x="1593784" y="172849"/>
            <a:ext cx="984179" cy="862511"/>
            <a:chOff x="1593784" y="172849"/>
            <a:chExt cx="984179" cy="862511"/>
          </a:xfrm>
        </p:grpSpPr>
        <p:sp>
          <p:nvSpPr>
            <p:cNvPr id="806" name="Google Shape;806;p9"/>
            <p:cNvSpPr/>
            <p:nvPr/>
          </p:nvSpPr>
          <p:spPr>
            <a:xfrm>
              <a:off x="1816741" y="278704"/>
              <a:ext cx="72117" cy="116062"/>
            </a:xfrm>
            <a:custGeom>
              <a:avLst/>
              <a:gdLst/>
              <a:ahLst/>
              <a:cxnLst/>
              <a:rect l="l" t="t" r="r" b="b"/>
              <a:pathLst>
                <a:path w="1201" h="1933" extrusionOk="0">
                  <a:moveTo>
                    <a:pt x="600" y="1"/>
                  </a:moveTo>
                  <a:lnTo>
                    <a:pt x="469" y="19"/>
                  </a:lnTo>
                  <a:lnTo>
                    <a:pt x="357" y="76"/>
                  </a:lnTo>
                  <a:lnTo>
                    <a:pt x="263" y="169"/>
                  </a:lnTo>
                  <a:lnTo>
                    <a:pt x="169" y="282"/>
                  </a:lnTo>
                  <a:lnTo>
                    <a:pt x="94" y="432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76"/>
                  </a:lnTo>
                  <a:lnTo>
                    <a:pt x="0" y="1163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51"/>
                  </a:lnTo>
                  <a:lnTo>
                    <a:pt x="263" y="1782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82"/>
                  </a:lnTo>
                  <a:lnTo>
                    <a:pt x="1013" y="1651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63"/>
                  </a:lnTo>
                  <a:lnTo>
                    <a:pt x="1200" y="976"/>
                  </a:lnTo>
                  <a:lnTo>
                    <a:pt x="1182" y="769"/>
                  </a:lnTo>
                  <a:lnTo>
                    <a:pt x="1144" y="582"/>
                  </a:lnTo>
                  <a:lnTo>
                    <a:pt x="1088" y="432"/>
                  </a:lnTo>
                  <a:lnTo>
                    <a:pt x="1013" y="282"/>
                  </a:lnTo>
                  <a:lnTo>
                    <a:pt x="938" y="169"/>
                  </a:lnTo>
                  <a:lnTo>
                    <a:pt x="825" y="76"/>
                  </a:lnTo>
                  <a:lnTo>
                    <a:pt x="713" y="19"/>
                  </a:lnTo>
                  <a:lnTo>
                    <a:pt x="60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9"/>
            <p:cNvSpPr/>
            <p:nvPr/>
          </p:nvSpPr>
          <p:spPr>
            <a:xfrm>
              <a:off x="2036274" y="456610"/>
              <a:ext cx="54103" cy="84480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713"/>
                  </a:lnTo>
                  <a:lnTo>
                    <a:pt x="1" y="844"/>
                  </a:lnTo>
                  <a:lnTo>
                    <a:pt x="38" y="975"/>
                  </a:lnTo>
                  <a:lnTo>
                    <a:pt x="76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20" y="1350"/>
                  </a:lnTo>
                  <a:lnTo>
                    <a:pt x="695" y="1294"/>
                  </a:lnTo>
                  <a:lnTo>
                    <a:pt x="770" y="1200"/>
                  </a:lnTo>
                  <a:lnTo>
                    <a:pt x="826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1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695" y="132"/>
                  </a:lnTo>
                  <a:lnTo>
                    <a:pt x="620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9"/>
            <p:cNvSpPr/>
            <p:nvPr/>
          </p:nvSpPr>
          <p:spPr>
            <a:xfrm>
              <a:off x="1593784" y="456610"/>
              <a:ext cx="54103" cy="84480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713"/>
                  </a:lnTo>
                  <a:lnTo>
                    <a:pt x="0" y="844"/>
                  </a:lnTo>
                  <a:lnTo>
                    <a:pt x="19" y="975"/>
                  </a:lnTo>
                  <a:lnTo>
                    <a:pt x="75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0"/>
                  </a:lnTo>
                  <a:lnTo>
                    <a:pt x="694" y="1294"/>
                  </a:lnTo>
                  <a:lnTo>
                    <a:pt x="769" y="1200"/>
                  </a:lnTo>
                  <a:lnTo>
                    <a:pt x="825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0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9"/>
            <p:cNvSpPr/>
            <p:nvPr/>
          </p:nvSpPr>
          <p:spPr>
            <a:xfrm>
              <a:off x="1816741" y="646885"/>
              <a:ext cx="72117" cy="117143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69"/>
                  </a:lnTo>
                  <a:lnTo>
                    <a:pt x="169" y="300"/>
                  </a:lnTo>
                  <a:lnTo>
                    <a:pt x="94" y="432"/>
                  </a:lnTo>
                  <a:lnTo>
                    <a:pt x="38" y="600"/>
                  </a:lnTo>
                  <a:lnTo>
                    <a:pt x="0" y="788"/>
                  </a:lnTo>
                  <a:lnTo>
                    <a:pt x="0" y="975"/>
                  </a:lnTo>
                  <a:lnTo>
                    <a:pt x="0" y="1182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69"/>
                  </a:lnTo>
                  <a:lnTo>
                    <a:pt x="263" y="1782"/>
                  </a:lnTo>
                  <a:lnTo>
                    <a:pt x="357" y="1876"/>
                  </a:lnTo>
                  <a:lnTo>
                    <a:pt x="469" y="1932"/>
                  </a:lnTo>
                  <a:lnTo>
                    <a:pt x="600" y="1951"/>
                  </a:lnTo>
                  <a:lnTo>
                    <a:pt x="713" y="1932"/>
                  </a:lnTo>
                  <a:lnTo>
                    <a:pt x="825" y="1876"/>
                  </a:lnTo>
                  <a:lnTo>
                    <a:pt x="938" y="1782"/>
                  </a:lnTo>
                  <a:lnTo>
                    <a:pt x="1013" y="1669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82"/>
                  </a:lnTo>
                  <a:lnTo>
                    <a:pt x="1200" y="975"/>
                  </a:lnTo>
                  <a:lnTo>
                    <a:pt x="1182" y="788"/>
                  </a:lnTo>
                  <a:lnTo>
                    <a:pt x="1144" y="600"/>
                  </a:lnTo>
                  <a:lnTo>
                    <a:pt x="1088" y="432"/>
                  </a:lnTo>
                  <a:lnTo>
                    <a:pt x="1013" y="300"/>
                  </a:lnTo>
                  <a:lnTo>
                    <a:pt x="938" y="169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9"/>
            <p:cNvSpPr/>
            <p:nvPr/>
          </p:nvSpPr>
          <p:spPr>
            <a:xfrm>
              <a:off x="2297541" y="172849"/>
              <a:ext cx="73258" cy="117203"/>
            </a:xfrm>
            <a:custGeom>
              <a:avLst/>
              <a:gdLst/>
              <a:ahLst/>
              <a:cxnLst/>
              <a:rect l="l" t="t" r="r" b="b"/>
              <a:pathLst>
                <a:path w="1220" h="1952" extrusionOk="0">
                  <a:moveTo>
                    <a:pt x="619" y="1"/>
                  </a:moveTo>
                  <a:lnTo>
                    <a:pt x="488" y="20"/>
                  </a:lnTo>
                  <a:lnTo>
                    <a:pt x="375" y="76"/>
                  </a:lnTo>
                  <a:lnTo>
                    <a:pt x="281" y="170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70"/>
                  </a:lnTo>
                  <a:lnTo>
                    <a:pt x="0" y="976"/>
                  </a:lnTo>
                  <a:lnTo>
                    <a:pt x="19" y="1164"/>
                  </a:lnTo>
                  <a:lnTo>
                    <a:pt x="56" y="1351"/>
                  </a:lnTo>
                  <a:lnTo>
                    <a:pt x="113" y="1520"/>
                  </a:lnTo>
                  <a:lnTo>
                    <a:pt x="188" y="1651"/>
                  </a:lnTo>
                  <a:lnTo>
                    <a:pt x="281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19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57" y="1782"/>
                  </a:lnTo>
                  <a:lnTo>
                    <a:pt x="1032" y="1651"/>
                  </a:lnTo>
                  <a:lnTo>
                    <a:pt x="1107" y="1520"/>
                  </a:lnTo>
                  <a:lnTo>
                    <a:pt x="1163" y="1351"/>
                  </a:lnTo>
                  <a:lnTo>
                    <a:pt x="1200" y="1164"/>
                  </a:lnTo>
                  <a:lnTo>
                    <a:pt x="1219" y="976"/>
                  </a:lnTo>
                  <a:lnTo>
                    <a:pt x="1200" y="770"/>
                  </a:lnTo>
                  <a:lnTo>
                    <a:pt x="1163" y="601"/>
                  </a:lnTo>
                  <a:lnTo>
                    <a:pt x="1107" y="432"/>
                  </a:lnTo>
                  <a:lnTo>
                    <a:pt x="1032" y="282"/>
                  </a:lnTo>
                  <a:lnTo>
                    <a:pt x="957" y="170"/>
                  </a:lnTo>
                  <a:lnTo>
                    <a:pt x="844" y="76"/>
                  </a:lnTo>
                  <a:lnTo>
                    <a:pt x="731" y="20"/>
                  </a:lnTo>
                  <a:lnTo>
                    <a:pt x="61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9"/>
            <p:cNvSpPr/>
            <p:nvPr/>
          </p:nvSpPr>
          <p:spPr>
            <a:xfrm>
              <a:off x="2189455" y="705426"/>
              <a:ext cx="72117" cy="117143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88" y="19"/>
                  </a:lnTo>
                  <a:lnTo>
                    <a:pt x="375" y="75"/>
                  </a:lnTo>
                  <a:lnTo>
                    <a:pt x="263" y="169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88"/>
                  </a:lnTo>
                  <a:lnTo>
                    <a:pt x="0" y="976"/>
                  </a:lnTo>
                  <a:lnTo>
                    <a:pt x="19" y="1182"/>
                  </a:lnTo>
                  <a:lnTo>
                    <a:pt x="56" y="1351"/>
                  </a:lnTo>
                  <a:lnTo>
                    <a:pt x="113" y="1519"/>
                  </a:lnTo>
                  <a:lnTo>
                    <a:pt x="188" y="1669"/>
                  </a:lnTo>
                  <a:lnTo>
                    <a:pt x="263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00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38" y="1782"/>
                  </a:lnTo>
                  <a:lnTo>
                    <a:pt x="1031" y="1669"/>
                  </a:lnTo>
                  <a:lnTo>
                    <a:pt x="1106" y="1519"/>
                  </a:lnTo>
                  <a:lnTo>
                    <a:pt x="1163" y="1351"/>
                  </a:lnTo>
                  <a:lnTo>
                    <a:pt x="1200" y="1182"/>
                  </a:lnTo>
                  <a:lnTo>
                    <a:pt x="1200" y="976"/>
                  </a:lnTo>
                  <a:lnTo>
                    <a:pt x="1200" y="788"/>
                  </a:lnTo>
                  <a:lnTo>
                    <a:pt x="1163" y="601"/>
                  </a:lnTo>
                  <a:lnTo>
                    <a:pt x="1106" y="432"/>
                  </a:lnTo>
                  <a:lnTo>
                    <a:pt x="1031" y="282"/>
                  </a:lnTo>
                  <a:lnTo>
                    <a:pt x="938" y="169"/>
                  </a:lnTo>
                  <a:lnTo>
                    <a:pt x="844" y="75"/>
                  </a:lnTo>
                  <a:lnTo>
                    <a:pt x="731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9"/>
            <p:cNvSpPr/>
            <p:nvPr/>
          </p:nvSpPr>
          <p:spPr>
            <a:xfrm>
              <a:off x="2162374" y="950880"/>
              <a:ext cx="54163" cy="84480"/>
            </a:xfrm>
            <a:custGeom>
              <a:avLst/>
              <a:gdLst/>
              <a:ahLst/>
              <a:cxnLst/>
              <a:rect l="l" t="t" r="r" b="b"/>
              <a:pathLst>
                <a:path w="902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20" y="563"/>
                  </a:lnTo>
                  <a:lnTo>
                    <a:pt x="1" y="713"/>
                  </a:lnTo>
                  <a:lnTo>
                    <a:pt x="20" y="844"/>
                  </a:lnTo>
                  <a:lnTo>
                    <a:pt x="38" y="975"/>
                  </a:lnTo>
                  <a:lnTo>
                    <a:pt x="76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39" y="1350"/>
                  </a:lnTo>
                  <a:lnTo>
                    <a:pt x="714" y="1275"/>
                  </a:lnTo>
                  <a:lnTo>
                    <a:pt x="770" y="1200"/>
                  </a:lnTo>
                  <a:lnTo>
                    <a:pt x="826" y="1088"/>
                  </a:lnTo>
                  <a:lnTo>
                    <a:pt x="864" y="975"/>
                  </a:lnTo>
                  <a:lnTo>
                    <a:pt x="901" y="844"/>
                  </a:lnTo>
                  <a:lnTo>
                    <a:pt x="901" y="713"/>
                  </a:lnTo>
                  <a:lnTo>
                    <a:pt x="901" y="563"/>
                  </a:lnTo>
                  <a:lnTo>
                    <a:pt x="864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714" y="132"/>
                  </a:lnTo>
                  <a:lnTo>
                    <a:pt x="639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9"/>
            <p:cNvSpPr/>
            <p:nvPr/>
          </p:nvSpPr>
          <p:spPr>
            <a:xfrm>
              <a:off x="2496839" y="499360"/>
              <a:ext cx="54103" cy="83399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357" y="1"/>
                  </a:moveTo>
                  <a:lnTo>
                    <a:pt x="281" y="57"/>
                  </a:lnTo>
                  <a:lnTo>
                    <a:pt x="206" y="113"/>
                  </a:lnTo>
                  <a:lnTo>
                    <a:pt x="131" y="207"/>
                  </a:lnTo>
                  <a:lnTo>
                    <a:pt x="75" y="301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695"/>
                  </a:lnTo>
                  <a:lnTo>
                    <a:pt x="19" y="845"/>
                  </a:lnTo>
                  <a:lnTo>
                    <a:pt x="38" y="976"/>
                  </a:lnTo>
                  <a:lnTo>
                    <a:pt x="75" y="1089"/>
                  </a:lnTo>
                  <a:lnTo>
                    <a:pt x="131" y="1182"/>
                  </a:lnTo>
                  <a:lnTo>
                    <a:pt x="206" y="1276"/>
                  </a:lnTo>
                  <a:lnTo>
                    <a:pt x="281" y="1332"/>
                  </a:lnTo>
                  <a:lnTo>
                    <a:pt x="357" y="1389"/>
                  </a:lnTo>
                  <a:lnTo>
                    <a:pt x="544" y="1389"/>
                  </a:lnTo>
                  <a:lnTo>
                    <a:pt x="619" y="1332"/>
                  </a:lnTo>
                  <a:lnTo>
                    <a:pt x="713" y="1276"/>
                  </a:lnTo>
                  <a:lnTo>
                    <a:pt x="769" y="1182"/>
                  </a:lnTo>
                  <a:lnTo>
                    <a:pt x="825" y="1089"/>
                  </a:lnTo>
                  <a:lnTo>
                    <a:pt x="863" y="976"/>
                  </a:lnTo>
                  <a:lnTo>
                    <a:pt x="900" y="845"/>
                  </a:lnTo>
                  <a:lnTo>
                    <a:pt x="900" y="695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01"/>
                  </a:lnTo>
                  <a:lnTo>
                    <a:pt x="769" y="207"/>
                  </a:lnTo>
                  <a:lnTo>
                    <a:pt x="713" y="113"/>
                  </a:lnTo>
                  <a:lnTo>
                    <a:pt x="619" y="57"/>
                  </a:lnTo>
                  <a:lnTo>
                    <a:pt x="54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9"/>
            <p:cNvSpPr/>
            <p:nvPr/>
          </p:nvSpPr>
          <p:spPr>
            <a:xfrm>
              <a:off x="2523860" y="950880"/>
              <a:ext cx="54103" cy="84480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713"/>
                  </a:lnTo>
                  <a:lnTo>
                    <a:pt x="19" y="844"/>
                  </a:lnTo>
                  <a:lnTo>
                    <a:pt x="38" y="975"/>
                  </a:lnTo>
                  <a:lnTo>
                    <a:pt x="75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38" y="1350"/>
                  </a:lnTo>
                  <a:lnTo>
                    <a:pt x="713" y="1275"/>
                  </a:lnTo>
                  <a:lnTo>
                    <a:pt x="769" y="1200"/>
                  </a:lnTo>
                  <a:lnTo>
                    <a:pt x="825" y="1088"/>
                  </a:lnTo>
                  <a:lnTo>
                    <a:pt x="863" y="975"/>
                  </a:lnTo>
                  <a:lnTo>
                    <a:pt x="900" y="844"/>
                  </a:lnTo>
                  <a:lnTo>
                    <a:pt x="900" y="713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713" y="132"/>
                  </a:lnTo>
                  <a:lnTo>
                    <a:pt x="638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5" name="Google Shape;815;p9"/>
          <p:cNvSpPr/>
          <p:nvPr/>
        </p:nvSpPr>
        <p:spPr>
          <a:xfrm>
            <a:off x="5022725" y="4806150"/>
            <a:ext cx="280842" cy="266489"/>
          </a:xfrm>
          <a:custGeom>
            <a:avLst/>
            <a:gdLst/>
            <a:ahLst/>
            <a:cxnLst/>
            <a:rect l="l" t="t" r="r" b="b"/>
            <a:pathLst>
              <a:path w="15771" h="14965" extrusionOk="0">
                <a:moveTo>
                  <a:pt x="9526" y="1"/>
                </a:moveTo>
                <a:lnTo>
                  <a:pt x="9095" y="20"/>
                </a:lnTo>
                <a:lnTo>
                  <a:pt x="8645" y="76"/>
                </a:lnTo>
                <a:lnTo>
                  <a:pt x="8195" y="132"/>
                </a:lnTo>
                <a:lnTo>
                  <a:pt x="7764" y="226"/>
                </a:lnTo>
                <a:lnTo>
                  <a:pt x="7332" y="339"/>
                </a:lnTo>
                <a:lnTo>
                  <a:pt x="6901" y="470"/>
                </a:lnTo>
                <a:lnTo>
                  <a:pt x="6470" y="620"/>
                </a:lnTo>
                <a:lnTo>
                  <a:pt x="6039" y="789"/>
                </a:lnTo>
                <a:lnTo>
                  <a:pt x="5626" y="976"/>
                </a:lnTo>
                <a:lnTo>
                  <a:pt x="5232" y="1164"/>
                </a:lnTo>
                <a:lnTo>
                  <a:pt x="4820" y="1389"/>
                </a:lnTo>
                <a:lnTo>
                  <a:pt x="4445" y="1614"/>
                </a:lnTo>
                <a:lnTo>
                  <a:pt x="4088" y="1857"/>
                </a:lnTo>
                <a:lnTo>
                  <a:pt x="3732" y="2101"/>
                </a:lnTo>
                <a:lnTo>
                  <a:pt x="3395" y="2382"/>
                </a:lnTo>
                <a:lnTo>
                  <a:pt x="3076" y="2645"/>
                </a:lnTo>
                <a:lnTo>
                  <a:pt x="2776" y="2945"/>
                </a:lnTo>
                <a:lnTo>
                  <a:pt x="2326" y="3414"/>
                </a:lnTo>
                <a:lnTo>
                  <a:pt x="2119" y="3676"/>
                </a:lnTo>
                <a:lnTo>
                  <a:pt x="1932" y="3920"/>
                </a:lnTo>
                <a:lnTo>
                  <a:pt x="1613" y="4351"/>
                </a:lnTo>
                <a:lnTo>
                  <a:pt x="1332" y="4820"/>
                </a:lnTo>
                <a:lnTo>
                  <a:pt x="1069" y="5326"/>
                </a:lnTo>
                <a:lnTo>
                  <a:pt x="826" y="5852"/>
                </a:lnTo>
                <a:lnTo>
                  <a:pt x="601" y="6395"/>
                </a:lnTo>
                <a:lnTo>
                  <a:pt x="413" y="6977"/>
                </a:lnTo>
                <a:lnTo>
                  <a:pt x="263" y="7558"/>
                </a:lnTo>
                <a:lnTo>
                  <a:pt x="132" y="8139"/>
                </a:lnTo>
                <a:lnTo>
                  <a:pt x="76" y="8552"/>
                </a:lnTo>
                <a:lnTo>
                  <a:pt x="19" y="8946"/>
                </a:lnTo>
                <a:lnTo>
                  <a:pt x="1" y="9358"/>
                </a:lnTo>
                <a:lnTo>
                  <a:pt x="1" y="9752"/>
                </a:lnTo>
                <a:lnTo>
                  <a:pt x="19" y="10146"/>
                </a:lnTo>
                <a:lnTo>
                  <a:pt x="57" y="10539"/>
                </a:lnTo>
                <a:lnTo>
                  <a:pt x="113" y="10933"/>
                </a:lnTo>
                <a:lnTo>
                  <a:pt x="188" y="11308"/>
                </a:lnTo>
                <a:lnTo>
                  <a:pt x="301" y="11683"/>
                </a:lnTo>
                <a:lnTo>
                  <a:pt x="432" y="12040"/>
                </a:lnTo>
                <a:lnTo>
                  <a:pt x="601" y="12377"/>
                </a:lnTo>
                <a:lnTo>
                  <a:pt x="788" y="12715"/>
                </a:lnTo>
                <a:lnTo>
                  <a:pt x="1013" y="13033"/>
                </a:lnTo>
                <a:lnTo>
                  <a:pt x="1257" y="13333"/>
                </a:lnTo>
                <a:lnTo>
                  <a:pt x="1538" y="13615"/>
                </a:lnTo>
                <a:lnTo>
                  <a:pt x="1838" y="13877"/>
                </a:lnTo>
                <a:lnTo>
                  <a:pt x="2194" y="14121"/>
                </a:lnTo>
                <a:lnTo>
                  <a:pt x="2551" y="14327"/>
                </a:lnTo>
                <a:lnTo>
                  <a:pt x="2926" y="14515"/>
                </a:lnTo>
                <a:lnTo>
                  <a:pt x="3320" y="14646"/>
                </a:lnTo>
                <a:lnTo>
                  <a:pt x="3732" y="14759"/>
                </a:lnTo>
                <a:lnTo>
                  <a:pt x="4145" y="14852"/>
                </a:lnTo>
                <a:lnTo>
                  <a:pt x="4557" y="14909"/>
                </a:lnTo>
                <a:lnTo>
                  <a:pt x="4988" y="14946"/>
                </a:lnTo>
                <a:lnTo>
                  <a:pt x="5420" y="14965"/>
                </a:lnTo>
                <a:lnTo>
                  <a:pt x="5851" y="14946"/>
                </a:lnTo>
                <a:lnTo>
                  <a:pt x="6282" y="14927"/>
                </a:lnTo>
                <a:lnTo>
                  <a:pt x="6695" y="14871"/>
                </a:lnTo>
                <a:lnTo>
                  <a:pt x="7126" y="14815"/>
                </a:lnTo>
                <a:lnTo>
                  <a:pt x="7539" y="14740"/>
                </a:lnTo>
                <a:lnTo>
                  <a:pt x="7951" y="14646"/>
                </a:lnTo>
                <a:lnTo>
                  <a:pt x="8345" y="14552"/>
                </a:lnTo>
                <a:lnTo>
                  <a:pt x="8758" y="14440"/>
                </a:lnTo>
                <a:lnTo>
                  <a:pt x="9170" y="14309"/>
                </a:lnTo>
                <a:lnTo>
                  <a:pt x="9583" y="14159"/>
                </a:lnTo>
                <a:lnTo>
                  <a:pt x="9976" y="14008"/>
                </a:lnTo>
                <a:lnTo>
                  <a:pt x="10370" y="13840"/>
                </a:lnTo>
                <a:lnTo>
                  <a:pt x="10764" y="13652"/>
                </a:lnTo>
                <a:lnTo>
                  <a:pt x="11139" y="13465"/>
                </a:lnTo>
                <a:lnTo>
                  <a:pt x="11514" y="13240"/>
                </a:lnTo>
                <a:lnTo>
                  <a:pt x="11870" y="13015"/>
                </a:lnTo>
                <a:lnTo>
                  <a:pt x="12227" y="12752"/>
                </a:lnTo>
                <a:lnTo>
                  <a:pt x="12564" y="12490"/>
                </a:lnTo>
                <a:lnTo>
                  <a:pt x="12902" y="12227"/>
                </a:lnTo>
                <a:lnTo>
                  <a:pt x="13220" y="11927"/>
                </a:lnTo>
                <a:lnTo>
                  <a:pt x="13520" y="11627"/>
                </a:lnTo>
                <a:lnTo>
                  <a:pt x="13802" y="11308"/>
                </a:lnTo>
                <a:lnTo>
                  <a:pt x="14083" y="10989"/>
                </a:lnTo>
                <a:lnTo>
                  <a:pt x="14327" y="10633"/>
                </a:lnTo>
                <a:lnTo>
                  <a:pt x="14571" y="10277"/>
                </a:lnTo>
                <a:lnTo>
                  <a:pt x="14796" y="9921"/>
                </a:lnTo>
                <a:lnTo>
                  <a:pt x="14983" y="9527"/>
                </a:lnTo>
                <a:lnTo>
                  <a:pt x="15171" y="9152"/>
                </a:lnTo>
                <a:lnTo>
                  <a:pt x="15321" y="8739"/>
                </a:lnTo>
                <a:lnTo>
                  <a:pt x="15452" y="8327"/>
                </a:lnTo>
                <a:lnTo>
                  <a:pt x="15564" y="7914"/>
                </a:lnTo>
                <a:lnTo>
                  <a:pt x="15658" y="7502"/>
                </a:lnTo>
                <a:lnTo>
                  <a:pt x="15714" y="7070"/>
                </a:lnTo>
                <a:lnTo>
                  <a:pt x="15752" y="6639"/>
                </a:lnTo>
                <a:lnTo>
                  <a:pt x="15771" y="6208"/>
                </a:lnTo>
                <a:lnTo>
                  <a:pt x="15752" y="5795"/>
                </a:lnTo>
                <a:lnTo>
                  <a:pt x="15733" y="5364"/>
                </a:lnTo>
                <a:lnTo>
                  <a:pt x="15658" y="4933"/>
                </a:lnTo>
                <a:lnTo>
                  <a:pt x="15583" y="4520"/>
                </a:lnTo>
                <a:lnTo>
                  <a:pt x="15471" y="4108"/>
                </a:lnTo>
                <a:lnTo>
                  <a:pt x="15339" y="3695"/>
                </a:lnTo>
                <a:lnTo>
                  <a:pt x="15171" y="3301"/>
                </a:lnTo>
                <a:lnTo>
                  <a:pt x="14983" y="2926"/>
                </a:lnTo>
                <a:lnTo>
                  <a:pt x="14721" y="2514"/>
                </a:lnTo>
                <a:lnTo>
                  <a:pt x="14458" y="2120"/>
                </a:lnTo>
                <a:lnTo>
                  <a:pt x="14158" y="1782"/>
                </a:lnTo>
                <a:lnTo>
                  <a:pt x="13858" y="1464"/>
                </a:lnTo>
                <a:lnTo>
                  <a:pt x="13520" y="1182"/>
                </a:lnTo>
                <a:lnTo>
                  <a:pt x="13183" y="939"/>
                </a:lnTo>
                <a:lnTo>
                  <a:pt x="12808" y="714"/>
                </a:lnTo>
                <a:lnTo>
                  <a:pt x="12433" y="526"/>
                </a:lnTo>
                <a:lnTo>
                  <a:pt x="12058" y="376"/>
                </a:lnTo>
                <a:lnTo>
                  <a:pt x="11645" y="245"/>
                </a:lnTo>
                <a:lnTo>
                  <a:pt x="11233" y="151"/>
                </a:lnTo>
                <a:lnTo>
                  <a:pt x="10820" y="76"/>
                </a:lnTo>
                <a:lnTo>
                  <a:pt x="10389" y="20"/>
                </a:lnTo>
                <a:lnTo>
                  <a:pt x="995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6" name="Google Shape;816;p9"/>
          <p:cNvSpPr/>
          <p:nvPr/>
        </p:nvSpPr>
        <p:spPr>
          <a:xfrm rot="-2181691">
            <a:off x="7555750" y="4216048"/>
            <a:ext cx="280837" cy="266485"/>
          </a:xfrm>
          <a:custGeom>
            <a:avLst/>
            <a:gdLst/>
            <a:ahLst/>
            <a:cxnLst/>
            <a:rect l="l" t="t" r="r" b="b"/>
            <a:pathLst>
              <a:path w="15771" h="14965" extrusionOk="0">
                <a:moveTo>
                  <a:pt x="9526" y="1"/>
                </a:moveTo>
                <a:lnTo>
                  <a:pt x="9095" y="20"/>
                </a:lnTo>
                <a:lnTo>
                  <a:pt x="8645" y="76"/>
                </a:lnTo>
                <a:lnTo>
                  <a:pt x="8195" y="132"/>
                </a:lnTo>
                <a:lnTo>
                  <a:pt x="7764" y="226"/>
                </a:lnTo>
                <a:lnTo>
                  <a:pt x="7332" y="339"/>
                </a:lnTo>
                <a:lnTo>
                  <a:pt x="6901" y="470"/>
                </a:lnTo>
                <a:lnTo>
                  <a:pt x="6470" y="620"/>
                </a:lnTo>
                <a:lnTo>
                  <a:pt x="6039" y="789"/>
                </a:lnTo>
                <a:lnTo>
                  <a:pt x="5626" y="976"/>
                </a:lnTo>
                <a:lnTo>
                  <a:pt x="5232" y="1164"/>
                </a:lnTo>
                <a:lnTo>
                  <a:pt x="4820" y="1389"/>
                </a:lnTo>
                <a:lnTo>
                  <a:pt x="4445" y="1614"/>
                </a:lnTo>
                <a:lnTo>
                  <a:pt x="4088" y="1857"/>
                </a:lnTo>
                <a:lnTo>
                  <a:pt x="3732" y="2101"/>
                </a:lnTo>
                <a:lnTo>
                  <a:pt x="3395" y="2382"/>
                </a:lnTo>
                <a:lnTo>
                  <a:pt x="3076" y="2645"/>
                </a:lnTo>
                <a:lnTo>
                  <a:pt x="2776" y="2945"/>
                </a:lnTo>
                <a:lnTo>
                  <a:pt x="2326" y="3414"/>
                </a:lnTo>
                <a:lnTo>
                  <a:pt x="2119" y="3676"/>
                </a:lnTo>
                <a:lnTo>
                  <a:pt x="1932" y="3920"/>
                </a:lnTo>
                <a:lnTo>
                  <a:pt x="1613" y="4351"/>
                </a:lnTo>
                <a:lnTo>
                  <a:pt x="1332" y="4820"/>
                </a:lnTo>
                <a:lnTo>
                  <a:pt x="1069" y="5326"/>
                </a:lnTo>
                <a:lnTo>
                  <a:pt x="826" y="5852"/>
                </a:lnTo>
                <a:lnTo>
                  <a:pt x="601" y="6395"/>
                </a:lnTo>
                <a:lnTo>
                  <a:pt x="413" y="6977"/>
                </a:lnTo>
                <a:lnTo>
                  <a:pt x="263" y="7558"/>
                </a:lnTo>
                <a:lnTo>
                  <a:pt x="132" y="8139"/>
                </a:lnTo>
                <a:lnTo>
                  <a:pt x="76" y="8552"/>
                </a:lnTo>
                <a:lnTo>
                  <a:pt x="19" y="8946"/>
                </a:lnTo>
                <a:lnTo>
                  <a:pt x="1" y="9358"/>
                </a:lnTo>
                <a:lnTo>
                  <a:pt x="1" y="9752"/>
                </a:lnTo>
                <a:lnTo>
                  <a:pt x="19" y="10146"/>
                </a:lnTo>
                <a:lnTo>
                  <a:pt x="57" y="10539"/>
                </a:lnTo>
                <a:lnTo>
                  <a:pt x="113" y="10933"/>
                </a:lnTo>
                <a:lnTo>
                  <a:pt x="188" y="11308"/>
                </a:lnTo>
                <a:lnTo>
                  <a:pt x="301" y="11683"/>
                </a:lnTo>
                <a:lnTo>
                  <a:pt x="432" y="12040"/>
                </a:lnTo>
                <a:lnTo>
                  <a:pt x="601" y="12377"/>
                </a:lnTo>
                <a:lnTo>
                  <a:pt x="788" y="12715"/>
                </a:lnTo>
                <a:lnTo>
                  <a:pt x="1013" y="13033"/>
                </a:lnTo>
                <a:lnTo>
                  <a:pt x="1257" y="13333"/>
                </a:lnTo>
                <a:lnTo>
                  <a:pt x="1538" y="13615"/>
                </a:lnTo>
                <a:lnTo>
                  <a:pt x="1838" y="13877"/>
                </a:lnTo>
                <a:lnTo>
                  <a:pt x="2194" y="14121"/>
                </a:lnTo>
                <a:lnTo>
                  <a:pt x="2551" y="14327"/>
                </a:lnTo>
                <a:lnTo>
                  <a:pt x="2926" y="14515"/>
                </a:lnTo>
                <a:lnTo>
                  <a:pt x="3320" y="14646"/>
                </a:lnTo>
                <a:lnTo>
                  <a:pt x="3732" y="14759"/>
                </a:lnTo>
                <a:lnTo>
                  <a:pt x="4145" y="14852"/>
                </a:lnTo>
                <a:lnTo>
                  <a:pt x="4557" y="14909"/>
                </a:lnTo>
                <a:lnTo>
                  <a:pt x="4988" y="14946"/>
                </a:lnTo>
                <a:lnTo>
                  <a:pt x="5420" y="14965"/>
                </a:lnTo>
                <a:lnTo>
                  <a:pt x="5851" y="14946"/>
                </a:lnTo>
                <a:lnTo>
                  <a:pt x="6282" y="14927"/>
                </a:lnTo>
                <a:lnTo>
                  <a:pt x="6695" y="14871"/>
                </a:lnTo>
                <a:lnTo>
                  <a:pt x="7126" y="14815"/>
                </a:lnTo>
                <a:lnTo>
                  <a:pt x="7539" y="14740"/>
                </a:lnTo>
                <a:lnTo>
                  <a:pt x="7951" y="14646"/>
                </a:lnTo>
                <a:lnTo>
                  <a:pt x="8345" y="14552"/>
                </a:lnTo>
                <a:lnTo>
                  <a:pt x="8758" y="14440"/>
                </a:lnTo>
                <a:lnTo>
                  <a:pt x="9170" y="14309"/>
                </a:lnTo>
                <a:lnTo>
                  <a:pt x="9583" y="14159"/>
                </a:lnTo>
                <a:lnTo>
                  <a:pt x="9976" y="14008"/>
                </a:lnTo>
                <a:lnTo>
                  <a:pt x="10370" y="13840"/>
                </a:lnTo>
                <a:lnTo>
                  <a:pt x="10764" y="13652"/>
                </a:lnTo>
                <a:lnTo>
                  <a:pt x="11139" y="13465"/>
                </a:lnTo>
                <a:lnTo>
                  <a:pt x="11514" y="13240"/>
                </a:lnTo>
                <a:lnTo>
                  <a:pt x="11870" y="13015"/>
                </a:lnTo>
                <a:lnTo>
                  <a:pt x="12227" y="12752"/>
                </a:lnTo>
                <a:lnTo>
                  <a:pt x="12564" y="12490"/>
                </a:lnTo>
                <a:lnTo>
                  <a:pt x="12902" y="12227"/>
                </a:lnTo>
                <a:lnTo>
                  <a:pt x="13220" y="11927"/>
                </a:lnTo>
                <a:lnTo>
                  <a:pt x="13520" y="11627"/>
                </a:lnTo>
                <a:lnTo>
                  <a:pt x="13802" y="11308"/>
                </a:lnTo>
                <a:lnTo>
                  <a:pt x="14083" y="10989"/>
                </a:lnTo>
                <a:lnTo>
                  <a:pt x="14327" y="10633"/>
                </a:lnTo>
                <a:lnTo>
                  <a:pt x="14571" y="10277"/>
                </a:lnTo>
                <a:lnTo>
                  <a:pt x="14796" y="9921"/>
                </a:lnTo>
                <a:lnTo>
                  <a:pt x="14983" y="9527"/>
                </a:lnTo>
                <a:lnTo>
                  <a:pt x="15171" y="9152"/>
                </a:lnTo>
                <a:lnTo>
                  <a:pt x="15321" y="8739"/>
                </a:lnTo>
                <a:lnTo>
                  <a:pt x="15452" y="8327"/>
                </a:lnTo>
                <a:lnTo>
                  <a:pt x="15564" y="7914"/>
                </a:lnTo>
                <a:lnTo>
                  <a:pt x="15658" y="7502"/>
                </a:lnTo>
                <a:lnTo>
                  <a:pt x="15714" y="7070"/>
                </a:lnTo>
                <a:lnTo>
                  <a:pt x="15752" y="6639"/>
                </a:lnTo>
                <a:lnTo>
                  <a:pt x="15771" y="6208"/>
                </a:lnTo>
                <a:lnTo>
                  <a:pt x="15752" y="5795"/>
                </a:lnTo>
                <a:lnTo>
                  <a:pt x="15733" y="5364"/>
                </a:lnTo>
                <a:lnTo>
                  <a:pt x="15658" y="4933"/>
                </a:lnTo>
                <a:lnTo>
                  <a:pt x="15583" y="4520"/>
                </a:lnTo>
                <a:lnTo>
                  <a:pt x="15471" y="4108"/>
                </a:lnTo>
                <a:lnTo>
                  <a:pt x="15339" y="3695"/>
                </a:lnTo>
                <a:lnTo>
                  <a:pt x="15171" y="3301"/>
                </a:lnTo>
                <a:lnTo>
                  <a:pt x="14983" y="2926"/>
                </a:lnTo>
                <a:lnTo>
                  <a:pt x="14721" y="2514"/>
                </a:lnTo>
                <a:lnTo>
                  <a:pt x="14458" y="2120"/>
                </a:lnTo>
                <a:lnTo>
                  <a:pt x="14158" y="1782"/>
                </a:lnTo>
                <a:lnTo>
                  <a:pt x="13858" y="1464"/>
                </a:lnTo>
                <a:lnTo>
                  <a:pt x="13520" y="1182"/>
                </a:lnTo>
                <a:lnTo>
                  <a:pt x="13183" y="939"/>
                </a:lnTo>
                <a:lnTo>
                  <a:pt x="12808" y="714"/>
                </a:lnTo>
                <a:lnTo>
                  <a:pt x="12433" y="526"/>
                </a:lnTo>
                <a:lnTo>
                  <a:pt x="12058" y="376"/>
                </a:lnTo>
                <a:lnTo>
                  <a:pt x="11645" y="245"/>
                </a:lnTo>
                <a:lnTo>
                  <a:pt x="11233" y="151"/>
                </a:lnTo>
                <a:lnTo>
                  <a:pt x="10820" y="76"/>
                </a:lnTo>
                <a:lnTo>
                  <a:pt x="10389" y="20"/>
                </a:lnTo>
                <a:lnTo>
                  <a:pt x="995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7" name="Google Shape;817;p9"/>
          <p:cNvSpPr/>
          <p:nvPr/>
        </p:nvSpPr>
        <p:spPr>
          <a:xfrm rot="-7140932">
            <a:off x="822290" y="3150246"/>
            <a:ext cx="280843" cy="266490"/>
          </a:xfrm>
          <a:custGeom>
            <a:avLst/>
            <a:gdLst/>
            <a:ahLst/>
            <a:cxnLst/>
            <a:rect l="l" t="t" r="r" b="b"/>
            <a:pathLst>
              <a:path w="15771" h="14965" extrusionOk="0">
                <a:moveTo>
                  <a:pt x="9526" y="1"/>
                </a:moveTo>
                <a:lnTo>
                  <a:pt x="9095" y="20"/>
                </a:lnTo>
                <a:lnTo>
                  <a:pt x="8645" y="76"/>
                </a:lnTo>
                <a:lnTo>
                  <a:pt x="8195" y="132"/>
                </a:lnTo>
                <a:lnTo>
                  <a:pt x="7764" y="226"/>
                </a:lnTo>
                <a:lnTo>
                  <a:pt x="7332" y="339"/>
                </a:lnTo>
                <a:lnTo>
                  <a:pt x="6901" y="470"/>
                </a:lnTo>
                <a:lnTo>
                  <a:pt x="6470" y="620"/>
                </a:lnTo>
                <a:lnTo>
                  <a:pt x="6039" y="789"/>
                </a:lnTo>
                <a:lnTo>
                  <a:pt x="5626" y="976"/>
                </a:lnTo>
                <a:lnTo>
                  <a:pt x="5232" y="1164"/>
                </a:lnTo>
                <a:lnTo>
                  <a:pt x="4820" y="1389"/>
                </a:lnTo>
                <a:lnTo>
                  <a:pt x="4445" y="1614"/>
                </a:lnTo>
                <a:lnTo>
                  <a:pt x="4088" y="1857"/>
                </a:lnTo>
                <a:lnTo>
                  <a:pt x="3732" y="2101"/>
                </a:lnTo>
                <a:lnTo>
                  <a:pt x="3395" y="2382"/>
                </a:lnTo>
                <a:lnTo>
                  <a:pt x="3076" y="2645"/>
                </a:lnTo>
                <a:lnTo>
                  <a:pt x="2776" y="2945"/>
                </a:lnTo>
                <a:lnTo>
                  <a:pt x="2326" y="3414"/>
                </a:lnTo>
                <a:lnTo>
                  <a:pt x="2119" y="3676"/>
                </a:lnTo>
                <a:lnTo>
                  <a:pt x="1932" y="3920"/>
                </a:lnTo>
                <a:lnTo>
                  <a:pt x="1613" y="4351"/>
                </a:lnTo>
                <a:lnTo>
                  <a:pt x="1332" y="4820"/>
                </a:lnTo>
                <a:lnTo>
                  <a:pt x="1069" y="5326"/>
                </a:lnTo>
                <a:lnTo>
                  <a:pt x="826" y="5852"/>
                </a:lnTo>
                <a:lnTo>
                  <a:pt x="601" y="6395"/>
                </a:lnTo>
                <a:lnTo>
                  <a:pt x="413" y="6977"/>
                </a:lnTo>
                <a:lnTo>
                  <a:pt x="263" y="7558"/>
                </a:lnTo>
                <a:lnTo>
                  <a:pt x="132" y="8139"/>
                </a:lnTo>
                <a:lnTo>
                  <a:pt x="76" y="8552"/>
                </a:lnTo>
                <a:lnTo>
                  <a:pt x="19" y="8946"/>
                </a:lnTo>
                <a:lnTo>
                  <a:pt x="1" y="9358"/>
                </a:lnTo>
                <a:lnTo>
                  <a:pt x="1" y="9752"/>
                </a:lnTo>
                <a:lnTo>
                  <a:pt x="19" y="10146"/>
                </a:lnTo>
                <a:lnTo>
                  <a:pt x="57" y="10539"/>
                </a:lnTo>
                <a:lnTo>
                  <a:pt x="113" y="10933"/>
                </a:lnTo>
                <a:lnTo>
                  <a:pt x="188" y="11308"/>
                </a:lnTo>
                <a:lnTo>
                  <a:pt x="301" y="11683"/>
                </a:lnTo>
                <a:lnTo>
                  <a:pt x="432" y="12040"/>
                </a:lnTo>
                <a:lnTo>
                  <a:pt x="601" y="12377"/>
                </a:lnTo>
                <a:lnTo>
                  <a:pt x="788" y="12715"/>
                </a:lnTo>
                <a:lnTo>
                  <a:pt x="1013" y="13033"/>
                </a:lnTo>
                <a:lnTo>
                  <a:pt x="1257" y="13333"/>
                </a:lnTo>
                <a:lnTo>
                  <a:pt x="1538" y="13615"/>
                </a:lnTo>
                <a:lnTo>
                  <a:pt x="1838" y="13877"/>
                </a:lnTo>
                <a:lnTo>
                  <a:pt x="2194" y="14121"/>
                </a:lnTo>
                <a:lnTo>
                  <a:pt x="2551" y="14327"/>
                </a:lnTo>
                <a:lnTo>
                  <a:pt x="2926" y="14515"/>
                </a:lnTo>
                <a:lnTo>
                  <a:pt x="3320" y="14646"/>
                </a:lnTo>
                <a:lnTo>
                  <a:pt x="3732" y="14759"/>
                </a:lnTo>
                <a:lnTo>
                  <a:pt x="4145" y="14852"/>
                </a:lnTo>
                <a:lnTo>
                  <a:pt x="4557" y="14909"/>
                </a:lnTo>
                <a:lnTo>
                  <a:pt x="4988" y="14946"/>
                </a:lnTo>
                <a:lnTo>
                  <a:pt x="5420" y="14965"/>
                </a:lnTo>
                <a:lnTo>
                  <a:pt x="5851" y="14946"/>
                </a:lnTo>
                <a:lnTo>
                  <a:pt x="6282" y="14927"/>
                </a:lnTo>
                <a:lnTo>
                  <a:pt x="6695" y="14871"/>
                </a:lnTo>
                <a:lnTo>
                  <a:pt x="7126" y="14815"/>
                </a:lnTo>
                <a:lnTo>
                  <a:pt x="7539" y="14740"/>
                </a:lnTo>
                <a:lnTo>
                  <a:pt x="7951" y="14646"/>
                </a:lnTo>
                <a:lnTo>
                  <a:pt x="8345" y="14552"/>
                </a:lnTo>
                <a:lnTo>
                  <a:pt x="8758" y="14440"/>
                </a:lnTo>
                <a:lnTo>
                  <a:pt x="9170" y="14309"/>
                </a:lnTo>
                <a:lnTo>
                  <a:pt x="9583" y="14159"/>
                </a:lnTo>
                <a:lnTo>
                  <a:pt x="9976" y="14008"/>
                </a:lnTo>
                <a:lnTo>
                  <a:pt x="10370" y="13840"/>
                </a:lnTo>
                <a:lnTo>
                  <a:pt x="10764" y="13652"/>
                </a:lnTo>
                <a:lnTo>
                  <a:pt x="11139" y="13465"/>
                </a:lnTo>
                <a:lnTo>
                  <a:pt x="11514" y="13240"/>
                </a:lnTo>
                <a:lnTo>
                  <a:pt x="11870" y="13015"/>
                </a:lnTo>
                <a:lnTo>
                  <a:pt x="12227" y="12752"/>
                </a:lnTo>
                <a:lnTo>
                  <a:pt x="12564" y="12490"/>
                </a:lnTo>
                <a:lnTo>
                  <a:pt x="12902" y="12227"/>
                </a:lnTo>
                <a:lnTo>
                  <a:pt x="13220" y="11927"/>
                </a:lnTo>
                <a:lnTo>
                  <a:pt x="13520" y="11627"/>
                </a:lnTo>
                <a:lnTo>
                  <a:pt x="13802" y="11308"/>
                </a:lnTo>
                <a:lnTo>
                  <a:pt x="14083" y="10989"/>
                </a:lnTo>
                <a:lnTo>
                  <a:pt x="14327" y="10633"/>
                </a:lnTo>
                <a:lnTo>
                  <a:pt x="14571" y="10277"/>
                </a:lnTo>
                <a:lnTo>
                  <a:pt x="14796" y="9921"/>
                </a:lnTo>
                <a:lnTo>
                  <a:pt x="14983" y="9527"/>
                </a:lnTo>
                <a:lnTo>
                  <a:pt x="15171" y="9152"/>
                </a:lnTo>
                <a:lnTo>
                  <a:pt x="15321" y="8739"/>
                </a:lnTo>
                <a:lnTo>
                  <a:pt x="15452" y="8327"/>
                </a:lnTo>
                <a:lnTo>
                  <a:pt x="15564" y="7914"/>
                </a:lnTo>
                <a:lnTo>
                  <a:pt x="15658" y="7502"/>
                </a:lnTo>
                <a:lnTo>
                  <a:pt x="15714" y="7070"/>
                </a:lnTo>
                <a:lnTo>
                  <a:pt x="15752" y="6639"/>
                </a:lnTo>
                <a:lnTo>
                  <a:pt x="15771" y="6208"/>
                </a:lnTo>
                <a:lnTo>
                  <a:pt x="15752" y="5795"/>
                </a:lnTo>
                <a:lnTo>
                  <a:pt x="15733" y="5364"/>
                </a:lnTo>
                <a:lnTo>
                  <a:pt x="15658" y="4933"/>
                </a:lnTo>
                <a:lnTo>
                  <a:pt x="15583" y="4520"/>
                </a:lnTo>
                <a:lnTo>
                  <a:pt x="15471" y="4108"/>
                </a:lnTo>
                <a:lnTo>
                  <a:pt x="15339" y="3695"/>
                </a:lnTo>
                <a:lnTo>
                  <a:pt x="15171" y="3301"/>
                </a:lnTo>
                <a:lnTo>
                  <a:pt x="14983" y="2926"/>
                </a:lnTo>
                <a:lnTo>
                  <a:pt x="14721" y="2514"/>
                </a:lnTo>
                <a:lnTo>
                  <a:pt x="14458" y="2120"/>
                </a:lnTo>
                <a:lnTo>
                  <a:pt x="14158" y="1782"/>
                </a:lnTo>
                <a:lnTo>
                  <a:pt x="13858" y="1464"/>
                </a:lnTo>
                <a:lnTo>
                  <a:pt x="13520" y="1182"/>
                </a:lnTo>
                <a:lnTo>
                  <a:pt x="13183" y="939"/>
                </a:lnTo>
                <a:lnTo>
                  <a:pt x="12808" y="714"/>
                </a:lnTo>
                <a:lnTo>
                  <a:pt x="12433" y="526"/>
                </a:lnTo>
                <a:lnTo>
                  <a:pt x="12058" y="376"/>
                </a:lnTo>
                <a:lnTo>
                  <a:pt x="11645" y="245"/>
                </a:lnTo>
                <a:lnTo>
                  <a:pt x="11233" y="151"/>
                </a:lnTo>
                <a:lnTo>
                  <a:pt x="10820" y="76"/>
                </a:lnTo>
                <a:lnTo>
                  <a:pt x="10389" y="20"/>
                </a:lnTo>
                <a:lnTo>
                  <a:pt x="995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8" name="Google Shape;818;p9"/>
          <p:cNvSpPr/>
          <p:nvPr/>
        </p:nvSpPr>
        <p:spPr>
          <a:xfrm>
            <a:off x="6116125" y="95450"/>
            <a:ext cx="280842" cy="266489"/>
          </a:xfrm>
          <a:custGeom>
            <a:avLst/>
            <a:gdLst/>
            <a:ahLst/>
            <a:cxnLst/>
            <a:rect l="l" t="t" r="r" b="b"/>
            <a:pathLst>
              <a:path w="15771" h="14965" extrusionOk="0">
                <a:moveTo>
                  <a:pt x="9526" y="1"/>
                </a:moveTo>
                <a:lnTo>
                  <a:pt x="9095" y="20"/>
                </a:lnTo>
                <a:lnTo>
                  <a:pt x="8645" y="76"/>
                </a:lnTo>
                <a:lnTo>
                  <a:pt x="8195" y="132"/>
                </a:lnTo>
                <a:lnTo>
                  <a:pt x="7764" y="226"/>
                </a:lnTo>
                <a:lnTo>
                  <a:pt x="7332" y="339"/>
                </a:lnTo>
                <a:lnTo>
                  <a:pt x="6901" y="470"/>
                </a:lnTo>
                <a:lnTo>
                  <a:pt x="6470" y="620"/>
                </a:lnTo>
                <a:lnTo>
                  <a:pt x="6039" y="789"/>
                </a:lnTo>
                <a:lnTo>
                  <a:pt x="5626" y="976"/>
                </a:lnTo>
                <a:lnTo>
                  <a:pt x="5232" y="1164"/>
                </a:lnTo>
                <a:lnTo>
                  <a:pt x="4820" y="1389"/>
                </a:lnTo>
                <a:lnTo>
                  <a:pt x="4445" y="1614"/>
                </a:lnTo>
                <a:lnTo>
                  <a:pt x="4088" y="1857"/>
                </a:lnTo>
                <a:lnTo>
                  <a:pt x="3732" y="2101"/>
                </a:lnTo>
                <a:lnTo>
                  <a:pt x="3395" y="2382"/>
                </a:lnTo>
                <a:lnTo>
                  <a:pt x="3076" y="2645"/>
                </a:lnTo>
                <a:lnTo>
                  <a:pt x="2776" y="2945"/>
                </a:lnTo>
                <a:lnTo>
                  <a:pt x="2326" y="3414"/>
                </a:lnTo>
                <a:lnTo>
                  <a:pt x="2119" y="3676"/>
                </a:lnTo>
                <a:lnTo>
                  <a:pt x="1932" y="3920"/>
                </a:lnTo>
                <a:lnTo>
                  <a:pt x="1613" y="4351"/>
                </a:lnTo>
                <a:lnTo>
                  <a:pt x="1332" y="4820"/>
                </a:lnTo>
                <a:lnTo>
                  <a:pt x="1069" y="5326"/>
                </a:lnTo>
                <a:lnTo>
                  <a:pt x="826" y="5852"/>
                </a:lnTo>
                <a:lnTo>
                  <a:pt x="601" y="6395"/>
                </a:lnTo>
                <a:lnTo>
                  <a:pt x="413" y="6977"/>
                </a:lnTo>
                <a:lnTo>
                  <a:pt x="263" y="7558"/>
                </a:lnTo>
                <a:lnTo>
                  <a:pt x="132" y="8139"/>
                </a:lnTo>
                <a:lnTo>
                  <a:pt x="76" y="8552"/>
                </a:lnTo>
                <a:lnTo>
                  <a:pt x="19" y="8946"/>
                </a:lnTo>
                <a:lnTo>
                  <a:pt x="1" y="9358"/>
                </a:lnTo>
                <a:lnTo>
                  <a:pt x="1" y="9752"/>
                </a:lnTo>
                <a:lnTo>
                  <a:pt x="19" y="10146"/>
                </a:lnTo>
                <a:lnTo>
                  <a:pt x="57" y="10539"/>
                </a:lnTo>
                <a:lnTo>
                  <a:pt x="113" y="10933"/>
                </a:lnTo>
                <a:lnTo>
                  <a:pt x="188" y="11308"/>
                </a:lnTo>
                <a:lnTo>
                  <a:pt x="301" y="11683"/>
                </a:lnTo>
                <a:lnTo>
                  <a:pt x="432" y="12040"/>
                </a:lnTo>
                <a:lnTo>
                  <a:pt x="601" y="12377"/>
                </a:lnTo>
                <a:lnTo>
                  <a:pt x="788" y="12715"/>
                </a:lnTo>
                <a:lnTo>
                  <a:pt x="1013" y="13033"/>
                </a:lnTo>
                <a:lnTo>
                  <a:pt x="1257" y="13333"/>
                </a:lnTo>
                <a:lnTo>
                  <a:pt x="1538" y="13615"/>
                </a:lnTo>
                <a:lnTo>
                  <a:pt x="1838" y="13877"/>
                </a:lnTo>
                <a:lnTo>
                  <a:pt x="2194" y="14121"/>
                </a:lnTo>
                <a:lnTo>
                  <a:pt x="2551" y="14327"/>
                </a:lnTo>
                <a:lnTo>
                  <a:pt x="2926" y="14515"/>
                </a:lnTo>
                <a:lnTo>
                  <a:pt x="3320" y="14646"/>
                </a:lnTo>
                <a:lnTo>
                  <a:pt x="3732" y="14759"/>
                </a:lnTo>
                <a:lnTo>
                  <a:pt x="4145" y="14852"/>
                </a:lnTo>
                <a:lnTo>
                  <a:pt x="4557" y="14909"/>
                </a:lnTo>
                <a:lnTo>
                  <a:pt x="4988" y="14946"/>
                </a:lnTo>
                <a:lnTo>
                  <a:pt x="5420" y="14965"/>
                </a:lnTo>
                <a:lnTo>
                  <a:pt x="5851" y="14946"/>
                </a:lnTo>
                <a:lnTo>
                  <a:pt x="6282" y="14927"/>
                </a:lnTo>
                <a:lnTo>
                  <a:pt x="6695" y="14871"/>
                </a:lnTo>
                <a:lnTo>
                  <a:pt x="7126" y="14815"/>
                </a:lnTo>
                <a:lnTo>
                  <a:pt x="7539" y="14740"/>
                </a:lnTo>
                <a:lnTo>
                  <a:pt x="7951" y="14646"/>
                </a:lnTo>
                <a:lnTo>
                  <a:pt x="8345" y="14552"/>
                </a:lnTo>
                <a:lnTo>
                  <a:pt x="8758" y="14440"/>
                </a:lnTo>
                <a:lnTo>
                  <a:pt x="9170" y="14309"/>
                </a:lnTo>
                <a:lnTo>
                  <a:pt x="9583" y="14159"/>
                </a:lnTo>
                <a:lnTo>
                  <a:pt x="9976" y="14008"/>
                </a:lnTo>
                <a:lnTo>
                  <a:pt x="10370" y="13840"/>
                </a:lnTo>
                <a:lnTo>
                  <a:pt x="10764" y="13652"/>
                </a:lnTo>
                <a:lnTo>
                  <a:pt x="11139" y="13465"/>
                </a:lnTo>
                <a:lnTo>
                  <a:pt x="11514" y="13240"/>
                </a:lnTo>
                <a:lnTo>
                  <a:pt x="11870" y="13015"/>
                </a:lnTo>
                <a:lnTo>
                  <a:pt x="12227" y="12752"/>
                </a:lnTo>
                <a:lnTo>
                  <a:pt x="12564" y="12490"/>
                </a:lnTo>
                <a:lnTo>
                  <a:pt x="12902" y="12227"/>
                </a:lnTo>
                <a:lnTo>
                  <a:pt x="13220" y="11927"/>
                </a:lnTo>
                <a:lnTo>
                  <a:pt x="13520" y="11627"/>
                </a:lnTo>
                <a:lnTo>
                  <a:pt x="13802" y="11308"/>
                </a:lnTo>
                <a:lnTo>
                  <a:pt x="14083" y="10989"/>
                </a:lnTo>
                <a:lnTo>
                  <a:pt x="14327" y="10633"/>
                </a:lnTo>
                <a:lnTo>
                  <a:pt x="14571" y="10277"/>
                </a:lnTo>
                <a:lnTo>
                  <a:pt x="14796" y="9921"/>
                </a:lnTo>
                <a:lnTo>
                  <a:pt x="14983" y="9527"/>
                </a:lnTo>
                <a:lnTo>
                  <a:pt x="15171" y="9152"/>
                </a:lnTo>
                <a:lnTo>
                  <a:pt x="15321" y="8739"/>
                </a:lnTo>
                <a:lnTo>
                  <a:pt x="15452" y="8327"/>
                </a:lnTo>
                <a:lnTo>
                  <a:pt x="15564" y="7914"/>
                </a:lnTo>
                <a:lnTo>
                  <a:pt x="15658" y="7502"/>
                </a:lnTo>
                <a:lnTo>
                  <a:pt x="15714" y="7070"/>
                </a:lnTo>
                <a:lnTo>
                  <a:pt x="15752" y="6639"/>
                </a:lnTo>
                <a:lnTo>
                  <a:pt x="15771" y="6208"/>
                </a:lnTo>
                <a:lnTo>
                  <a:pt x="15752" y="5795"/>
                </a:lnTo>
                <a:lnTo>
                  <a:pt x="15733" y="5364"/>
                </a:lnTo>
                <a:lnTo>
                  <a:pt x="15658" y="4933"/>
                </a:lnTo>
                <a:lnTo>
                  <a:pt x="15583" y="4520"/>
                </a:lnTo>
                <a:lnTo>
                  <a:pt x="15471" y="4108"/>
                </a:lnTo>
                <a:lnTo>
                  <a:pt x="15339" y="3695"/>
                </a:lnTo>
                <a:lnTo>
                  <a:pt x="15171" y="3301"/>
                </a:lnTo>
                <a:lnTo>
                  <a:pt x="14983" y="2926"/>
                </a:lnTo>
                <a:lnTo>
                  <a:pt x="14721" y="2514"/>
                </a:lnTo>
                <a:lnTo>
                  <a:pt x="14458" y="2120"/>
                </a:lnTo>
                <a:lnTo>
                  <a:pt x="14158" y="1782"/>
                </a:lnTo>
                <a:lnTo>
                  <a:pt x="13858" y="1464"/>
                </a:lnTo>
                <a:lnTo>
                  <a:pt x="13520" y="1182"/>
                </a:lnTo>
                <a:lnTo>
                  <a:pt x="13183" y="939"/>
                </a:lnTo>
                <a:lnTo>
                  <a:pt x="12808" y="714"/>
                </a:lnTo>
                <a:lnTo>
                  <a:pt x="12433" y="526"/>
                </a:lnTo>
                <a:lnTo>
                  <a:pt x="12058" y="376"/>
                </a:lnTo>
                <a:lnTo>
                  <a:pt x="11645" y="245"/>
                </a:lnTo>
                <a:lnTo>
                  <a:pt x="11233" y="151"/>
                </a:lnTo>
                <a:lnTo>
                  <a:pt x="10820" y="76"/>
                </a:lnTo>
                <a:lnTo>
                  <a:pt x="10389" y="20"/>
                </a:lnTo>
                <a:lnTo>
                  <a:pt x="995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4" name="Google Shape;824;p9"/>
          <p:cNvSpPr/>
          <p:nvPr/>
        </p:nvSpPr>
        <p:spPr>
          <a:xfrm>
            <a:off x="527212" y="174347"/>
            <a:ext cx="41704" cy="187602"/>
          </a:xfrm>
          <a:custGeom>
            <a:avLst/>
            <a:gdLst/>
            <a:ahLst/>
            <a:cxnLst/>
            <a:rect l="l" t="t" r="r" b="b"/>
            <a:pathLst>
              <a:path w="2199" h="9892" extrusionOk="0">
                <a:moveTo>
                  <a:pt x="2179" y="0"/>
                </a:moveTo>
                <a:lnTo>
                  <a:pt x="1865" y="216"/>
                </a:lnTo>
                <a:lnTo>
                  <a:pt x="1649" y="393"/>
                </a:lnTo>
                <a:lnTo>
                  <a:pt x="1433" y="589"/>
                </a:lnTo>
                <a:lnTo>
                  <a:pt x="1197" y="824"/>
                </a:lnTo>
                <a:lnTo>
                  <a:pt x="942" y="1099"/>
                </a:lnTo>
                <a:lnTo>
                  <a:pt x="707" y="1413"/>
                </a:lnTo>
                <a:lnTo>
                  <a:pt x="491" y="1766"/>
                </a:lnTo>
                <a:lnTo>
                  <a:pt x="314" y="2139"/>
                </a:lnTo>
                <a:lnTo>
                  <a:pt x="236" y="2336"/>
                </a:lnTo>
                <a:lnTo>
                  <a:pt x="157" y="2552"/>
                </a:lnTo>
                <a:lnTo>
                  <a:pt x="98" y="2767"/>
                </a:lnTo>
                <a:lnTo>
                  <a:pt x="39" y="2983"/>
                </a:lnTo>
                <a:lnTo>
                  <a:pt x="20" y="3219"/>
                </a:lnTo>
                <a:lnTo>
                  <a:pt x="0" y="3454"/>
                </a:lnTo>
                <a:lnTo>
                  <a:pt x="0" y="3690"/>
                </a:lnTo>
                <a:lnTo>
                  <a:pt x="0" y="3945"/>
                </a:lnTo>
                <a:lnTo>
                  <a:pt x="39" y="4220"/>
                </a:lnTo>
                <a:lnTo>
                  <a:pt x="98" y="4475"/>
                </a:lnTo>
                <a:lnTo>
                  <a:pt x="177" y="4750"/>
                </a:lnTo>
                <a:lnTo>
                  <a:pt x="275" y="5044"/>
                </a:lnTo>
                <a:lnTo>
                  <a:pt x="393" y="5319"/>
                </a:lnTo>
                <a:lnTo>
                  <a:pt x="550" y="5633"/>
                </a:lnTo>
                <a:lnTo>
                  <a:pt x="805" y="6143"/>
                </a:lnTo>
                <a:lnTo>
                  <a:pt x="1001" y="6614"/>
                </a:lnTo>
                <a:lnTo>
                  <a:pt x="1178" y="7046"/>
                </a:lnTo>
                <a:lnTo>
                  <a:pt x="1295" y="7438"/>
                </a:lnTo>
                <a:lnTo>
                  <a:pt x="1374" y="7811"/>
                </a:lnTo>
                <a:lnTo>
                  <a:pt x="1413" y="8145"/>
                </a:lnTo>
                <a:lnTo>
                  <a:pt x="1413" y="8439"/>
                </a:lnTo>
                <a:lnTo>
                  <a:pt x="1394" y="8695"/>
                </a:lnTo>
                <a:lnTo>
                  <a:pt x="1354" y="8930"/>
                </a:lnTo>
                <a:lnTo>
                  <a:pt x="1295" y="9146"/>
                </a:lnTo>
                <a:lnTo>
                  <a:pt x="1217" y="9323"/>
                </a:lnTo>
                <a:lnTo>
                  <a:pt x="1138" y="9480"/>
                </a:lnTo>
                <a:lnTo>
                  <a:pt x="1040" y="9617"/>
                </a:lnTo>
                <a:lnTo>
                  <a:pt x="923" y="9715"/>
                </a:lnTo>
                <a:lnTo>
                  <a:pt x="824" y="9813"/>
                </a:lnTo>
                <a:lnTo>
                  <a:pt x="726" y="9892"/>
                </a:lnTo>
                <a:lnTo>
                  <a:pt x="726" y="9892"/>
                </a:lnTo>
                <a:lnTo>
                  <a:pt x="883" y="9813"/>
                </a:lnTo>
                <a:lnTo>
                  <a:pt x="1040" y="9696"/>
                </a:lnTo>
                <a:lnTo>
                  <a:pt x="1197" y="9558"/>
                </a:lnTo>
                <a:lnTo>
                  <a:pt x="1374" y="9421"/>
                </a:lnTo>
                <a:lnTo>
                  <a:pt x="1531" y="9224"/>
                </a:lnTo>
                <a:lnTo>
                  <a:pt x="1668" y="9028"/>
                </a:lnTo>
                <a:lnTo>
                  <a:pt x="1806" y="8793"/>
                </a:lnTo>
                <a:lnTo>
                  <a:pt x="1904" y="8538"/>
                </a:lnTo>
                <a:lnTo>
                  <a:pt x="1982" y="8243"/>
                </a:lnTo>
                <a:lnTo>
                  <a:pt x="2022" y="7910"/>
                </a:lnTo>
                <a:lnTo>
                  <a:pt x="2022" y="7556"/>
                </a:lnTo>
                <a:lnTo>
                  <a:pt x="1982" y="7164"/>
                </a:lnTo>
                <a:lnTo>
                  <a:pt x="1884" y="6752"/>
                </a:lnTo>
                <a:lnTo>
                  <a:pt x="1747" y="6281"/>
                </a:lnTo>
                <a:lnTo>
                  <a:pt x="1531" y="5790"/>
                </a:lnTo>
                <a:lnTo>
                  <a:pt x="1237" y="5240"/>
                </a:lnTo>
                <a:lnTo>
                  <a:pt x="1119" y="5024"/>
                </a:lnTo>
                <a:lnTo>
                  <a:pt x="1021" y="4809"/>
                </a:lnTo>
                <a:lnTo>
                  <a:pt x="942" y="4593"/>
                </a:lnTo>
                <a:lnTo>
                  <a:pt x="883" y="4377"/>
                </a:lnTo>
                <a:lnTo>
                  <a:pt x="824" y="4161"/>
                </a:lnTo>
                <a:lnTo>
                  <a:pt x="805" y="3945"/>
                </a:lnTo>
                <a:lnTo>
                  <a:pt x="785" y="3729"/>
                </a:lnTo>
                <a:lnTo>
                  <a:pt x="766" y="3513"/>
                </a:lnTo>
                <a:lnTo>
                  <a:pt x="785" y="3101"/>
                </a:lnTo>
                <a:lnTo>
                  <a:pt x="844" y="2689"/>
                </a:lnTo>
                <a:lnTo>
                  <a:pt x="942" y="2316"/>
                </a:lnTo>
                <a:lnTo>
                  <a:pt x="1080" y="1943"/>
                </a:lnTo>
                <a:lnTo>
                  <a:pt x="1217" y="1590"/>
                </a:lnTo>
                <a:lnTo>
                  <a:pt x="1374" y="1256"/>
                </a:lnTo>
                <a:lnTo>
                  <a:pt x="1531" y="962"/>
                </a:lnTo>
                <a:lnTo>
                  <a:pt x="1708" y="707"/>
                </a:lnTo>
                <a:lnTo>
                  <a:pt x="2002" y="275"/>
                </a:lnTo>
                <a:lnTo>
                  <a:pt x="2198" y="20"/>
                </a:lnTo>
                <a:lnTo>
                  <a:pt x="217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8" name="Google Shape;828;p9"/>
          <p:cNvGrpSpPr/>
          <p:nvPr/>
        </p:nvGrpSpPr>
        <p:grpSpPr>
          <a:xfrm rot="-1300807">
            <a:off x="263398" y="4294607"/>
            <a:ext cx="283169" cy="609577"/>
            <a:chOff x="-4310950" y="-1390575"/>
            <a:chExt cx="481850" cy="1037275"/>
          </a:xfrm>
        </p:grpSpPr>
        <p:sp>
          <p:nvSpPr>
            <p:cNvPr id="829" name="Google Shape;829;p9"/>
            <p:cNvSpPr/>
            <p:nvPr/>
          </p:nvSpPr>
          <p:spPr>
            <a:xfrm>
              <a:off x="-4310950" y="-1390575"/>
              <a:ext cx="481850" cy="1037275"/>
            </a:xfrm>
            <a:custGeom>
              <a:avLst/>
              <a:gdLst/>
              <a:ahLst/>
              <a:cxnLst/>
              <a:rect l="l" t="t" r="r" b="b"/>
              <a:pathLst>
                <a:path w="19274" h="41491" extrusionOk="0">
                  <a:moveTo>
                    <a:pt x="12463" y="1"/>
                  </a:moveTo>
                  <a:lnTo>
                    <a:pt x="11894" y="432"/>
                  </a:lnTo>
                  <a:lnTo>
                    <a:pt x="11364" y="903"/>
                  </a:lnTo>
                  <a:lnTo>
                    <a:pt x="10834" y="1394"/>
                  </a:lnTo>
                  <a:lnTo>
                    <a:pt x="10324" y="1904"/>
                  </a:lnTo>
                  <a:lnTo>
                    <a:pt x="9833" y="2434"/>
                  </a:lnTo>
                  <a:lnTo>
                    <a:pt x="9362" y="2964"/>
                  </a:lnTo>
                  <a:lnTo>
                    <a:pt x="8911" y="3533"/>
                  </a:lnTo>
                  <a:lnTo>
                    <a:pt x="8479" y="4102"/>
                  </a:lnTo>
                  <a:lnTo>
                    <a:pt x="8067" y="4691"/>
                  </a:lnTo>
                  <a:lnTo>
                    <a:pt x="7674" y="5300"/>
                  </a:lnTo>
                  <a:lnTo>
                    <a:pt x="7321" y="5928"/>
                  </a:lnTo>
                  <a:lnTo>
                    <a:pt x="6988" y="6556"/>
                  </a:lnTo>
                  <a:lnTo>
                    <a:pt x="6674" y="7203"/>
                  </a:lnTo>
                  <a:lnTo>
                    <a:pt x="6379" y="7871"/>
                  </a:lnTo>
                  <a:lnTo>
                    <a:pt x="6104" y="8538"/>
                  </a:lnTo>
                  <a:lnTo>
                    <a:pt x="5869" y="9205"/>
                  </a:lnTo>
                  <a:lnTo>
                    <a:pt x="5241" y="7792"/>
                  </a:lnTo>
                  <a:lnTo>
                    <a:pt x="4907" y="8381"/>
                  </a:lnTo>
                  <a:lnTo>
                    <a:pt x="4593" y="8989"/>
                  </a:lnTo>
                  <a:lnTo>
                    <a:pt x="4279" y="9598"/>
                  </a:lnTo>
                  <a:lnTo>
                    <a:pt x="4004" y="10206"/>
                  </a:lnTo>
                  <a:lnTo>
                    <a:pt x="3730" y="10834"/>
                  </a:lnTo>
                  <a:lnTo>
                    <a:pt x="3474" y="11462"/>
                  </a:lnTo>
                  <a:lnTo>
                    <a:pt x="3239" y="12090"/>
                  </a:lnTo>
                  <a:lnTo>
                    <a:pt x="3003" y="12718"/>
                  </a:lnTo>
                  <a:lnTo>
                    <a:pt x="2807" y="13366"/>
                  </a:lnTo>
                  <a:lnTo>
                    <a:pt x="2611" y="14014"/>
                  </a:lnTo>
                  <a:lnTo>
                    <a:pt x="2434" y="14681"/>
                  </a:lnTo>
                  <a:lnTo>
                    <a:pt x="2277" y="15329"/>
                  </a:lnTo>
                  <a:lnTo>
                    <a:pt x="2140" y="15996"/>
                  </a:lnTo>
                  <a:lnTo>
                    <a:pt x="2002" y="16663"/>
                  </a:lnTo>
                  <a:lnTo>
                    <a:pt x="1904" y="17331"/>
                  </a:lnTo>
                  <a:lnTo>
                    <a:pt x="1806" y="17998"/>
                  </a:lnTo>
                  <a:lnTo>
                    <a:pt x="1708" y="17802"/>
                  </a:lnTo>
                  <a:lnTo>
                    <a:pt x="1590" y="17625"/>
                  </a:lnTo>
                  <a:lnTo>
                    <a:pt x="1473" y="17448"/>
                  </a:lnTo>
                  <a:lnTo>
                    <a:pt x="1335" y="17291"/>
                  </a:lnTo>
                  <a:lnTo>
                    <a:pt x="1198" y="17134"/>
                  </a:lnTo>
                  <a:lnTo>
                    <a:pt x="1041" y="16977"/>
                  </a:lnTo>
                  <a:lnTo>
                    <a:pt x="884" y="16840"/>
                  </a:lnTo>
                  <a:lnTo>
                    <a:pt x="727" y="16703"/>
                  </a:lnTo>
                  <a:lnTo>
                    <a:pt x="648" y="17507"/>
                  </a:lnTo>
                  <a:lnTo>
                    <a:pt x="609" y="18312"/>
                  </a:lnTo>
                  <a:lnTo>
                    <a:pt x="570" y="19117"/>
                  </a:lnTo>
                  <a:lnTo>
                    <a:pt x="550" y="19921"/>
                  </a:lnTo>
                  <a:lnTo>
                    <a:pt x="570" y="20726"/>
                  </a:lnTo>
                  <a:lnTo>
                    <a:pt x="589" y="21531"/>
                  </a:lnTo>
                  <a:lnTo>
                    <a:pt x="629" y="22335"/>
                  </a:lnTo>
                  <a:lnTo>
                    <a:pt x="687" y="23140"/>
                  </a:lnTo>
                  <a:lnTo>
                    <a:pt x="766" y="23945"/>
                  </a:lnTo>
                  <a:lnTo>
                    <a:pt x="884" y="24730"/>
                  </a:lnTo>
                  <a:lnTo>
                    <a:pt x="1002" y="25534"/>
                  </a:lnTo>
                  <a:lnTo>
                    <a:pt x="1139" y="26319"/>
                  </a:lnTo>
                  <a:lnTo>
                    <a:pt x="1296" y="27124"/>
                  </a:lnTo>
                  <a:lnTo>
                    <a:pt x="1473" y="27909"/>
                  </a:lnTo>
                  <a:lnTo>
                    <a:pt x="1669" y="28694"/>
                  </a:lnTo>
                  <a:lnTo>
                    <a:pt x="1865" y="29460"/>
                  </a:lnTo>
                  <a:lnTo>
                    <a:pt x="1688" y="29244"/>
                  </a:lnTo>
                  <a:lnTo>
                    <a:pt x="1492" y="29047"/>
                  </a:lnTo>
                  <a:lnTo>
                    <a:pt x="1276" y="28871"/>
                  </a:lnTo>
                  <a:lnTo>
                    <a:pt x="1041" y="28714"/>
                  </a:lnTo>
                  <a:lnTo>
                    <a:pt x="786" y="28576"/>
                  </a:lnTo>
                  <a:lnTo>
                    <a:pt x="530" y="28459"/>
                  </a:lnTo>
                  <a:lnTo>
                    <a:pt x="275" y="28361"/>
                  </a:lnTo>
                  <a:lnTo>
                    <a:pt x="1" y="28282"/>
                  </a:lnTo>
                  <a:lnTo>
                    <a:pt x="1" y="28282"/>
                  </a:lnTo>
                  <a:lnTo>
                    <a:pt x="216" y="28989"/>
                  </a:lnTo>
                  <a:lnTo>
                    <a:pt x="472" y="29695"/>
                  </a:lnTo>
                  <a:lnTo>
                    <a:pt x="766" y="30382"/>
                  </a:lnTo>
                  <a:lnTo>
                    <a:pt x="1060" y="31049"/>
                  </a:lnTo>
                  <a:lnTo>
                    <a:pt x="1394" y="31717"/>
                  </a:lnTo>
                  <a:lnTo>
                    <a:pt x="1747" y="32384"/>
                  </a:lnTo>
                  <a:lnTo>
                    <a:pt x="2120" y="33032"/>
                  </a:lnTo>
                  <a:lnTo>
                    <a:pt x="2513" y="33660"/>
                  </a:lnTo>
                  <a:lnTo>
                    <a:pt x="2925" y="34268"/>
                  </a:lnTo>
                  <a:lnTo>
                    <a:pt x="3376" y="34876"/>
                  </a:lnTo>
                  <a:lnTo>
                    <a:pt x="3828" y="35446"/>
                  </a:lnTo>
                  <a:lnTo>
                    <a:pt x="4318" y="36015"/>
                  </a:lnTo>
                  <a:lnTo>
                    <a:pt x="4809" y="36564"/>
                  </a:lnTo>
                  <a:lnTo>
                    <a:pt x="5339" y="37094"/>
                  </a:lnTo>
                  <a:lnTo>
                    <a:pt x="5869" y="37605"/>
                  </a:lnTo>
                  <a:lnTo>
                    <a:pt x="6438" y="38095"/>
                  </a:lnTo>
                  <a:lnTo>
                    <a:pt x="6732" y="38390"/>
                  </a:lnTo>
                  <a:lnTo>
                    <a:pt x="7203" y="38821"/>
                  </a:lnTo>
                  <a:lnTo>
                    <a:pt x="8361" y="39960"/>
                  </a:lnTo>
                  <a:lnTo>
                    <a:pt x="9853" y="41491"/>
                  </a:lnTo>
                  <a:lnTo>
                    <a:pt x="10108" y="41059"/>
                  </a:lnTo>
                  <a:lnTo>
                    <a:pt x="10403" y="40666"/>
                  </a:lnTo>
                  <a:lnTo>
                    <a:pt x="10697" y="40274"/>
                  </a:lnTo>
                  <a:lnTo>
                    <a:pt x="10991" y="39881"/>
                  </a:lnTo>
                  <a:lnTo>
                    <a:pt x="11325" y="39508"/>
                  </a:lnTo>
                  <a:lnTo>
                    <a:pt x="11659" y="39155"/>
                  </a:lnTo>
                  <a:lnTo>
                    <a:pt x="12365" y="38448"/>
                  </a:lnTo>
                  <a:lnTo>
                    <a:pt x="13072" y="37781"/>
                  </a:lnTo>
                  <a:lnTo>
                    <a:pt x="13817" y="37094"/>
                  </a:lnTo>
                  <a:lnTo>
                    <a:pt x="14544" y="36427"/>
                  </a:lnTo>
                  <a:lnTo>
                    <a:pt x="15250" y="35720"/>
                  </a:lnTo>
                  <a:lnTo>
                    <a:pt x="15976" y="34975"/>
                  </a:lnTo>
                  <a:lnTo>
                    <a:pt x="16349" y="34582"/>
                  </a:lnTo>
                  <a:lnTo>
                    <a:pt x="16722" y="34150"/>
                  </a:lnTo>
                  <a:lnTo>
                    <a:pt x="17095" y="33699"/>
                  </a:lnTo>
                  <a:lnTo>
                    <a:pt x="17468" y="33247"/>
                  </a:lnTo>
                  <a:lnTo>
                    <a:pt x="17802" y="32796"/>
                  </a:lnTo>
                  <a:lnTo>
                    <a:pt x="18135" y="32305"/>
                  </a:lnTo>
                  <a:lnTo>
                    <a:pt x="18430" y="31834"/>
                  </a:lnTo>
                  <a:lnTo>
                    <a:pt x="18685" y="31324"/>
                  </a:lnTo>
                  <a:lnTo>
                    <a:pt x="18901" y="30833"/>
                  </a:lnTo>
                  <a:lnTo>
                    <a:pt x="18999" y="30598"/>
                  </a:lnTo>
                  <a:lnTo>
                    <a:pt x="19077" y="30343"/>
                  </a:lnTo>
                  <a:lnTo>
                    <a:pt x="19156" y="30088"/>
                  </a:lnTo>
                  <a:lnTo>
                    <a:pt x="19195" y="29833"/>
                  </a:lnTo>
                  <a:lnTo>
                    <a:pt x="19234" y="29597"/>
                  </a:lnTo>
                  <a:lnTo>
                    <a:pt x="19274" y="29342"/>
                  </a:lnTo>
                  <a:lnTo>
                    <a:pt x="19274" y="29106"/>
                  </a:lnTo>
                  <a:lnTo>
                    <a:pt x="19274" y="28851"/>
                  </a:lnTo>
                  <a:lnTo>
                    <a:pt x="19234" y="28616"/>
                  </a:lnTo>
                  <a:lnTo>
                    <a:pt x="19195" y="28361"/>
                  </a:lnTo>
                  <a:lnTo>
                    <a:pt x="18842" y="28518"/>
                  </a:lnTo>
                  <a:lnTo>
                    <a:pt x="18351" y="28675"/>
                  </a:lnTo>
                  <a:lnTo>
                    <a:pt x="17861" y="28851"/>
                  </a:lnTo>
                  <a:lnTo>
                    <a:pt x="17488" y="29008"/>
                  </a:lnTo>
                  <a:lnTo>
                    <a:pt x="17919" y="27674"/>
                  </a:lnTo>
                  <a:lnTo>
                    <a:pt x="18096" y="27006"/>
                  </a:lnTo>
                  <a:lnTo>
                    <a:pt x="18273" y="26319"/>
                  </a:lnTo>
                  <a:lnTo>
                    <a:pt x="18449" y="25652"/>
                  </a:lnTo>
                  <a:lnTo>
                    <a:pt x="18606" y="24965"/>
                  </a:lnTo>
                  <a:lnTo>
                    <a:pt x="18744" y="24298"/>
                  </a:lnTo>
                  <a:lnTo>
                    <a:pt x="18861" y="23611"/>
                  </a:lnTo>
                  <a:lnTo>
                    <a:pt x="18960" y="22924"/>
                  </a:lnTo>
                  <a:lnTo>
                    <a:pt x="19058" y="22237"/>
                  </a:lnTo>
                  <a:lnTo>
                    <a:pt x="19117" y="21550"/>
                  </a:lnTo>
                  <a:lnTo>
                    <a:pt x="19175" y="20844"/>
                  </a:lnTo>
                  <a:lnTo>
                    <a:pt x="19195" y="20157"/>
                  </a:lnTo>
                  <a:lnTo>
                    <a:pt x="19195" y="19470"/>
                  </a:lnTo>
                  <a:lnTo>
                    <a:pt x="19175" y="18783"/>
                  </a:lnTo>
                  <a:lnTo>
                    <a:pt x="19136" y="18076"/>
                  </a:lnTo>
                  <a:lnTo>
                    <a:pt x="18783" y="18371"/>
                  </a:lnTo>
                  <a:lnTo>
                    <a:pt x="18430" y="18626"/>
                  </a:lnTo>
                  <a:lnTo>
                    <a:pt x="18076" y="18842"/>
                  </a:lnTo>
                  <a:lnTo>
                    <a:pt x="17645" y="19018"/>
                  </a:lnTo>
                  <a:lnTo>
                    <a:pt x="17802" y="18312"/>
                  </a:lnTo>
                  <a:lnTo>
                    <a:pt x="17919" y="17625"/>
                  </a:lnTo>
                  <a:lnTo>
                    <a:pt x="17998" y="16958"/>
                  </a:lnTo>
                  <a:lnTo>
                    <a:pt x="18018" y="16310"/>
                  </a:lnTo>
                  <a:lnTo>
                    <a:pt x="18037" y="15682"/>
                  </a:lnTo>
                  <a:lnTo>
                    <a:pt x="18018" y="15054"/>
                  </a:lnTo>
                  <a:lnTo>
                    <a:pt x="17959" y="14426"/>
                  </a:lnTo>
                  <a:lnTo>
                    <a:pt x="17900" y="13817"/>
                  </a:lnTo>
                  <a:lnTo>
                    <a:pt x="17762" y="12581"/>
                  </a:lnTo>
                  <a:lnTo>
                    <a:pt x="17586" y="11305"/>
                  </a:lnTo>
                  <a:lnTo>
                    <a:pt x="17507" y="10658"/>
                  </a:lnTo>
                  <a:lnTo>
                    <a:pt x="17448" y="9971"/>
                  </a:lnTo>
                  <a:lnTo>
                    <a:pt x="17389" y="9264"/>
                  </a:lnTo>
                  <a:lnTo>
                    <a:pt x="17370" y="8538"/>
                  </a:lnTo>
                  <a:lnTo>
                    <a:pt x="16781" y="8852"/>
                  </a:lnTo>
                  <a:lnTo>
                    <a:pt x="16467" y="9029"/>
                  </a:lnTo>
                  <a:lnTo>
                    <a:pt x="16232" y="9166"/>
                  </a:lnTo>
                  <a:lnTo>
                    <a:pt x="15878" y="9382"/>
                  </a:lnTo>
                  <a:lnTo>
                    <a:pt x="15800" y="8754"/>
                  </a:lnTo>
                  <a:lnTo>
                    <a:pt x="15682" y="8126"/>
                  </a:lnTo>
                  <a:lnTo>
                    <a:pt x="15564" y="7517"/>
                  </a:lnTo>
                  <a:lnTo>
                    <a:pt x="15407" y="6929"/>
                  </a:lnTo>
                  <a:lnTo>
                    <a:pt x="15231" y="6320"/>
                  </a:lnTo>
                  <a:lnTo>
                    <a:pt x="15034" y="5731"/>
                  </a:lnTo>
                  <a:lnTo>
                    <a:pt x="14818" y="5143"/>
                  </a:lnTo>
                  <a:lnTo>
                    <a:pt x="14603" y="4554"/>
                  </a:lnTo>
                  <a:lnTo>
                    <a:pt x="14367" y="3985"/>
                  </a:lnTo>
                  <a:lnTo>
                    <a:pt x="14112" y="3416"/>
                  </a:lnTo>
                  <a:lnTo>
                    <a:pt x="13582" y="2258"/>
                  </a:lnTo>
                  <a:lnTo>
                    <a:pt x="13032" y="1119"/>
                  </a:lnTo>
                  <a:lnTo>
                    <a:pt x="12463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9"/>
            <p:cNvSpPr/>
            <p:nvPr/>
          </p:nvSpPr>
          <p:spPr>
            <a:xfrm>
              <a:off x="-4151475" y="-1224250"/>
              <a:ext cx="147225" cy="817950"/>
            </a:xfrm>
            <a:custGeom>
              <a:avLst/>
              <a:gdLst/>
              <a:ahLst/>
              <a:cxnLst/>
              <a:rect l="l" t="t" r="r" b="b"/>
              <a:pathLst>
                <a:path w="5889" h="32718" extrusionOk="0">
                  <a:moveTo>
                    <a:pt x="5888" y="1"/>
                  </a:moveTo>
                  <a:lnTo>
                    <a:pt x="5554" y="472"/>
                  </a:lnTo>
                  <a:lnTo>
                    <a:pt x="5240" y="963"/>
                  </a:lnTo>
                  <a:lnTo>
                    <a:pt x="4632" y="1944"/>
                  </a:lnTo>
                  <a:lnTo>
                    <a:pt x="4063" y="2925"/>
                  </a:lnTo>
                  <a:lnTo>
                    <a:pt x="3533" y="3946"/>
                  </a:lnTo>
                  <a:lnTo>
                    <a:pt x="3062" y="4947"/>
                  </a:lnTo>
                  <a:lnTo>
                    <a:pt x="2610" y="5967"/>
                  </a:lnTo>
                  <a:lnTo>
                    <a:pt x="2198" y="7007"/>
                  </a:lnTo>
                  <a:lnTo>
                    <a:pt x="1845" y="8028"/>
                  </a:lnTo>
                  <a:lnTo>
                    <a:pt x="1511" y="9068"/>
                  </a:lnTo>
                  <a:lnTo>
                    <a:pt x="1217" y="10089"/>
                  </a:lnTo>
                  <a:lnTo>
                    <a:pt x="962" y="11109"/>
                  </a:lnTo>
                  <a:lnTo>
                    <a:pt x="726" y="12110"/>
                  </a:lnTo>
                  <a:lnTo>
                    <a:pt x="530" y="13131"/>
                  </a:lnTo>
                  <a:lnTo>
                    <a:pt x="373" y="14112"/>
                  </a:lnTo>
                  <a:lnTo>
                    <a:pt x="236" y="15093"/>
                  </a:lnTo>
                  <a:lnTo>
                    <a:pt x="138" y="16055"/>
                  </a:lnTo>
                  <a:lnTo>
                    <a:pt x="59" y="16997"/>
                  </a:lnTo>
                  <a:lnTo>
                    <a:pt x="20" y="17900"/>
                  </a:lnTo>
                  <a:lnTo>
                    <a:pt x="0" y="18803"/>
                  </a:lnTo>
                  <a:lnTo>
                    <a:pt x="0" y="19666"/>
                  </a:lnTo>
                  <a:lnTo>
                    <a:pt x="20" y="20510"/>
                  </a:lnTo>
                  <a:lnTo>
                    <a:pt x="59" y="21315"/>
                  </a:lnTo>
                  <a:lnTo>
                    <a:pt x="138" y="22080"/>
                  </a:lnTo>
                  <a:lnTo>
                    <a:pt x="216" y="22826"/>
                  </a:lnTo>
                  <a:lnTo>
                    <a:pt x="334" y="23513"/>
                  </a:lnTo>
                  <a:lnTo>
                    <a:pt x="452" y="24161"/>
                  </a:lnTo>
                  <a:lnTo>
                    <a:pt x="589" y="24789"/>
                  </a:lnTo>
                  <a:lnTo>
                    <a:pt x="746" y="25358"/>
                  </a:lnTo>
                  <a:lnTo>
                    <a:pt x="923" y="25868"/>
                  </a:lnTo>
                  <a:lnTo>
                    <a:pt x="1119" y="26339"/>
                  </a:lnTo>
                  <a:lnTo>
                    <a:pt x="1315" y="26752"/>
                  </a:lnTo>
                  <a:lnTo>
                    <a:pt x="1511" y="27105"/>
                  </a:lnTo>
                  <a:lnTo>
                    <a:pt x="1924" y="27752"/>
                  </a:lnTo>
                  <a:lnTo>
                    <a:pt x="2257" y="28361"/>
                  </a:lnTo>
                  <a:lnTo>
                    <a:pt x="2532" y="28950"/>
                  </a:lnTo>
                  <a:lnTo>
                    <a:pt x="2748" y="29480"/>
                  </a:lnTo>
                  <a:lnTo>
                    <a:pt x="2924" y="29990"/>
                  </a:lnTo>
                  <a:lnTo>
                    <a:pt x="3042" y="30461"/>
                  </a:lnTo>
                  <a:lnTo>
                    <a:pt x="3140" y="30893"/>
                  </a:lnTo>
                  <a:lnTo>
                    <a:pt x="3199" y="31285"/>
                  </a:lnTo>
                  <a:lnTo>
                    <a:pt x="3238" y="31638"/>
                  </a:lnTo>
                  <a:lnTo>
                    <a:pt x="3258" y="31933"/>
                  </a:lnTo>
                  <a:lnTo>
                    <a:pt x="3238" y="32208"/>
                  </a:lnTo>
                  <a:lnTo>
                    <a:pt x="3238" y="32424"/>
                  </a:lnTo>
                  <a:lnTo>
                    <a:pt x="3199" y="32718"/>
                  </a:lnTo>
                  <a:lnTo>
                    <a:pt x="3297" y="32384"/>
                  </a:lnTo>
                  <a:lnTo>
                    <a:pt x="3356" y="32149"/>
                  </a:lnTo>
                  <a:lnTo>
                    <a:pt x="3395" y="31874"/>
                  </a:lnTo>
                  <a:lnTo>
                    <a:pt x="3435" y="31540"/>
                  </a:lnTo>
                  <a:lnTo>
                    <a:pt x="3454" y="31148"/>
                  </a:lnTo>
                  <a:lnTo>
                    <a:pt x="3435" y="30716"/>
                  </a:lnTo>
                  <a:lnTo>
                    <a:pt x="3415" y="30225"/>
                  </a:lnTo>
                  <a:lnTo>
                    <a:pt x="3356" y="29695"/>
                  </a:lnTo>
                  <a:lnTo>
                    <a:pt x="3258" y="29126"/>
                  </a:lnTo>
                  <a:lnTo>
                    <a:pt x="3101" y="28498"/>
                  </a:lnTo>
                  <a:lnTo>
                    <a:pt x="2905" y="27831"/>
                  </a:lnTo>
                  <a:lnTo>
                    <a:pt x="2650" y="27124"/>
                  </a:lnTo>
                  <a:lnTo>
                    <a:pt x="2336" y="26379"/>
                  </a:lnTo>
                  <a:lnTo>
                    <a:pt x="2139" y="25888"/>
                  </a:lnTo>
                  <a:lnTo>
                    <a:pt x="1943" y="25397"/>
                  </a:lnTo>
                  <a:lnTo>
                    <a:pt x="1786" y="24907"/>
                  </a:lnTo>
                  <a:lnTo>
                    <a:pt x="1629" y="24396"/>
                  </a:lnTo>
                  <a:lnTo>
                    <a:pt x="1492" y="23886"/>
                  </a:lnTo>
                  <a:lnTo>
                    <a:pt x="1374" y="23356"/>
                  </a:lnTo>
                  <a:lnTo>
                    <a:pt x="1276" y="22846"/>
                  </a:lnTo>
                  <a:lnTo>
                    <a:pt x="1197" y="22316"/>
                  </a:lnTo>
                  <a:lnTo>
                    <a:pt x="1119" y="21786"/>
                  </a:lnTo>
                  <a:lnTo>
                    <a:pt x="1060" y="21237"/>
                  </a:lnTo>
                  <a:lnTo>
                    <a:pt x="1021" y="20687"/>
                  </a:lnTo>
                  <a:lnTo>
                    <a:pt x="981" y="20157"/>
                  </a:lnTo>
                  <a:lnTo>
                    <a:pt x="962" y="19608"/>
                  </a:lnTo>
                  <a:lnTo>
                    <a:pt x="962" y="19058"/>
                  </a:lnTo>
                  <a:lnTo>
                    <a:pt x="981" y="17939"/>
                  </a:lnTo>
                  <a:lnTo>
                    <a:pt x="1040" y="16840"/>
                  </a:lnTo>
                  <a:lnTo>
                    <a:pt x="1158" y="15741"/>
                  </a:lnTo>
                  <a:lnTo>
                    <a:pt x="1295" y="14642"/>
                  </a:lnTo>
                  <a:lnTo>
                    <a:pt x="1472" y="13543"/>
                  </a:lnTo>
                  <a:lnTo>
                    <a:pt x="1668" y="12464"/>
                  </a:lnTo>
                  <a:lnTo>
                    <a:pt x="1904" y="11404"/>
                  </a:lnTo>
                  <a:lnTo>
                    <a:pt x="2139" y="10364"/>
                  </a:lnTo>
                  <a:lnTo>
                    <a:pt x="2414" y="9363"/>
                  </a:lnTo>
                  <a:lnTo>
                    <a:pt x="2689" y="8381"/>
                  </a:lnTo>
                  <a:lnTo>
                    <a:pt x="2983" y="7420"/>
                  </a:lnTo>
                  <a:lnTo>
                    <a:pt x="3278" y="6517"/>
                  </a:lnTo>
                  <a:lnTo>
                    <a:pt x="3572" y="5653"/>
                  </a:lnTo>
                  <a:lnTo>
                    <a:pt x="3867" y="4829"/>
                  </a:lnTo>
                  <a:lnTo>
                    <a:pt x="4161" y="4063"/>
                  </a:lnTo>
                  <a:lnTo>
                    <a:pt x="4691" y="2690"/>
                  </a:lnTo>
                  <a:lnTo>
                    <a:pt x="5181" y="1551"/>
                  </a:lnTo>
                  <a:lnTo>
                    <a:pt x="5554" y="707"/>
                  </a:lnTo>
                  <a:lnTo>
                    <a:pt x="58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9"/>
            <p:cNvSpPr/>
            <p:nvPr/>
          </p:nvSpPr>
          <p:spPr>
            <a:xfrm>
              <a:off x="-4121550" y="-757125"/>
              <a:ext cx="142300" cy="166350"/>
            </a:xfrm>
            <a:custGeom>
              <a:avLst/>
              <a:gdLst/>
              <a:ahLst/>
              <a:cxnLst/>
              <a:rect l="l" t="t" r="r" b="b"/>
              <a:pathLst>
                <a:path w="5692" h="6654" extrusionOk="0">
                  <a:moveTo>
                    <a:pt x="5692" y="0"/>
                  </a:moveTo>
                  <a:lnTo>
                    <a:pt x="5555" y="275"/>
                  </a:lnTo>
                  <a:lnTo>
                    <a:pt x="5417" y="550"/>
                  </a:lnTo>
                  <a:lnTo>
                    <a:pt x="5260" y="824"/>
                  </a:lnTo>
                  <a:lnTo>
                    <a:pt x="5084" y="1099"/>
                  </a:lnTo>
                  <a:lnTo>
                    <a:pt x="4691" y="1629"/>
                  </a:lnTo>
                  <a:lnTo>
                    <a:pt x="4259" y="2159"/>
                  </a:lnTo>
                  <a:lnTo>
                    <a:pt x="3808" y="2650"/>
                  </a:lnTo>
                  <a:lnTo>
                    <a:pt x="3337" y="3140"/>
                  </a:lnTo>
                  <a:lnTo>
                    <a:pt x="2846" y="3592"/>
                  </a:lnTo>
                  <a:lnTo>
                    <a:pt x="2375" y="4004"/>
                  </a:lnTo>
                  <a:lnTo>
                    <a:pt x="1904" y="4377"/>
                  </a:lnTo>
                  <a:lnTo>
                    <a:pt x="1472" y="4730"/>
                  </a:lnTo>
                  <a:lnTo>
                    <a:pt x="727" y="5299"/>
                  </a:lnTo>
                  <a:lnTo>
                    <a:pt x="197" y="5652"/>
                  </a:lnTo>
                  <a:lnTo>
                    <a:pt x="0" y="5770"/>
                  </a:lnTo>
                  <a:lnTo>
                    <a:pt x="727" y="6653"/>
                  </a:lnTo>
                  <a:lnTo>
                    <a:pt x="1610" y="5888"/>
                  </a:lnTo>
                  <a:lnTo>
                    <a:pt x="2375" y="5181"/>
                  </a:lnTo>
                  <a:lnTo>
                    <a:pt x="3023" y="4514"/>
                  </a:lnTo>
                  <a:lnTo>
                    <a:pt x="3592" y="3866"/>
                  </a:lnTo>
                  <a:lnTo>
                    <a:pt x="4083" y="3278"/>
                  </a:lnTo>
                  <a:lnTo>
                    <a:pt x="4475" y="2748"/>
                  </a:lnTo>
                  <a:lnTo>
                    <a:pt x="4809" y="2237"/>
                  </a:lnTo>
                  <a:lnTo>
                    <a:pt x="5064" y="1786"/>
                  </a:lnTo>
                  <a:lnTo>
                    <a:pt x="5280" y="1374"/>
                  </a:lnTo>
                  <a:lnTo>
                    <a:pt x="5417" y="1021"/>
                  </a:lnTo>
                  <a:lnTo>
                    <a:pt x="5535" y="726"/>
                  </a:lnTo>
                  <a:lnTo>
                    <a:pt x="5613" y="471"/>
                  </a:lnTo>
                  <a:lnTo>
                    <a:pt x="5653" y="275"/>
                  </a:lnTo>
                  <a:lnTo>
                    <a:pt x="5672" y="118"/>
                  </a:lnTo>
                  <a:lnTo>
                    <a:pt x="56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9"/>
            <p:cNvSpPr/>
            <p:nvPr/>
          </p:nvSpPr>
          <p:spPr>
            <a:xfrm>
              <a:off x="-4238325" y="-819450"/>
              <a:ext cx="118750" cy="183050"/>
            </a:xfrm>
            <a:custGeom>
              <a:avLst/>
              <a:gdLst/>
              <a:ahLst/>
              <a:cxnLst/>
              <a:rect l="l" t="t" r="r" b="b"/>
              <a:pathLst>
                <a:path w="4750" h="7322" extrusionOk="0">
                  <a:moveTo>
                    <a:pt x="20" y="1"/>
                  </a:moveTo>
                  <a:lnTo>
                    <a:pt x="0" y="118"/>
                  </a:lnTo>
                  <a:lnTo>
                    <a:pt x="0" y="256"/>
                  </a:lnTo>
                  <a:lnTo>
                    <a:pt x="20" y="472"/>
                  </a:lnTo>
                  <a:lnTo>
                    <a:pt x="59" y="727"/>
                  </a:lnTo>
                  <a:lnTo>
                    <a:pt x="118" y="1041"/>
                  </a:lnTo>
                  <a:lnTo>
                    <a:pt x="216" y="1414"/>
                  </a:lnTo>
                  <a:lnTo>
                    <a:pt x="354" y="1845"/>
                  </a:lnTo>
                  <a:lnTo>
                    <a:pt x="550" y="2336"/>
                  </a:lnTo>
                  <a:lnTo>
                    <a:pt x="805" y="2886"/>
                  </a:lnTo>
                  <a:lnTo>
                    <a:pt x="1119" y="3474"/>
                  </a:lnTo>
                  <a:lnTo>
                    <a:pt x="1492" y="4142"/>
                  </a:lnTo>
                  <a:lnTo>
                    <a:pt x="1963" y="4848"/>
                  </a:lnTo>
                  <a:lnTo>
                    <a:pt x="2512" y="5614"/>
                  </a:lnTo>
                  <a:lnTo>
                    <a:pt x="3160" y="6438"/>
                  </a:lnTo>
                  <a:lnTo>
                    <a:pt x="3906" y="7321"/>
                  </a:lnTo>
                  <a:lnTo>
                    <a:pt x="4750" y="6556"/>
                  </a:lnTo>
                  <a:lnTo>
                    <a:pt x="4593" y="6418"/>
                  </a:lnTo>
                  <a:lnTo>
                    <a:pt x="4122" y="5987"/>
                  </a:lnTo>
                  <a:lnTo>
                    <a:pt x="3474" y="5319"/>
                  </a:lnTo>
                  <a:lnTo>
                    <a:pt x="3082" y="4907"/>
                  </a:lnTo>
                  <a:lnTo>
                    <a:pt x="2689" y="4456"/>
                  </a:lnTo>
                  <a:lnTo>
                    <a:pt x="2277" y="3965"/>
                  </a:lnTo>
                  <a:lnTo>
                    <a:pt x="1865" y="3455"/>
                  </a:lnTo>
                  <a:lnTo>
                    <a:pt x="1472" y="2905"/>
                  </a:lnTo>
                  <a:lnTo>
                    <a:pt x="1099" y="2336"/>
                  </a:lnTo>
                  <a:lnTo>
                    <a:pt x="746" y="1767"/>
                  </a:lnTo>
                  <a:lnTo>
                    <a:pt x="452" y="1178"/>
                  </a:lnTo>
                  <a:lnTo>
                    <a:pt x="314" y="884"/>
                  </a:lnTo>
                  <a:lnTo>
                    <a:pt x="197" y="589"/>
                  </a:lnTo>
                  <a:lnTo>
                    <a:pt x="98" y="295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9"/>
            <p:cNvSpPr/>
            <p:nvPr/>
          </p:nvSpPr>
          <p:spPr>
            <a:xfrm>
              <a:off x="-4195150" y="-1017175"/>
              <a:ext cx="73125" cy="203150"/>
            </a:xfrm>
            <a:custGeom>
              <a:avLst/>
              <a:gdLst/>
              <a:ahLst/>
              <a:cxnLst/>
              <a:rect l="l" t="t" r="r" b="b"/>
              <a:pathLst>
                <a:path w="2925" h="8126" extrusionOk="0">
                  <a:moveTo>
                    <a:pt x="197" y="0"/>
                  </a:moveTo>
                  <a:lnTo>
                    <a:pt x="157" y="118"/>
                  </a:lnTo>
                  <a:lnTo>
                    <a:pt x="118" y="255"/>
                  </a:lnTo>
                  <a:lnTo>
                    <a:pt x="79" y="452"/>
                  </a:lnTo>
                  <a:lnTo>
                    <a:pt x="40" y="726"/>
                  </a:lnTo>
                  <a:lnTo>
                    <a:pt x="0" y="1040"/>
                  </a:lnTo>
                  <a:lnTo>
                    <a:pt x="0" y="1433"/>
                  </a:lnTo>
                  <a:lnTo>
                    <a:pt x="20" y="1884"/>
                  </a:lnTo>
                  <a:lnTo>
                    <a:pt x="59" y="2414"/>
                  </a:lnTo>
                  <a:lnTo>
                    <a:pt x="157" y="3003"/>
                  </a:lnTo>
                  <a:lnTo>
                    <a:pt x="295" y="3670"/>
                  </a:lnTo>
                  <a:lnTo>
                    <a:pt x="471" y="4396"/>
                  </a:lnTo>
                  <a:lnTo>
                    <a:pt x="727" y="5221"/>
                  </a:lnTo>
                  <a:lnTo>
                    <a:pt x="1041" y="6104"/>
                  </a:lnTo>
                  <a:lnTo>
                    <a:pt x="1433" y="7066"/>
                  </a:lnTo>
                  <a:lnTo>
                    <a:pt x="1904" y="8125"/>
                  </a:lnTo>
                  <a:lnTo>
                    <a:pt x="2925" y="7635"/>
                  </a:lnTo>
                  <a:lnTo>
                    <a:pt x="2807" y="7439"/>
                  </a:lnTo>
                  <a:lnTo>
                    <a:pt x="2493" y="6889"/>
                  </a:lnTo>
                  <a:lnTo>
                    <a:pt x="2042" y="6065"/>
                  </a:lnTo>
                  <a:lnTo>
                    <a:pt x="1786" y="5574"/>
                  </a:lnTo>
                  <a:lnTo>
                    <a:pt x="1531" y="5024"/>
                  </a:lnTo>
                  <a:lnTo>
                    <a:pt x="1276" y="4455"/>
                  </a:lnTo>
                  <a:lnTo>
                    <a:pt x="1021" y="3827"/>
                  </a:lnTo>
                  <a:lnTo>
                    <a:pt x="785" y="3199"/>
                  </a:lnTo>
                  <a:lnTo>
                    <a:pt x="589" y="2552"/>
                  </a:lnTo>
                  <a:lnTo>
                    <a:pt x="413" y="1904"/>
                  </a:lnTo>
                  <a:lnTo>
                    <a:pt x="295" y="1256"/>
                  </a:lnTo>
                  <a:lnTo>
                    <a:pt x="236" y="942"/>
                  </a:lnTo>
                  <a:lnTo>
                    <a:pt x="216" y="628"/>
                  </a:lnTo>
                  <a:lnTo>
                    <a:pt x="197" y="314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9"/>
            <p:cNvSpPr/>
            <p:nvPr/>
          </p:nvSpPr>
          <p:spPr>
            <a:xfrm>
              <a:off x="-4147075" y="-912675"/>
              <a:ext cx="142325" cy="165875"/>
            </a:xfrm>
            <a:custGeom>
              <a:avLst/>
              <a:gdLst/>
              <a:ahLst/>
              <a:cxnLst/>
              <a:rect l="l" t="t" r="r" b="b"/>
              <a:pathLst>
                <a:path w="5693" h="6635" extrusionOk="0">
                  <a:moveTo>
                    <a:pt x="5692" y="1"/>
                  </a:moveTo>
                  <a:lnTo>
                    <a:pt x="5555" y="275"/>
                  </a:lnTo>
                  <a:lnTo>
                    <a:pt x="5418" y="550"/>
                  </a:lnTo>
                  <a:lnTo>
                    <a:pt x="5261" y="825"/>
                  </a:lnTo>
                  <a:lnTo>
                    <a:pt x="5084" y="1100"/>
                  </a:lnTo>
                  <a:lnTo>
                    <a:pt x="4691" y="1630"/>
                  </a:lnTo>
                  <a:lnTo>
                    <a:pt x="4260" y="2159"/>
                  </a:lnTo>
                  <a:lnTo>
                    <a:pt x="3808" y="2650"/>
                  </a:lnTo>
                  <a:lnTo>
                    <a:pt x="3337" y="3121"/>
                  </a:lnTo>
                  <a:lnTo>
                    <a:pt x="2847" y="3573"/>
                  </a:lnTo>
                  <a:lnTo>
                    <a:pt x="2376" y="4004"/>
                  </a:lnTo>
                  <a:lnTo>
                    <a:pt x="1905" y="4377"/>
                  </a:lnTo>
                  <a:lnTo>
                    <a:pt x="1473" y="4730"/>
                  </a:lnTo>
                  <a:lnTo>
                    <a:pt x="707" y="5280"/>
                  </a:lnTo>
                  <a:lnTo>
                    <a:pt x="197" y="5653"/>
                  </a:lnTo>
                  <a:lnTo>
                    <a:pt x="1" y="5771"/>
                  </a:lnTo>
                  <a:lnTo>
                    <a:pt x="727" y="6634"/>
                  </a:lnTo>
                  <a:lnTo>
                    <a:pt x="1590" y="5888"/>
                  </a:lnTo>
                  <a:lnTo>
                    <a:pt x="2356" y="5182"/>
                  </a:lnTo>
                  <a:lnTo>
                    <a:pt x="3023" y="4495"/>
                  </a:lnTo>
                  <a:lnTo>
                    <a:pt x="3592" y="3867"/>
                  </a:lnTo>
                  <a:lnTo>
                    <a:pt x="4063" y="3278"/>
                  </a:lnTo>
                  <a:lnTo>
                    <a:pt x="4476" y="2729"/>
                  </a:lnTo>
                  <a:lnTo>
                    <a:pt x="4809" y="2238"/>
                  </a:lnTo>
                  <a:lnTo>
                    <a:pt x="5064" y="1787"/>
                  </a:lnTo>
                  <a:lnTo>
                    <a:pt x="5261" y="1374"/>
                  </a:lnTo>
                  <a:lnTo>
                    <a:pt x="5418" y="1021"/>
                  </a:lnTo>
                  <a:lnTo>
                    <a:pt x="5535" y="707"/>
                  </a:lnTo>
                  <a:lnTo>
                    <a:pt x="5614" y="452"/>
                  </a:lnTo>
                  <a:lnTo>
                    <a:pt x="5653" y="256"/>
                  </a:lnTo>
                  <a:lnTo>
                    <a:pt x="5673" y="118"/>
                  </a:lnTo>
                  <a:lnTo>
                    <a:pt x="56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9"/>
            <p:cNvSpPr/>
            <p:nvPr/>
          </p:nvSpPr>
          <p:spPr>
            <a:xfrm>
              <a:off x="-4124000" y="-1102550"/>
              <a:ext cx="142300" cy="166350"/>
            </a:xfrm>
            <a:custGeom>
              <a:avLst/>
              <a:gdLst/>
              <a:ahLst/>
              <a:cxnLst/>
              <a:rect l="l" t="t" r="r" b="b"/>
              <a:pathLst>
                <a:path w="5692" h="6654" extrusionOk="0">
                  <a:moveTo>
                    <a:pt x="5692" y="0"/>
                  </a:moveTo>
                  <a:lnTo>
                    <a:pt x="5554" y="275"/>
                  </a:lnTo>
                  <a:lnTo>
                    <a:pt x="5417" y="550"/>
                  </a:lnTo>
                  <a:lnTo>
                    <a:pt x="5260" y="824"/>
                  </a:lnTo>
                  <a:lnTo>
                    <a:pt x="5083" y="1099"/>
                  </a:lnTo>
                  <a:lnTo>
                    <a:pt x="4691" y="1629"/>
                  </a:lnTo>
                  <a:lnTo>
                    <a:pt x="4259" y="2159"/>
                  </a:lnTo>
                  <a:lnTo>
                    <a:pt x="3808" y="2650"/>
                  </a:lnTo>
                  <a:lnTo>
                    <a:pt x="3337" y="3140"/>
                  </a:lnTo>
                  <a:lnTo>
                    <a:pt x="2846" y="3572"/>
                  </a:lnTo>
                  <a:lnTo>
                    <a:pt x="2375" y="4004"/>
                  </a:lnTo>
                  <a:lnTo>
                    <a:pt x="1904" y="4377"/>
                  </a:lnTo>
                  <a:lnTo>
                    <a:pt x="1472" y="4730"/>
                  </a:lnTo>
                  <a:lnTo>
                    <a:pt x="726" y="5299"/>
                  </a:lnTo>
                  <a:lnTo>
                    <a:pt x="196" y="5653"/>
                  </a:lnTo>
                  <a:lnTo>
                    <a:pt x="0" y="5770"/>
                  </a:lnTo>
                  <a:lnTo>
                    <a:pt x="726" y="6653"/>
                  </a:lnTo>
                  <a:lnTo>
                    <a:pt x="1610" y="5888"/>
                  </a:lnTo>
                  <a:lnTo>
                    <a:pt x="2375" y="5182"/>
                  </a:lnTo>
                  <a:lnTo>
                    <a:pt x="3023" y="4514"/>
                  </a:lnTo>
                  <a:lnTo>
                    <a:pt x="3592" y="3867"/>
                  </a:lnTo>
                  <a:lnTo>
                    <a:pt x="4082" y="3278"/>
                  </a:lnTo>
                  <a:lnTo>
                    <a:pt x="4475" y="2728"/>
                  </a:lnTo>
                  <a:lnTo>
                    <a:pt x="4809" y="2238"/>
                  </a:lnTo>
                  <a:lnTo>
                    <a:pt x="5064" y="1786"/>
                  </a:lnTo>
                  <a:lnTo>
                    <a:pt x="5280" y="1374"/>
                  </a:lnTo>
                  <a:lnTo>
                    <a:pt x="5437" y="1021"/>
                  </a:lnTo>
                  <a:lnTo>
                    <a:pt x="5535" y="707"/>
                  </a:lnTo>
                  <a:lnTo>
                    <a:pt x="5613" y="471"/>
                  </a:lnTo>
                  <a:lnTo>
                    <a:pt x="5653" y="255"/>
                  </a:lnTo>
                  <a:lnTo>
                    <a:pt x="5672" y="118"/>
                  </a:lnTo>
                  <a:lnTo>
                    <a:pt x="56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6" name="Google Shape;836;p9"/>
          <p:cNvGrpSpPr/>
          <p:nvPr/>
        </p:nvGrpSpPr>
        <p:grpSpPr>
          <a:xfrm rot="1091925">
            <a:off x="626365" y="4617189"/>
            <a:ext cx="173723" cy="373973"/>
            <a:chOff x="-4310950" y="-1390575"/>
            <a:chExt cx="481850" cy="1037275"/>
          </a:xfrm>
        </p:grpSpPr>
        <p:sp>
          <p:nvSpPr>
            <p:cNvPr id="837" name="Google Shape;837;p9"/>
            <p:cNvSpPr/>
            <p:nvPr/>
          </p:nvSpPr>
          <p:spPr>
            <a:xfrm>
              <a:off x="-4310950" y="-1390575"/>
              <a:ext cx="481850" cy="1037275"/>
            </a:xfrm>
            <a:custGeom>
              <a:avLst/>
              <a:gdLst/>
              <a:ahLst/>
              <a:cxnLst/>
              <a:rect l="l" t="t" r="r" b="b"/>
              <a:pathLst>
                <a:path w="19274" h="41491" extrusionOk="0">
                  <a:moveTo>
                    <a:pt x="12463" y="1"/>
                  </a:moveTo>
                  <a:lnTo>
                    <a:pt x="11894" y="432"/>
                  </a:lnTo>
                  <a:lnTo>
                    <a:pt x="11364" y="903"/>
                  </a:lnTo>
                  <a:lnTo>
                    <a:pt x="10834" y="1394"/>
                  </a:lnTo>
                  <a:lnTo>
                    <a:pt x="10324" y="1904"/>
                  </a:lnTo>
                  <a:lnTo>
                    <a:pt x="9833" y="2434"/>
                  </a:lnTo>
                  <a:lnTo>
                    <a:pt x="9362" y="2964"/>
                  </a:lnTo>
                  <a:lnTo>
                    <a:pt x="8911" y="3533"/>
                  </a:lnTo>
                  <a:lnTo>
                    <a:pt x="8479" y="4102"/>
                  </a:lnTo>
                  <a:lnTo>
                    <a:pt x="8067" y="4691"/>
                  </a:lnTo>
                  <a:lnTo>
                    <a:pt x="7674" y="5300"/>
                  </a:lnTo>
                  <a:lnTo>
                    <a:pt x="7321" y="5928"/>
                  </a:lnTo>
                  <a:lnTo>
                    <a:pt x="6988" y="6556"/>
                  </a:lnTo>
                  <a:lnTo>
                    <a:pt x="6674" y="7203"/>
                  </a:lnTo>
                  <a:lnTo>
                    <a:pt x="6379" y="7871"/>
                  </a:lnTo>
                  <a:lnTo>
                    <a:pt x="6104" y="8538"/>
                  </a:lnTo>
                  <a:lnTo>
                    <a:pt x="5869" y="9205"/>
                  </a:lnTo>
                  <a:lnTo>
                    <a:pt x="5241" y="7792"/>
                  </a:lnTo>
                  <a:lnTo>
                    <a:pt x="4907" y="8381"/>
                  </a:lnTo>
                  <a:lnTo>
                    <a:pt x="4593" y="8989"/>
                  </a:lnTo>
                  <a:lnTo>
                    <a:pt x="4279" y="9598"/>
                  </a:lnTo>
                  <a:lnTo>
                    <a:pt x="4004" y="10206"/>
                  </a:lnTo>
                  <a:lnTo>
                    <a:pt x="3730" y="10834"/>
                  </a:lnTo>
                  <a:lnTo>
                    <a:pt x="3474" y="11462"/>
                  </a:lnTo>
                  <a:lnTo>
                    <a:pt x="3239" y="12090"/>
                  </a:lnTo>
                  <a:lnTo>
                    <a:pt x="3003" y="12718"/>
                  </a:lnTo>
                  <a:lnTo>
                    <a:pt x="2807" y="13366"/>
                  </a:lnTo>
                  <a:lnTo>
                    <a:pt x="2611" y="14014"/>
                  </a:lnTo>
                  <a:lnTo>
                    <a:pt x="2434" y="14681"/>
                  </a:lnTo>
                  <a:lnTo>
                    <a:pt x="2277" y="15329"/>
                  </a:lnTo>
                  <a:lnTo>
                    <a:pt x="2140" y="15996"/>
                  </a:lnTo>
                  <a:lnTo>
                    <a:pt x="2002" y="16663"/>
                  </a:lnTo>
                  <a:lnTo>
                    <a:pt x="1904" y="17331"/>
                  </a:lnTo>
                  <a:lnTo>
                    <a:pt x="1806" y="17998"/>
                  </a:lnTo>
                  <a:lnTo>
                    <a:pt x="1708" y="17802"/>
                  </a:lnTo>
                  <a:lnTo>
                    <a:pt x="1590" y="17625"/>
                  </a:lnTo>
                  <a:lnTo>
                    <a:pt x="1473" y="17448"/>
                  </a:lnTo>
                  <a:lnTo>
                    <a:pt x="1335" y="17291"/>
                  </a:lnTo>
                  <a:lnTo>
                    <a:pt x="1198" y="17134"/>
                  </a:lnTo>
                  <a:lnTo>
                    <a:pt x="1041" y="16977"/>
                  </a:lnTo>
                  <a:lnTo>
                    <a:pt x="884" y="16840"/>
                  </a:lnTo>
                  <a:lnTo>
                    <a:pt x="727" y="16703"/>
                  </a:lnTo>
                  <a:lnTo>
                    <a:pt x="648" y="17507"/>
                  </a:lnTo>
                  <a:lnTo>
                    <a:pt x="609" y="18312"/>
                  </a:lnTo>
                  <a:lnTo>
                    <a:pt x="570" y="19117"/>
                  </a:lnTo>
                  <a:lnTo>
                    <a:pt x="550" y="19921"/>
                  </a:lnTo>
                  <a:lnTo>
                    <a:pt x="570" y="20726"/>
                  </a:lnTo>
                  <a:lnTo>
                    <a:pt x="589" y="21531"/>
                  </a:lnTo>
                  <a:lnTo>
                    <a:pt x="629" y="22335"/>
                  </a:lnTo>
                  <a:lnTo>
                    <a:pt x="687" y="23140"/>
                  </a:lnTo>
                  <a:lnTo>
                    <a:pt x="766" y="23945"/>
                  </a:lnTo>
                  <a:lnTo>
                    <a:pt x="884" y="24730"/>
                  </a:lnTo>
                  <a:lnTo>
                    <a:pt x="1002" y="25534"/>
                  </a:lnTo>
                  <a:lnTo>
                    <a:pt x="1139" y="26319"/>
                  </a:lnTo>
                  <a:lnTo>
                    <a:pt x="1296" y="27124"/>
                  </a:lnTo>
                  <a:lnTo>
                    <a:pt x="1473" y="27909"/>
                  </a:lnTo>
                  <a:lnTo>
                    <a:pt x="1669" y="28694"/>
                  </a:lnTo>
                  <a:lnTo>
                    <a:pt x="1865" y="29460"/>
                  </a:lnTo>
                  <a:lnTo>
                    <a:pt x="1688" y="29244"/>
                  </a:lnTo>
                  <a:lnTo>
                    <a:pt x="1492" y="29047"/>
                  </a:lnTo>
                  <a:lnTo>
                    <a:pt x="1276" y="28871"/>
                  </a:lnTo>
                  <a:lnTo>
                    <a:pt x="1041" y="28714"/>
                  </a:lnTo>
                  <a:lnTo>
                    <a:pt x="786" y="28576"/>
                  </a:lnTo>
                  <a:lnTo>
                    <a:pt x="530" y="28459"/>
                  </a:lnTo>
                  <a:lnTo>
                    <a:pt x="275" y="28361"/>
                  </a:lnTo>
                  <a:lnTo>
                    <a:pt x="1" y="28282"/>
                  </a:lnTo>
                  <a:lnTo>
                    <a:pt x="1" y="28282"/>
                  </a:lnTo>
                  <a:lnTo>
                    <a:pt x="216" y="28989"/>
                  </a:lnTo>
                  <a:lnTo>
                    <a:pt x="472" y="29695"/>
                  </a:lnTo>
                  <a:lnTo>
                    <a:pt x="766" y="30382"/>
                  </a:lnTo>
                  <a:lnTo>
                    <a:pt x="1060" y="31049"/>
                  </a:lnTo>
                  <a:lnTo>
                    <a:pt x="1394" y="31717"/>
                  </a:lnTo>
                  <a:lnTo>
                    <a:pt x="1747" y="32384"/>
                  </a:lnTo>
                  <a:lnTo>
                    <a:pt x="2120" y="33032"/>
                  </a:lnTo>
                  <a:lnTo>
                    <a:pt x="2513" y="33660"/>
                  </a:lnTo>
                  <a:lnTo>
                    <a:pt x="2925" y="34268"/>
                  </a:lnTo>
                  <a:lnTo>
                    <a:pt x="3376" y="34876"/>
                  </a:lnTo>
                  <a:lnTo>
                    <a:pt x="3828" y="35446"/>
                  </a:lnTo>
                  <a:lnTo>
                    <a:pt x="4318" y="36015"/>
                  </a:lnTo>
                  <a:lnTo>
                    <a:pt x="4809" y="36564"/>
                  </a:lnTo>
                  <a:lnTo>
                    <a:pt x="5339" y="37094"/>
                  </a:lnTo>
                  <a:lnTo>
                    <a:pt x="5869" y="37605"/>
                  </a:lnTo>
                  <a:lnTo>
                    <a:pt x="6438" y="38095"/>
                  </a:lnTo>
                  <a:lnTo>
                    <a:pt x="6732" y="38390"/>
                  </a:lnTo>
                  <a:lnTo>
                    <a:pt x="7203" y="38821"/>
                  </a:lnTo>
                  <a:lnTo>
                    <a:pt x="8361" y="39960"/>
                  </a:lnTo>
                  <a:lnTo>
                    <a:pt x="9853" y="41491"/>
                  </a:lnTo>
                  <a:lnTo>
                    <a:pt x="10108" y="41059"/>
                  </a:lnTo>
                  <a:lnTo>
                    <a:pt x="10403" y="40666"/>
                  </a:lnTo>
                  <a:lnTo>
                    <a:pt x="10697" y="40274"/>
                  </a:lnTo>
                  <a:lnTo>
                    <a:pt x="10991" y="39881"/>
                  </a:lnTo>
                  <a:lnTo>
                    <a:pt x="11325" y="39508"/>
                  </a:lnTo>
                  <a:lnTo>
                    <a:pt x="11659" y="39155"/>
                  </a:lnTo>
                  <a:lnTo>
                    <a:pt x="12365" y="38448"/>
                  </a:lnTo>
                  <a:lnTo>
                    <a:pt x="13072" y="37781"/>
                  </a:lnTo>
                  <a:lnTo>
                    <a:pt x="13817" y="37094"/>
                  </a:lnTo>
                  <a:lnTo>
                    <a:pt x="14544" y="36427"/>
                  </a:lnTo>
                  <a:lnTo>
                    <a:pt x="15250" y="35720"/>
                  </a:lnTo>
                  <a:lnTo>
                    <a:pt x="15976" y="34975"/>
                  </a:lnTo>
                  <a:lnTo>
                    <a:pt x="16349" y="34582"/>
                  </a:lnTo>
                  <a:lnTo>
                    <a:pt x="16722" y="34150"/>
                  </a:lnTo>
                  <a:lnTo>
                    <a:pt x="17095" y="33699"/>
                  </a:lnTo>
                  <a:lnTo>
                    <a:pt x="17468" y="33247"/>
                  </a:lnTo>
                  <a:lnTo>
                    <a:pt x="17802" y="32796"/>
                  </a:lnTo>
                  <a:lnTo>
                    <a:pt x="18135" y="32305"/>
                  </a:lnTo>
                  <a:lnTo>
                    <a:pt x="18430" y="31834"/>
                  </a:lnTo>
                  <a:lnTo>
                    <a:pt x="18685" y="31324"/>
                  </a:lnTo>
                  <a:lnTo>
                    <a:pt x="18901" y="30833"/>
                  </a:lnTo>
                  <a:lnTo>
                    <a:pt x="18999" y="30598"/>
                  </a:lnTo>
                  <a:lnTo>
                    <a:pt x="19077" y="30343"/>
                  </a:lnTo>
                  <a:lnTo>
                    <a:pt x="19156" y="30088"/>
                  </a:lnTo>
                  <a:lnTo>
                    <a:pt x="19195" y="29833"/>
                  </a:lnTo>
                  <a:lnTo>
                    <a:pt x="19234" y="29597"/>
                  </a:lnTo>
                  <a:lnTo>
                    <a:pt x="19274" y="29342"/>
                  </a:lnTo>
                  <a:lnTo>
                    <a:pt x="19274" y="29106"/>
                  </a:lnTo>
                  <a:lnTo>
                    <a:pt x="19274" y="28851"/>
                  </a:lnTo>
                  <a:lnTo>
                    <a:pt x="19234" y="28616"/>
                  </a:lnTo>
                  <a:lnTo>
                    <a:pt x="19195" y="28361"/>
                  </a:lnTo>
                  <a:lnTo>
                    <a:pt x="18842" y="28518"/>
                  </a:lnTo>
                  <a:lnTo>
                    <a:pt x="18351" y="28675"/>
                  </a:lnTo>
                  <a:lnTo>
                    <a:pt x="17861" y="28851"/>
                  </a:lnTo>
                  <a:lnTo>
                    <a:pt x="17488" y="29008"/>
                  </a:lnTo>
                  <a:lnTo>
                    <a:pt x="17919" y="27674"/>
                  </a:lnTo>
                  <a:lnTo>
                    <a:pt x="18096" y="27006"/>
                  </a:lnTo>
                  <a:lnTo>
                    <a:pt x="18273" y="26319"/>
                  </a:lnTo>
                  <a:lnTo>
                    <a:pt x="18449" y="25652"/>
                  </a:lnTo>
                  <a:lnTo>
                    <a:pt x="18606" y="24965"/>
                  </a:lnTo>
                  <a:lnTo>
                    <a:pt x="18744" y="24298"/>
                  </a:lnTo>
                  <a:lnTo>
                    <a:pt x="18861" y="23611"/>
                  </a:lnTo>
                  <a:lnTo>
                    <a:pt x="18960" y="22924"/>
                  </a:lnTo>
                  <a:lnTo>
                    <a:pt x="19058" y="22237"/>
                  </a:lnTo>
                  <a:lnTo>
                    <a:pt x="19117" y="21550"/>
                  </a:lnTo>
                  <a:lnTo>
                    <a:pt x="19175" y="20844"/>
                  </a:lnTo>
                  <a:lnTo>
                    <a:pt x="19195" y="20157"/>
                  </a:lnTo>
                  <a:lnTo>
                    <a:pt x="19195" y="19470"/>
                  </a:lnTo>
                  <a:lnTo>
                    <a:pt x="19175" y="18783"/>
                  </a:lnTo>
                  <a:lnTo>
                    <a:pt x="19136" y="18076"/>
                  </a:lnTo>
                  <a:lnTo>
                    <a:pt x="18783" y="18371"/>
                  </a:lnTo>
                  <a:lnTo>
                    <a:pt x="18430" y="18626"/>
                  </a:lnTo>
                  <a:lnTo>
                    <a:pt x="18076" y="18842"/>
                  </a:lnTo>
                  <a:lnTo>
                    <a:pt x="17645" y="19018"/>
                  </a:lnTo>
                  <a:lnTo>
                    <a:pt x="17802" y="18312"/>
                  </a:lnTo>
                  <a:lnTo>
                    <a:pt x="17919" y="17625"/>
                  </a:lnTo>
                  <a:lnTo>
                    <a:pt x="17998" y="16958"/>
                  </a:lnTo>
                  <a:lnTo>
                    <a:pt x="18018" y="16310"/>
                  </a:lnTo>
                  <a:lnTo>
                    <a:pt x="18037" y="15682"/>
                  </a:lnTo>
                  <a:lnTo>
                    <a:pt x="18018" y="15054"/>
                  </a:lnTo>
                  <a:lnTo>
                    <a:pt x="17959" y="14426"/>
                  </a:lnTo>
                  <a:lnTo>
                    <a:pt x="17900" y="13817"/>
                  </a:lnTo>
                  <a:lnTo>
                    <a:pt x="17762" y="12581"/>
                  </a:lnTo>
                  <a:lnTo>
                    <a:pt x="17586" y="11305"/>
                  </a:lnTo>
                  <a:lnTo>
                    <a:pt x="17507" y="10658"/>
                  </a:lnTo>
                  <a:lnTo>
                    <a:pt x="17448" y="9971"/>
                  </a:lnTo>
                  <a:lnTo>
                    <a:pt x="17389" y="9264"/>
                  </a:lnTo>
                  <a:lnTo>
                    <a:pt x="17370" y="8538"/>
                  </a:lnTo>
                  <a:lnTo>
                    <a:pt x="16781" y="8852"/>
                  </a:lnTo>
                  <a:lnTo>
                    <a:pt x="16467" y="9029"/>
                  </a:lnTo>
                  <a:lnTo>
                    <a:pt x="16232" y="9166"/>
                  </a:lnTo>
                  <a:lnTo>
                    <a:pt x="15878" y="9382"/>
                  </a:lnTo>
                  <a:lnTo>
                    <a:pt x="15800" y="8754"/>
                  </a:lnTo>
                  <a:lnTo>
                    <a:pt x="15682" y="8126"/>
                  </a:lnTo>
                  <a:lnTo>
                    <a:pt x="15564" y="7517"/>
                  </a:lnTo>
                  <a:lnTo>
                    <a:pt x="15407" y="6929"/>
                  </a:lnTo>
                  <a:lnTo>
                    <a:pt x="15231" y="6320"/>
                  </a:lnTo>
                  <a:lnTo>
                    <a:pt x="15034" y="5731"/>
                  </a:lnTo>
                  <a:lnTo>
                    <a:pt x="14818" y="5143"/>
                  </a:lnTo>
                  <a:lnTo>
                    <a:pt x="14603" y="4554"/>
                  </a:lnTo>
                  <a:lnTo>
                    <a:pt x="14367" y="3985"/>
                  </a:lnTo>
                  <a:lnTo>
                    <a:pt x="14112" y="3416"/>
                  </a:lnTo>
                  <a:lnTo>
                    <a:pt x="13582" y="2258"/>
                  </a:lnTo>
                  <a:lnTo>
                    <a:pt x="13032" y="1119"/>
                  </a:lnTo>
                  <a:lnTo>
                    <a:pt x="12463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9"/>
            <p:cNvSpPr/>
            <p:nvPr/>
          </p:nvSpPr>
          <p:spPr>
            <a:xfrm>
              <a:off x="-4151475" y="-1224250"/>
              <a:ext cx="147225" cy="817950"/>
            </a:xfrm>
            <a:custGeom>
              <a:avLst/>
              <a:gdLst/>
              <a:ahLst/>
              <a:cxnLst/>
              <a:rect l="l" t="t" r="r" b="b"/>
              <a:pathLst>
                <a:path w="5889" h="32718" extrusionOk="0">
                  <a:moveTo>
                    <a:pt x="5888" y="1"/>
                  </a:moveTo>
                  <a:lnTo>
                    <a:pt x="5554" y="472"/>
                  </a:lnTo>
                  <a:lnTo>
                    <a:pt x="5240" y="963"/>
                  </a:lnTo>
                  <a:lnTo>
                    <a:pt x="4632" y="1944"/>
                  </a:lnTo>
                  <a:lnTo>
                    <a:pt x="4063" y="2925"/>
                  </a:lnTo>
                  <a:lnTo>
                    <a:pt x="3533" y="3946"/>
                  </a:lnTo>
                  <a:lnTo>
                    <a:pt x="3062" y="4947"/>
                  </a:lnTo>
                  <a:lnTo>
                    <a:pt x="2610" y="5967"/>
                  </a:lnTo>
                  <a:lnTo>
                    <a:pt x="2198" y="7007"/>
                  </a:lnTo>
                  <a:lnTo>
                    <a:pt x="1845" y="8028"/>
                  </a:lnTo>
                  <a:lnTo>
                    <a:pt x="1511" y="9068"/>
                  </a:lnTo>
                  <a:lnTo>
                    <a:pt x="1217" y="10089"/>
                  </a:lnTo>
                  <a:lnTo>
                    <a:pt x="962" y="11109"/>
                  </a:lnTo>
                  <a:lnTo>
                    <a:pt x="726" y="12110"/>
                  </a:lnTo>
                  <a:lnTo>
                    <a:pt x="530" y="13131"/>
                  </a:lnTo>
                  <a:lnTo>
                    <a:pt x="373" y="14112"/>
                  </a:lnTo>
                  <a:lnTo>
                    <a:pt x="236" y="15093"/>
                  </a:lnTo>
                  <a:lnTo>
                    <a:pt x="138" y="16055"/>
                  </a:lnTo>
                  <a:lnTo>
                    <a:pt x="59" y="16997"/>
                  </a:lnTo>
                  <a:lnTo>
                    <a:pt x="20" y="17900"/>
                  </a:lnTo>
                  <a:lnTo>
                    <a:pt x="0" y="18803"/>
                  </a:lnTo>
                  <a:lnTo>
                    <a:pt x="0" y="19666"/>
                  </a:lnTo>
                  <a:lnTo>
                    <a:pt x="20" y="20510"/>
                  </a:lnTo>
                  <a:lnTo>
                    <a:pt x="59" y="21315"/>
                  </a:lnTo>
                  <a:lnTo>
                    <a:pt x="138" y="22080"/>
                  </a:lnTo>
                  <a:lnTo>
                    <a:pt x="216" y="22826"/>
                  </a:lnTo>
                  <a:lnTo>
                    <a:pt x="334" y="23513"/>
                  </a:lnTo>
                  <a:lnTo>
                    <a:pt x="452" y="24161"/>
                  </a:lnTo>
                  <a:lnTo>
                    <a:pt x="589" y="24789"/>
                  </a:lnTo>
                  <a:lnTo>
                    <a:pt x="746" y="25358"/>
                  </a:lnTo>
                  <a:lnTo>
                    <a:pt x="923" y="25868"/>
                  </a:lnTo>
                  <a:lnTo>
                    <a:pt x="1119" y="26339"/>
                  </a:lnTo>
                  <a:lnTo>
                    <a:pt x="1315" y="26752"/>
                  </a:lnTo>
                  <a:lnTo>
                    <a:pt x="1511" y="27105"/>
                  </a:lnTo>
                  <a:lnTo>
                    <a:pt x="1924" y="27752"/>
                  </a:lnTo>
                  <a:lnTo>
                    <a:pt x="2257" y="28361"/>
                  </a:lnTo>
                  <a:lnTo>
                    <a:pt x="2532" y="28950"/>
                  </a:lnTo>
                  <a:lnTo>
                    <a:pt x="2748" y="29480"/>
                  </a:lnTo>
                  <a:lnTo>
                    <a:pt x="2924" y="29990"/>
                  </a:lnTo>
                  <a:lnTo>
                    <a:pt x="3042" y="30461"/>
                  </a:lnTo>
                  <a:lnTo>
                    <a:pt x="3140" y="30893"/>
                  </a:lnTo>
                  <a:lnTo>
                    <a:pt x="3199" y="31285"/>
                  </a:lnTo>
                  <a:lnTo>
                    <a:pt x="3238" y="31638"/>
                  </a:lnTo>
                  <a:lnTo>
                    <a:pt x="3258" y="31933"/>
                  </a:lnTo>
                  <a:lnTo>
                    <a:pt x="3238" y="32208"/>
                  </a:lnTo>
                  <a:lnTo>
                    <a:pt x="3238" y="32424"/>
                  </a:lnTo>
                  <a:lnTo>
                    <a:pt x="3199" y="32718"/>
                  </a:lnTo>
                  <a:lnTo>
                    <a:pt x="3297" y="32384"/>
                  </a:lnTo>
                  <a:lnTo>
                    <a:pt x="3356" y="32149"/>
                  </a:lnTo>
                  <a:lnTo>
                    <a:pt x="3395" y="31874"/>
                  </a:lnTo>
                  <a:lnTo>
                    <a:pt x="3435" y="31540"/>
                  </a:lnTo>
                  <a:lnTo>
                    <a:pt x="3454" y="31148"/>
                  </a:lnTo>
                  <a:lnTo>
                    <a:pt x="3435" y="30716"/>
                  </a:lnTo>
                  <a:lnTo>
                    <a:pt x="3415" y="30225"/>
                  </a:lnTo>
                  <a:lnTo>
                    <a:pt x="3356" y="29695"/>
                  </a:lnTo>
                  <a:lnTo>
                    <a:pt x="3258" y="29126"/>
                  </a:lnTo>
                  <a:lnTo>
                    <a:pt x="3101" y="28498"/>
                  </a:lnTo>
                  <a:lnTo>
                    <a:pt x="2905" y="27831"/>
                  </a:lnTo>
                  <a:lnTo>
                    <a:pt x="2650" y="27124"/>
                  </a:lnTo>
                  <a:lnTo>
                    <a:pt x="2336" y="26379"/>
                  </a:lnTo>
                  <a:lnTo>
                    <a:pt x="2139" y="25888"/>
                  </a:lnTo>
                  <a:lnTo>
                    <a:pt x="1943" y="25397"/>
                  </a:lnTo>
                  <a:lnTo>
                    <a:pt x="1786" y="24907"/>
                  </a:lnTo>
                  <a:lnTo>
                    <a:pt x="1629" y="24396"/>
                  </a:lnTo>
                  <a:lnTo>
                    <a:pt x="1492" y="23886"/>
                  </a:lnTo>
                  <a:lnTo>
                    <a:pt x="1374" y="23356"/>
                  </a:lnTo>
                  <a:lnTo>
                    <a:pt x="1276" y="22846"/>
                  </a:lnTo>
                  <a:lnTo>
                    <a:pt x="1197" y="22316"/>
                  </a:lnTo>
                  <a:lnTo>
                    <a:pt x="1119" y="21786"/>
                  </a:lnTo>
                  <a:lnTo>
                    <a:pt x="1060" y="21237"/>
                  </a:lnTo>
                  <a:lnTo>
                    <a:pt x="1021" y="20687"/>
                  </a:lnTo>
                  <a:lnTo>
                    <a:pt x="981" y="20157"/>
                  </a:lnTo>
                  <a:lnTo>
                    <a:pt x="962" y="19608"/>
                  </a:lnTo>
                  <a:lnTo>
                    <a:pt x="962" y="19058"/>
                  </a:lnTo>
                  <a:lnTo>
                    <a:pt x="981" y="17939"/>
                  </a:lnTo>
                  <a:lnTo>
                    <a:pt x="1040" y="16840"/>
                  </a:lnTo>
                  <a:lnTo>
                    <a:pt x="1158" y="15741"/>
                  </a:lnTo>
                  <a:lnTo>
                    <a:pt x="1295" y="14642"/>
                  </a:lnTo>
                  <a:lnTo>
                    <a:pt x="1472" y="13543"/>
                  </a:lnTo>
                  <a:lnTo>
                    <a:pt x="1668" y="12464"/>
                  </a:lnTo>
                  <a:lnTo>
                    <a:pt x="1904" y="11404"/>
                  </a:lnTo>
                  <a:lnTo>
                    <a:pt x="2139" y="10364"/>
                  </a:lnTo>
                  <a:lnTo>
                    <a:pt x="2414" y="9363"/>
                  </a:lnTo>
                  <a:lnTo>
                    <a:pt x="2689" y="8381"/>
                  </a:lnTo>
                  <a:lnTo>
                    <a:pt x="2983" y="7420"/>
                  </a:lnTo>
                  <a:lnTo>
                    <a:pt x="3278" y="6517"/>
                  </a:lnTo>
                  <a:lnTo>
                    <a:pt x="3572" y="5653"/>
                  </a:lnTo>
                  <a:lnTo>
                    <a:pt x="3867" y="4829"/>
                  </a:lnTo>
                  <a:lnTo>
                    <a:pt x="4161" y="4063"/>
                  </a:lnTo>
                  <a:lnTo>
                    <a:pt x="4691" y="2690"/>
                  </a:lnTo>
                  <a:lnTo>
                    <a:pt x="5181" y="1551"/>
                  </a:lnTo>
                  <a:lnTo>
                    <a:pt x="5554" y="707"/>
                  </a:lnTo>
                  <a:lnTo>
                    <a:pt x="58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9"/>
            <p:cNvSpPr/>
            <p:nvPr/>
          </p:nvSpPr>
          <p:spPr>
            <a:xfrm>
              <a:off x="-4121550" y="-757125"/>
              <a:ext cx="142300" cy="166350"/>
            </a:xfrm>
            <a:custGeom>
              <a:avLst/>
              <a:gdLst/>
              <a:ahLst/>
              <a:cxnLst/>
              <a:rect l="l" t="t" r="r" b="b"/>
              <a:pathLst>
                <a:path w="5692" h="6654" extrusionOk="0">
                  <a:moveTo>
                    <a:pt x="5692" y="0"/>
                  </a:moveTo>
                  <a:lnTo>
                    <a:pt x="5555" y="275"/>
                  </a:lnTo>
                  <a:lnTo>
                    <a:pt x="5417" y="550"/>
                  </a:lnTo>
                  <a:lnTo>
                    <a:pt x="5260" y="824"/>
                  </a:lnTo>
                  <a:lnTo>
                    <a:pt x="5084" y="1099"/>
                  </a:lnTo>
                  <a:lnTo>
                    <a:pt x="4691" y="1629"/>
                  </a:lnTo>
                  <a:lnTo>
                    <a:pt x="4259" y="2159"/>
                  </a:lnTo>
                  <a:lnTo>
                    <a:pt x="3808" y="2650"/>
                  </a:lnTo>
                  <a:lnTo>
                    <a:pt x="3337" y="3140"/>
                  </a:lnTo>
                  <a:lnTo>
                    <a:pt x="2846" y="3592"/>
                  </a:lnTo>
                  <a:lnTo>
                    <a:pt x="2375" y="4004"/>
                  </a:lnTo>
                  <a:lnTo>
                    <a:pt x="1904" y="4377"/>
                  </a:lnTo>
                  <a:lnTo>
                    <a:pt x="1472" y="4730"/>
                  </a:lnTo>
                  <a:lnTo>
                    <a:pt x="727" y="5299"/>
                  </a:lnTo>
                  <a:lnTo>
                    <a:pt x="197" y="5652"/>
                  </a:lnTo>
                  <a:lnTo>
                    <a:pt x="0" y="5770"/>
                  </a:lnTo>
                  <a:lnTo>
                    <a:pt x="727" y="6653"/>
                  </a:lnTo>
                  <a:lnTo>
                    <a:pt x="1610" y="5888"/>
                  </a:lnTo>
                  <a:lnTo>
                    <a:pt x="2375" y="5181"/>
                  </a:lnTo>
                  <a:lnTo>
                    <a:pt x="3023" y="4514"/>
                  </a:lnTo>
                  <a:lnTo>
                    <a:pt x="3592" y="3866"/>
                  </a:lnTo>
                  <a:lnTo>
                    <a:pt x="4083" y="3278"/>
                  </a:lnTo>
                  <a:lnTo>
                    <a:pt x="4475" y="2748"/>
                  </a:lnTo>
                  <a:lnTo>
                    <a:pt x="4809" y="2237"/>
                  </a:lnTo>
                  <a:lnTo>
                    <a:pt x="5064" y="1786"/>
                  </a:lnTo>
                  <a:lnTo>
                    <a:pt x="5280" y="1374"/>
                  </a:lnTo>
                  <a:lnTo>
                    <a:pt x="5417" y="1021"/>
                  </a:lnTo>
                  <a:lnTo>
                    <a:pt x="5535" y="726"/>
                  </a:lnTo>
                  <a:lnTo>
                    <a:pt x="5613" y="471"/>
                  </a:lnTo>
                  <a:lnTo>
                    <a:pt x="5653" y="275"/>
                  </a:lnTo>
                  <a:lnTo>
                    <a:pt x="5672" y="118"/>
                  </a:lnTo>
                  <a:lnTo>
                    <a:pt x="56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9"/>
            <p:cNvSpPr/>
            <p:nvPr/>
          </p:nvSpPr>
          <p:spPr>
            <a:xfrm>
              <a:off x="-4238325" y="-819450"/>
              <a:ext cx="118750" cy="183050"/>
            </a:xfrm>
            <a:custGeom>
              <a:avLst/>
              <a:gdLst/>
              <a:ahLst/>
              <a:cxnLst/>
              <a:rect l="l" t="t" r="r" b="b"/>
              <a:pathLst>
                <a:path w="4750" h="7322" extrusionOk="0">
                  <a:moveTo>
                    <a:pt x="20" y="1"/>
                  </a:moveTo>
                  <a:lnTo>
                    <a:pt x="0" y="118"/>
                  </a:lnTo>
                  <a:lnTo>
                    <a:pt x="0" y="256"/>
                  </a:lnTo>
                  <a:lnTo>
                    <a:pt x="20" y="472"/>
                  </a:lnTo>
                  <a:lnTo>
                    <a:pt x="59" y="727"/>
                  </a:lnTo>
                  <a:lnTo>
                    <a:pt x="118" y="1041"/>
                  </a:lnTo>
                  <a:lnTo>
                    <a:pt x="216" y="1414"/>
                  </a:lnTo>
                  <a:lnTo>
                    <a:pt x="354" y="1845"/>
                  </a:lnTo>
                  <a:lnTo>
                    <a:pt x="550" y="2336"/>
                  </a:lnTo>
                  <a:lnTo>
                    <a:pt x="805" y="2886"/>
                  </a:lnTo>
                  <a:lnTo>
                    <a:pt x="1119" y="3474"/>
                  </a:lnTo>
                  <a:lnTo>
                    <a:pt x="1492" y="4142"/>
                  </a:lnTo>
                  <a:lnTo>
                    <a:pt x="1963" y="4848"/>
                  </a:lnTo>
                  <a:lnTo>
                    <a:pt x="2512" y="5614"/>
                  </a:lnTo>
                  <a:lnTo>
                    <a:pt x="3160" y="6438"/>
                  </a:lnTo>
                  <a:lnTo>
                    <a:pt x="3906" y="7321"/>
                  </a:lnTo>
                  <a:lnTo>
                    <a:pt x="4750" y="6556"/>
                  </a:lnTo>
                  <a:lnTo>
                    <a:pt x="4593" y="6418"/>
                  </a:lnTo>
                  <a:lnTo>
                    <a:pt x="4122" y="5987"/>
                  </a:lnTo>
                  <a:lnTo>
                    <a:pt x="3474" y="5319"/>
                  </a:lnTo>
                  <a:lnTo>
                    <a:pt x="3082" y="4907"/>
                  </a:lnTo>
                  <a:lnTo>
                    <a:pt x="2689" y="4456"/>
                  </a:lnTo>
                  <a:lnTo>
                    <a:pt x="2277" y="3965"/>
                  </a:lnTo>
                  <a:lnTo>
                    <a:pt x="1865" y="3455"/>
                  </a:lnTo>
                  <a:lnTo>
                    <a:pt x="1472" y="2905"/>
                  </a:lnTo>
                  <a:lnTo>
                    <a:pt x="1099" y="2336"/>
                  </a:lnTo>
                  <a:lnTo>
                    <a:pt x="746" y="1767"/>
                  </a:lnTo>
                  <a:lnTo>
                    <a:pt x="452" y="1178"/>
                  </a:lnTo>
                  <a:lnTo>
                    <a:pt x="314" y="884"/>
                  </a:lnTo>
                  <a:lnTo>
                    <a:pt x="197" y="589"/>
                  </a:lnTo>
                  <a:lnTo>
                    <a:pt x="98" y="295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9"/>
            <p:cNvSpPr/>
            <p:nvPr/>
          </p:nvSpPr>
          <p:spPr>
            <a:xfrm>
              <a:off x="-4195150" y="-1017175"/>
              <a:ext cx="73125" cy="203150"/>
            </a:xfrm>
            <a:custGeom>
              <a:avLst/>
              <a:gdLst/>
              <a:ahLst/>
              <a:cxnLst/>
              <a:rect l="l" t="t" r="r" b="b"/>
              <a:pathLst>
                <a:path w="2925" h="8126" extrusionOk="0">
                  <a:moveTo>
                    <a:pt x="197" y="0"/>
                  </a:moveTo>
                  <a:lnTo>
                    <a:pt x="157" y="118"/>
                  </a:lnTo>
                  <a:lnTo>
                    <a:pt x="118" y="255"/>
                  </a:lnTo>
                  <a:lnTo>
                    <a:pt x="79" y="452"/>
                  </a:lnTo>
                  <a:lnTo>
                    <a:pt x="40" y="726"/>
                  </a:lnTo>
                  <a:lnTo>
                    <a:pt x="0" y="1040"/>
                  </a:lnTo>
                  <a:lnTo>
                    <a:pt x="0" y="1433"/>
                  </a:lnTo>
                  <a:lnTo>
                    <a:pt x="20" y="1884"/>
                  </a:lnTo>
                  <a:lnTo>
                    <a:pt x="59" y="2414"/>
                  </a:lnTo>
                  <a:lnTo>
                    <a:pt x="157" y="3003"/>
                  </a:lnTo>
                  <a:lnTo>
                    <a:pt x="295" y="3670"/>
                  </a:lnTo>
                  <a:lnTo>
                    <a:pt x="471" y="4396"/>
                  </a:lnTo>
                  <a:lnTo>
                    <a:pt x="727" y="5221"/>
                  </a:lnTo>
                  <a:lnTo>
                    <a:pt x="1041" y="6104"/>
                  </a:lnTo>
                  <a:lnTo>
                    <a:pt x="1433" y="7066"/>
                  </a:lnTo>
                  <a:lnTo>
                    <a:pt x="1904" y="8125"/>
                  </a:lnTo>
                  <a:lnTo>
                    <a:pt x="2925" y="7635"/>
                  </a:lnTo>
                  <a:lnTo>
                    <a:pt x="2807" y="7439"/>
                  </a:lnTo>
                  <a:lnTo>
                    <a:pt x="2493" y="6889"/>
                  </a:lnTo>
                  <a:lnTo>
                    <a:pt x="2042" y="6065"/>
                  </a:lnTo>
                  <a:lnTo>
                    <a:pt x="1786" y="5574"/>
                  </a:lnTo>
                  <a:lnTo>
                    <a:pt x="1531" y="5024"/>
                  </a:lnTo>
                  <a:lnTo>
                    <a:pt x="1276" y="4455"/>
                  </a:lnTo>
                  <a:lnTo>
                    <a:pt x="1021" y="3827"/>
                  </a:lnTo>
                  <a:lnTo>
                    <a:pt x="785" y="3199"/>
                  </a:lnTo>
                  <a:lnTo>
                    <a:pt x="589" y="2552"/>
                  </a:lnTo>
                  <a:lnTo>
                    <a:pt x="413" y="1904"/>
                  </a:lnTo>
                  <a:lnTo>
                    <a:pt x="295" y="1256"/>
                  </a:lnTo>
                  <a:lnTo>
                    <a:pt x="236" y="942"/>
                  </a:lnTo>
                  <a:lnTo>
                    <a:pt x="216" y="628"/>
                  </a:lnTo>
                  <a:lnTo>
                    <a:pt x="197" y="314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9"/>
            <p:cNvSpPr/>
            <p:nvPr/>
          </p:nvSpPr>
          <p:spPr>
            <a:xfrm>
              <a:off x="-4147075" y="-912675"/>
              <a:ext cx="142325" cy="165875"/>
            </a:xfrm>
            <a:custGeom>
              <a:avLst/>
              <a:gdLst/>
              <a:ahLst/>
              <a:cxnLst/>
              <a:rect l="l" t="t" r="r" b="b"/>
              <a:pathLst>
                <a:path w="5693" h="6635" extrusionOk="0">
                  <a:moveTo>
                    <a:pt x="5692" y="1"/>
                  </a:moveTo>
                  <a:lnTo>
                    <a:pt x="5555" y="275"/>
                  </a:lnTo>
                  <a:lnTo>
                    <a:pt x="5418" y="550"/>
                  </a:lnTo>
                  <a:lnTo>
                    <a:pt x="5261" y="825"/>
                  </a:lnTo>
                  <a:lnTo>
                    <a:pt x="5084" y="1100"/>
                  </a:lnTo>
                  <a:lnTo>
                    <a:pt x="4691" y="1630"/>
                  </a:lnTo>
                  <a:lnTo>
                    <a:pt x="4260" y="2159"/>
                  </a:lnTo>
                  <a:lnTo>
                    <a:pt x="3808" y="2650"/>
                  </a:lnTo>
                  <a:lnTo>
                    <a:pt x="3337" y="3121"/>
                  </a:lnTo>
                  <a:lnTo>
                    <a:pt x="2847" y="3573"/>
                  </a:lnTo>
                  <a:lnTo>
                    <a:pt x="2376" y="4004"/>
                  </a:lnTo>
                  <a:lnTo>
                    <a:pt x="1905" y="4377"/>
                  </a:lnTo>
                  <a:lnTo>
                    <a:pt x="1473" y="4730"/>
                  </a:lnTo>
                  <a:lnTo>
                    <a:pt x="707" y="5280"/>
                  </a:lnTo>
                  <a:lnTo>
                    <a:pt x="197" y="5653"/>
                  </a:lnTo>
                  <a:lnTo>
                    <a:pt x="1" y="5771"/>
                  </a:lnTo>
                  <a:lnTo>
                    <a:pt x="727" y="6634"/>
                  </a:lnTo>
                  <a:lnTo>
                    <a:pt x="1590" y="5888"/>
                  </a:lnTo>
                  <a:lnTo>
                    <a:pt x="2356" y="5182"/>
                  </a:lnTo>
                  <a:lnTo>
                    <a:pt x="3023" y="4495"/>
                  </a:lnTo>
                  <a:lnTo>
                    <a:pt x="3592" y="3867"/>
                  </a:lnTo>
                  <a:lnTo>
                    <a:pt x="4063" y="3278"/>
                  </a:lnTo>
                  <a:lnTo>
                    <a:pt x="4476" y="2729"/>
                  </a:lnTo>
                  <a:lnTo>
                    <a:pt x="4809" y="2238"/>
                  </a:lnTo>
                  <a:lnTo>
                    <a:pt x="5064" y="1787"/>
                  </a:lnTo>
                  <a:lnTo>
                    <a:pt x="5261" y="1374"/>
                  </a:lnTo>
                  <a:lnTo>
                    <a:pt x="5418" y="1021"/>
                  </a:lnTo>
                  <a:lnTo>
                    <a:pt x="5535" y="707"/>
                  </a:lnTo>
                  <a:lnTo>
                    <a:pt x="5614" y="452"/>
                  </a:lnTo>
                  <a:lnTo>
                    <a:pt x="5653" y="256"/>
                  </a:lnTo>
                  <a:lnTo>
                    <a:pt x="5673" y="118"/>
                  </a:lnTo>
                  <a:lnTo>
                    <a:pt x="56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9"/>
            <p:cNvSpPr/>
            <p:nvPr/>
          </p:nvSpPr>
          <p:spPr>
            <a:xfrm>
              <a:off x="-4124000" y="-1102550"/>
              <a:ext cx="142300" cy="166350"/>
            </a:xfrm>
            <a:custGeom>
              <a:avLst/>
              <a:gdLst/>
              <a:ahLst/>
              <a:cxnLst/>
              <a:rect l="l" t="t" r="r" b="b"/>
              <a:pathLst>
                <a:path w="5692" h="6654" extrusionOk="0">
                  <a:moveTo>
                    <a:pt x="5692" y="0"/>
                  </a:moveTo>
                  <a:lnTo>
                    <a:pt x="5554" y="275"/>
                  </a:lnTo>
                  <a:lnTo>
                    <a:pt x="5417" y="550"/>
                  </a:lnTo>
                  <a:lnTo>
                    <a:pt x="5260" y="824"/>
                  </a:lnTo>
                  <a:lnTo>
                    <a:pt x="5083" y="1099"/>
                  </a:lnTo>
                  <a:lnTo>
                    <a:pt x="4691" y="1629"/>
                  </a:lnTo>
                  <a:lnTo>
                    <a:pt x="4259" y="2159"/>
                  </a:lnTo>
                  <a:lnTo>
                    <a:pt x="3808" y="2650"/>
                  </a:lnTo>
                  <a:lnTo>
                    <a:pt x="3337" y="3140"/>
                  </a:lnTo>
                  <a:lnTo>
                    <a:pt x="2846" y="3572"/>
                  </a:lnTo>
                  <a:lnTo>
                    <a:pt x="2375" y="4004"/>
                  </a:lnTo>
                  <a:lnTo>
                    <a:pt x="1904" y="4377"/>
                  </a:lnTo>
                  <a:lnTo>
                    <a:pt x="1472" y="4730"/>
                  </a:lnTo>
                  <a:lnTo>
                    <a:pt x="726" y="5299"/>
                  </a:lnTo>
                  <a:lnTo>
                    <a:pt x="196" y="5653"/>
                  </a:lnTo>
                  <a:lnTo>
                    <a:pt x="0" y="5770"/>
                  </a:lnTo>
                  <a:lnTo>
                    <a:pt x="726" y="6653"/>
                  </a:lnTo>
                  <a:lnTo>
                    <a:pt x="1610" y="5888"/>
                  </a:lnTo>
                  <a:lnTo>
                    <a:pt x="2375" y="5182"/>
                  </a:lnTo>
                  <a:lnTo>
                    <a:pt x="3023" y="4514"/>
                  </a:lnTo>
                  <a:lnTo>
                    <a:pt x="3592" y="3867"/>
                  </a:lnTo>
                  <a:lnTo>
                    <a:pt x="4082" y="3278"/>
                  </a:lnTo>
                  <a:lnTo>
                    <a:pt x="4475" y="2728"/>
                  </a:lnTo>
                  <a:lnTo>
                    <a:pt x="4809" y="2238"/>
                  </a:lnTo>
                  <a:lnTo>
                    <a:pt x="5064" y="1786"/>
                  </a:lnTo>
                  <a:lnTo>
                    <a:pt x="5280" y="1374"/>
                  </a:lnTo>
                  <a:lnTo>
                    <a:pt x="5437" y="1021"/>
                  </a:lnTo>
                  <a:lnTo>
                    <a:pt x="5535" y="707"/>
                  </a:lnTo>
                  <a:lnTo>
                    <a:pt x="5613" y="471"/>
                  </a:lnTo>
                  <a:lnTo>
                    <a:pt x="5653" y="255"/>
                  </a:lnTo>
                  <a:lnTo>
                    <a:pt x="5672" y="118"/>
                  </a:lnTo>
                  <a:lnTo>
                    <a:pt x="56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9" name="Google Shape;909;p9"/>
          <p:cNvSpPr/>
          <p:nvPr/>
        </p:nvSpPr>
        <p:spPr>
          <a:xfrm>
            <a:off x="2918550" y="-269200"/>
            <a:ext cx="2807016" cy="808710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 userDrawn="1">
  <p:cSld name="CUSTOM_16">
    <p:spTree>
      <p:nvGrpSpPr>
        <p:cNvPr id="1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" name="Google Shape;1625;p18"/>
          <p:cNvSpPr/>
          <p:nvPr/>
        </p:nvSpPr>
        <p:spPr>
          <a:xfrm rot="10800000">
            <a:off x="-76167" y="4053886"/>
            <a:ext cx="3419861" cy="1089639"/>
          </a:xfrm>
          <a:custGeom>
            <a:avLst/>
            <a:gdLst/>
            <a:ahLst/>
            <a:cxnLst/>
            <a:rect l="l" t="t" r="r" b="b"/>
            <a:pathLst>
              <a:path w="38199" h="12171" extrusionOk="0">
                <a:moveTo>
                  <a:pt x="2401" y="1"/>
                </a:moveTo>
                <a:lnTo>
                  <a:pt x="2289" y="282"/>
                </a:lnTo>
                <a:lnTo>
                  <a:pt x="2176" y="563"/>
                </a:lnTo>
                <a:lnTo>
                  <a:pt x="2026" y="845"/>
                </a:lnTo>
                <a:lnTo>
                  <a:pt x="1876" y="1126"/>
                </a:lnTo>
                <a:lnTo>
                  <a:pt x="1539" y="1651"/>
                </a:lnTo>
                <a:lnTo>
                  <a:pt x="1201" y="2157"/>
                </a:lnTo>
                <a:lnTo>
                  <a:pt x="864" y="2701"/>
                </a:lnTo>
                <a:lnTo>
                  <a:pt x="695" y="2982"/>
                </a:lnTo>
                <a:lnTo>
                  <a:pt x="545" y="3282"/>
                </a:lnTo>
                <a:lnTo>
                  <a:pt x="413" y="3564"/>
                </a:lnTo>
                <a:lnTo>
                  <a:pt x="282" y="3864"/>
                </a:lnTo>
                <a:lnTo>
                  <a:pt x="188" y="4164"/>
                </a:lnTo>
                <a:lnTo>
                  <a:pt x="95" y="4464"/>
                </a:lnTo>
                <a:lnTo>
                  <a:pt x="38" y="4782"/>
                </a:lnTo>
                <a:lnTo>
                  <a:pt x="1" y="5082"/>
                </a:lnTo>
                <a:lnTo>
                  <a:pt x="1" y="5382"/>
                </a:lnTo>
                <a:lnTo>
                  <a:pt x="38" y="5682"/>
                </a:lnTo>
                <a:lnTo>
                  <a:pt x="113" y="5982"/>
                </a:lnTo>
                <a:lnTo>
                  <a:pt x="226" y="6283"/>
                </a:lnTo>
                <a:lnTo>
                  <a:pt x="395" y="6583"/>
                </a:lnTo>
                <a:lnTo>
                  <a:pt x="582" y="6883"/>
                </a:lnTo>
                <a:lnTo>
                  <a:pt x="751" y="7051"/>
                </a:lnTo>
                <a:lnTo>
                  <a:pt x="920" y="7239"/>
                </a:lnTo>
                <a:lnTo>
                  <a:pt x="1089" y="7389"/>
                </a:lnTo>
                <a:lnTo>
                  <a:pt x="1276" y="7539"/>
                </a:lnTo>
                <a:lnTo>
                  <a:pt x="1482" y="7670"/>
                </a:lnTo>
                <a:lnTo>
                  <a:pt x="1689" y="7783"/>
                </a:lnTo>
                <a:lnTo>
                  <a:pt x="1895" y="7895"/>
                </a:lnTo>
                <a:lnTo>
                  <a:pt x="2120" y="7989"/>
                </a:lnTo>
                <a:lnTo>
                  <a:pt x="2345" y="8083"/>
                </a:lnTo>
                <a:lnTo>
                  <a:pt x="2570" y="8158"/>
                </a:lnTo>
                <a:lnTo>
                  <a:pt x="2814" y="8214"/>
                </a:lnTo>
                <a:lnTo>
                  <a:pt x="3057" y="8270"/>
                </a:lnTo>
                <a:lnTo>
                  <a:pt x="3526" y="8326"/>
                </a:lnTo>
                <a:lnTo>
                  <a:pt x="4014" y="8364"/>
                </a:lnTo>
                <a:lnTo>
                  <a:pt x="4539" y="8345"/>
                </a:lnTo>
                <a:lnTo>
                  <a:pt x="5064" y="8308"/>
                </a:lnTo>
                <a:lnTo>
                  <a:pt x="5570" y="8233"/>
                </a:lnTo>
                <a:lnTo>
                  <a:pt x="6076" y="8158"/>
                </a:lnTo>
                <a:lnTo>
                  <a:pt x="6583" y="8045"/>
                </a:lnTo>
                <a:lnTo>
                  <a:pt x="7070" y="7914"/>
                </a:lnTo>
                <a:lnTo>
                  <a:pt x="8064" y="7633"/>
                </a:lnTo>
                <a:lnTo>
                  <a:pt x="9058" y="7333"/>
                </a:lnTo>
                <a:lnTo>
                  <a:pt x="10052" y="7051"/>
                </a:lnTo>
                <a:lnTo>
                  <a:pt x="10539" y="6939"/>
                </a:lnTo>
                <a:lnTo>
                  <a:pt x="11046" y="6826"/>
                </a:lnTo>
                <a:lnTo>
                  <a:pt x="11552" y="6751"/>
                </a:lnTo>
                <a:lnTo>
                  <a:pt x="12058" y="6695"/>
                </a:lnTo>
                <a:lnTo>
                  <a:pt x="12508" y="6658"/>
                </a:lnTo>
                <a:lnTo>
                  <a:pt x="12958" y="6676"/>
                </a:lnTo>
                <a:lnTo>
                  <a:pt x="13390" y="6714"/>
                </a:lnTo>
                <a:lnTo>
                  <a:pt x="13821" y="6789"/>
                </a:lnTo>
                <a:lnTo>
                  <a:pt x="14252" y="6901"/>
                </a:lnTo>
                <a:lnTo>
                  <a:pt x="14665" y="7051"/>
                </a:lnTo>
                <a:lnTo>
                  <a:pt x="14871" y="7145"/>
                </a:lnTo>
                <a:lnTo>
                  <a:pt x="15059" y="7258"/>
                </a:lnTo>
                <a:lnTo>
                  <a:pt x="15246" y="7370"/>
                </a:lnTo>
                <a:lnTo>
                  <a:pt x="15434" y="7483"/>
                </a:lnTo>
                <a:lnTo>
                  <a:pt x="15584" y="7614"/>
                </a:lnTo>
                <a:lnTo>
                  <a:pt x="15734" y="7745"/>
                </a:lnTo>
                <a:lnTo>
                  <a:pt x="15846" y="7895"/>
                </a:lnTo>
                <a:lnTo>
                  <a:pt x="15977" y="8045"/>
                </a:lnTo>
                <a:lnTo>
                  <a:pt x="16184" y="8383"/>
                </a:lnTo>
                <a:lnTo>
                  <a:pt x="16371" y="8720"/>
                </a:lnTo>
                <a:lnTo>
                  <a:pt x="16559" y="9058"/>
                </a:lnTo>
                <a:lnTo>
                  <a:pt x="16746" y="9395"/>
                </a:lnTo>
                <a:lnTo>
                  <a:pt x="16952" y="9733"/>
                </a:lnTo>
                <a:lnTo>
                  <a:pt x="17084" y="9883"/>
                </a:lnTo>
                <a:lnTo>
                  <a:pt x="17215" y="10014"/>
                </a:lnTo>
                <a:lnTo>
                  <a:pt x="17496" y="10258"/>
                </a:lnTo>
                <a:lnTo>
                  <a:pt x="17796" y="10483"/>
                </a:lnTo>
                <a:lnTo>
                  <a:pt x="18115" y="10652"/>
                </a:lnTo>
                <a:lnTo>
                  <a:pt x="18453" y="10783"/>
                </a:lnTo>
                <a:lnTo>
                  <a:pt x="18809" y="10895"/>
                </a:lnTo>
                <a:lnTo>
                  <a:pt x="19165" y="10952"/>
                </a:lnTo>
                <a:lnTo>
                  <a:pt x="19521" y="10970"/>
                </a:lnTo>
                <a:lnTo>
                  <a:pt x="19709" y="10952"/>
                </a:lnTo>
                <a:lnTo>
                  <a:pt x="19896" y="10933"/>
                </a:lnTo>
                <a:lnTo>
                  <a:pt x="20159" y="10877"/>
                </a:lnTo>
                <a:lnTo>
                  <a:pt x="20421" y="10820"/>
                </a:lnTo>
                <a:lnTo>
                  <a:pt x="20665" y="10727"/>
                </a:lnTo>
                <a:lnTo>
                  <a:pt x="20890" y="10614"/>
                </a:lnTo>
                <a:lnTo>
                  <a:pt x="21097" y="10483"/>
                </a:lnTo>
                <a:lnTo>
                  <a:pt x="21303" y="10333"/>
                </a:lnTo>
                <a:lnTo>
                  <a:pt x="21472" y="10183"/>
                </a:lnTo>
                <a:lnTo>
                  <a:pt x="21640" y="9995"/>
                </a:lnTo>
                <a:lnTo>
                  <a:pt x="21790" y="9808"/>
                </a:lnTo>
                <a:lnTo>
                  <a:pt x="21940" y="9602"/>
                </a:lnTo>
                <a:lnTo>
                  <a:pt x="22072" y="9395"/>
                </a:lnTo>
                <a:lnTo>
                  <a:pt x="22184" y="9170"/>
                </a:lnTo>
                <a:lnTo>
                  <a:pt x="22278" y="8927"/>
                </a:lnTo>
                <a:lnTo>
                  <a:pt x="22372" y="8683"/>
                </a:lnTo>
                <a:lnTo>
                  <a:pt x="22447" y="8439"/>
                </a:lnTo>
                <a:lnTo>
                  <a:pt x="22522" y="8176"/>
                </a:lnTo>
                <a:lnTo>
                  <a:pt x="22709" y="7426"/>
                </a:lnTo>
                <a:lnTo>
                  <a:pt x="22803" y="7051"/>
                </a:lnTo>
                <a:lnTo>
                  <a:pt x="22934" y="6676"/>
                </a:lnTo>
                <a:lnTo>
                  <a:pt x="23065" y="6320"/>
                </a:lnTo>
                <a:lnTo>
                  <a:pt x="23159" y="6151"/>
                </a:lnTo>
                <a:lnTo>
                  <a:pt x="23253" y="6001"/>
                </a:lnTo>
                <a:lnTo>
                  <a:pt x="23366" y="5832"/>
                </a:lnTo>
                <a:lnTo>
                  <a:pt x="23478" y="5701"/>
                </a:lnTo>
                <a:lnTo>
                  <a:pt x="23591" y="5551"/>
                </a:lnTo>
                <a:lnTo>
                  <a:pt x="23741" y="5420"/>
                </a:lnTo>
                <a:lnTo>
                  <a:pt x="23966" y="5270"/>
                </a:lnTo>
                <a:lnTo>
                  <a:pt x="24191" y="5139"/>
                </a:lnTo>
                <a:lnTo>
                  <a:pt x="24434" y="5045"/>
                </a:lnTo>
                <a:lnTo>
                  <a:pt x="24697" y="4970"/>
                </a:lnTo>
                <a:lnTo>
                  <a:pt x="24978" y="4951"/>
                </a:lnTo>
                <a:lnTo>
                  <a:pt x="25241" y="4951"/>
                </a:lnTo>
                <a:lnTo>
                  <a:pt x="25503" y="4970"/>
                </a:lnTo>
                <a:lnTo>
                  <a:pt x="25766" y="5045"/>
                </a:lnTo>
                <a:lnTo>
                  <a:pt x="25916" y="5101"/>
                </a:lnTo>
                <a:lnTo>
                  <a:pt x="26066" y="5176"/>
                </a:lnTo>
                <a:lnTo>
                  <a:pt x="26347" y="5326"/>
                </a:lnTo>
                <a:lnTo>
                  <a:pt x="26591" y="5514"/>
                </a:lnTo>
                <a:lnTo>
                  <a:pt x="26797" y="5739"/>
                </a:lnTo>
                <a:lnTo>
                  <a:pt x="27003" y="5982"/>
                </a:lnTo>
                <a:lnTo>
                  <a:pt x="27172" y="6245"/>
                </a:lnTo>
                <a:lnTo>
                  <a:pt x="27322" y="6526"/>
                </a:lnTo>
                <a:lnTo>
                  <a:pt x="27472" y="6826"/>
                </a:lnTo>
                <a:lnTo>
                  <a:pt x="27603" y="7126"/>
                </a:lnTo>
                <a:lnTo>
                  <a:pt x="27716" y="7445"/>
                </a:lnTo>
                <a:lnTo>
                  <a:pt x="27922" y="8064"/>
                </a:lnTo>
                <a:lnTo>
                  <a:pt x="28128" y="8683"/>
                </a:lnTo>
                <a:lnTo>
                  <a:pt x="28335" y="9245"/>
                </a:lnTo>
                <a:lnTo>
                  <a:pt x="28485" y="9602"/>
                </a:lnTo>
                <a:lnTo>
                  <a:pt x="28672" y="9939"/>
                </a:lnTo>
                <a:lnTo>
                  <a:pt x="28878" y="10239"/>
                </a:lnTo>
                <a:lnTo>
                  <a:pt x="29122" y="10520"/>
                </a:lnTo>
                <a:lnTo>
                  <a:pt x="29366" y="10802"/>
                </a:lnTo>
                <a:lnTo>
                  <a:pt x="29647" y="11045"/>
                </a:lnTo>
                <a:lnTo>
                  <a:pt x="29929" y="11270"/>
                </a:lnTo>
                <a:lnTo>
                  <a:pt x="30247" y="11458"/>
                </a:lnTo>
                <a:lnTo>
                  <a:pt x="30566" y="11646"/>
                </a:lnTo>
                <a:lnTo>
                  <a:pt x="30904" y="11796"/>
                </a:lnTo>
                <a:lnTo>
                  <a:pt x="31241" y="11927"/>
                </a:lnTo>
                <a:lnTo>
                  <a:pt x="31597" y="12021"/>
                </a:lnTo>
                <a:lnTo>
                  <a:pt x="31973" y="12096"/>
                </a:lnTo>
                <a:lnTo>
                  <a:pt x="32348" y="12152"/>
                </a:lnTo>
                <a:lnTo>
                  <a:pt x="32723" y="12171"/>
                </a:lnTo>
                <a:lnTo>
                  <a:pt x="33098" y="12171"/>
                </a:lnTo>
                <a:lnTo>
                  <a:pt x="33416" y="12152"/>
                </a:lnTo>
                <a:lnTo>
                  <a:pt x="33716" y="12114"/>
                </a:lnTo>
                <a:lnTo>
                  <a:pt x="34016" y="12058"/>
                </a:lnTo>
                <a:lnTo>
                  <a:pt x="34316" y="11983"/>
                </a:lnTo>
                <a:lnTo>
                  <a:pt x="34617" y="11908"/>
                </a:lnTo>
                <a:lnTo>
                  <a:pt x="34898" y="11814"/>
                </a:lnTo>
                <a:lnTo>
                  <a:pt x="35198" y="11702"/>
                </a:lnTo>
                <a:lnTo>
                  <a:pt x="35479" y="11589"/>
                </a:lnTo>
                <a:lnTo>
                  <a:pt x="35760" y="11458"/>
                </a:lnTo>
                <a:lnTo>
                  <a:pt x="36042" y="11327"/>
                </a:lnTo>
                <a:lnTo>
                  <a:pt x="36567" y="11008"/>
                </a:lnTo>
                <a:lnTo>
                  <a:pt x="37092" y="10670"/>
                </a:lnTo>
                <a:lnTo>
                  <a:pt x="37579" y="10295"/>
                </a:lnTo>
                <a:lnTo>
                  <a:pt x="3819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6" name="Google Shape;1626;p18"/>
          <p:cNvSpPr/>
          <p:nvPr/>
        </p:nvSpPr>
        <p:spPr>
          <a:xfrm>
            <a:off x="5981451" y="0"/>
            <a:ext cx="3241758" cy="1032892"/>
          </a:xfrm>
          <a:custGeom>
            <a:avLst/>
            <a:gdLst/>
            <a:ahLst/>
            <a:cxnLst/>
            <a:rect l="l" t="t" r="r" b="b"/>
            <a:pathLst>
              <a:path w="38199" h="12171" extrusionOk="0">
                <a:moveTo>
                  <a:pt x="2401" y="1"/>
                </a:moveTo>
                <a:lnTo>
                  <a:pt x="2289" y="282"/>
                </a:lnTo>
                <a:lnTo>
                  <a:pt x="2176" y="563"/>
                </a:lnTo>
                <a:lnTo>
                  <a:pt x="2026" y="845"/>
                </a:lnTo>
                <a:lnTo>
                  <a:pt x="1876" y="1126"/>
                </a:lnTo>
                <a:lnTo>
                  <a:pt x="1539" y="1651"/>
                </a:lnTo>
                <a:lnTo>
                  <a:pt x="1201" y="2157"/>
                </a:lnTo>
                <a:lnTo>
                  <a:pt x="864" y="2701"/>
                </a:lnTo>
                <a:lnTo>
                  <a:pt x="695" y="2982"/>
                </a:lnTo>
                <a:lnTo>
                  <a:pt x="545" y="3282"/>
                </a:lnTo>
                <a:lnTo>
                  <a:pt x="413" y="3564"/>
                </a:lnTo>
                <a:lnTo>
                  <a:pt x="282" y="3864"/>
                </a:lnTo>
                <a:lnTo>
                  <a:pt x="188" y="4164"/>
                </a:lnTo>
                <a:lnTo>
                  <a:pt x="95" y="4464"/>
                </a:lnTo>
                <a:lnTo>
                  <a:pt x="38" y="4782"/>
                </a:lnTo>
                <a:lnTo>
                  <a:pt x="1" y="5082"/>
                </a:lnTo>
                <a:lnTo>
                  <a:pt x="1" y="5382"/>
                </a:lnTo>
                <a:lnTo>
                  <a:pt x="38" y="5682"/>
                </a:lnTo>
                <a:lnTo>
                  <a:pt x="113" y="5982"/>
                </a:lnTo>
                <a:lnTo>
                  <a:pt x="226" y="6283"/>
                </a:lnTo>
                <a:lnTo>
                  <a:pt x="395" y="6583"/>
                </a:lnTo>
                <a:lnTo>
                  <a:pt x="582" y="6883"/>
                </a:lnTo>
                <a:lnTo>
                  <a:pt x="751" y="7051"/>
                </a:lnTo>
                <a:lnTo>
                  <a:pt x="920" y="7239"/>
                </a:lnTo>
                <a:lnTo>
                  <a:pt x="1089" y="7389"/>
                </a:lnTo>
                <a:lnTo>
                  <a:pt x="1276" y="7539"/>
                </a:lnTo>
                <a:lnTo>
                  <a:pt x="1482" y="7670"/>
                </a:lnTo>
                <a:lnTo>
                  <a:pt x="1689" y="7783"/>
                </a:lnTo>
                <a:lnTo>
                  <a:pt x="1895" y="7895"/>
                </a:lnTo>
                <a:lnTo>
                  <a:pt x="2120" y="7989"/>
                </a:lnTo>
                <a:lnTo>
                  <a:pt x="2345" y="8083"/>
                </a:lnTo>
                <a:lnTo>
                  <a:pt x="2570" y="8158"/>
                </a:lnTo>
                <a:lnTo>
                  <a:pt x="2814" y="8214"/>
                </a:lnTo>
                <a:lnTo>
                  <a:pt x="3057" y="8270"/>
                </a:lnTo>
                <a:lnTo>
                  <a:pt x="3526" y="8326"/>
                </a:lnTo>
                <a:lnTo>
                  <a:pt x="4014" y="8364"/>
                </a:lnTo>
                <a:lnTo>
                  <a:pt x="4539" y="8345"/>
                </a:lnTo>
                <a:lnTo>
                  <a:pt x="5064" y="8308"/>
                </a:lnTo>
                <a:lnTo>
                  <a:pt x="5570" y="8233"/>
                </a:lnTo>
                <a:lnTo>
                  <a:pt x="6076" y="8158"/>
                </a:lnTo>
                <a:lnTo>
                  <a:pt x="6583" y="8045"/>
                </a:lnTo>
                <a:lnTo>
                  <a:pt x="7070" y="7914"/>
                </a:lnTo>
                <a:lnTo>
                  <a:pt x="8064" y="7633"/>
                </a:lnTo>
                <a:lnTo>
                  <a:pt x="9058" y="7333"/>
                </a:lnTo>
                <a:lnTo>
                  <a:pt x="10052" y="7051"/>
                </a:lnTo>
                <a:lnTo>
                  <a:pt x="10539" y="6939"/>
                </a:lnTo>
                <a:lnTo>
                  <a:pt x="11046" y="6826"/>
                </a:lnTo>
                <a:lnTo>
                  <a:pt x="11552" y="6751"/>
                </a:lnTo>
                <a:lnTo>
                  <a:pt x="12058" y="6695"/>
                </a:lnTo>
                <a:lnTo>
                  <a:pt x="12508" y="6658"/>
                </a:lnTo>
                <a:lnTo>
                  <a:pt x="12958" y="6676"/>
                </a:lnTo>
                <a:lnTo>
                  <a:pt x="13390" y="6714"/>
                </a:lnTo>
                <a:lnTo>
                  <a:pt x="13821" y="6789"/>
                </a:lnTo>
                <a:lnTo>
                  <a:pt x="14252" y="6901"/>
                </a:lnTo>
                <a:lnTo>
                  <a:pt x="14665" y="7051"/>
                </a:lnTo>
                <a:lnTo>
                  <a:pt x="14871" y="7145"/>
                </a:lnTo>
                <a:lnTo>
                  <a:pt x="15059" y="7258"/>
                </a:lnTo>
                <a:lnTo>
                  <a:pt x="15246" y="7370"/>
                </a:lnTo>
                <a:lnTo>
                  <a:pt x="15434" y="7483"/>
                </a:lnTo>
                <a:lnTo>
                  <a:pt x="15584" y="7614"/>
                </a:lnTo>
                <a:lnTo>
                  <a:pt x="15734" y="7745"/>
                </a:lnTo>
                <a:lnTo>
                  <a:pt x="15846" y="7895"/>
                </a:lnTo>
                <a:lnTo>
                  <a:pt x="15977" y="8045"/>
                </a:lnTo>
                <a:lnTo>
                  <a:pt x="16184" y="8383"/>
                </a:lnTo>
                <a:lnTo>
                  <a:pt x="16371" y="8720"/>
                </a:lnTo>
                <a:lnTo>
                  <a:pt x="16559" y="9058"/>
                </a:lnTo>
                <a:lnTo>
                  <a:pt x="16746" y="9395"/>
                </a:lnTo>
                <a:lnTo>
                  <a:pt x="16952" y="9733"/>
                </a:lnTo>
                <a:lnTo>
                  <a:pt x="17084" y="9883"/>
                </a:lnTo>
                <a:lnTo>
                  <a:pt x="17215" y="10014"/>
                </a:lnTo>
                <a:lnTo>
                  <a:pt x="17496" y="10258"/>
                </a:lnTo>
                <a:lnTo>
                  <a:pt x="17796" y="10483"/>
                </a:lnTo>
                <a:lnTo>
                  <a:pt x="18115" y="10652"/>
                </a:lnTo>
                <a:lnTo>
                  <a:pt x="18453" y="10783"/>
                </a:lnTo>
                <a:lnTo>
                  <a:pt x="18809" y="10895"/>
                </a:lnTo>
                <a:lnTo>
                  <a:pt x="19165" y="10952"/>
                </a:lnTo>
                <a:lnTo>
                  <a:pt x="19521" y="10970"/>
                </a:lnTo>
                <a:lnTo>
                  <a:pt x="19709" y="10952"/>
                </a:lnTo>
                <a:lnTo>
                  <a:pt x="19896" y="10933"/>
                </a:lnTo>
                <a:lnTo>
                  <a:pt x="20159" y="10877"/>
                </a:lnTo>
                <a:lnTo>
                  <a:pt x="20421" y="10820"/>
                </a:lnTo>
                <a:lnTo>
                  <a:pt x="20665" y="10727"/>
                </a:lnTo>
                <a:lnTo>
                  <a:pt x="20890" y="10614"/>
                </a:lnTo>
                <a:lnTo>
                  <a:pt x="21097" y="10483"/>
                </a:lnTo>
                <a:lnTo>
                  <a:pt x="21303" y="10333"/>
                </a:lnTo>
                <a:lnTo>
                  <a:pt x="21472" y="10183"/>
                </a:lnTo>
                <a:lnTo>
                  <a:pt x="21640" y="9995"/>
                </a:lnTo>
                <a:lnTo>
                  <a:pt x="21790" y="9808"/>
                </a:lnTo>
                <a:lnTo>
                  <a:pt x="21940" y="9602"/>
                </a:lnTo>
                <a:lnTo>
                  <a:pt x="22072" y="9395"/>
                </a:lnTo>
                <a:lnTo>
                  <a:pt x="22184" y="9170"/>
                </a:lnTo>
                <a:lnTo>
                  <a:pt x="22278" y="8927"/>
                </a:lnTo>
                <a:lnTo>
                  <a:pt x="22372" y="8683"/>
                </a:lnTo>
                <a:lnTo>
                  <a:pt x="22447" y="8439"/>
                </a:lnTo>
                <a:lnTo>
                  <a:pt x="22522" y="8176"/>
                </a:lnTo>
                <a:lnTo>
                  <a:pt x="22709" y="7426"/>
                </a:lnTo>
                <a:lnTo>
                  <a:pt x="22803" y="7051"/>
                </a:lnTo>
                <a:lnTo>
                  <a:pt x="22934" y="6676"/>
                </a:lnTo>
                <a:lnTo>
                  <a:pt x="23065" y="6320"/>
                </a:lnTo>
                <a:lnTo>
                  <a:pt x="23159" y="6151"/>
                </a:lnTo>
                <a:lnTo>
                  <a:pt x="23253" y="6001"/>
                </a:lnTo>
                <a:lnTo>
                  <a:pt x="23366" y="5832"/>
                </a:lnTo>
                <a:lnTo>
                  <a:pt x="23478" y="5701"/>
                </a:lnTo>
                <a:lnTo>
                  <a:pt x="23591" y="5551"/>
                </a:lnTo>
                <a:lnTo>
                  <a:pt x="23741" y="5420"/>
                </a:lnTo>
                <a:lnTo>
                  <a:pt x="23966" y="5270"/>
                </a:lnTo>
                <a:lnTo>
                  <a:pt x="24191" y="5139"/>
                </a:lnTo>
                <a:lnTo>
                  <a:pt x="24434" y="5045"/>
                </a:lnTo>
                <a:lnTo>
                  <a:pt x="24697" y="4970"/>
                </a:lnTo>
                <a:lnTo>
                  <a:pt x="24978" y="4951"/>
                </a:lnTo>
                <a:lnTo>
                  <a:pt x="25241" y="4951"/>
                </a:lnTo>
                <a:lnTo>
                  <a:pt x="25503" y="4970"/>
                </a:lnTo>
                <a:lnTo>
                  <a:pt x="25766" y="5045"/>
                </a:lnTo>
                <a:lnTo>
                  <a:pt x="25916" y="5101"/>
                </a:lnTo>
                <a:lnTo>
                  <a:pt x="26066" y="5176"/>
                </a:lnTo>
                <a:lnTo>
                  <a:pt x="26347" y="5326"/>
                </a:lnTo>
                <a:lnTo>
                  <a:pt x="26591" y="5514"/>
                </a:lnTo>
                <a:lnTo>
                  <a:pt x="26797" y="5739"/>
                </a:lnTo>
                <a:lnTo>
                  <a:pt x="27003" y="5982"/>
                </a:lnTo>
                <a:lnTo>
                  <a:pt x="27172" y="6245"/>
                </a:lnTo>
                <a:lnTo>
                  <a:pt x="27322" y="6526"/>
                </a:lnTo>
                <a:lnTo>
                  <a:pt x="27472" y="6826"/>
                </a:lnTo>
                <a:lnTo>
                  <a:pt x="27603" y="7126"/>
                </a:lnTo>
                <a:lnTo>
                  <a:pt x="27716" y="7445"/>
                </a:lnTo>
                <a:lnTo>
                  <a:pt x="27922" y="8064"/>
                </a:lnTo>
                <a:lnTo>
                  <a:pt x="28128" y="8683"/>
                </a:lnTo>
                <a:lnTo>
                  <a:pt x="28335" y="9245"/>
                </a:lnTo>
                <a:lnTo>
                  <a:pt x="28485" y="9602"/>
                </a:lnTo>
                <a:lnTo>
                  <a:pt x="28672" y="9939"/>
                </a:lnTo>
                <a:lnTo>
                  <a:pt x="28878" y="10239"/>
                </a:lnTo>
                <a:lnTo>
                  <a:pt x="29122" y="10520"/>
                </a:lnTo>
                <a:lnTo>
                  <a:pt x="29366" y="10802"/>
                </a:lnTo>
                <a:lnTo>
                  <a:pt x="29647" y="11045"/>
                </a:lnTo>
                <a:lnTo>
                  <a:pt x="29929" y="11270"/>
                </a:lnTo>
                <a:lnTo>
                  <a:pt x="30247" y="11458"/>
                </a:lnTo>
                <a:lnTo>
                  <a:pt x="30566" y="11646"/>
                </a:lnTo>
                <a:lnTo>
                  <a:pt x="30904" y="11796"/>
                </a:lnTo>
                <a:lnTo>
                  <a:pt x="31241" y="11927"/>
                </a:lnTo>
                <a:lnTo>
                  <a:pt x="31597" y="12021"/>
                </a:lnTo>
                <a:lnTo>
                  <a:pt x="31973" y="12096"/>
                </a:lnTo>
                <a:lnTo>
                  <a:pt x="32348" y="12152"/>
                </a:lnTo>
                <a:lnTo>
                  <a:pt x="32723" y="12171"/>
                </a:lnTo>
                <a:lnTo>
                  <a:pt x="33098" y="12171"/>
                </a:lnTo>
                <a:lnTo>
                  <a:pt x="33416" y="12152"/>
                </a:lnTo>
                <a:lnTo>
                  <a:pt x="33716" y="12114"/>
                </a:lnTo>
                <a:lnTo>
                  <a:pt x="34016" y="12058"/>
                </a:lnTo>
                <a:lnTo>
                  <a:pt x="34316" y="11983"/>
                </a:lnTo>
                <a:lnTo>
                  <a:pt x="34617" y="11908"/>
                </a:lnTo>
                <a:lnTo>
                  <a:pt x="34898" y="11814"/>
                </a:lnTo>
                <a:lnTo>
                  <a:pt x="35198" y="11702"/>
                </a:lnTo>
                <a:lnTo>
                  <a:pt x="35479" y="11589"/>
                </a:lnTo>
                <a:lnTo>
                  <a:pt x="35760" y="11458"/>
                </a:lnTo>
                <a:lnTo>
                  <a:pt x="36042" y="11327"/>
                </a:lnTo>
                <a:lnTo>
                  <a:pt x="36567" y="11008"/>
                </a:lnTo>
                <a:lnTo>
                  <a:pt x="37092" y="10670"/>
                </a:lnTo>
                <a:lnTo>
                  <a:pt x="37579" y="10295"/>
                </a:lnTo>
                <a:lnTo>
                  <a:pt x="3819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1" name="Google Shape;1631;p18"/>
          <p:cNvSpPr/>
          <p:nvPr/>
        </p:nvSpPr>
        <p:spPr>
          <a:xfrm>
            <a:off x="0" y="-269200"/>
            <a:ext cx="2807016" cy="808710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2" name="Google Shape;1632;p18"/>
          <p:cNvSpPr/>
          <p:nvPr/>
        </p:nvSpPr>
        <p:spPr>
          <a:xfrm rot="10357306" flipH="1">
            <a:off x="6147469" y="4366111"/>
            <a:ext cx="3241721" cy="933950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33" name="Google Shape;1633;p18"/>
          <p:cNvGrpSpPr/>
          <p:nvPr/>
        </p:nvGrpSpPr>
        <p:grpSpPr>
          <a:xfrm>
            <a:off x="-293706" y="739448"/>
            <a:ext cx="930362" cy="1018697"/>
            <a:chOff x="3459100" y="395775"/>
            <a:chExt cx="803075" cy="879324"/>
          </a:xfrm>
        </p:grpSpPr>
        <p:sp>
          <p:nvSpPr>
            <p:cNvPr id="1634" name="Google Shape;1634;p18"/>
            <p:cNvSpPr/>
            <p:nvPr/>
          </p:nvSpPr>
          <p:spPr>
            <a:xfrm>
              <a:off x="3459100" y="550120"/>
              <a:ext cx="44147" cy="68988"/>
            </a:xfrm>
            <a:custGeom>
              <a:avLst/>
              <a:gdLst/>
              <a:ahLst/>
              <a:cxnLst/>
              <a:rect l="l" t="t" r="r" b="b"/>
              <a:pathLst>
                <a:path w="901" h="1408" extrusionOk="0">
                  <a:moveTo>
                    <a:pt x="450" y="1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694"/>
                  </a:lnTo>
                  <a:lnTo>
                    <a:pt x="0" y="844"/>
                  </a:lnTo>
                  <a:lnTo>
                    <a:pt x="19" y="976"/>
                  </a:lnTo>
                  <a:lnTo>
                    <a:pt x="75" y="1088"/>
                  </a:lnTo>
                  <a:lnTo>
                    <a:pt x="132" y="1201"/>
                  </a:lnTo>
                  <a:lnTo>
                    <a:pt x="188" y="1276"/>
                  </a:lnTo>
                  <a:lnTo>
                    <a:pt x="263" y="1351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1"/>
                  </a:lnTo>
                  <a:lnTo>
                    <a:pt x="694" y="1276"/>
                  </a:lnTo>
                  <a:lnTo>
                    <a:pt x="769" y="1201"/>
                  </a:lnTo>
                  <a:lnTo>
                    <a:pt x="825" y="1088"/>
                  </a:lnTo>
                  <a:lnTo>
                    <a:pt x="863" y="976"/>
                  </a:lnTo>
                  <a:lnTo>
                    <a:pt x="882" y="844"/>
                  </a:lnTo>
                  <a:lnTo>
                    <a:pt x="900" y="694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8"/>
            <p:cNvSpPr/>
            <p:nvPr/>
          </p:nvSpPr>
          <p:spPr>
            <a:xfrm>
              <a:off x="3670428" y="395775"/>
              <a:ext cx="58846" cy="94663"/>
            </a:xfrm>
            <a:custGeom>
              <a:avLst/>
              <a:gdLst/>
              <a:ahLst/>
              <a:cxnLst/>
              <a:rect l="l" t="t" r="r" b="b"/>
              <a:pathLst>
                <a:path w="1201" h="1932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50"/>
                  </a:lnTo>
                  <a:lnTo>
                    <a:pt x="169" y="282"/>
                  </a:lnTo>
                  <a:lnTo>
                    <a:pt x="94" y="413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57"/>
                  </a:lnTo>
                  <a:lnTo>
                    <a:pt x="0" y="1163"/>
                  </a:lnTo>
                  <a:lnTo>
                    <a:pt x="38" y="1350"/>
                  </a:lnTo>
                  <a:lnTo>
                    <a:pt x="94" y="1500"/>
                  </a:lnTo>
                  <a:lnTo>
                    <a:pt x="169" y="1651"/>
                  </a:lnTo>
                  <a:lnTo>
                    <a:pt x="263" y="1763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63"/>
                  </a:lnTo>
                  <a:lnTo>
                    <a:pt x="1032" y="1651"/>
                  </a:lnTo>
                  <a:lnTo>
                    <a:pt x="1107" y="1500"/>
                  </a:lnTo>
                  <a:lnTo>
                    <a:pt x="1163" y="1350"/>
                  </a:lnTo>
                  <a:lnTo>
                    <a:pt x="1182" y="1163"/>
                  </a:lnTo>
                  <a:lnTo>
                    <a:pt x="1200" y="957"/>
                  </a:lnTo>
                  <a:lnTo>
                    <a:pt x="1182" y="769"/>
                  </a:lnTo>
                  <a:lnTo>
                    <a:pt x="1163" y="582"/>
                  </a:lnTo>
                  <a:lnTo>
                    <a:pt x="1107" y="413"/>
                  </a:lnTo>
                  <a:lnTo>
                    <a:pt x="1032" y="282"/>
                  </a:lnTo>
                  <a:lnTo>
                    <a:pt x="938" y="150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8"/>
            <p:cNvSpPr/>
            <p:nvPr/>
          </p:nvSpPr>
          <p:spPr>
            <a:xfrm>
              <a:off x="3641029" y="657622"/>
              <a:ext cx="58846" cy="94712"/>
            </a:xfrm>
            <a:custGeom>
              <a:avLst/>
              <a:gdLst/>
              <a:ahLst/>
              <a:cxnLst/>
              <a:rect l="l" t="t" r="r" b="b"/>
              <a:pathLst>
                <a:path w="1201" h="1933" extrusionOk="0">
                  <a:moveTo>
                    <a:pt x="600" y="1"/>
                  </a:moveTo>
                  <a:lnTo>
                    <a:pt x="469" y="19"/>
                  </a:lnTo>
                  <a:lnTo>
                    <a:pt x="357" y="76"/>
                  </a:lnTo>
                  <a:lnTo>
                    <a:pt x="263" y="169"/>
                  </a:lnTo>
                  <a:lnTo>
                    <a:pt x="169" y="282"/>
                  </a:lnTo>
                  <a:lnTo>
                    <a:pt x="94" y="432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76"/>
                  </a:lnTo>
                  <a:lnTo>
                    <a:pt x="0" y="1163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51"/>
                  </a:lnTo>
                  <a:lnTo>
                    <a:pt x="263" y="1782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82"/>
                  </a:lnTo>
                  <a:lnTo>
                    <a:pt x="1013" y="1651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63"/>
                  </a:lnTo>
                  <a:lnTo>
                    <a:pt x="1200" y="976"/>
                  </a:lnTo>
                  <a:lnTo>
                    <a:pt x="1182" y="769"/>
                  </a:lnTo>
                  <a:lnTo>
                    <a:pt x="1144" y="582"/>
                  </a:lnTo>
                  <a:lnTo>
                    <a:pt x="1088" y="432"/>
                  </a:lnTo>
                  <a:lnTo>
                    <a:pt x="1013" y="282"/>
                  </a:lnTo>
                  <a:lnTo>
                    <a:pt x="938" y="169"/>
                  </a:lnTo>
                  <a:lnTo>
                    <a:pt x="825" y="76"/>
                  </a:lnTo>
                  <a:lnTo>
                    <a:pt x="713" y="19"/>
                  </a:lnTo>
                  <a:lnTo>
                    <a:pt x="60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8"/>
            <p:cNvSpPr/>
            <p:nvPr/>
          </p:nvSpPr>
          <p:spPr>
            <a:xfrm>
              <a:off x="3798116" y="516115"/>
              <a:ext cx="44147" cy="68058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451" y="1"/>
                  </a:moveTo>
                  <a:lnTo>
                    <a:pt x="357" y="20"/>
                  </a:lnTo>
                  <a:lnTo>
                    <a:pt x="263" y="57"/>
                  </a:lnTo>
                  <a:lnTo>
                    <a:pt x="188" y="113"/>
                  </a:lnTo>
                  <a:lnTo>
                    <a:pt x="132" y="207"/>
                  </a:lnTo>
                  <a:lnTo>
                    <a:pt x="76" y="301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695"/>
                  </a:lnTo>
                  <a:lnTo>
                    <a:pt x="1" y="845"/>
                  </a:lnTo>
                  <a:lnTo>
                    <a:pt x="38" y="976"/>
                  </a:lnTo>
                  <a:lnTo>
                    <a:pt x="76" y="1088"/>
                  </a:lnTo>
                  <a:lnTo>
                    <a:pt x="132" y="1201"/>
                  </a:lnTo>
                  <a:lnTo>
                    <a:pt x="188" y="1276"/>
                  </a:lnTo>
                  <a:lnTo>
                    <a:pt x="263" y="1351"/>
                  </a:lnTo>
                  <a:lnTo>
                    <a:pt x="357" y="1388"/>
                  </a:lnTo>
                  <a:lnTo>
                    <a:pt x="545" y="1388"/>
                  </a:lnTo>
                  <a:lnTo>
                    <a:pt x="620" y="1351"/>
                  </a:lnTo>
                  <a:lnTo>
                    <a:pt x="695" y="1276"/>
                  </a:lnTo>
                  <a:lnTo>
                    <a:pt x="770" y="1201"/>
                  </a:lnTo>
                  <a:lnTo>
                    <a:pt x="826" y="1088"/>
                  </a:lnTo>
                  <a:lnTo>
                    <a:pt x="863" y="976"/>
                  </a:lnTo>
                  <a:lnTo>
                    <a:pt x="882" y="845"/>
                  </a:lnTo>
                  <a:lnTo>
                    <a:pt x="901" y="695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01"/>
                  </a:lnTo>
                  <a:lnTo>
                    <a:pt x="770" y="207"/>
                  </a:lnTo>
                  <a:lnTo>
                    <a:pt x="695" y="113"/>
                  </a:lnTo>
                  <a:lnTo>
                    <a:pt x="620" y="57"/>
                  </a:lnTo>
                  <a:lnTo>
                    <a:pt x="545" y="20"/>
                  </a:lnTo>
                  <a:lnTo>
                    <a:pt x="45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8"/>
            <p:cNvSpPr/>
            <p:nvPr/>
          </p:nvSpPr>
          <p:spPr>
            <a:xfrm>
              <a:off x="3820165" y="802805"/>
              <a:ext cx="44147" cy="68939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713"/>
                  </a:lnTo>
                  <a:lnTo>
                    <a:pt x="1" y="844"/>
                  </a:lnTo>
                  <a:lnTo>
                    <a:pt x="38" y="975"/>
                  </a:lnTo>
                  <a:lnTo>
                    <a:pt x="76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20" y="1350"/>
                  </a:lnTo>
                  <a:lnTo>
                    <a:pt x="695" y="1294"/>
                  </a:lnTo>
                  <a:lnTo>
                    <a:pt x="770" y="1200"/>
                  </a:lnTo>
                  <a:lnTo>
                    <a:pt x="826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1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695" y="132"/>
                  </a:lnTo>
                  <a:lnTo>
                    <a:pt x="620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8"/>
            <p:cNvSpPr/>
            <p:nvPr/>
          </p:nvSpPr>
          <p:spPr>
            <a:xfrm>
              <a:off x="3459100" y="802805"/>
              <a:ext cx="44147" cy="68939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713"/>
                  </a:lnTo>
                  <a:lnTo>
                    <a:pt x="0" y="844"/>
                  </a:lnTo>
                  <a:lnTo>
                    <a:pt x="19" y="975"/>
                  </a:lnTo>
                  <a:lnTo>
                    <a:pt x="75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0"/>
                  </a:lnTo>
                  <a:lnTo>
                    <a:pt x="694" y="1294"/>
                  </a:lnTo>
                  <a:lnTo>
                    <a:pt x="769" y="1200"/>
                  </a:lnTo>
                  <a:lnTo>
                    <a:pt x="825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0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8"/>
            <p:cNvSpPr/>
            <p:nvPr/>
          </p:nvSpPr>
          <p:spPr>
            <a:xfrm>
              <a:off x="3641029" y="958080"/>
              <a:ext cx="58846" cy="95594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69"/>
                  </a:lnTo>
                  <a:lnTo>
                    <a:pt x="169" y="300"/>
                  </a:lnTo>
                  <a:lnTo>
                    <a:pt x="94" y="432"/>
                  </a:lnTo>
                  <a:lnTo>
                    <a:pt x="38" y="600"/>
                  </a:lnTo>
                  <a:lnTo>
                    <a:pt x="0" y="788"/>
                  </a:lnTo>
                  <a:lnTo>
                    <a:pt x="0" y="975"/>
                  </a:lnTo>
                  <a:lnTo>
                    <a:pt x="0" y="1182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69"/>
                  </a:lnTo>
                  <a:lnTo>
                    <a:pt x="263" y="1782"/>
                  </a:lnTo>
                  <a:lnTo>
                    <a:pt x="357" y="1876"/>
                  </a:lnTo>
                  <a:lnTo>
                    <a:pt x="469" y="1932"/>
                  </a:lnTo>
                  <a:lnTo>
                    <a:pt x="600" y="1951"/>
                  </a:lnTo>
                  <a:lnTo>
                    <a:pt x="713" y="1932"/>
                  </a:lnTo>
                  <a:lnTo>
                    <a:pt x="825" y="1876"/>
                  </a:lnTo>
                  <a:lnTo>
                    <a:pt x="938" y="1782"/>
                  </a:lnTo>
                  <a:lnTo>
                    <a:pt x="1013" y="1669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82"/>
                  </a:lnTo>
                  <a:lnTo>
                    <a:pt x="1200" y="975"/>
                  </a:lnTo>
                  <a:lnTo>
                    <a:pt x="1182" y="788"/>
                  </a:lnTo>
                  <a:lnTo>
                    <a:pt x="1144" y="600"/>
                  </a:lnTo>
                  <a:lnTo>
                    <a:pt x="1088" y="432"/>
                  </a:lnTo>
                  <a:lnTo>
                    <a:pt x="1013" y="300"/>
                  </a:lnTo>
                  <a:lnTo>
                    <a:pt x="938" y="169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8"/>
            <p:cNvSpPr/>
            <p:nvPr/>
          </p:nvSpPr>
          <p:spPr>
            <a:xfrm>
              <a:off x="4033355" y="571238"/>
              <a:ext cx="59777" cy="95643"/>
            </a:xfrm>
            <a:custGeom>
              <a:avLst/>
              <a:gdLst/>
              <a:ahLst/>
              <a:cxnLst/>
              <a:rect l="l" t="t" r="r" b="b"/>
              <a:pathLst>
                <a:path w="1220" h="1952" extrusionOk="0">
                  <a:moveTo>
                    <a:pt x="619" y="1"/>
                  </a:moveTo>
                  <a:lnTo>
                    <a:pt x="488" y="20"/>
                  </a:lnTo>
                  <a:lnTo>
                    <a:pt x="375" y="76"/>
                  </a:lnTo>
                  <a:lnTo>
                    <a:pt x="281" y="170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70"/>
                  </a:lnTo>
                  <a:lnTo>
                    <a:pt x="0" y="976"/>
                  </a:lnTo>
                  <a:lnTo>
                    <a:pt x="19" y="1164"/>
                  </a:lnTo>
                  <a:lnTo>
                    <a:pt x="56" y="1351"/>
                  </a:lnTo>
                  <a:lnTo>
                    <a:pt x="113" y="1520"/>
                  </a:lnTo>
                  <a:lnTo>
                    <a:pt x="188" y="1651"/>
                  </a:lnTo>
                  <a:lnTo>
                    <a:pt x="281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19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57" y="1782"/>
                  </a:lnTo>
                  <a:lnTo>
                    <a:pt x="1032" y="1651"/>
                  </a:lnTo>
                  <a:lnTo>
                    <a:pt x="1107" y="1520"/>
                  </a:lnTo>
                  <a:lnTo>
                    <a:pt x="1163" y="1351"/>
                  </a:lnTo>
                  <a:lnTo>
                    <a:pt x="1200" y="1164"/>
                  </a:lnTo>
                  <a:lnTo>
                    <a:pt x="1219" y="976"/>
                  </a:lnTo>
                  <a:lnTo>
                    <a:pt x="1200" y="770"/>
                  </a:lnTo>
                  <a:lnTo>
                    <a:pt x="1163" y="601"/>
                  </a:lnTo>
                  <a:lnTo>
                    <a:pt x="1107" y="432"/>
                  </a:lnTo>
                  <a:lnTo>
                    <a:pt x="1032" y="282"/>
                  </a:lnTo>
                  <a:lnTo>
                    <a:pt x="957" y="170"/>
                  </a:lnTo>
                  <a:lnTo>
                    <a:pt x="844" y="76"/>
                  </a:lnTo>
                  <a:lnTo>
                    <a:pt x="731" y="20"/>
                  </a:lnTo>
                  <a:lnTo>
                    <a:pt x="61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8"/>
            <p:cNvSpPr/>
            <p:nvPr/>
          </p:nvSpPr>
          <p:spPr>
            <a:xfrm>
              <a:off x="3945159" y="1005854"/>
              <a:ext cx="58846" cy="95594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88" y="19"/>
                  </a:lnTo>
                  <a:lnTo>
                    <a:pt x="375" y="75"/>
                  </a:lnTo>
                  <a:lnTo>
                    <a:pt x="263" y="169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88"/>
                  </a:lnTo>
                  <a:lnTo>
                    <a:pt x="0" y="976"/>
                  </a:lnTo>
                  <a:lnTo>
                    <a:pt x="19" y="1182"/>
                  </a:lnTo>
                  <a:lnTo>
                    <a:pt x="56" y="1351"/>
                  </a:lnTo>
                  <a:lnTo>
                    <a:pt x="113" y="1519"/>
                  </a:lnTo>
                  <a:lnTo>
                    <a:pt x="188" y="1669"/>
                  </a:lnTo>
                  <a:lnTo>
                    <a:pt x="263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00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38" y="1782"/>
                  </a:lnTo>
                  <a:lnTo>
                    <a:pt x="1031" y="1669"/>
                  </a:lnTo>
                  <a:lnTo>
                    <a:pt x="1106" y="1519"/>
                  </a:lnTo>
                  <a:lnTo>
                    <a:pt x="1163" y="1351"/>
                  </a:lnTo>
                  <a:lnTo>
                    <a:pt x="1200" y="1182"/>
                  </a:lnTo>
                  <a:lnTo>
                    <a:pt x="1200" y="976"/>
                  </a:lnTo>
                  <a:lnTo>
                    <a:pt x="1200" y="788"/>
                  </a:lnTo>
                  <a:lnTo>
                    <a:pt x="1163" y="601"/>
                  </a:lnTo>
                  <a:lnTo>
                    <a:pt x="1106" y="432"/>
                  </a:lnTo>
                  <a:lnTo>
                    <a:pt x="1031" y="282"/>
                  </a:lnTo>
                  <a:lnTo>
                    <a:pt x="938" y="169"/>
                  </a:lnTo>
                  <a:lnTo>
                    <a:pt x="844" y="75"/>
                  </a:lnTo>
                  <a:lnTo>
                    <a:pt x="731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8"/>
            <p:cNvSpPr/>
            <p:nvPr/>
          </p:nvSpPr>
          <p:spPr>
            <a:xfrm>
              <a:off x="3923061" y="1206159"/>
              <a:ext cx="44196" cy="68939"/>
            </a:xfrm>
            <a:custGeom>
              <a:avLst/>
              <a:gdLst/>
              <a:ahLst/>
              <a:cxnLst/>
              <a:rect l="l" t="t" r="r" b="b"/>
              <a:pathLst>
                <a:path w="902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20" y="563"/>
                  </a:lnTo>
                  <a:lnTo>
                    <a:pt x="1" y="713"/>
                  </a:lnTo>
                  <a:lnTo>
                    <a:pt x="20" y="844"/>
                  </a:lnTo>
                  <a:lnTo>
                    <a:pt x="38" y="975"/>
                  </a:lnTo>
                  <a:lnTo>
                    <a:pt x="76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39" y="1350"/>
                  </a:lnTo>
                  <a:lnTo>
                    <a:pt x="714" y="1275"/>
                  </a:lnTo>
                  <a:lnTo>
                    <a:pt x="770" y="1200"/>
                  </a:lnTo>
                  <a:lnTo>
                    <a:pt x="826" y="1088"/>
                  </a:lnTo>
                  <a:lnTo>
                    <a:pt x="864" y="975"/>
                  </a:lnTo>
                  <a:lnTo>
                    <a:pt x="901" y="844"/>
                  </a:lnTo>
                  <a:lnTo>
                    <a:pt x="901" y="713"/>
                  </a:lnTo>
                  <a:lnTo>
                    <a:pt x="901" y="563"/>
                  </a:lnTo>
                  <a:lnTo>
                    <a:pt x="864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714" y="132"/>
                  </a:lnTo>
                  <a:lnTo>
                    <a:pt x="639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8"/>
            <p:cNvSpPr/>
            <p:nvPr/>
          </p:nvSpPr>
          <p:spPr>
            <a:xfrm>
              <a:off x="4195979" y="837691"/>
              <a:ext cx="44147" cy="68058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357" y="1"/>
                  </a:moveTo>
                  <a:lnTo>
                    <a:pt x="281" y="57"/>
                  </a:lnTo>
                  <a:lnTo>
                    <a:pt x="206" y="113"/>
                  </a:lnTo>
                  <a:lnTo>
                    <a:pt x="131" y="207"/>
                  </a:lnTo>
                  <a:lnTo>
                    <a:pt x="75" y="301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695"/>
                  </a:lnTo>
                  <a:lnTo>
                    <a:pt x="19" y="845"/>
                  </a:lnTo>
                  <a:lnTo>
                    <a:pt x="38" y="976"/>
                  </a:lnTo>
                  <a:lnTo>
                    <a:pt x="75" y="1089"/>
                  </a:lnTo>
                  <a:lnTo>
                    <a:pt x="131" y="1182"/>
                  </a:lnTo>
                  <a:lnTo>
                    <a:pt x="206" y="1276"/>
                  </a:lnTo>
                  <a:lnTo>
                    <a:pt x="281" y="1332"/>
                  </a:lnTo>
                  <a:lnTo>
                    <a:pt x="357" y="1389"/>
                  </a:lnTo>
                  <a:lnTo>
                    <a:pt x="544" y="1389"/>
                  </a:lnTo>
                  <a:lnTo>
                    <a:pt x="619" y="1332"/>
                  </a:lnTo>
                  <a:lnTo>
                    <a:pt x="713" y="1276"/>
                  </a:lnTo>
                  <a:lnTo>
                    <a:pt x="769" y="1182"/>
                  </a:lnTo>
                  <a:lnTo>
                    <a:pt x="825" y="1089"/>
                  </a:lnTo>
                  <a:lnTo>
                    <a:pt x="863" y="976"/>
                  </a:lnTo>
                  <a:lnTo>
                    <a:pt x="900" y="845"/>
                  </a:lnTo>
                  <a:lnTo>
                    <a:pt x="900" y="695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01"/>
                  </a:lnTo>
                  <a:lnTo>
                    <a:pt x="769" y="207"/>
                  </a:lnTo>
                  <a:lnTo>
                    <a:pt x="713" y="113"/>
                  </a:lnTo>
                  <a:lnTo>
                    <a:pt x="619" y="57"/>
                  </a:lnTo>
                  <a:lnTo>
                    <a:pt x="54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8"/>
            <p:cNvSpPr/>
            <p:nvPr/>
          </p:nvSpPr>
          <p:spPr>
            <a:xfrm>
              <a:off x="4218028" y="1206159"/>
              <a:ext cx="44147" cy="68939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713"/>
                  </a:lnTo>
                  <a:lnTo>
                    <a:pt x="19" y="844"/>
                  </a:lnTo>
                  <a:lnTo>
                    <a:pt x="38" y="975"/>
                  </a:lnTo>
                  <a:lnTo>
                    <a:pt x="75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38" y="1350"/>
                  </a:lnTo>
                  <a:lnTo>
                    <a:pt x="713" y="1275"/>
                  </a:lnTo>
                  <a:lnTo>
                    <a:pt x="769" y="1200"/>
                  </a:lnTo>
                  <a:lnTo>
                    <a:pt x="825" y="1088"/>
                  </a:lnTo>
                  <a:lnTo>
                    <a:pt x="863" y="975"/>
                  </a:lnTo>
                  <a:lnTo>
                    <a:pt x="900" y="844"/>
                  </a:lnTo>
                  <a:lnTo>
                    <a:pt x="900" y="713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713" y="132"/>
                  </a:lnTo>
                  <a:lnTo>
                    <a:pt x="638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6" name="Google Shape;1646;p18"/>
          <p:cNvGrpSpPr/>
          <p:nvPr/>
        </p:nvGrpSpPr>
        <p:grpSpPr>
          <a:xfrm>
            <a:off x="8593443" y="2164035"/>
            <a:ext cx="588699" cy="1935858"/>
            <a:chOff x="8669643" y="2164035"/>
            <a:chExt cx="588699" cy="1935858"/>
          </a:xfrm>
        </p:grpSpPr>
        <p:sp>
          <p:nvSpPr>
            <p:cNvPr id="1647" name="Google Shape;1647;p18"/>
            <p:cNvSpPr/>
            <p:nvPr/>
          </p:nvSpPr>
          <p:spPr>
            <a:xfrm>
              <a:off x="8669644" y="3260007"/>
              <a:ext cx="51143" cy="79922"/>
            </a:xfrm>
            <a:custGeom>
              <a:avLst/>
              <a:gdLst/>
              <a:ahLst/>
              <a:cxnLst/>
              <a:rect l="l" t="t" r="r" b="b"/>
              <a:pathLst>
                <a:path w="901" h="1408" extrusionOk="0">
                  <a:moveTo>
                    <a:pt x="450" y="1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694"/>
                  </a:lnTo>
                  <a:lnTo>
                    <a:pt x="0" y="844"/>
                  </a:lnTo>
                  <a:lnTo>
                    <a:pt x="19" y="976"/>
                  </a:lnTo>
                  <a:lnTo>
                    <a:pt x="75" y="1088"/>
                  </a:lnTo>
                  <a:lnTo>
                    <a:pt x="132" y="1201"/>
                  </a:lnTo>
                  <a:lnTo>
                    <a:pt x="188" y="1276"/>
                  </a:lnTo>
                  <a:lnTo>
                    <a:pt x="263" y="1351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1"/>
                  </a:lnTo>
                  <a:lnTo>
                    <a:pt x="694" y="1276"/>
                  </a:lnTo>
                  <a:lnTo>
                    <a:pt x="769" y="1201"/>
                  </a:lnTo>
                  <a:lnTo>
                    <a:pt x="825" y="1088"/>
                  </a:lnTo>
                  <a:lnTo>
                    <a:pt x="863" y="976"/>
                  </a:lnTo>
                  <a:lnTo>
                    <a:pt x="882" y="844"/>
                  </a:lnTo>
                  <a:lnTo>
                    <a:pt x="900" y="694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8"/>
            <p:cNvSpPr/>
            <p:nvPr/>
          </p:nvSpPr>
          <p:spPr>
            <a:xfrm>
              <a:off x="8914467" y="3081198"/>
              <a:ext cx="68172" cy="109665"/>
            </a:xfrm>
            <a:custGeom>
              <a:avLst/>
              <a:gdLst/>
              <a:ahLst/>
              <a:cxnLst/>
              <a:rect l="l" t="t" r="r" b="b"/>
              <a:pathLst>
                <a:path w="1201" h="1932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50"/>
                  </a:lnTo>
                  <a:lnTo>
                    <a:pt x="169" y="282"/>
                  </a:lnTo>
                  <a:lnTo>
                    <a:pt x="94" y="413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57"/>
                  </a:lnTo>
                  <a:lnTo>
                    <a:pt x="0" y="1163"/>
                  </a:lnTo>
                  <a:lnTo>
                    <a:pt x="38" y="1350"/>
                  </a:lnTo>
                  <a:lnTo>
                    <a:pt x="94" y="1500"/>
                  </a:lnTo>
                  <a:lnTo>
                    <a:pt x="169" y="1651"/>
                  </a:lnTo>
                  <a:lnTo>
                    <a:pt x="263" y="1763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63"/>
                  </a:lnTo>
                  <a:lnTo>
                    <a:pt x="1032" y="1651"/>
                  </a:lnTo>
                  <a:lnTo>
                    <a:pt x="1107" y="1500"/>
                  </a:lnTo>
                  <a:lnTo>
                    <a:pt x="1163" y="1350"/>
                  </a:lnTo>
                  <a:lnTo>
                    <a:pt x="1182" y="1163"/>
                  </a:lnTo>
                  <a:lnTo>
                    <a:pt x="1200" y="957"/>
                  </a:lnTo>
                  <a:lnTo>
                    <a:pt x="1182" y="769"/>
                  </a:lnTo>
                  <a:lnTo>
                    <a:pt x="1163" y="582"/>
                  </a:lnTo>
                  <a:lnTo>
                    <a:pt x="1107" y="413"/>
                  </a:lnTo>
                  <a:lnTo>
                    <a:pt x="1032" y="282"/>
                  </a:lnTo>
                  <a:lnTo>
                    <a:pt x="938" y="150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8"/>
            <p:cNvSpPr/>
            <p:nvPr/>
          </p:nvSpPr>
          <p:spPr>
            <a:xfrm>
              <a:off x="8880409" y="3384549"/>
              <a:ext cx="68172" cy="109722"/>
            </a:xfrm>
            <a:custGeom>
              <a:avLst/>
              <a:gdLst/>
              <a:ahLst/>
              <a:cxnLst/>
              <a:rect l="l" t="t" r="r" b="b"/>
              <a:pathLst>
                <a:path w="1201" h="1933" extrusionOk="0">
                  <a:moveTo>
                    <a:pt x="600" y="1"/>
                  </a:moveTo>
                  <a:lnTo>
                    <a:pt x="469" y="19"/>
                  </a:lnTo>
                  <a:lnTo>
                    <a:pt x="357" y="76"/>
                  </a:lnTo>
                  <a:lnTo>
                    <a:pt x="263" y="169"/>
                  </a:lnTo>
                  <a:lnTo>
                    <a:pt x="169" y="282"/>
                  </a:lnTo>
                  <a:lnTo>
                    <a:pt x="94" y="432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76"/>
                  </a:lnTo>
                  <a:lnTo>
                    <a:pt x="0" y="1163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51"/>
                  </a:lnTo>
                  <a:lnTo>
                    <a:pt x="263" y="1782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82"/>
                  </a:lnTo>
                  <a:lnTo>
                    <a:pt x="1013" y="1651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63"/>
                  </a:lnTo>
                  <a:lnTo>
                    <a:pt x="1200" y="976"/>
                  </a:lnTo>
                  <a:lnTo>
                    <a:pt x="1182" y="769"/>
                  </a:lnTo>
                  <a:lnTo>
                    <a:pt x="1144" y="582"/>
                  </a:lnTo>
                  <a:lnTo>
                    <a:pt x="1088" y="432"/>
                  </a:lnTo>
                  <a:lnTo>
                    <a:pt x="1013" y="282"/>
                  </a:lnTo>
                  <a:lnTo>
                    <a:pt x="938" y="169"/>
                  </a:lnTo>
                  <a:lnTo>
                    <a:pt x="825" y="76"/>
                  </a:lnTo>
                  <a:lnTo>
                    <a:pt x="713" y="19"/>
                  </a:lnTo>
                  <a:lnTo>
                    <a:pt x="60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8"/>
            <p:cNvSpPr/>
            <p:nvPr/>
          </p:nvSpPr>
          <p:spPr>
            <a:xfrm>
              <a:off x="9062394" y="3220612"/>
              <a:ext cx="51143" cy="78843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451" y="1"/>
                  </a:moveTo>
                  <a:lnTo>
                    <a:pt x="357" y="20"/>
                  </a:lnTo>
                  <a:lnTo>
                    <a:pt x="263" y="57"/>
                  </a:lnTo>
                  <a:lnTo>
                    <a:pt x="188" y="113"/>
                  </a:lnTo>
                  <a:lnTo>
                    <a:pt x="132" y="207"/>
                  </a:lnTo>
                  <a:lnTo>
                    <a:pt x="76" y="301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695"/>
                  </a:lnTo>
                  <a:lnTo>
                    <a:pt x="1" y="845"/>
                  </a:lnTo>
                  <a:lnTo>
                    <a:pt x="38" y="976"/>
                  </a:lnTo>
                  <a:lnTo>
                    <a:pt x="76" y="1088"/>
                  </a:lnTo>
                  <a:lnTo>
                    <a:pt x="132" y="1201"/>
                  </a:lnTo>
                  <a:lnTo>
                    <a:pt x="188" y="1276"/>
                  </a:lnTo>
                  <a:lnTo>
                    <a:pt x="263" y="1351"/>
                  </a:lnTo>
                  <a:lnTo>
                    <a:pt x="357" y="1388"/>
                  </a:lnTo>
                  <a:lnTo>
                    <a:pt x="545" y="1388"/>
                  </a:lnTo>
                  <a:lnTo>
                    <a:pt x="620" y="1351"/>
                  </a:lnTo>
                  <a:lnTo>
                    <a:pt x="695" y="1276"/>
                  </a:lnTo>
                  <a:lnTo>
                    <a:pt x="770" y="1201"/>
                  </a:lnTo>
                  <a:lnTo>
                    <a:pt x="826" y="1088"/>
                  </a:lnTo>
                  <a:lnTo>
                    <a:pt x="863" y="976"/>
                  </a:lnTo>
                  <a:lnTo>
                    <a:pt x="882" y="845"/>
                  </a:lnTo>
                  <a:lnTo>
                    <a:pt x="901" y="695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01"/>
                  </a:lnTo>
                  <a:lnTo>
                    <a:pt x="770" y="207"/>
                  </a:lnTo>
                  <a:lnTo>
                    <a:pt x="695" y="113"/>
                  </a:lnTo>
                  <a:lnTo>
                    <a:pt x="620" y="57"/>
                  </a:lnTo>
                  <a:lnTo>
                    <a:pt x="545" y="20"/>
                  </a:lnTo>
                  <a:lnTo>
                    <a:pt x="45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8"/>
            <p:cNvSpPr/>
            <p:nvPr/>
          </p:nvSpPr>
          <p:spPr>
            <a:xfrm>
              <a:off x="9087938" y="3552742"/>
              <a:ext cx="51143" cy="79865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713"/>
                  </a:lnTo>
                  <a:lnTo>
                    <a:pt x="1" y="844"/>
                  </a:lnTo>
                  <a:lnTo>
                    <a:pt x="38" y="975"/>
                  </a:lnTo>
                  <a:lnTo>
                    <a:pt x="76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20" y="1350"/>
                  </a:lnTo>
                  <a:lnTo>
                    <a:pt x="695" y="1294"/>
                  </a:lnTo>
                  <a:lnTo>
                    <a:pt x="770" y="1200"/>
                  </a:lnTo>
                  <a:lnTo>
                    <a:pt x="826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1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695" y="132"/>
                  </a:lnTo>
                  <a:lnTo>
                    <a:pt x="620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8"/>
            <p:cNvSpPr/>
            <p:nvPr/>
          </p:nvSpPr>
          <p:spPr>
            <a:xfrm>
              <a:off x="8669644" y="3552742"/>
              <a:ext cx="51143" cy="79865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713"/>
                  </a:lnTo>
                  <a:lnTo>
                    <a:pt x="0" y="844"/>
                  </a:lnTo>
                  <a:lnTo>
                    <a:pt x="19" y="975"/>
                  </a:lnTo>
                  <a:lnTo>
                    <a:pt x="75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0"/>
                  </a:lnTo>
                  <a:lnTo>
                    <a:pt x="694" y="1294"/>
                  </a:lnTo>
                  <a:lnTo>
                    <a:pt x="769" y="1200"/>
                  </a:lnTo>
                  <a:lnTo>
                    <a:pt x="825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0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8"/>
            <p:cNvSpPr/>
            <p:nvPr/>
          </p:nvSpPr>
          <p:spPr>
            <a:xfrm>
              <a:off x="8880409" y="3732629"/>
              <a:ext cx="68172" cy="110744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69"/>
                  </a:lnTo>
                  <a:lnTo>
                    <a:pt x="169" y="300"/>
                  </a:lnTo>
                  <a:lnTo>
                    <a:pt x="94" y="432"/>
                  </a:lnTo>
                  <a:lnTo>
                    <a:pt x="38" y="600"/>
                  </a:lnTo>
                  <a:lnTo>
                    <a:pt x="0" y="788"/>
                  </a:lnTo>
                  <a:lnTo>
                    <a:pt x="0" y="975"/>
                  </a:lnTo>
                  <a:lnTo>
                    <a:pt x="0" y="1182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69"/>
                  </a:lnTo>
                  <a:lnTo>
                    <a:pt x="263" y="1782"/>
                  </a:lnTo>
                  <a:lnTo>
                    <a:pt x="357" y="1876"/>
                  </a:lnTo>
                  <a:lnTo>
                    <a:pt x="469" y="1932"/>
                  </a:lnTo>
                  <a:lnTo>
                    <a:pt x="600" y="1951"/>
                  </a:lnTo>
                  <a:lnTo>
                    <a:pt x="713" y="1932"/>
                  </a:lnTo>
                  <a:lnTo>
                    <a:pt x="825" y="1876"/>
                  </a:lnTo>
                  <a:lnTo>
                    <a:pt x="938" y="1782"/>
                  </a:lnTo>
                  <a:lnTo>
                    <a:pt x="1013" y="1669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82"/>
                  </a:lnTo>
                  <a:lnTo>
                    <a:pt x="1200" y="975"/>
                  </a:lnTo>
                  <a:lnTo>
                    <a:pt x="1182" y="788"/>
                  </a:lnTo>
                  <a:lnTo>
                    <a:pt x="1144" y="600"/>
                  </a:lnTo>
                  <a:lnTo>
                    <a:pt x="1088" y="432"/>
                  </a:lnTo>
                  <a:lnTo>
                    <a:pt x="1013" y="300"/>
                  </a:lnTo>
                  <a:lnTo>
                    <a:pt x="938" y="169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8"/>
            <p:cNvSpPr/>
            <p:nvPr/>
          </p:nvSpPr>
          <p:spPr>
            <a:xfrm>
              <a:off x="8771818" y="2164035"/>
              <a:ext cx="69250" cy="110800"/>
            </a:xfrm>
            <a:custGeom>
              <a:avLst/>
              <a:gdLst/>
              <a:ahLst/>
              <a:cxnLst/>
              <a:rect l="l" t="t" r="r" b="b"/>
              <a:pathLst>
                <a:path w="1220" h="1952" extrusionOk="0">
                  <a:moveTo>
                    <a:pt x="619" y="1"/>
                  </a:moveTo>
                  <a:lnTo>
                    <a:pt x="488" y="20"/>
                  </a:lnTo>
                  <a:lnTo>
                    <a:pt x="375" y="76"/>
                  </a:lnTo>
                  <a:lnTo>
                    <a:pt x="281" y="170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70"/>
                  </a:lnTo>
                  <a:lnTo>
                    <a:pt x="0" y="976"/>
                  </a:lnTo>
                  <a:lnTo>
                    <a:pt x="19" y="1164"/>
                  </a:lnTo>
                  <a:lnTo>
                    <a:pt x="56" y="1351"/>
                  </a:lnTo>
                  <a:lnTo>
                    <a:pt x="113" y="1520"/>
                  </a:lnTo>
                  <a:lnTo>
                    <a:pt x="188" y="1651"/>
                  </a:lnTo>
                  <a:lnTo>
                    <a:pt x="281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19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57" y="1782"/>
                  </a:lnTo>
                  <a:lnTo>
                    <a:pt x="1032" y="1651"/>
                  </a:lnTo>
                  <a:lnTo>
                    <a:pt x="1107" y="1520"/>
                  </a:lnTo>
                  <a:lnTo>
                    <a:pt x="1163" y="1351"/>
                  </a:lnTo>
                  <a:lnTo>
                    <a:pt x="1200" y="1164"/>
                  </a:lnTo>
                  <a:lnTo>
                    <a:pt x="1219" y="976"/>
                  </a:lnTo>
                  <a:lnTo>
                    <a:pt x="1200" y="770"/>
                  </a:lnTo>
                  <a:lnTo>
                    <a:pt x="1163" y="601"/>
                  </a:lnTo>
                  <a:lnTo>
                    <a:pt x="1107" y="432"/>
                  </a:lnTo>
                  <a:lnTo>
                    <a:pt x="1032" y="282"/>
                  </a:lnTo>
                  <a:lnTo>
                    <a:pt x="957" y="170"/>
                  </a:lnTo>
                  <a:lnTo>
                    <a:pt x="844" y="76"/>
                  </a:lnTo>
                  <a:lnTo>
                    <a:pt x="731" y="20"/>
                  </a:lnTo>
                  <a:lnTo>
                    <a:pt x="61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8"/>
            <p:cNvSpPr/>
            <p:nvPr/>
          </p:nvSpPr>
          <p:spPr>
            <a:xfrm>
              <a:off x="8669643" y="2667537"/>
              <a:ext cx="68172" cy="110744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88" y="19"/>
                  </a:lnTo>
                  <a:lnTo>
                    <a:pt x="375" y="75"/>
                  </a:lnTo>
                  <a:lnTo>
                    <a:pt x="263" y="169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88"/>
                  </a:lnTo>
                  <a:lnTo>
                    <a:pt x="0" y="976"/>
                  </a:lnTo>
                  <a:lnTo>
                    <a:pt x="19" y="1182"/>
                  </a:lnTo>
                  <a:lnTo>
                    <a:pt x="56" y="1351"/>
                  </a:lnTo>
                  <a:lnTo>
                    <a:pt x="113" y="1519"/>
                  </a:lnTo>
                  <a:lnTo>
                    <a:pt x="188" y="1669"/>
                  </a:lnTo>
                  <a:lnTo>
                    <a:pt x="263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00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38" y="1782"/>
                  </a:lnTo>
                  <a:lnTo>
                    <a:pt x="1031" y="1669"/>
                  </a:lnTo>
                  <a:lnTo>
                    <a:pt x="1106" y="1519"/>
                  </a:lnTo>
                  <a:lnTo>
                    <a:pt x="1163" y="1351"/>
                  </a:lnTo>
                  <a:lnTo>
                    <a:pt x="1200" y="1182"/>
                  </a:lnTo>
                  <a:lnTo>
                    <a:pt x="1200" y="976"/>
                  </a:lnTo>
                  <a:lnTo>
                    <a:pt x="1200" y="788"/>
                  </a:lnTo>
                  <a:lnTo>
                    <a:pt x="1163" y="601"/>
                  </a:lnTo>
                  <a:lnTo>
                    <a:pt x="1106" y="432"/>
                  </a:lnTo>
                  <a:lnTo>
                    <a:pt x="1031" y="282"/>
                  </a:lnTo>
                  <a:lnTo>
                    <a:pt x="938" y="169"/>
                  </a:lnTo>
                  <a:lnTo>
                    <a:pt x="844" y="75"/>
                  </a:lnTo>
                  <a:lnTo>
                    <a:pt x="731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8"/>
            <p:cNvSpPr/>
            <p:nvPr/>
          </p:nvSpPr>
          <p:spPr>
            <a:xfrm>
              <a:off x="9207143" y="4020029"/>
              <a:ext cx="51200" cy="79865"/>
            </a:xfrm>
            <a:custGeom>
              <a:avLst/>
              <a:gdLst/>
              <a:ahLst/>
              <a:cxnLst/>
              <a:rect l="l" t="t" r="r" b="b"/>
              <a:pathLst>
                <a:path w="902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20" y="563"/>
                  </a:lnTo>
                  <a:lnTo>
                    <a:pt x="1" y="713"/>
                  </a:lnTo>
                  <a:lnTo>
                    <a:pt x="20" y="844"/>
                  </a:lnTo>
                  <a:lnTo>
                    <a:pt x="38" y="975"/>
                  </a:lnTo>
                  <a:lnTo>
                    <a:pt x="76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39" y="1350"/>
                  </a:lnTo>
                  <a:lnTo>
                    <a:pt x="714" y="1275"/>
                  </a:lnTo>
                  <a:lnTo>
                    <a:pt x="770" y="1200"/>
                  </a:lnTo>
                  <a:lnTo>
                    <a:pt x="826" y="1088"/>
                  </a:lnTo>
                  <a:lnTo>
                    <a:pt x="864" y="975"/>
                  </a:lnTo>
                  <a:lnTo>
                    <a:pt x="901" y="844"/>
                  </a:lnTo>
                  <a:lnTo>
                    <a:pt x="901" y="713"/>
                  </a:lnTo>
                  <a:lnTo>
                    <a:pt x="901" y="563"/>
                  </a:lnTo>
                  <a:lnTo>
                    <a:pt x="864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714" y="132"/>
                  </a:lnTo>
                  <a:lnTo>
                    <a:pt x="639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8"/>
            <p:cNvSpPr/>
            <p:nvPr/>
          </p:nvSpPr>
          <p:spPr>
            <a:xfrm>
              <a:off x="8960218" y="2472721"/>
              <a:ext cx="51143" cy="78843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357" y="1"/>
                  </a:moveTo>
                  <a:lnTo>
                    <a:pt x="281" y="57"/>
                  </a:lnTo>
                  <a:lnTo>
                    <a:pt x="206" y="113"/>
                  </a:lnTo>
                  <a:lnTo>
                    <a:pt x="131" y="207"/>
                  </a:lnTo>
                  <a:lnTo>
                    <a:pt x="75" y="301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695"/>
                  </a:lnTo>
                  <a:lnTo>
                    <a:pt x="19" y="845"/>
                  </a:lnTo>
                  <a:lnTo>
                    <a:pt x="38" y="976"/>
                  </a:lnTo>
                  <a:lnTo>
                    <a:pt x="75" y="1089"/>
                  </a:lnTo>
                  <a:lnTo>
                    <a:pt x="131" y="1182"/>
                  </a:lnTo>
                  <a:lnTo>
                    <a:pt x="206" y="1276"/>
                  </a:lnTo>
                  <a:lnTo>
                    <a:pt x="281" y="1332"/>
                  </a:lnTo>
                  <a:lnTo>
                    <a:pt x="357" y="1389"/>
                  </a:lnTo>
                  <a:lnTo>
                    <a:pt x="544" y="1389"/>
                  </a:lnTo>
                  <a:lnTo>
                    <a:pt x="619" y="1332"/>
                  </a:lnTo>
                  <a:lnTo>
                    <a:pt x="713" y="1276"/>
                  </a:lnTo>
                  <a:lnTo>
                    <a:pt x="769" y="1182"/>
                  </a:lnTo>
                  <a:lnTo>
                    <a:pt x="825" y="1089"/>
                  </a:lnTo>
                  <a:lnTo>
                    <a:pt x="863" y="976"/>
                  </a:lnTo>
                  <a:lnTo>
                    <a:pt x="900" y="845"/>
                  </a:lnTo>
                  <a:lnTo>
                    <a:pt x="900" y="695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01"/>
                  </a:lnTo>
                  <a:lnTo>
                    <a:pt x="769" y="207"/>
                  </a:lnTo>
                  <a:lnTo>
                    <a:pt x="713" y="113"/>
                  </a:lnTo>
                  <a:lnTo>
                    <a:pt x="619" y="57"/>
                  </a:lnTo>
                  <a:lnTo>
                    <a:pt x="54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8"/>
            <p:cNvSpPr/>
            <p:nvPr/>
          </p:nvSpPr>
          <p:spPr>
            <a:xfrm>
              <a:off x="8985762" y="2899591"/>
              <a:ext cx="51143" cy="79865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713"/>
                  </a:lnTo>
                  <a:lnTo>
                    <a:pt x="19" y="844"/>
                  </a:lnTo>
                  <a:lnTo>
                    <a:pt x="38" y="975"/>
                  </a:lnTo>
                  <a:lnTo>
                    <a:pt x="75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38" y="1350"/>
                  </a:lnTo>
                  <a:lnTo>
                    <a:pt x="713" y="1275"/>
                  </a:lnTo>
                  <a:lnTo>
                    <a:pt x="769" y="1200"/>
                  </a:lnTo>
                  <a:lnTo>
                    <a:pt x="825" y="1088"/>
                  </a:lnTo>
                  <a:lnTo>
                    <a:pt x="863" y="975"/>
                  </a:lnTo>
                  <a:lnTo>
                    <a:pt x="900" y="844"/>
                  </a:lnTo>
                  <a:lnTo>
                    <a:pt x="900" y="713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713" y="132"/>
                  </a:lnTo>
                  <a:lnTo>
                    <a:pt x="638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9" name="Google Shape;1659;p18"/>
          <p:cNvGrpSpPr/>
          <p:nvPr/>
        </p:nvGrpSpPr>
        <p:grpSpPr>
          <a:xfrm>
            <a:off x="630756" y="460512"/>
            <a:ext cx="1083859" cy="386437"/>
            <a:chOff x="4030071" y="192575"/>
            <a:chExt cx="1083859" cy="386437"/>
          </a:xfrm>
        </p:grpSpPr>
        <p:sp>
          <p:nvSpPr>
            <p:cNvPr id="1660" name="Google Shape;1660;p18"/>
            <p:cNvSpPr/>
            <p:nvPr/>
          </p:nvSpPr>
          <p:spPr>
            <a:xfrm>
              <a:off x="4030071" y="241924"/>
              <a:ext cx="478753" cy="337088"/>
            </a:xfrm>
            <a:custGeom>
              <a:avLst/>
              <a:gdLst/>
              <a:ahLst/>
              <a:cxnLst/>
              <a:rect l="l" t="t" r="r" b="b"/>
              <a:pathLst>
                <a:path w="35035" h="24668" extrusionOk="0">
                  <a:moveTo>
                    <a:pt x="23392" y="1"/>
                  </a:moveTo>
                  <a:lnTo>
                    <a:pt x="22818" y="22"/>
                  </a:lnTo>
                  <a:lnTo>
                    <a:pt x="22266" y="65"/>
                  </a:lnTo>
                  <a:lnTo>
                    <a:pt x="21713" y="128"/>
                  </a:lnTo>
                  <a:lnTo>
                    <a:pt x="21182" y="235"/>
                  </a:lnTo>
                  <a:lnTo>
                    <a:pt x="20672" y="383"/>
                  </a:lnTo>
                  <a:lnTo>
                    <a:pt x="20439" y="489"/>
                  </a:lnTo>
                  <a:lnTo>
                    <a:pt x="20205" y="574"/>
                  </a:lnTo>
                  <a:lnTo>
                    <a:pt x="19992" y="702"/>
                  </a:lnTo>
                  <a:lnTo>
                    <a:pt x="19759" y="808"/>
                  </a:lnTo>
                  <a:lnTo>
                    <a:pt x="19568" y="957"/>
                  </a:lnTo>
                  <a:lnTo>
                    <a:pt x="19376" y="1106"/>
                  </a:lnTo>
                  <a:lnTo>
                    <a:pt x="19185" y="1276"/>
                  </a:lnTo>
                  <a:lnTo>
                    <a:pt x="19015" y="1446"/>
                  </a:lnTo>
                  <a:lnTo>
                    <a:pt x="19334" y="1658"/>
                  </a:lnTo>
                  <a:lnTo>
                    <a:pt x="19759" y="1955"/>
                  </a:lnTo>
                  <a:lnTo>
                    <a:pt x="20184" y="2253"/>
                  </a:lnTo>
                  <a:lnTo>
                    <a:pt x="20524" y="2444"/>
                  </a:lnTo>
                  <a:lnTo>
                    <a:pt x="19206" y="2890"/>
                  </a:lnTo>
                  <a:lnTo>
                    <a:pt x="17910" y="3358"/>
                  </a:lnTo>
                  <a:lnTo>
                    <a:pt x="17252" y="3613"/>
                  </a:lnTo>
                  <a:lnTo>
                    <a:pt x="16614" y="3889"/>
                  </a:lnTo>
                  <a:lnTo>
                    <a:pt x="15998" y="4186"/>
                  </a:lnTo>
                  <a:lnTo>
                    <a:pt x="15361" y="4484"/>
                  </a:lnTo>
                  <a:lnTo>
                    <a:pt x="14745" y="4781"/>
                  </a:lnTo>
                  <a:lnTo>
                    <a:pt x="14150" y="5121"/>
                  </a:lnTo>
                  <a:lnTo>
                    <a:pt x="13555" y="5461"/>
                  </a:lnTo>
                  <a:lnTo>
                    <a:pt x="12960" y="5822"/>
                  </a:lnTo>
                  <a:lnTo>
                    <a:pt x="12386" y="6205"/>
                  </a:lnTo>
                  <a:lnTo>
                    <a:pt x="11834" y="6608"/>
                  </a:lnTo>
                  <a:lnTo>
                    <a:pt x="11282" y="7033"/>
                  </a:lnTo>
                  <a:lnTo>
                    <a:pt x="10750" y="7458"/>
                  </a:lnTo>
                  <a:lnTo>
                    <a:pt x="11197" y="7586"/>
                  </a:lnTo>
                  <a:lnTo>
                    <a:pt x="11600" y="7713"/>
                  </a:lnTo>
                  <a:lnTo>
                    <a:pt x="11961" y="7883"/>
                  </a:lnTo>
                  <a:lnTo>
                    <a:pt x="12365" y="8117"/>
                  </a:lnTo>
                  <a:lnTo>
                    <a:pt x="11707" y="8414"/>
                  </a:lnTo>
                  <a:lnTo>
                    <a:pt x="11090" y="8712"/>
                  </a:lnTo>
                  <a:lnTo>
                    <a:pt x="10496" y="9052"/>
                  </a:lnTo>
                  <a:lnTo>
                    <a:pt x="9964" y="9392"/>
                  </a:lnTo>
                  <a:lnTo>
                    <a:pt x="9433" y="9753"/>
                  </a:lnTo>
                  <a:lnTo>
                    <a:pt x="8945" y="10135"/>
                  </a:lnTo>
                  <a:lnTo>
                    <a:pt x="8477" y="10518"/>
                  </a:lnTo>
                  <a:lnTo>
                    <a:pt x="8010" y="10921"/>
                  </a:lnTo>
                  <a:lnTo>
                    <a:pt x="7117" y="11771"/>
                  </a:lnTo>
                  <a:lnTo>
                    <a:pt x="6183" y="12642"/>
                  </a:lnTo>
                  <a:lnTo>
                    <a:pt x="5694" y="13088"/>
                  </a:lnTo>
                  <a:lnTo>
                    <a:pt x="5184" y="13535"/>
                  </a:lnTo>
                  <a:lnTo>
                    <a:pt x="4632" y="13981"/>
                  </a:lnTo>
                  <a:lnTo>
                    <a:pt x="4058" y="14448"/>
                  </a:lnTo>
                  <a:lnTo>
                    <a:pt x="4653" y="14724"/>
                  </a:lnTo>
                  <a:lnTo>
                    <a:pt x="4972" y="14873"/>
                  </a:lnTo>
                  <a:lnTo>
                    <a:pt x="5227" y="14979"/>
                  </a:lnTo>
                  <a:lnTo>
                    <a:pt x="5609" y="15149"/>
                  </a:lnTo>
                  <a:lnTo>
                    <a:pt x="5142" y="15574"/>
                  </a:lnTo>
                  <a:lnTo>
                    <a:pt x="4717" y="16020"/>
                  </a:lnTo>
                  <a:lnTo>
                    <a:pt x="4292" y="16488"/>
                  </a:lnTo>
                  <a:lnTo>
                    <a:pt x="3909" y="16955"/>
                  </a:lnTo>
                  <a:lnTo>
                    <a:pt x="3527" y="17444"/>
                  </a:lnTo>
                  <a:lnTo>
                    <a:pt x="3144" y="17954"/>
                  </a:lnTo>
                  <a:lnTo>
                    <a:pt x="2804" y="18464"/>
                  </a:lnTo>
                  <a:lnTo>
                    <a:pt x="2465" y="18974"/>
                  </a:lnTo>
                  <a:lnTo>
                    <a:pt x="1806" y="20036"/>
                  </a:lnTo>
                  <a:lnTo>
                    <a:pt x="1190" y="21141"/>
                  </a:lnTo>
                  <a:lnTo>
                    <a:pt x="595" y="22245"/>
                  </a:lnTo>
                  <a:lnTo>
                    <a:pt x="0" y="23350"/>
                  </a:lnTo>
                  <a:lnTo>
                    <a:pt x="701" y="23541"/>
                  </a:lnTo>
                  <a:lnTo>
                    <a:pt x="1381" y="23711"/>
                  </a:lnTo>
                  <a:lnTo>
                    <a:pt x="2082" y="23860"/>
                  </a:lnTo>
                  <a:lnTo>
                    <a:pt x="2804" y="23988"/>
                  </a:lnTo>
                  <a:lnTo>
                    <a:pt x="3506" y="24073"/>
                  </a:lnTo>
                  <a:lnTo>
                    <a:pt x="4207" y="24136"/>
                  </a:lnTo>
                  <a:lnTo>
                    <a:pt x="4929" y="24179"/>
                  </a:lnTo>
                  <a:lnTo>
                    <a:pt x="5651" y="24200"/>
                  </a:lnTo>
                  <a:lnTo>
                    <a:pt x="6353" y="24179"/>
                  </a:lnTo>
                  <a:lnTo>
                    <a:pt x="7075" y="24136"/>
                  </a:lnTo>
                  <a:lnTo>
                    <a:pt x="7776" y="24073"/>
                  </a:lnTo>
                  <a:lnTo>
                    <a:pt x="8498" y="23966"/>
                  </a:lnTo>
                  <a:lnTo>
                    <a:pt x="9200" y="23860"/>
                  </a:lnTo>
                  <a:lnTo>
                    <a:pt x="9901" y="23711"/>
                  </a:lnTo>
                  <a:lnTo>
                    <a:pt x="10602" y="23541"/>
                  </a:lnTo>
                  <a:lnTo>
                    <a:pt x="11282" y="23329"/>
                  </a:lnTo>
                  <a:lnTo>
                    <a:pt x="10517" y="24668"/>
                  </a:lnTo>
                  <a:lnTo>
                    <a:pt x="11175" y="24583"/>
                  </a:lnTo>
                  <a:lnTo>
                    <a:pt x="11855" y="24498"/>
                  </a:lnTo>
                  <a:lnTo>
                    <a:pt x="12514" y="24391"/>
                  </a:lnTo>
                  <a:lnTo>
                    <a:pt x="13173" y="24264"/>
                  </a:lnTo>
                  <a:lnTo>
                    <a:pt x="13831" y="24115"/>
                  </a:lnTo>
                  <a:lnTo>
                    <a:pt x="14490" y="23966"/>
                  </a:lnTo>
                  <a:lnTo>
                    <a:pt x="15127" y="23796"/>
                  </a:lnTo>
                  <a:lnTo>
                    <a:pt x="15786" y="23605"/>
                  </a:lnTo>
                  <a:lnTo>
                    <a:pt x="16423" y="23393"/>
                  </a:lnTo>
                  <a:lnTo>
                    <a:pt x="17061" y="23180"/>
                  </a:lnTo>
                  <a:lnTo>
                    <a:pt x="17698" y="22925"/>
                  </a:lnTo>
                  <a:lnTo>
                    <a:pt x="18314" y="22670"/>
                  </a:lnTo>
                  <a:lnTo>
                    <a:pt x="18930" y="22415"/>
                  </a:lnTo>
                  <a:lnTo>
                    <a:pt x="19546" y="22118"/>
                  </a:lnTo>
                  <a:lnTo>
                    <a:pt x="20141" y="21821"/>
                  </a:lnTo>
                  <a:lnTo>
                    <a:pt x="20736" y="21502"/>
                  </a:lnTo>
                  <a:lnTo>
                    <a:pt x="20736" y="21502"/>
                  </a:lnTo>
                  <a:lnTo>
                    <a:pt x="20566" y="21884"/>
                  </a:lnTo>
                  <a:lnTo>
                    <a:pt x="20439" y="22309"/>
                  </a:lnTo>
                  <a:lnTo>
                    <a:pt x="20354" y="22713"/>
                  </a:lnTo>
                  <a:lnTo>
                    <a:pt x="20311" y="23138"/>
                  </a:lnTo>
                  <a:lnTo>
                    <a:pt x="21012" y="22734"/>
                  </a:lnTo>
                  <a:lnTo>
                    <a:pt x="21692" y="22309"/>
                  </a:lnTo>
                  <a:lnTo>
                    <a:pt x="22351" y="21863"/>
                  </a:lnTo>
                  <a:lnTo>
                    <a:pt x="23009" y="21417"/>
                  </a:lnTo>
                  <a:lnTo>
                    <a:pt x="23668" y="20928"/>
                  </a:lnTo>
                  <a:lnTo>
                    <a:pt x="24305" y="20440"/>
                  </a:lnTo>
                  <a:lnTo>
                    <a:pt x="24922" y="19951"/>
                  </a:lnTo>
                  <a:lnTo>
                    <a:pt x="25538" y="19420"/>
                  </a:lnTo>
                  <a:lnTo>
                    <a:pt x="26133" y="18889"/>
                  </a:lnTo>
                  <a:lnTo>
                    <a:pt x="26727" y="18357"/>
                  </a:lnTo>
                  <a:lnTo>
                    <a:pt x="27301" y="17784"/>
                  </a:lnTo>
                  <a:lnTo>
                    <a:pt x="27854" y="17210"/>
                  </a:lnTo>
                  <a:lnTo>
                    <a:pt x="28406" y="16637"/>
                  </a:lnTo>
                  <a:lnTo>
                    <a:pt x="28937" y="16042"/>
                  </a:lnTo>
                  <a:lnTo>
                    <a:pt x="29447" y="15425"/>
                  </a:lnTo>
                  <a:lnTo>
                    <a:pt x="29957" y="14809"/>
                  </a:lnTo>
                  <a:lnTo>
                    <a:pt x="29893" y="15064"/>
                  </a:lnTo>
                  <a:lnTo>
                    <a:pt x="29851" y="15362"/>
                  </a:lnTo>
                  <a:lnTo>
                    <a:pt x="29829" y="15638"/>
                  </a:lnTo>
                  <a:lnTo>
                    <a:pt x="29829" y="15914"/>
                  </a:lnTo>
                  <a:lnTo>
                    <a:pt x="29872" y="16190"/>
                  </a:lnTo>
                  <a:lnTo>
                    <a:pt x="29914" y="16467"/>
                  </a:lnTo>
                  <a:lnTo>
                    <a:pt x="29999" y="16743"/>
                  </a:lnTo>
                  <a:lnTo>
                    <a:pt x="30106" y="16998"/>
                  </a:lnTo>
                  <a:lnTo>
                    <a:pt x="30531" y="16403"/>
                  </a:lnTo>
                  <a:lnTo>
                    <a:pt x="30955" y="15787"/>
                  </a:lnTo>
                  <a:lnTo>
                    <a:pt x="31338" y="15171"/>
                  </a:lnTo>
                  <a:lnTo>
                    <a:pt x="31720" y="14533"/>
                  </a:lnTo>
                  <a:lnTo>
                    <a:pt x="32060" y="13875"/>
                  </a:lnTo>
                  <a:lnTo>
                    <a:pt x="32400" y="13216"/>
                  </a:lnTo>
                  <a:lnTo>
                    <a:pt x="32698" y="12536"/>
                  </a:lnTo>
                  <a:lnTo>
                    <a:pt x="32974" y="11856"/>
                  </a:lnTo>
                  <a:lnTo>
                    <a:pt x="33229" y="11155"/>
                  </a:lnTo>
                  <a:lnTo>
                    <a:pt x="33462" y="10454"/>
                  </a:lnTo>
                  <a:lnTo>
                    <a:pt x="33654" y="9732"/>
                  </a:lnTo>
                  <a:lnTo>
                    <a:pt x="33845" y="9030"/>
                  </a:lnTo>
                  <a:lnTo>
                    <a:pt x="33994" y="8287"/>
                  </a:lnTo>
                  <a:lnTo>
                    <a:pt x="34121" y="7564"/>
                  </a:lnTo>
                  <a:lnTo>
                    <a:pt x="34227" y="6842"/>
                  </a:lnTo>
                  <a:lnTo>
                    <a:pt x="34291" y="6098"/>
                  </a:lnTo>
                  <a:lnTo>
                    <a:pt x="34334" y="5695"/>
                  </a:lnTo>
                  <a:lnTo>
                    <a:pt x="34440" y="5057"/>
                  </a:lnTo>
                  <a:lnTo>
                    <a:pt x="34695" y="3464"/>
                  </a:lnTo>
                  <a:lnTo>
                    <a:pt x="35035" y="1361"/>
                  </a:lnTo>
                  <a:lnTo>
                    <a:pt x="34546" y="1403"/>
                  </a:lnTo>
                  <a:lnTo>
                    <a:pt x="34057" y="1424"/>
                  </a:lnTo>
                  <a:lnTo>
                    <a:pt x="33569" y="1403"/>
                  </a:lnTo>
                  <a:lnTo>
                    <a:pt x="33080" y="1382"/>
                  </a:lnTo>
                  <a:lnTo>
                    <a:pt x="32591" y="1339"/>
                  </a:lnTo>
                  <a:lnTo>
                    <a:pt x="32103" y="1276"/>
                  </a:lnTo>
                  <a:lnTo>
                    <a:pt x="31147" y="1106"/>
                  </a:lnTo>
                  <a:lnTo>
                    <a:pt x="30169" y="914"/>
                  </a:lnTo>
                  <a:lnTo>
                    <a:pt x="29192" y="723"/>
                  </a:lnTo>
                  <a:lnTo>
                    <a:pt x="28236" y="532"/>
                  </a:lnTo>
                  <a:lnTo>
                    <a:pt x="27259" y="362"/>
                  </a:lnTo>
                  <a:lnTo>
                    <a:pt x="26218" y="192"/>
                  </a:lnTo>
                  <a:lnTo>
                    <a:pt x="25113" y="86"/>
                  </a:lnTo>
                  <a:lnTo>
                    <a:pt x="24539" y="22"/>
                  </a:lnTo>
                  <a:lnTo>
                    <a:pt x="23965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6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8"/>
            <p:cNvSpPr/>
            <p:nvPr/>
          </p:nvSpPr>
          <p:spPr>
            <a:xfrm>
              <a:off x="4104976" y="279970"/>
              <a:ext cx="384109" cy="230529"/>
            </a:xfrm>
            <a:custGeom>
              <a:avLst/>
              <a:gdLst/>
              <a:ahLst/>
              <a:cxnLst/>
              <a:rect l="l" t="t" r="r" b="b"/>
              <a:pathLst>
                <a:path w="28109" h="16870" extrusionOk="0">
                  <a:moveTo>
                    <a:pt x="28109" y="0"/>
                  </a:moveTo>
                  <a:lnTo>
                    <a:pt x="28003" y="43"/>
                  </a:lnTo>
                  <a:lnTo>
                    <a:pt x="27684" y="149"/>
                  </a:lnTo>
                  <a:lnTo>
                    <a:pt x="27472" y="255"/>
                  </a:lnTo>
                  <a:lnTo>
                    <a:pt x="27217" y="382"/>
                  </a:lnTo>
                  <a:lnTo>
                    <a:pt x="26919" y="552"/>
                  </a:lnTo>
                  <a:lnTo>
                    <a:pt x="26600" y="744"/>
                  </a:lnTo>
                  <a:lnTo>
                    <a:pt x="26239" y="999"/>
                  </a:lnTo>
                  <a:lnTo>
                    <a:pt x="25878" y="1317"/>
                  </a:lnTo>
                  <a:lnTo>
                    <a:pt x="25496" y="1657"/>
                  </a:lnTo>
                  <a:lnTo>
                    <a:pt x="25071" y="2082"/>
                  </a:lnTo>
                  <a:lnTo>
                    <a:pt x="24667" y="2571"/>
                  </a:lnTo>
                  <a:lnTo>
                    <a:pt x="24242" y="3102"/>
                  </a:lnTo>
                  <a:lnTo>
                    <a:pt x="23817" y="3718"/>
                  </a:lnTo>
                  <a:lnTo>
                    <a:pt x="23392" y="4419"/>
                  </a:lnTo>
                  <a:lnTo>
                    <a:pt x="23116" y="4865"/>
                  </a:lnTo>
                  <a:lnTo>
                    <a:pt x="22819" y="5290"/>
                  </a:lnTo>
                  <a:lnTo>
                    <a:pt x="22521" y="5715"/>
                  </a:lnTo>
                  <a:lnTo>
                    <a:pt x="22203" y="6140"/>
                  </a:lnTo>
                  <a:lnTo>
                    <a:pt x="21863" y="6544"/>
                  </a:lnTo>
                  <a:lnTo>
                    <a:pt x="21501" y="6948"/>
                  </a:lnTo>
                  <a:lnTo>
                    <a:pt x="21140" y="7330"/>
                  </a:lnTo>
                  <a:lnTo>
                    <a:pt x="20779" y="7712"/>
                  </a:lnTo>
                  <a:lnTo>
                    <a:pt x="20375" y="8074"/>
                  </a:lnTo>
                  <a:lnTo>
                    <a:pt x="19972" y="8435"/>
                  </a:lnTo>
                  <a:lnTo>
                    <a:pt x="19568" y="8796"/>
                  </a:lnTo>
                  <a:lnTo>
                    <a:pt x="19143" y="9136"/>
                  </a:lnTo>
                  <a:lnTo>
                    <a:pt x="18272" y="9795"/>
                  </a:lnTo>
                  <a:lnTo>
                    <a:pt x="17358" y="10411"/>
                  </a:lnTo>
                  <a:lnTo>
                    <a:pt x="16445" y="11006"/>
                  </a:lnTo>
                  <a:lnTo>
                    <a:pt x="15489" y="11558"/>
                  </a:lnTo>
                  <a:lnTo>
                    <a:pt x="14511" y="12089"/>
                  </a:lnTo>
                  <a:lnTo>
                    <a:pt x="13534" y="12578"/>
                  </a:lnTo>
                  <a:lnTo>
                    <a:pt x="12536" y="13024"/>
                  </a:lnTo>
                  <a:lnTo>
                    <a:pt x="11558" y="13470"/>
                  </a:lnTo>
                  <a:lnTo>
                    <a:pt x="10560" y="13874"/>
                  </a:lnTo>
                  <a:lnTo>
                    <a:pt x="9604" y="14235"/>
                  </a:lnTo>
                  <a:lnTo>
                    <a:pt x="8648" y="14575"/>
                  </a:lnTo>
                  <a:lnTo>
                    <a:pt x="7713" y="14894"/>
                  </a:lnTo>
                  <a:lnTo>
                    <a:pt x="6799" y="15191"/>
                  </a:lnTo>
                  <a:lnTo>
                    <a:pt x="5928" y="15446"/>
                  </a:lnTo>
                  <a:lnTo>
                    <a:pt x="4313" y="15913"/>
                  </a:lnTo>
                  <a:lnTo>
                    <a:pt x="2869" y="16275"/>
                  </a:lnTo>
                  <a:lnTo>
                    <a:pt x="1679" y="16530"/>
                  </a:lnTo>
                  <a:lnTo>
                    <a:pt x="787" y="16721"/>
                  </a:lnTo>
                  <a:lnTo>
                    <a:pt x="0" y="16869"/>
                  </a:lnTo>
                  <a:lnTo>
                    <a:pt x="0" y="16869"/>
                  </a:lnTo>
                  <a:lnTo>
                    <a:pt x="1169" y="16827"/>
                  </a:lnTo>
                  <a:lnTo>
                    <a:pt x="2316" y="16763"/>
                  </a:lnTo>
                  <a:lnTo>
                    <a:pt x="3442" y="16636"/>
                  </a:lnTo>
                  <a:lnTo>
                    <a:pt x="4568" y="16466"/>
                  </a:lnTo>
                  <a:lnTo>
                    <a:pt x="5673" y="16275"/>
                  </a:lnTo>
                  <a:lnTo>
                    <a:pt x="6757" y="16041"/>
                  </a:lnTo>
                  <a:lnTo>
                    <a:pt x="7819" y="15765"/>
                  </a:lnTo>
                  <a:lnTo>
                    <a:pt x="8860" y="15467"/>
                  </a:lnTo>
                  <a:lnTo>
                    <a:pt x="9880" y="15149"/>
                  </a:lnTo>
                  <a:lnTo>
                    <a:pt x="10878" y="14787"/>
                  </a:lnTo>
                  <a:lnTo>
                    <a:pt x="11856" y="14405"/>
                  </a:lnTo>
                  <a:lnTo>
                    <a:pt x="12812" y="14001"/>
                  </a:lnTo>
                  <a:lnTo>
                    <a:pt x="13725" y="13576"/>
                  </a:lnTo>
                  <a:lnTo>
                    <a:pt x="14618" y="13130"/>
                  </a:lnTo>
                  <a:lnTo>
                    <a:pt x="15489" y="12663"/>
                  </a:lnTo>
                  <a:lnTo>
                    <a:pt x="16317" y="12195"/>
                  </a:lnTo>
                  <a:lnTo>
                    <a:pt x="17125" y="11707"/>
                  </a:lnTo>
                  <a:lnTo>
                    <a:pt x="17890" y="11218"/>
                  </a:lnTo>
                  <a:lnTo>
                    <a:pt x="18633" y="10708"/>
                  </a:lnTo>
                  <a:lnTo>
                    <a:pt x="19334" y="10198"/>
                  </a:lnTo>
                  <a:lnTo>
                    <a:pt x="19993" y="9710"/>
                  </a:lnTo>
                  <a:lnTo>
                    <a:pt x="20609" y="9200"/>
                  </a:lnTo>
                  <a:lnTo>
                    <a:pt x="21204" y="8690"/>
                  </a:lnTo>
                  <a:lnTo>
                    <a:pt x="21735" y="8201"/>
                  </a:lnTo>
                  <a:lnTo>
                    <a:pt x="22245" y="7712"/>
                  </a:lnTo>
                  <a:lnTo>
                    <a:pt x="22691" y="7224"/>
                  </a:lnTo>
                  <a:lnTo>
                    <a:pt x="23116" y="6756"/>
                  </a:lnTo>
                  <a:lnTo>
                    <a:pt x="23477" y="6289"/>
                  </a:lnTo>
                  <a:lnTo>
                    <a:pt x="23796" y="5843"/>
                  </a:lnTo>
                  <a:lnTo>
                    <a:pt x="24072" y="5439"/>
                  </a:lnTo>
                  <a:lnTo>
                    <a:pt x="24285" y="5035"/>
                  </a:lnTo>
                  <a:lnTo>
                    <a:pt x="24455" y="4653"/>
                  </a:lnTo>
                  <a:lnTo>
                    <a:pt x="24752" y="3952"/>
                  </a:lnTo>
                  <a:lnTo>
                    <a:pt x="25050" y="3336"/>
                  </a:lnTo>
                  <a:lnTo>
                    <a:pt x="25347" y="2783"/>
                  </a:lnTo>
                  <a:lnTo>
                    <a:pt x="25666" y="2273"/>
                  </a:lnTo>
                  <a:lnTo>
                    <a:pt x="25963" y="1848"/>
                  </a:lnTo>
                  <a:lnTo>
                    <a:pt x="26282" y="1466"/>
                  </a:lnTo>
                  <a:lnTo>
                    <a:pt x="26558" y="1147"/>
                  </a:lnTo>
                  <a:lnTo>
                    <a:pt x="26855" y="871"/>
                  </a:lnTo>
                  <a:lnTo>
                    <a:pt x="27110" y="637"/>
                  </a:lnTo>
                  <a:lnTo>
                    <a:pt x="27344" y="446"/>
                  </a:lnTo>
                  <a:lnTo>
                    <a:pt x="27557" y="298"/>
                  </a:lnTo>
                  <a:lnTo>
                    <a:pt x="27748" y="191"/>
                  </a:lnTo>
                  <a:lnTo>
                    <a:pt x="28024" y="43"/>
                  </a:lnTo>
                  <a:lnTo>
                    <a:pt x="2810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8"/>
            <p:cNvSpPr/>
            <p:nvPr/>
          </p:nvSpPr>
          <p:spPr>
            <a:xfrm>
              <a:off x="4303576" y="342684"/>
              <a:ext cx="112668" cy="25267"/>
            </a:xfrm>
            <a:custGeom>
              <a:avLst/>
              <a:gdLst/>
              <a:ahLst/>
              <a:cxnLst/>
              <a:rect l="l" t="t" r="r" b="b"/>
              <a:pathLst>
                <a:path w="8245" h="1849" extrusionOk="0">
                  <a:moveTo>
                    <a:pt x="2911" y="0"/>
                  </a:moveTo>
                  <a:lnTo>
                    <a:pt x="2317" y="43"/>
                  </a:lnTo>
                  <a:lnTo>
                    <a:pt x="1807" y="85"/>
                  </a:lnTo>
                  <a:lnTo>
                    <a:pt x="1360" y="149"/>
                  </a:lnTo>
                  <a:lnTo>
                    <a:pt x="978" y="234"/>
                  </a:lnTo>
                  <a:lnTo>
                    <a:pt x="681" y="319"/>
                  </a:lnTo>
                  <a:lnTo>
                    <a:pt x="426" y="404"/>
                  </a:lnTo>
                  <a:lnTo>
                    <a:pt x="234" y="489"/>
                  </a:lnTo>
                  <a:lnTo>
                    <a:pt x="107" y="553"/>
                  </a:lnTo>
                  <a:lnTo>
                    <a:pt x="1" y="616"/>
                  </a:lnTo>
                  <a:lnTo>
                    <a:pt x="298" y="553"/>
                  </a:lnTo>
                  <a:lnTo>
                    <a:pt x="617" y="510"/>
                  </a:lnTo>
                  <a:lnTo>
                    <a:pt x="936" y="489"/>
                  </a:lnTo>
                  <a:lnTo>
                    <a:pt x="1254" y="468"/>
                  </a:lnTo>
                  <a:lnTo>
                    <a:pt x="1913" y="468"/>
                  </a:lnTo>
                  <a:lnTo>
                    <a:pt x="2571" y="510"/>
                  </a:lnTo>
                  <a:lnTo>
                    <a:pt x="3230" y="595"/>
                  </a:lnTo>
                  <a:lnTo>
                    <a:pt x="3910" y="701"/>
                  </a:lnTo>
                  <a:lnTo>
                    <a:pt x="4547" y="829"/>
                  </a:lnTo>
                  <a:lnTo>
                    <a:pt x="5164" y="978"/>
                  </a:lnTo>
                  <a:lnTo>
                    <a:pt x="5737" y="1126"/>
                  </a:lnTo>
                  <a:lnTo>
                    <a:pt x="6268" y="1275"/>
                  </a:lnTo>
                  <a:lnTo>
                    <a:pt x="7161" y="1572"/>
                  </a:lnTo>
                  <a:lnTo>
                    <a:pt x="7756" y="1764"/>
                  </a:lnTo>
                  <a:lnTo>
                    <a:pt x="7968" y="1849"/>
                  </a:lnTo>
                  <a:lnTo>
                    <a:pt x="8244" y="765"/>
                  </a:lnTo>
                  <a:lnTo>
                    <a:pt x="7139" y="489"/>
                  </a:lnTo>
                  <a:lnTo>
                    <a:pt x="6120" y="298"/>
                  </a:lnTo>
                  <a:lnTo>
                    <a:pt x="5185" y="149"/>
                  </a:lnTo>
                  <a:lnTo>
                    <a:pt x="4356" y="64"/>
                  </a:lnTo>
                  <a:lnTo>
                    <a:pt x="3591" y="21"/>
                  </a:lnTo>
                  <a:lnTo>
                    <a:pt x="2911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8"/>
            <p:cNvSpPr/>
            <p:nvPr/>
          </p:nvSpPr>
          <p:spPr>
            <a:xfrm>
              <a:off x="4358159" y="380717"/>
              <a:ext cx="49959" cy="104537"/>
            </a:xfrm>
            <a:custGeom>
              <a:avLst/>
              <a:gdLst/>
              <a:ahLst/>
              <a:cxnLst/>
              <a:rect l="l" t="t" r="r" b="b"/>
              <a:pathLst>
                <a:path w="3656" h="7650" extrusionOk="0">
                  <a:moveTo>
                    <a:pt x="2550" y="0"/>
                  </a:moveTo>
                  <a:lnTo>
                    <a:pt x="2529" y="234"/>
                  </a:lnTo>
                  <a:lnTo>
                    <a:pt x="2444" y="850"/>
                  </a:lnTo>
                  <a:lnTo>
                    <a:pt x="2296" y="1764"/>
                  </a:lnTo>
                  <a:lnTo>
                    <a:pt x="2168" y="2316"/>
                  </a:lnTo>
                  <a:lnTo>
                    <a:pt x="2041" y="2890"/>
                  </a:lnTo>
                  <a:lnTo>
                    <a:pt x="1892" y="3506"/>
                  </a:lnTo>
                  <a:lnTo>
                    <a:pt x="1701" y="4143"/>
                  </a:lnTo>
                  <a:lnTo>
                    <a:pt x="1509" y="4781"/>
                  </a:lnTo>
                  <a:lnTo>
                    <a:pt x="1254" y="5418"/>
                  </a:lnTo>
                  <a:lnTo>
                    <a:pt x="1000" y="6013"/>
                  </a:lnTo>
                  <a:lnTo>
                    <a:pt x="702" y="6608"/>
                  </a:lnTo>
                  <a:lnTo>
                    <a:pt x="532" y="6884"/>
                  </a:lnTo>
                  <a:lnTo>
                    <a:pt x="362" y="7139"/>
                  </a:lnTo>
                  <a:lnTo>
                    <a:pt x="192" y="7394"/>
                  </a:lnTo>
                  <a:lnTo>
                    <a:pt x="1" y="7649"/>
                  </a:lnTo>
                  <a:lnTo>
                    <a:pt x="86" y="7585"/>
                  </a:lnTo>
                  <a:lnTo>
                    <a:pt x="213" y="7500"/>
                  </a:lnTo>
                  <a:lnTo>
                    <a:pt x="362" y="7373"/>
                  </a:lnTo>
                  <a:lnTo>
                    <a:pt x="553" y="7182"/>
                  </a:lnTo>
                  <a:lnTo>
                    <a:pt x="787" y="6948"/>
                  </a:lnTo>
                  <a:lnTo>
                    <a:pt x="1021" y="6650"/>
                  </a:lnTo>
                  <a:lnTo>
                    <a:pt x="1297" y="6289"/>
                  </a:lnTo>
                  <a:lnTo>
                    <a:pt x="1573" y="5843"/>
                  </a:lnTo>
                  <a:lnTo>
                    <a:pt x="1871" y="5333"/>
                  </a:lnTo>
                  <a:lnTo>
                    <a:pt x="2168" y="4738"/>
                  </a:lnTo>
                  <a:lnTo>
                    <a:pt x="2487" y="4037"/>
                  </a:lnTo>
                  <a:lnTo>
                    <a:pt x="2784" y="3251"/>
                  </a:lnTo>
                  <a:lnTo>
                    <a:pt x="3082" y="2359"/>
                  </a:lnTo>
                  <a:lnTo>
                    <a:pt x="3379" y="1360"/>
                  </a:lnTo>
                  <a:lnTo>
                    <a:pt x="3655" y="255"/>
                  </a:lnTo>
                  <a:lnTo>
                    <a:pt x="255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8"/>
            <p:cNvSpPr/>
            <p:nvPr/>
          </p:nvSpPr>
          <p:spPr>
            <a:xfrm>
              <a:off x="4255675" y="436175"/>
              <a:ext cx="76073" cy="90599"/>
            </a:xfrm>
            <a:custGeom>
              <a:avLst/>
              <a:gdLst/>
              <a:ahLst/>
              <a:cxnLst/>
              <a:rect l="l" t="t" r="r" b="b"/>
              <a:pathLst>
                <a:path w="5567" h="6630" extrusionOk="0">
                  <a:moveTo>
                    <a:pt x="4589" y="0"/>
                  </a:moveTo>
                  <a:lnTo>
                    <a:pt x="4504" y="213"/>
                  </a:lnTo>
                  <a:lnTo>
                    <a:pt x="4249" y="787"/>
                  </a:lnTo>
                  <a:lnTo>
                    <a:pt x="3846" y="1615"/>
                  </a:lnTo>
                  <a:lnTo>
                    <a:pt x="3569" y="2104"/>
                  </a:lnTo>
                  <a:lnTo>
                    <a:pt x="3293" y="2635"/>
                  </a:lnTo>
                  <a:lnTo>
                    <a:pt x="2975" y="3187"/>
                  </a:lnTo>
                  <a:lnTo>
                    <a:pt x="2613" y="3740"/>
                  </a:lnTo>
                  <a:lnTo>
                    <a:pt x="2252" y="4292"/>
                  </a:lnTo>
                  <a:lnTo>
                    <a:pt x="1849" y="4823"/>
                  </a:lnTo>
                  <a:lnTo>
                    <a:pt x="1424" y="5354"/>
                  </a:lnTo>
                  <a:lnTo>
                    <a:pt x="977" y="5822"/>
                  </a:lnTo>
                  <a:lnTo>
                    <a:pt x="744" y="6056"/>
                  </a:lnTo>
                  <a:lnTo>
                    <a:pt x="489" y="6247"/>
                  </a:lnTo>
                  <a:lnTo>
                    <a:pt x="255" y="6459"/>
                  </a:lnTo>
                  <a:lnTo>
                    <a:pt x="0" y="6629"/>
                  </a:lnTo>
                  <a:lnTo>
                    <a:pt x="0" y="6629"/>
                  </a:lnTo>
                  <a:lnTo>
                    <a:pt x="128" y="6587"/>
                  </a:lnTo>
                  <a:lnTo>
                    <a:pt x="255" y="6544"/>
                  </a:lnTo>
                  <a:lnTo>
                    <a:pt x="446" y="6459"/>
                  </a:lnTo>
                  <a:lnTo>
                    <a:pt x="680" y="6353"/>
                  </a:lnTo>
                  <a:lnTo>
                    <a:pt x="956" y="6183"/>
                  </a:lnTo>
                  <a:lnTo>
                    <a:pt x="1275" y="5971"/>
                  </a:lnTo>
                  <a:lnTo>
                    <a:pt x="1636" y="5694"/>
                  </a:lnTo>
                  <a:lnTo>
                    <a:pt x="2019" y="5333"/>
                  </a:lnTo>
                  <a:lnTo>
                    <a:pt x="2443" y="4930"/>
                  </a:lnTo>
                  <a:lnTo>
                    <a:pt x="2911" y="4441"/>
                  </a:lnTo>
                  <a:lnTo>
                    <a:pt x="3399" y="3846"/>
                  </a:lnTo>
                  <a:lnTo>
                    <a:pt x="3909" y="3187"/>
                  </a:lnTo>
                  <a:lnTo>
                    <a:pt x="4441" y="2401"/>
                  </a:lnTo>
                  <a:lnTo>
                    <a:pt x="4993" y="1530"/>
                  </a:lnTo>
                  <a:lnTo>
                    <a:pt x="5567" y="532"/>
                  </a:lnTo>
                  <a:lnTo>
                    <a:pt x="458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8"/>
            <p:cNvSpPr/>
            <p:nvPr/>
          </p:nvSpPr>
          <p:spPr>
            <a:xfrm>
              <a:off x="4243184" y="403649"/>
              <a:ext cx="112654" cy="24993"/>
            </a:xfrm>
            <a:custGeom>
              <a:avLst/>
              <a:gdLst/>
              <a:ahLst/>
              <a:cxnLst/>
              <a:rect l="l" t="t" r="r" b="b"/>
              <a:pathLst>
                <a:path w="8244" h="1829" extrusionOk="0">
                  <a:moveTo>
                    <a:pt x="2911" y="1"/>
                  </a:moveTo>
                  <a:lnTo>
                    <a:pt x="2316" y="22"/>
                  </a:lnTo>
                  <a:lnTo>
                    <a:pt x="1785" y="65"/>
                  </a:lnTo>
                  <a:lnTo>
                    <a:pt x="1339" y="128"/>
                  </a:lnTo>
                  <a:lnTo>
                    <a:pt x="957" y="213"/>
                  </a:lnTo>
                  <a:lnTo>
                    <a:pt x="659" y="298"/>
                  </a:lnTo>
                  <a:lnTo>
                    <a:pt x="404" y="383"/>
                  </a:lnTo>
                  <a:lnTo>
                    <a:pt x="213" y="468"/>
                  </a:lnTo>
                  <a:lnTo>
                    <a:pt x="86" y="532"/>
                  </a:lnTo>
                  <a:lnTo>
                    <a:pt x="1" y="596"/>
                  </a:lnTo>
                  <a:lnTo>
                    <a:pt x="1" y="596"/>
                  </a:lnTo>
                  <a:lnTo>
                    <a:pt x="298" y="532"/>
                  </a:lnTo>
                  <a:lnTo>
                    <a:pt x="595" y="490"/>
                  </a:lnTo>
                  <a:lnTo>
                    <a:pt x="914" y="468"/>
                  </a:lnTo>
                  <a:lnTo>
                    <a:pt x="1233" y="447"/>
                  </a:lnTo>
                  <a:lnTo>
                    <a:pt x="1891" y="447"/>
                  </a:lnTo>
                  <a:lnTo>
                    <a:pt x="2550" y="490"/>
                  </a:lnTo>
                  <a:lnTo>
                    <a:pt x="3230" y="575"/>
                  </a:lnTo>
                  <a:lnTo>
                    <a:pt x="3889" y="681"/>
                  </a:lnTo>
                  <a:lnTo>
                    <a:pt x="4526" y="808"/>
                  </a:lnTo>
                  <a:lnTo>
                    <a:pt x="5142" y="957"/>
                  </a:lnTo>
                  <a:lnTo>
                    <a:pt x="5716" y="1106"/>
                  </a:lnTo>
                  <a:lnTo>
                    <a:pt x="6247" y="1254"/>
                  </a:lnTo>
                  <a:lnTo>
                    <a:pt x="7139" y="1552"/>
                  </a:lnTo>
                  <a:lnTo>
                    <a:pt x="7734" y="1743"/>
                  </a:lnTo>
                  <a:lnTo>
                    <a:pt x="7947" y="1828"/>
                  </a:lnTo>
                  <a:lnTo>
                    <a:pt x="8244" y="745"/>
                  </a:lnTo>
                  <a:lnTo>
                    <a:pt x="7118" y="468"/>
                  </a:lnTo>
                  <a:lnTo>
                    <a:pt x="6098" y="277"/>
                  </a:lnTo>
                  <a:lnTo>
                    <a:pt x="5163" y="128"/>
                  </a:lnTo>
                  <a:lnTo>
                    <a:pt x="4335" y="43"/>
                  </a:lnTo>
                  <a:lnTo>
                    <a:pt x="3570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8"/>
            <p:cNvSpPr/>
            <p:nvPr/>
          </p:nvSpPr>
          <p:spPr>
            <a:xfrm>
              <a:off x="4152016" y="453599"/>
              <a:ext cx="112654" cy="25267"/>
            </a:xfrm>
            <a:custGeom>
              <a:avLst/>
              <a:gdLst/>
              <a:ahLst/>
              <a:cxnLst/>
              <a:rect l="l" t="t" r="r" b="b"/>
              <a:pathLst>
                <a:path w="8244" h="1849" extrusionOk="0">
                  <a:moveTo>
                    <a:pt x="2911" y="0"/>
                  </a:moveTo>
                  <a:lnTo>
                    <a:pt x="2316" y="21"/>
                  </a:lnTo>
                  <a:lnTo>
                    <a:pt x="1785" y="64"/>
                  </a:lnTo>
                  <a:lnTo>
                    <a:pt x="1339" y="149"/>
                  </a:lnTo>
                  <a:lnTo>
                    <a:pt x="956" y="234"/>
                  </a:lnTo>
                  <a:lnTo>
                    <a:pt x="659" y="319"/>
                  </a:lnTo>
                  <a:lnTo>
                    <a:pt x="404" y="404"/>
                  </a:lnTo>
                  <a:lnTo>
                    <a:pt x="213" y="468"/>
                  </a:lnTo>
                  <a:lnTo>
                    <a:pt x="85" y="531"/>
                  </a:lnTo>
                  <a:lnTo>
                    <a:pt x="0" y="595"/>
                  </a:lnTo>
                  <a:lnTo>
                    <a:pt x="298" y="553"/>
                  </a:lnTo>
                  <a:lnTo>
                    <a:pt x="595" y="510"/>
                  </a:lnTo>
                  <a:lnTo>
                    <a:pt x="914" y="468"/>
                  </a:lnTo>
                  <a:lnTo>
                    <a:pt x="1233" y="446"/>
                  </a:lnTo>
                  <a:lnTo>
                    <a:pt x="1891" y="468"/>
                  </a:lnTo>
                  <a:lnTo>
                    <a:pt x="2550" y="510"/>
                  </a:lnTo>
                  <a:lnTo>
                    <a:pt x="3230" y="574"/>
                  </a:lnTo>
                  <a:lnTo>
                    <a:pt x="3888" y="680"/>
                  </a:lnTo>
                  <a:lnTo>
                    <a:pt x="4526" y="808"/>
                  </a:lnTo>
                  <a:lnTo>
                    <a:pt x="5142" y="956"/>
                  </a:lnTo>
                  <a:lnTo>
                    <a:pt x="5715" y="1105"/>
                  </a:lnTo>
                  <a:lnTo>
                    <a:pt x="6247" y="1254"/>
                  </a:lnTo>
                  <a:lnTo>
                    <a:pt x="7139" y="1551"/>
                  </a:lnTo>
                  <a:lnTo>
                    <a:pt x="7734" y="1764"/>
                  </a:lnTo>
                  <a:lnTo>
                    <a:pt x="7946" y="1849"/>
                  </a:lnTo>
                  <a:lnTo>
                    <a:pt x="8244" y="744"/>
                  </a:lnTo>
                  <a:lnTo>
                    <a:pt x="7118" y="489"/>
                  </a:lnTo>
                  <a:lnTo>
                    <a:pt x="6098" y="276"/>
                  </a:lnTo>
                  <a:lnTo>
                    <a:pt x="5163" y="128"/>
                  </a:lnTo>
                  <a:lnTo>
                    <a:pt x="4335" y="43"/>
                  </a:lnTo>
                  <a:lnTo>
                    <a:pt x="357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8"/>
            <p:cNvSpPr/>
            <p:nvPr/>
          </p:nvSpPr>
          <p:spPr>
            <a:xfrm>
              <a:off x="4635162" y="241924"/>
              <a:ext cx="478767" cy="337088"/>
            </a:xfrm>
            <a:custGeom>
              <a:avLst/>
              <a:gdLst/>
              <a:ahLst/>
              <a:cxnLst/>
              <a:rect l="l" t="t" r="r" b="b"/>
              <a:pathLst>
                <a:path w="35036" h="24668" extrusionOk="0">
                  <a:moveTo>
                    <a:pt x="11070" y="1"/>
                  </a:moveTo>
                  <a:lnTo>
                    <a:pt x="10496" y="22"/>
                  </a:lnTo>
                  <a:lnTo>
                    <a:pt x="9923" y="86"/>
                  </a:lnTo>
                  <a:lnTo>
                    <a:pt x="8818" y="192"/>
                  </a:lnTo>
                  <a:lnTo>
                    <a:pt x="7798" y="362"/>
                  </a:lnTo>
                  <a:lnTo>
                    <a:pt x="6821" y="532"/>
                  </a:lnTo>
                  <a:lnTo>
                    <a:pt x="5843" y="723"/>
                  </a:lnTo>
                  <a:lnTo>
                    <a:pt x="4887" y="914"/>
                  </a:lnTo>
                  <a:lnTo>
                    <a:pt x="3910" y="1106"/>
                  </a:lnTo>
                  <a:lnTo>
                    <a:pt x="2933" y="1276"/>
                  </a:lnTo>
                  <a:lnTo>
                    <a:pt x="2444" y="1339"/>
                  </a:lnTo>
                  <a:lnTo>
                    <a:pt x="1955" y="1382"/>
                  </a:lnTo>
                  <a:lnTo>
                    <a:pt x="1467" y="1403"/>
                  </a:lnTo>
                  <a:lnTo>
                    <a:pt x="999" y="1424"/>
                  </a:lnTo>
                  <a:lnTo>
                    <a:pt x="511" y="1403"/>
                  </a:lnTo>
                  <a:lnTo>
                    <a:pt x="1" y="1361"/>
                  </a:lnTo>
                  <a:lnTo>
                    <a:pt x="362" y="3464"/>
                  </a:lnTo>
                  <a:lnTo>
                    <a:pt x="617" y="5057"/>
                  </a:lnTo>
                  <a:lnTo>
                    <a:pt x="702" y="5695"/>
                  </a:lnTo>
                  <a:lnTo>
                    <a:pt x="744" y="6098"/>
                  </a:lnTo>
                  <a:lnTo>
                    <a:pt x="829" y="6842"/>
                  </a:lnTo>
                  <a:lnTo>
                    <a:pt x="935" y="7564"/>
                  </a:lnTo>
                  <a:lnTo>
                    <a:pt x="1063" y="8287"/>
                  </a:lnTo>
                  <a:lnTo>
                    <a:pt x="1212" y="9030"/>
                  </a:lnTo>
                  <a:lnTo>
                    <a:pt x="1382" y="9732"/>
                  </a:lnTo>
                  <a:lnTo>
                    <a:pt x="1594" y="10454"/>
                  </a:lnTo>
                  <a:lnTo>
                    <a:pt x="1828" y="11155"/>
                  </a:lnTo>
                  <a:lnTo>
                    <a:pt x="2083" y="11856"/>
                  </a:lnTo>
                  <a:lnTo>
                    <a:pt x="2359" y="12536"/>
                  </a:lnTo>
                  <a:lnTo>
                    <a:pt x="2656" y="13216"/>
                  </a:lnTo>
                  <a:lnTo>
                    <a:pt x="2975" y="13875"/>
                  </a:lnTo>
                  <a:lnTo>
                    <a:pt x="3336" y="14533"/>
                  </a:lnTo>
                  <a:lnTo>
                    <a:pt x="3697" y="15171"/>
                  </a:lnTo>
                  <a:lnTo>
                    <a:pt x="4101" y="15787"/>
                  </a:lnTo>
                  <a:lnTo>
                    <a:pt x="4505" y="16403"/>
                  </a:lnTo>
                  <a:lnTo>
                    <a:pt x="4951" y="16998"/>
                  </a:lnTo>
                  <a:lnTo>
                    <a:pt x="5057" y="16743"/>
                  </a:lnTo>
                  <a:lnTo>
                    <a:pt x="5121" y="16467"/>
                  </a:lnTo>
                  <a:lnTo>
                    <a:pt x="5185" y="16190"/>
                  </a:lnTo>
                  <a:lnTo>
                    <a:pt x="5206" y="15914"/>
                  </a:lnTo>
                  <a:lnTo>
                    <a:pt x="5206" y="15638"/>
                  </a:lnTo>
                  <a:lnTo>
                    <a:pt x="5206" y="15362"/>
                  </a:lnTo>
                  <a:lnTo>
                    <a:pt x="5163" y="15064"/>
                  </a:lnTo>
                  <a:lnTo>
                    <a:pt x="5078" y="14809"/>
                  </a:lnTo>
                  <a:lnTo>
                    <a:pt x="5588" y="15425"/>
                  </a:lnTo>
                  <a:lnTo>
                    <a:pt x="6098" y="16042"/>
                  </a:lnTo>
                  <a:lnTo>
                    <a:pt x="6651" y="16637"/>
                  </a:lnTo>
                  <a:lnTo>
                    <a:pt x="7182" y="17210"/>
                  </a:lnTo>
                  <a:lnTo>
                    <a:pt x="7755" y="17784"/>
                  </a:lnTo>
                  <a:lnTo>
                    <a:pt x="8329" y="18357"/>
                  </a:lnTo>
                  <a:lnTo>
                    <a:pt x="8903" y="18889"/>
                  </a:lnTo>
                  <a:lnTo>
                    <a:pt x="9519" y="19420"/>
                  </a:lnTo>
                  <a:lnTo>
                    <a:pt x="10114" y="19951"/>
                  </a:lnTo>
                  <a:lnTo>
                    <a:pt x="10751" y="20440"/>
                  </a:lnTo>
                  <a:lnTo>
                    <a:pt x="11389" y="20928"/>
                  </a:lnTo>
                  <a:lnTo>
                    <a:pt x="12026" y="21417"/>
                  </a:lnTo>
                  <a:lnTo>
                    <a:pt x="12685" y="21863"/>
                  </a:lnTo>
                  <a:lnTo>
                    <a:pt x="13364" y="22309"/>
                  </a:lnTo>
                  <a:lnTo>
                    <a:pt x="14044" y="22734"/>
                  </a:lnTo>
                  <a:lnTo>
                    <a:pt x="14724" y="23138"/>
                  </a:lnTo>
                  <a:lnTo>
                    <a:pt x="14682" y="22713"/>
                  </a:lnTo>
                  <a:lnTo>
                    <a:pt x="14618" y="22309"/>
                  </a:lnTo>
                  <a:lnTo>
                    <a:pt x="14490" y="21884"/>
                  </a:lnTo>
                  <a:lnTo>
                    <a:pt x="14320" y="21502"/>
                  </a:lnTo>
                  <a:lnTo>
                    <a:pt x="14894" y="21821"/>
                  </a:lnTo>
                  <a:lnTo>
                    <a:pt x="15510" y="22118"/>
                  </a:lnTo>
                  <a:lnTo>
                    <a:pt x="16126" y="22415"/>
                  </a:lnTo>
                  <a:lnTo>
                    <a:pt x="16743" y="22670"/>
                  </a:lnTo>
                  <a:lnTo>
                    <a:pt x="17359" y="22925"/>
                  </a:lnTo>
                  <a:lnTo>
                    <a:pt x="17996" y="23180"/>
                  </a:lnTo>
                  <a:lnTo>
                    <a:pt x="18612" y="23393"/>
                  </a:lnTo>
                  <a:lnTo>
                    <a:pt x="19271" y="23605"/>
                  </a:lnTo>
                  <a:lnTo>
                    <a:pt x="19908" y="23796"/>
                  </a:lnTo>
                  <a:lnTo>
                    <a:pt x="20567" y="23966"/>
                  </a:lnTo>
                  <a:lnTo>
                    <a:pt x="21204" y="24115"/>
                  </a:lnTo>
                  <a:lnTo>
                    <a:pt x="21863" y="24264"/>
                  </a:lnTo>
                  <a:lnTo>
                    <a:pt x="22543" y="24391"/>
                  </a:lnTo>
                  <a:lnTo>
                    <a:pt x="23201" y="24498"/>
                  </a:lnTo>
                  <a:lnTo>
                    <a:pt x="23860" y="24583"/>
                  </a:lnTo>
                  <a:lnTo>
                    <a:pt x="24540" y="24668"/>
                  </a:lnTo>
                  <a:lnTo>
                    <a:pt x="23775" y="23329"/>
                  </a:lnTo>
                  <a:lnTo>
                    <a:pt x="24455" y="23541"/>
                  </a:lnTo>
                  <a:lnTo>
                    <a:pt x="25156" y="23711"/>
                  </a:lnTo>
                  <a:lnTo>
                    <a:pt x="25836" y="23860"/>
                  </a:lnTo>
                  <a:lnTo>
                    <a:pt x="26558" y="23966"/>
                  </a:lnTo>
                  <a:lnTo>
                    <a:pt x="27259" y="24073"/>
                  </a:lnTo>
                  <a:lnTo>
                    <a:pt x="27982" y="24136"/>
                  </a:lnTo>
                  <a:lnTo>
                    <a:pt x="28683" y="24179"/>
                  </a:lnTo>
                  <a:lnTo>
                    <a:pt x="29405" y="24200"/>
                  </a:lnTo>
                  <a:lnTo>
                    <a:pt x="30106" y="24179"/>
                  </a:lnTo>
                  <a:lnTo>
                    <a:pt x="30829" y="24136"/>
                  </a:lnTo>
                  <a:lnTo>
                    <a:pt x="31551" y="24073"/>
                  </a:lnTo>
                  <a:lnTo>
                    <a:pt x="32252" y="23988"/>
                  </a:lnTo>
                  <a:lnTo>
                    <a:pt x="32953" y="23860"/>
                  </a:lnTo>
                  <a:lnTo>
                    <a:pt x="33654" y="23711"/>
                  </a:lnTo>
                  <a:lnTo>
                    <a:pt x="34355" y="23541"/>
                  </a:lnTo>
                  <a:lnTo>
                    <a:pt x="35035" y="23350"/>
                  </a:lnTo>
                  <a:lnTo>
                    <a:pt x="34440" y="22245"/>
                  </a:lnTo>
                  <a:lnTo>
                    <a:pt x="33846" y="21141"/>
                  </a:lnTo>
                  <a:lnTo>
                    <a:pt x="33229" y="20036"/>
                  </a:lnTo>
                  <a:lnTo>
                    <a:pt x="32592" y="18974"/>
                  </a:lnTo>
                  <a:lnTo>
                    <a:pt x="32252" y="18464"/>
                  </a:lnTo>
                  <a:lnTo>
                    <a:pt x="31891" y="17954"/>
                  </a:lnTo>
                  <a:lnTo>
                    <a:pt x="31530" y="17444"/>
                  </a:lnTo>
                  <a:lnTo>
                    <a:pt x="31147" y="16955"/>
                  </a:lnTo>
                  <a:lnTo>
                    <a:pt x="30744" y="16488"/>
                  </a:lnTo>
                  <a:lnTo>
                    <a:pt x="30340" y="16020"/>
                  </a:lnTo>
                  <a:lnTo>
                    <a:pt x="29894" y="15574"/>
                  </a:lnTo>
                  <a:lnTo>
                    <a:pt x="29448" y="15149"/>
                  </a:lnTo>
                  <a:lnTo>
                    <a:pt x="29809" y="14979"/>
                  </a:lnTo>
                  <a:lnTo>
                    <a:pt x="30064" y="14873"/>
                  </a:lnTo>
                  <a:lnTo>
                    <a:pt x="30404" y="14724"/>
                  </a:lnTo>
                  <a:lnTo>
                    <a:pt x="30977" y="14448"/>
                  </a:lnTo>
                  <a:lnTo>
                    <a:pt x="30404" y="13981"/>
                  </a:lnTo>
                  <a:lnTo>
                    <a:pt x="29873" y="13535"/>
                  </a:lnTo>
                  <a:lnTo>
                    <a:pt x="29363" y="13088"/>
                  </a:lnTo>
                  <a:lnTo>
                    <a:pt x="28874" y="12642"/>
                  </a:lnTo>
                  <a:lnTo>
                    <a:pt x="27939" y="11771"/>
                  </a:lnTo>
                  <a:lnTo>
                    <a:pt x="27026" y="10921"/>
                  </a:lnTo>
                  <a:lnTo>
                    <a:pt x="26558" y="10518"/>
                  </a:lnTo>
                  <a:lnTo>
                    <a:pt x="26091" y="10135"/>
                  </a:lnTo>
                  <a:lnTo>
                    <a:pt x="25602" y="9753"/>
                  </a:lnTo>
                  <a:lnTo>
                    <a:pt x="25092" y="9392"/>
                  </a:lnTo>
                  <a:lnTo>
                    <a:pt x="24540" y="9052"/>
                  </a:lnTo>
                  <a:lnTo>
                    <a:pt x="23966" y="8712"/>
                  </a:lnTo>
                  <a:lnTo>
                    <a:pt x="23350" y="8414"/>
                  </a:lnTo>
                  <a:lnTo>
                    <a:pt x="22670" y="8117"/>
                  </a:lnTo>
                  <a:lnTo>
                    <a:pt x="23074" y="7883"/>
                  </a:lnTo>
                  <a:lnTo>
                    <a:pt x="23456" y="7713"/>
                  </a:lnTo>
                  <a:lnTo>
                    <a:pt x="23860" y="7586"/>
                  </a:lnTo>
                  <a:lnTo>
                    <a:pt x="24306" y="7458"/>
                  </a:lnTo>
                  <a:lnTo>
                    <a:pt x="23775" y="7033"/>
                  </a:lnTo>
                  <a:lnTo>
                    <a:pt x="23223" y="6608"/>
                  </a:lnTo>
                  <a:lnTo>
                    <a:pt x="22649" y="6205"/>
                  </a:lnTo>
                  <a:lnTo>
                    <a:pt x="22075" y="5822"/>
                  </a:lnTo>
                  <a:lnTo>
                    <a:pt x="21502" y="5461"/>
                  </a:lnTo>
                  <a:lnTo>
                    <a:pt x="20907" y="5121"/>
                  </a:lnTo>
                  <a:lnTo>
                    <a:pt x="20291" y="4781"/>
                  </a:lnTo>
                  <a:lnTo>
                    <a:pt x="19674" y="4484"/>
                  </a:lnTo>
                  <a:lnTo>
                    <a:pt x="19058" y="4186"/>
                  </a:lnTo>
                  <a:lnTo>
                    <a:pt x="18421" y="3889"/>
                  </a:lnTo>
                  <a:lnTo>
                    <a:pt x="17784" y="3613"/>
                  </a:lnTo>
                  <a:lnTo>
                    <a:pt x="17146" y="3358"/>
                  </a:lnTo>
                  <a:lnTo>
                    <a:pt x="15850" y="2890"/>
                  </a:lnTo>
                  <a:lnTo>
                    <a:pt x="14533" y="2444"/>
                  </a:lnTo>
                  <a:lnTo>
                    <a:pt x="14852" y="2253"/>
                  </a:lnTo>
                  <a:lnTo>
                    <a:pt x="15277" y="1955"/>
                  </a:lnTo>
                  <a:lnTo>
                    <a:pt x="15701" y="1658"/>
                  </a:lnTo>
                  <a:lnTo>
                    <a:pt x="16020" y="1446"/>
                  </a:lnTo>
                  <a:lnTo>
                    <a:pt x="15850" y="1276"/>
                  </a:lnTo>
                  <a:lnTo>
                    <a:pt x="15680" y="1106"/>
                  </a:lnTo>
                  <a:lnTo>
                    <a:pt x="15489" y="957"/>
                  </a:lnTo>
                  <a:lnTo>
                    <a:pt x="15277" y="808"/>
                  </a:lnTo>
                  <a:lnTo>
                    <a:pt x="15064" y="702"/>
                  </a:lnTo>
                  <a:lnTo>
                    <a:pt x="14830" y="574"/>
                  </a:lnTo>
                  <a:lnTo>
                    <a:pt x="14597" y="489"/>
                  </a:lnTo>
                  <a:lnTo>
                    <a:pt x="14363" y="383"/>
                  </a:lnTo>
                  <a:lnTo>
                    <a:pt x="13853" y="235"/>
                  </a:lnTo>
                  <a:lnTo>
                    <a:pt x="13343" y="128"/>
                  </a:lnTo>
                  <a:lnTo>
                    <a:pt x="12791" y="65"/>
                  </a:lnTo>
                  <a:lnTo>
                    <a:pt x="12217" y="22"/>
                  </a:lnTo>
                  <a:lnTo>
                    <a:pt x="11643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34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8"/>
            <p:cNvSpPr/>
            <p:nvPr/>
          </p:nvSpPr>
          <p:spPr>
            <a:xfrm>
              <a:off x="4654910" y="279970"/>
              <a:ext cx="384109" cy="230529"/>
            </a:xfrm>
            <a:custGeom>
              <a:avLst/>
              <a:gdLst/>
              <a:ahLst/>
              <a:cxnLst/>
              <a:rect l="l" t="t" r="r" b="b"/>
              <a:pathLst>
                <a:path w="28109" h="16870" extrusionOk="0">
                  <a:moveTo>
                    <a:pt x="0" y="0"/>
                  </a:moveTo>
                  <a:lnTo>
                    <a:pt x="107" y="43"/>
                  </a:lnTo>
                  <a:lnTo>
                    <a:pt x="362" y="191"/>
                  </a:lnTo>
                  <a:lnTo>
                    <a:pt x="553" y="298"/>
                  </a:lnTo>
                  <a:lnTo>
                    <a:pt x="765" y="446"/>
                  </a:lnTo>
                  <a:lnTo>
                    <a:pt x="999" y="637"/>
                  </a:lnTo>
                  <a:lnTo>
                    <a:pt x="1275" y="871"/>
                  </a:lnTo>
                  <a:lnTo>
                    <a:pt x="1551" y="1147"/>
                  </a:lnTo>
                  <a:lnTo>
                    <a:pt x="1849" y="1466"/>
                  </a:lnTo>
                  <a:lnTo>
                    <a:pt x="2146" y="1848"/>
                  </a:lnTo>
                  <a:lnTo>
                    <a:pt x="2465" y="2273"/>
                  </a:lnTo>
                  <a:lnTo>
                    <a:pt x="2762" y="2783"/>
                  </a:lnTo>
                  <a:lnTo>
                    <a:pt x="3081" y="3336"/>
                  </a:lnTo>
                  <a:lnTo>
                    <a:pt x="3378" y="3952"/>
                  </a:lnTo>
                  <a:lnTo>
                    <a:pt x="3676" y="4653"/>
                  </a:lnTo>
                  <a:lnTo>
                    <a:pt x="3825" y="5035"/>
                  </a:lnTo>
                  <a:lnTo>
                    <a:pt x="4058" y="5439"/>
                  </a:lnTo>
                  <a:lnTo>
                    <a:pt x="4335" y="5843"/>
                  </a:lnTo>
                  <a:lnTo>
                    <a:pt x="4632" y="6289"/>
                  </a:lnTo>
                  <a:lnTo>
                    <a:pt x="5014" y="6756"/>
                  </a:lnTo>
                  <a:lnTo>
                    <a:pt x="5418" y="7224"/>
                  </a:lnTo>
                  <a:lnTo>
                    <a:pt x="5886" y="7712"/>
                  </a:lnTo>
                  <a:lnTo>
                    <a:pt x="6374" y="8201"/>
                  </a:lnTo>
                  <a:lnTo>
                    <a:pt x="6927" y="8690"/>
                  </a:lnTo>
                  <a:lnTo>
                    <a:pt x="7500" y="9200"/>
                  </a:lnTo>
                  <a:lnTo>
                    <a:pt x="8138" y="9710"/>
                  </a:lnTo>
                  <a:lnTo>
                    <a:pt x="8796" y="10198"/>
                  </a:lnTo>
                  <a:lnTo>
                    <a:pt x="9497" y="10708"/>
                  </a:lnTo>
                  <a:lnTo>
                    <a:pt x="10220" y="11218"/>
                  </a:lnTo>
                  <a:lnTo>
                    <a:pt x="10985" y="11707"/>
                  </a:lnTo>
                  <a:lnTo>
                    <a:pt x="11792" y="12195"/>
                  </a:lnTo>
                  <a:lnTo>
                    <a:pt x="12642" y="12663"/>
                  </a:lnTo>
                  <a:lnTo>
                    <a:pt x="13492" y="13130"/>
                  </a:lnTo>
                  <a:lnTo>
                    <a:pt x="14384" y="13576"/>
                  </a:lnTo>
                  <a:lnTo>
                    <a:pt x="15319" y="14001"/>
                  </a:lnTo>
                  <a:lnTo>
                    <a:pt x="16275" y="14405"/>
                  </a:lnTo>
                  <a:lnTo>
                    <a:pt x="17231" y="14787"/>
                  </a:lnTo>
                  <a:lnTo>
                    <a:pt x="18251" y="15149"/>
                  </a:lnTo>
                  <a:lnTo>
                    <a:pt x="19271" y="15467"/>
                  </a:lnTo>
                  <a:lnTo>
                    <a:pt x="20312" y="15765"/>
                  </a:lnTo>
                  <a:lnTo>
                    <a:pt x="21374" y="16041"/>
                  </a:lnTo>
                  <a:lnTo>
                    <a:pt x="22457" y="16275"/>
                  </a:lnTo>
                  <a:lnTo>
                    <a:pt x="23562" y="16466"/>
                  </a:lnTo>
                  <a:lnTo>
                    <a:pt x="24667" y="16636"/>
                  </a:lnTo>
                  <a:lnTo>
                    <a:pt x="25814" y="16763"/>
                  </a:lnTo>
                  <a:lnTo>
                    <a:pt x="26940" y="16827"/>
                  </a:lnTo>
                  <a:lnTo>
                    <a:pt x="28109" y="16869"/>
                  </a:lnTo>
                  <a:lnTo>
                    <a:pt x="27344" y="16721"/>
                  </a:lnTo>
                  <a:lnTo>
                    <a:pt x="26430" y="16530"/>
                  </a:lnTo>
                  <a:lnTo>
                    <a:pt x="25241" y="16275"/>
                  </a:lnTo>
                  <a:lnTo>
                    <a:pt x="23817" y="15913"/>
                  </a:lnTo>
                  <a:lnTo>
                    <a:pt x="22181" y="15446"/>
                  </a:lnTo>
                  <a:lnTo>
                    <a:pt x="21310" y="15191"/>
                  </a:lnTo>
                  <a:lnTo>
                    <a:pt x="20418" y="14894"/>
                  </a:lnTo>
                  <a:lnTo>
                    <a:pt x="19483" y="14575"/>
                  </a:lnTo>
                  <a:lnTo>
                    <a:pt x="18527" y="14235"/>
                  </a:lnTo>
                  <a:lnTo>
                    <a:pt x="17550" y="13874"/>
                  </a:lnTo>
                  <a:lnTo>
                    <a:pt x="16572" y="13470"/>
                  </a:lnTo>
                  <a:lnTo>
                    <a:pt x="15574" y="13024"/>
                  </a:lnTo>
                  <a:lnTo>
                    <a:pt x="14596" y="12578"/>
                  </a:lnTo>
                  <a:lnTo>
                    <a:pt x="13619" y="12089"/>
                  </a:lnTo>
                  <a:lnTo>
                    <a:pt x="12642" y="11558"/>
                  </a:lnTo>
                  <a:lnTo>
                    <a:pt x="11686" y="11006"/>
                  </a:lnTo>
                  <a:lnTo>
                    <a:pt x="10751" y="10411"/>
                  </a:lnTo>
                  <a:lnTo>
                    <a:pt x="9837" y="9795"/>
                  </a:lnTo>
                  <a:lnTo>
                    <a:pt x="8966" y="9136"/>
                  </a:lnTo>
                  <a:lnTo>
                    <a:pt x="8541" y="8796"/>
                  </a:lnTo>
                  <a:lnTo>
                    <a:pt x="8138" y="8435"/>
                  </a:lnTo>
                  <a:lnTo>
                    <a:pt x="7734" y="8074"/>
                  </a:lnTo>
                  <a:lnTo>
                    <a:pt x="7351" y="7712"/>
                  </a:lnTo>
                  <a:lnTo>
                    <a:pt x="6969" y="7330"/>
                  </a:lnTo>
                  <a:lnTo>
                    <a:pt x="6608" y="6948"/>
                  </a:lnTo>
                  <a:lnTo>
                    <a:pt x="6268" y="6544"/>
                  </a:lnTo>
                  <a:lnTo>
                    <a:pt x="5928" y="6140"/>
                  </a:lnTo>
                  <a:lnTo>
                    <a:pt x="5609" y="5715"/>
                  </a:lnTo>
                  <a:lnTo>
                    <a:pt x="5291" y="5290"/>
                  </a:lnTo>
                  <a:lnTo>
                    <a:pt x="5014" y="4865"/>
                  </a:lnTo>
                  <a:lnTo>
                    <a:pt x="4738" y="4419"/>
                  </a:lnTo>
                  <a:lnTo>
                    <a:pt x="4313" y="3718"/>
                  </a:lnTo>
                  <a:lnTo>
                    <a:pt x="3888" y="3102"/>
                  </a:lnTo>
                  <a:lnTo>
                    <a:pt x="3463" y="2571"/>
                  </a:lnTo>
                  <a:lnTo>
                    <a:pt x="3039" y="2082"/>
                  </a:lnTo>
                  <a:lnTo>
                    <a:pt x="2635" y="1657"/>
                  </a:lnTo>
                  <a:lnTo>
                    <a:pt x="2231" y="1317"/>
                  </a:lnTo>
                  <a:lnTo>
                    <a:pt x="1870" y="999"/>
                  </a:lnTo>
                  <a:lnTo>
                    <a:pt x="1530" y="744"/>
                  </a:lnTo>
                  <a:lnTo>
                    <a:pt x="1190" y="552"/>
                  </a:lnTo>
                  <a:lnTo>
                    <a:pt x="914" y="382"/>
                  </a:lnTo>
                  <a:lnTo>
                    <a:pt x="638" y="255"/>
                  </a:lnTo>
                  <a:lnTo>
                    <a:pt x="425" y="149"/>
                  </a:lnTo>
                  <a:lnTo>
                    <a:pt x="128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8"/>
            <p:cNvSpPr/>
            <p:nvPr/>
          </p:nvSpPr>
          <p:spPr>
            <a:xfrm>
              <a:off x="4727793" y="342684"/>
              <a:ext cx="112654" cy="25267"/>
            </a:xfrm>
            <a:custGeom>
              <a:avLst/>
              <a:gdLst/>
              <a:ahLst/>
              <a:cxnLst/>
              <a:rect l="l" t="t" r="r" b="b"/>
              <a:pathLst>
                <a:path w="8244" h="1849" extrusionOk="0">
                  <a:moveTo>
                    <a:pt x="5333" y="0"/>
                  </a:moveTo>
                  <a:lnTo>
                    <a:pt x="4653" y="21"/>
                  </a:lnTo>
                  <a:lnTo>
                    <a:pt x="3909" y="64"/>
                  </a:lnTo>
                  <a:lnTo>
                    <a:pt x="3060" y="149"/>
                  </a:lnTo>
                  <a:lnTo>
                    <a:pt x="2146" y="298"/>
                  </a:lnTo>
                  <a:lnTo>
                    <a:pt x="1126" y="489"/>
                  </a:lnTo>
                  <a:lnTo>
                    <a:pt x="0" y="765"/>
                  </a:lnTo>
                  <a:lnTo>
                    <a:pt x="298" y="1849"/>
                  </a:lnTo>
                  <a:lnTo>
                    <a:pt x="510" y="1764"/>
                  </a:lnTo>
                  <a:lnTo>
                    <a:pt x="1084" y="1572"/>
                  </a:lnTo>
                  <a:lnTo>
                    <a:pt x="1976" y="1275"/>
                  </a:lnTo>
                  <a:lnTo>
                    <a:pt x="2507" y="1126"/>
                  </a:lnTo>
                  <a:lnTo>
                    <a:pt x="3102" y="978"/>
                  </a:lnTo>
                  <a:lnTo>
                    <a:pt x="3718" y="829"/>
                  </a:lnTo>
                  <a:lnTo>
                    <a:pt x="4356" y="701"/>
                  </a:lnTo>
                  <a:lnTo>
                    <a:pt x="5014" y="595"/>
                  </a:lnTo>
                  <a:lnTo>
                    <a:pt x="5694" y="510"/>
                  </a:lnTo>
                  <a:lnTo>
                    <a:pt x="6353" y="468"/>
                  </a:lnTo>
                  <a:lnTo>
                    <a:pt x="7011" y="468"/>
                  </a:lnTo>
                  <a:lnTo>
                    <a:pt x="7330" y="489"/>
                  </a:lnTo>
                  <a:lnTo>
                    <a:pt x="7649" y="510"/>
                  </a:lnTo>
                  <a:lnTo>
                    <a:pt x="7946" y="553"/>
                  </a:lnTo>
                  <a:lnTo>
                    <a:pt x="8244" y="616"/>
                  </a:lnTo>
                  <a:lnTo>
                    <a:pt x="8137" y="553"/>
                  </a:lnTo>
                  <a:lnTo>
                    <a:pt x="8010" y="489"/>
                  </a:lnTo>
                  <a:lnTo>
                    <a:pt x="7840" y="404"/>
                  </a:lnTo>
                  <a:lnTo>
                    <a:pt x="7585" y="319"/>
                  </a:lnTo>
                  <a:lnTo>
                    <a:pt x="7266" y="234"/>
                  </a:lnTo>
                  <a:lnTo>
                    <a:pt x="6905" y="149"/>
                  </a:lnTo>
                  <a:lnTo>
                    <a:pt x="6459" y="85"/>
                  </a:lnTo>
                  <a:lnTo>
                    <a:pt x="5928" y="43"/>
                  </a:lnTo>
                  <a:lnTo>
                    <a:pt x="533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8"/>
            <p:cNvSpPr/>
            <p:nvPr/>
          </p:nvSpPr>
          <p:spPr>
            <a:xfrm>
              <a:off x="4736211" y="380717"/>
              <a:ext cx="49946" cy="104537"/>
            </a:xfrm>
            <a:custGeom>
              <a:avLst/>
              <a:gdLst/>
              <a:ahLst/>
              <a:cxnLst/>
              <a:rect l="l" t="t" r="r" b="b"/>
              <a:pathLst>
                <a:path w="3655" h="7650" extrusionOk="0">
                  <a:moveTo>
                    <a:pt x="1084" y="0"/>
                  </a:moveTo>
                  <a:lnTo>
                    <a:pt x="0" y="255"/>
                  </a:lnTo>
                  <a:lnTo>
                    <a:pt x="276" y="1360"/>
                  </a:lnTo>
                  <a:lnTo>
                    <a:pt x="553" y="2359"/>
                  </a:lnTo>
                  <a:lnTo>
                    <a:pt x="850" y="3251"/>
                  </a:lnTo>
                  <a:lnTo>
                    <a:pt x="1169" y="4037"/>
                  </a:lnTo>
                  <a:lnTo>
                    <a:pt x="1466" y="4738"/>
                  </a:lnTo>
                  <a:lnTo>
                    <a:pt x="1764" y="5333"/>
                  </a:lnTo>
                  <a:lnTo>
                    <a:pt x="2061" y="5843"/>
                  </a:lnTo>
                  <a:lnTo>
                    <a:pt x="2359" y="6289"/>
                  </a:lnTo>
                  <a:lnTo>
                    <a:pt x="2614" y="6650"/>
                  </a:lnTo>
                  <a:lnTo>
                    <a:pt x="2868" y="6948"/>
                  </a:lnTo>
                  <a:lnTo>
                    <a:pt x="3081" y="7182"/>
                  </a:lnTo>
                  <a:lnTo>
                    <a:pt x="3272" y="7373"/>
                  </a:lnTo>
                  <a:lnTo>
                    <a:pt x="3421" y="7500"/>
                  </a:lnTo>
                  <a:lnTo>
                    <a:pt x="3548" y="7585"/>
                  </a:lnTo>
                  <a:lnTo>
                    <a:pt x="3655" y="7649"/>
                  </a:lnTo>
                  <a:lnTo>
                    <a:pt x="3463" y="7394"/>
                  </a:lnTo>
                  <a:lnTo>
                    <a:pt x="3272" y="7139"/>
                  </a:lnTo>
                  <a:lnTo>
                    <a:pt x="3102" y="6884"/>
                  </a:lnTo>
                  <a:lnTo>
                    <a:pt x="2953" y="6608"/>
                  </a:lnTo>
                  <a:lnTo>
                    <a:pt x="2656" y="6013"/>
                  </a:lnTo>
                  <a:lnTo>
                    <a:pt x="2380" y="5418"/>
                  </a:lnTo>
                  <a:lnTo>
                    <a:pt x="2146" y="4781"/>
                  </a:lnTo>
                  <a:lnTo>
                    <a:pt x="1934" y="4143"/>
                  </a:lnTo>
                  <a:lnTo>
                    <a:pt x="1764" y="3506"/>
                  </a:lnTo>
                  <a:lnTo>
                    <a:pt x="1594" y="2890"/>
                  </a:lnTo>
                  <a:lnTo>
                    <a:pt x="1466" y="2316"/>
                  </a:lnTo>
                  <a:lnTo>
                    <a:pt x="1360" y="1764"/>
                  </a:lnTo>
                  <a:lnTo>
                    <a:pt x="1211" y="850"/>
                  </a:lnTo>
                  <a:lnTo>
                    <a:pt x="1126" y="234"/>
                  </a:lnTo>
                  <a:lnTo>
                    <a:pt x="1084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8"/>
            <p:cNvSpPr/>
            <p:nvPr/>
          </p:nvSpPr>
          <p:spPr>
            <a:xfrm>
              <a:off x="4812278" y="436175"/>
              <a:ext cx="76087" cy="90599"/>
            </a:xfrm>
            <a:custGeom>
              <a:avLst/>
              <a:gdLst/>
              <a:ahLst/>
              <a:cxnLst/>
              <a:rect l="l" t="t" r="r" b="b"/>
              <a:pathLst>
                <a:path w="5568" h="6630" extrusionOk="0">
                  <a:moveTo>
                    <a:pt x="999" y="0"/>
                  </a:moveTo>
                  <a:lnTo>
                    <a:pt x="1" y="532"/>
                  </a:lnTo>
                  <a:lnTo>
                    <a:pt x="574" y="1530"/>
                  </a:lnTo>
                  <a:lnTo>
                    <a:pt x="1127" y="2401"/>
                  </a:lnTo>
                  <a:lnTo>
                    <a:pt x="1679" y="3187"/>
                  </a:lnTo>
                  <a:lnTo>
                    <a:pt x="2189" y="3846"/>
                  </a:lnTo>
                  <a:lnTo>
                    <a:pt x="2678" y="4441"/>
                  </a:lnTo>
                  <a:lnTo>
                    <a:pt x="3124" y="4930"/>
                  </a:lnTo>
                  <a:lnTo>
                    <a:pt x="3549" y="5333"/>
                  </a:lnTo>
                  <a:lnTo>
                    <a:pt x="3952" y="5694"/>
                  </a:lnTo>
                  <a:lnTo>
                    <a:pt x="4314" y="5971"/>
                  </a:lnTo>
                  <a:lnTo>
                    <a:pt x="4632" y="6183"/>
                  </a:lnTo>
                  <a:lnTo>
                    <a:pt x="4909" y="6353"/>
                  </a:lnTo>
                  <a:lnTo>
                    <a:pt x="5142" y="6459"/>
                  </a:lnTo>
                  <a:lnTo>
                    <a:pt x="5312" y="6544"/>
                  </a:lnTo>
                  <a:lnTo>
                    <a:pt x="5461" y="6587"/>
                  </a:lnTo>
                  <a:lnTo>
                    <a:pt x="5567" y="6629"/>
                  </a:lnTo>
                  <a:lnTo>
                    <a:pt x="5312" y="6459"/>
                  </a:lnTo>
                  <a:lnTo>
                    <a:pt x="5079" y="6247"/>
                  </a:lnTo>
                  <a:lnTo>
                    <a:pt x="4845" y="6056"/>
                  </a:lnTo>
                  <a:lnTo>
                    <a:pt x="4611" y="5822"/>
                  </a:lnTo>
                  <a:lnTo>
                    <a:pt x="4165" y="5354"/>
                  </a:lnTo>
                  <a:lnTo>
                    <a:pt x="3740" y="4823"/>
                  </a:lnTo>
                  <a:lnTo>
                    <a:pt x="3336" y="4292"/>
                  </a:lnTo>
                  <a:lnTo>
                    <a:pt x="2954" y="3740"/>
                  </a:lnTo>
                  <a:lnTo>
                    <a:pt x="2614" y="3187"/>
                  </a:lnTo>
                  <a:lnTo>
                    <a:pt x="2295" y="2635"/>
                  </a:lnTo>
                  <a:lnTo>
                    <a:pt x="1998" y="2104"/>
                  </a:lnTo>
                  <a:lnTo>
                    <a:pt x="1743" y="1615"/>
                  </a:lnTo>
                  <a:lnTo>
                    <a:pt x="1339" y="787"/>
                  </a:lnTo>
                  <a:lnTo>
                    <a:pt x="1084" y="213"/>
                  </a:lnTo>
                  <a:lnTo>
                    <a:pt x="99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8"/>
            <p:cNvSpPr/>
            <p:nvPr/>
          </p:nvSpPr>
          <p:spPr>
            <a:xfrm>
              <a:off x="4788472" y="403649"/>
              <a:ext cx="112654" cy="24993"/>
            </a:xfrm>
            <a:custGeom>
              <a:avLst/>
              <a:gdLst/>
              <a:ahLst/>
              <a:cxnLst/>
              <a:rect l="l" t="t" r="r" b="b"/>
              <a:pathLst>
                <a:path w="8244" h="1829" extrusionOk="0">
                  <a:moveTo>
                    <a:pt x="4653" y="1"/>
                  </a:moveTo>
                  <a:lnTo>
                    <a:pt x="3910" y="43"/>
                  </a:lnTo>
                  <a:lnTo>
                    <a:pt x="3060" y="128"/>
                  </a:lnTo>
                  <a:lnTo>
                    <a:pt x="2125" y="277"/>
                  </a:lnTo>
                  <a:lnTo>
                    <a:pt x="1105" y="468"/>
                  </a:lnTo>
                  <a:lnTo>
                    <a:pt x="1" y="745"/>
                  </a:lnTo>
                  <a:lnTo>
                    <a:pt x="277" y="1828"/>
                  </a:lnTo>
                  <a:lnTo>
                    <a:pt x="489" y="1743"/>
                  </a:lnTo>
                  <a:lnTo>
                    <a:pt x="1084" y="1552"/>
                  </a:lnTo>
                  <a:lnTo>
                    <a:pt x="1976" y="1254"/>
                  </a:lnTo>
                  <a:lnTo>
                    <a:pt x="2508" y="1106"/>
                  </a:lnTo>
                  <a:lnTo>
                    <a:pt x="3081" y="957"/>
                  </a:lnTo>
                  <a:lnTo>
                    <a:pt x="3697" y="808"/>
                  </a:lnTo>
                  <a:lnTo>
                    <a:pt x="4356" y="681"/>
                  </a:lnTo>
                  <a:lnTo>
                    <a:pt x="5015" y="575"/>
                  </a:lnTo>
                  <a:lnTo>
                    <a:pt x="5673" y="490"/>
                  </a:lnTo>
                  <a:lnTo>
                    <a:pt x="6353" y="447"/>
                  </a:lnTo>
                  <a:lnTo>
                    <a:pt x="7012" y="447"/>
                  </a:lnTo>
                  <a:lnTo>
                    <a:pt x="7330" y="468"/>
                  </a:lnTo>
                  <a:lnTo>
                    <a:pt x="7628" y="490"/>
                  </a:lnTo>
                  <a:lnTo>
                    <a:pt x="7947" y="532"/>
                  </a:lnTo>
                  <a:lnTo>
                    <a:pt x="8244" y="596"/>
                  </a:lnTo>
                  <a:lnTo>
                    <a:pt x="8138" y="532"/>
                  </a:lnTo>
                  <a:lnTo>
                    <a:pt x="8010" y="468"/>
                  </a:lnTo>
                  <a:lnTo>
                    <a:pt x="7819" y="383"/>
                  </a:lnTo>
                  <a:lnTo>
                    <a:pt x="7585" y="298"/>
                  </a:lnTo>
                  <a:lnTo>
                    <a:pt x="7267" y="213"/>
                  </a:lnTo>
                  <a:lnTo>
                    <a:pt x="6884" y="128"/>
                  </a:lnTo>
                  <a:lnTo>
                    <a:pt x="6438" y="65"/>
                  </a:lnTo>
                  <a:lnTo>
                    <a:pt x="5928" y="22"/>
                  </a:lnTo>
                  <a:lnTo>
                    <a:pt x="5333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8"/>
            <p:cNvSpPr/>
            <p:nvPr/>
          </p:nvSpPr>
          <p:spPr>
            <a:xfrm>
              <a:off x="4879640" y="453599"/>
              <a:ext cx="112668" cy="25267"/>
            </a:xfrm>
            <a:custGeom>
              <a:avLst/>
              <a:gdLst/>
              <a:ahLst/>
              <a:cxnLst/>
              <a:rect l="l" t="t" r="r" b="b"/>
              <a:pathLst>
                <a:path w="8245" h="1849" extrusionOk="0">
                  <a:moveTo>
                    <a:pt x="4654" y="0"/>
                  </a:moveTo>
                  <a:lnTo>
                    <a:pt x="3910" y="43"/>
                  </a:lnTo>
                  <a:lnTo>
                    <a:pt x="3060" y="128"/>
                  </a:lnTo>
                  <a:lnTo>
                    <a:pt x="2125" y="276"/>
                  </a:lnTo>
                  <a:lnTo>
                    <a:pt x="1106" y="489"/>
                  </a:lnTo>
                  <a:lnTo>
                    <a:pt x="1" y="744"/>
                  </a:lnTo>
                  <a:lnTo>
                    <a:pt x="277" y="1849"/>
                  </a:lnTo>
                  <a:lnTo>
                    <a:pt x="489" y="1764"/>
                  </a:lnTo>
                  <a:lnTo>
                    <a:pt x="1084" y="1551"/>
                  </a:lnTo>
                  <a:lnTo>
                    <a:pt x="1977" y="1254"/>
                  </a:lnTo>
                  <a:lnTo>
                    <a:pt x="2508" y="1105"/>
                  </a:lnTo>
                  <a:lnTo>
                    <a:pt x="3081" y="956"/>
                  </a:lnTo>
                  <a:lnTo>
                    <a:pt x="3698" y="808"/>
                  </a:lnTo>
                  <a:lnTo>
                    <a:pt x="4356" y="680"/>
                  </a:lnTo>
                  <a:lnTo>
                    <a:pt x="5015" y="574"/>
                  </a:lnTo>
                  <a:lnTo>
                    <a:pt x="5673" y="510"/>
                  </a:lnTo>
                  <a:lnTo>
                    <a:pt x="6353" y="468"/>
                  </a:lnTo>
                  <a:lnTo>
                    <a:pt x="7012" y="446"/>
                  </a:lnTo>
                  <a:lnTo>
                    <a:pt x="7331" y="468"/>
                  </a:lnTo>
                  <a:lnTo>
                    <a:pt x="7628" y="510"/>
                  </a:lnTo>
                  <a:lnTo>
                    <a:pt x="7947" y="553"/>
                  </a:lnTo>
                  <a:lnTo>
                    <a:pt x="8244" y="595"/>
                  </a:lnTo>
                  <a:lnTo>
                    <a:pt x="8138" y="531"/>
                  </a:lnTo>
                  <a:lnTo>
                    <a:pt x="8011" y="468"/>
                  </a:lnTo>
                  <a:lnTo>
                    <a:pt x="7819" y="404"/>
                  </a:lnTo>
                  <a:lnTo>
                    <a:pt x="7586" y="319"/>
                  </a:lnTo>
                  <a:lnTo>
                    <a:pt x="7267" y="234"/>
                  </a:lnTo>
                  <a:lnTo>
                    <a:pt x="6884" y="149"/>
                  </a:lnTo>
                  <a:lnTo>
                    <a:pt x="6438" y="64"/>
                  </a:lnTo>
                  <a:lnTo>
                    <a:pt x="5928" y="21"/>
                  </a:lnTo>
                  <a:lnTo>
                    <a:pt x="5334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8"/>
            <p:cNvSpPr/>
            <p:nvPr/>
          </p:nvSpPr>
          <p:spPr>
            <a:xfrm>
              <a:off x="4502763" y="192575"/>
              <a:ext cx="138208" cy="210209"/>
            </a:xfrm>
            <a:custGeom>
              <a:avLst/>
              <a:gdLst/>
              <a:ahLst/>
              <a:cxnLst/>
              <a:rect l="l" t="t" r="r" b="b"/>
              <a:pathLst>
                <a:path w="10114" h="15383" extrusionOk="0">
                  <a:moveTo>
                    <a:pt x="4802" y="0"/>
                  </a:moveTo>
                  <a:lnTo>
                    <a:pt x="4547" y="21"/>
                  </a:lnTo>
                  <a:lnTo>
                    <a:pt x="4292" y="85"/>
                  </a:lnTo>
                  <a:lnTo>
                    <a:pt x="4037" y="149"/>
                  </a:lnTo>
                  <a:lnTo>
                    <a:pt x="3804" y="234"/>
                  </a:lnTo>
                  <a:lnTo>
                    <a:pt x="3549" y="340"/>
                  </a:lnTo>
                  <a:lnTo>
                    <a:pt x="3315" y="467"/>
                  </a:lnTo>
                  <a:lnTo>
                    <a:pt x="3081" y="595"/>
                  </a:lnTo>
                  <a:lnTo>
                    <a:pt x="2869" y="744"/>
                  </a:lnTo>
                  <a:lnTo>
                    <a:pt x="2656" y="914"/>
                  </a:lnTo>
                  <a:lnTo>
                    <a:pt x="2444" y="1105"/>
                  </a:lnTo>
                  <a:lnTo>
                    <a:pt x="2231" y="1296"/>
                  </a:lnTo>
                  <a:lnTo>
                    <a:pt x="2040" y="1530"/>
                  </a:lnTo>
                  <a:lnTo>
                    <a:pt x="1849" y="1742"/>
                  </a:lnTo>
                  <a:lnTo>
                    <a:pt x="1658" y="1997"/>
                  </a:lnTo>
                  <a:lnTo>
                    <a:pt x="1488" y="2252"/>
                  </a:lnTo>
                  <a:lnTo>
                    <a:pt x="1318" y="2507"/>
                  </a:lnTo>
                  <a:lnTo>
                    <a:pt x="1169" y="2783"/>
                  </a:lnTo>
                  <a:lnTo>
                    <a:pt x="999" y="3081"/>
                  </a:lnTo>
                  <a:lnTo>
                    <a:pt x="872" y="3378"/>
                  </a:lnTo>
                  <a:lnTo>
                    <a:pt x="744" y="3697"/>
                  </a:lnTo>
                  <a:lnTo>
                    <a:pt x="617" y="4016"/>
                  </a:lnTo>
                  <a:lnTo>
                    <a:pt x="404" y="4695"/>
                  </a:lnTo>
                  <a:lnTo>
                    <a:pt x="234" y="5397"/>
                  </a:lnTo>
                  <a:lnTo>
                    <a:pt x="170" y="5758"/>
                  </a:lnTo>
                  <a:lnTo>
                    <a:pt x="107" y="6140"/>
                  </a:lnTo>
                  <a:lnTo>
                    <a:pt x="64" y="6523"/>
                  </a:lnTo>
                  <a:lnTo>
                    <a:pt x="22" y="6905"/>
                  </a:lnTo>
                  <a:lnTo>
                    <a:pt x="22" y="7287"/>
                  </a:lnTo>
                  <a:lnTo>
                    <a:pt x="0" y="7691"/>
                  </a:lnTo>
                  <a:lnTo>
                    <a:pt x="22" y="8095"/>
                  </a:lnTo>
                  <a:lnTo>
                    <a:pt x="22" y="8477"/>
                  </a:lnTo>
                  <a:lnTo>
                    <a:pt x="64" y="8860"/>
                  </a:lnTo>
                  <a:lnTo>
                    <a:pt x="107" y="9242"/>
                  </a:lnTo>
                  <a:lnTo>
                    <a:pt x="170" y="9624"/>
                  </a:lnTo>
                  <a:lnTo>
                    <a:pt x="234" y="9986"/>
                  </a:lnTo>
                  <a:lnTo>
                    <a:pt x="404" y="10687"/>
                  </a:lnTo>
                  <a:lnTo>
                    <a:pt x="617" y="11367"/>
                  </a:lnTo>
                  <a:lnTo>
                    <a:pt x="744" y="11685"/>
                  </a:lnTo>
                  <a:lnTo>
                    <a:pt x="872" y="12004"/>
                  </a:lnTo>
                  <a:lnTo>
                    <a:pt x="999" y="12301"/>
                  </a:lnTo>
                  <a:lnTo>
                    <a:pt x="1169" y="12578"/>
                  </a:lnTo>
                  <a:lnTo>
                    <a:pt x="1318" y="12875"/>
                  </a:lnTo>
                  <a:lnTo>
                    <a:pt x="1488" y="13130"/>
                  </a:lnTo>
                  <a:lnTo>
                    <a:pt x="1658" y="13385"/>
                  </a:lnTo>
                  <a:lnTo>
                    <a:pt x="1849" y="13640"/>
                  </a:lnTo>
                  <a:lnTo>
                    <a:pt x="2040" y="13852"/>
                  </a:lnTo>
                  <a:lnTo>
                    <a:pt x="2231" y="14065"/>
                  </a:lnTo>
                  <a:lnTo>
                    <a:pt x="2444" y="14277"/>
                  </a:lnTo>
                  <a:lnTo>
                    <a:pt x="2656" y="14469"/>
                  </a:lnTo>
                  <a:lnTo>
                    <a:pt x="2869" y="14639"/>
                  </a:lnTo>
                  <a:lnTo>
                    <a:pt x="3081" y="14787"/>
                  </a:lnTo>
                  <a:lnTo>
                    <a:pt x="3315" y="14915"/>
                  </a:lnTo>
                  <a:lnTo>
                    <a:pt x="3549" y="15042"/>
                  </a:lnTo>
                  <a:lnTo>
                    <a:pt x="3804" y="15148"/>
                  </a:lnTo>
                  <a:lnTo>
                    <a:pt x="4037" y="15233"/>
                  </a:lnTo>
                  <a:lnTo>
                    <a:pt x="4292" y="15297"/>
                  </a:lnTo>
                  <a:lnTo>
                    <a:pt x="4547" y="15340"/>
                  </a:lnTo>
                  <a:lnTo>
                    <a:pt x="4802" y="15382"/>
                  </a:lnTo>
                  <a:lnTo>
                    <a:pt x="5312" y="15382"/>
                  </a:lnTo>
                  <a:lnTo>
                    <a:pt x="5567" y="15340"/>
                  </a:lnTo>
                  <a:lnTo>
                    <a:pt x="5822" y="15297"/>
                  </a:lnTo>
                  <a:lnTo>
                    <a:pt x="6077" y="15233"/>
                  </a:lnTo>
                  <a:lnTo>
                    <a:pt x="6311" y="15148"/>
                  </a:lnTo>
                  <a:lnTo>
                    <a:pt x="6565" y="15042"/>
                  </a:lnTo>
                  <a:lnTo>
                    <a:pt x="6799" y="14915"/>
                  </a:lnTo>
                  <a:lnTo>
                    <a:pt x="7033" y="14787"/>
                  </a:lnTo>
                  <a:lnTo>
                    <a:pt x="7245" y="14639"/>
                  </a:lnTo>
                  <a:lnTo>
                    <a:pt x="7458" y="14469"/>
                  </a:lnTo>
                  <a:lnTo>
                    <a:pt x="7670" y="14277"/>
                  </a:lnTo>
                  <a:lnTo>
                    <a:pt x="7883" y="14065"/>
                  </a:lnTo>
                  <a:lnTo>
                    <a:pt x="8074" y="13852"/>
                  </a:lnTo>
                  <a:lnTo>
                    <a:pt x="8265" y="13640"/>
                  </a:lnTo>
                  <a:lnTo>
                    <a:pt x="8456" y="13385"/>
                  </a:lnTo>
                  <a:lnTo>
                    <a:pt x="8626" y="13130"/>
                  </a:lnTo>
                  <a:lnTo>
                    <a:pt x="8796" y="12875"/>
                  </a:lnTo>
                  <a:lnTo>
                    <a:pt x="8966" y="12578"/>
                  </a:lnTo>
                  <a:lnTo>
                    <a:pt x="9115" y="12301"/>
                  </a:lnTo>
                  <a:lnTo>
                    <a:pt x="9242" y="12004"/>
                  </a:lnTo>
                  <a:lnTo>
                    <a:pt x="9370" y="11685"/>
                  </a:lnTo>
                  <a:lnTo>
                    <a:pt x="9497" y="11367"/>
                  </a:lnTo>
                  <a:lnTo>
                    <a:pt x="9710" y="10687"/>
                  </a:lnTo>
                  <a:lnTo>
                    <a:pt x="9880" y="9986"/>
                  </a:lnTo>
                  <a:lnTo>
                    <a:pt x="9944" y="9624"/>
                  </a:lnTo>
                  <a:lnTo>
                    <a:pt x="10007" y="9242"/>
                  </a:lnTo>
                  <a:lnTo>
                    <a:pt x="10050" y="8860"/>
                  </a:lnTo>
                  <a:lnTo>
                    <a:pt x="10092" y="8477"/>
                  </a:lnTo>
                  <a:lnTo>
                    <a:pt x="10114" y="8095"/>
                  </a:lnTo>
                  <a:lnTo>
                    <a:pt x="10114" y="7691"/>
                  </a:lnTo>
                  <a:lnTo>
                    <a:pt x="10114" y="7287"/>
                  </a:lnTo>
                  <a:lnTo>
                    <a:pt x="10092" y="6905"/>
                  </a:lnTo>
                  <a:lnTo>
                    <a:pt x="10050" y="6523"/>
                  </a:lnTo>
                  <a:lnTo>
                    <a:pt x="10007" y="6140"/>
                  </a:lnTo>
                  <a:lnTo>
                    <a:pt x="9944" y="5758"/>
                  </a:lnTo>
                  <a:lnTo>
                    <a:pt x="9880" y="5397"/>
                  </a:lnTo>
                  <a:lnTo>
                    <a:pt x="9710" y="4695"/>
                  </a:lnTo>
                  <a:lnTo>
                    <a:pt x="9497" y="4016"/>
                  </a:lnTo>
                  <a:lnTo>
                    <a:pt x="9370" y="3697"/>
                  </a:lnTo>
                  <a:lnTo>
                    <a:pt x="9242" y="3378"/>
                  </a:lnTo>
                  <a:lnTo>
                    <a:pt x="9115" y="3081"/>
                  </a:lnTo>
                  <a:lnTo>
                    <a:pt x="8966" y="2783"/>
                  </a:lnTo>
                  <a:lnTo>
                    <a:pt x="8796" y="2507"/>
                  </a:lnTo>
                  <a:lnTo>
                    <a:pt x="8626" y="2252"/>
                  </a:lnTo>
                  <a:lnTo>
                    <a:pt x="8456" y="1997"/>
                  </a:lnTo>
                  <a:lnTo>
                    <a:pt x="8265" y="1742"/>
                  </a:lnTo>
                  <a:lnTo>
                    <a:pt x="8074" y="1530"/>
                  </a:lnTo>
                  <a:lnTo>
                    <a:pt x="7883" y="1296"/>
                  </a:lnTo>
                  <a:lnTo>
                    <a:pt x="7670" y="1105"/>
                  </a:lnTo>
                  <a:lnTo>
                    <a:pt x="7458" y="914"/>
                  </a:lnTo>
                  <a:lnTo>
                    <a:pt x="7245" y="744"/>
                  </a:lnTo>
                  <a:lnTo>
                    <a:pt x="7033" y="595"/>
                  </a:lnTo>
                  <a:lnTo>
                    <a:pt x="6799" y="467"/>
                  </a:lnTo>
                  <a:lnTo>
                    <a:pt x="6565" y="340"/>
                  </a:lnTo>
                  <a:lnTo>
                    <a:pt x="6311" y="234"/>
                  </a:lnTo>
                  <a:lnTo>
                    <a:pt x="6077" y="149"/>
                  </a:lnTo>
                  <a:lnTo>
                    <a:pt x="5822" y="85"/>
                  </a:lnTo>
                  <a:lnTo>
                    <a:pt x="5567" y="21"/>
                  </a:lnTo>
                  <a:lnTo>
                    <a:pt x="5312" y="0"/>
                  </a:lnTo>
                  <a:close/>
                </a:path>
              </a:pathLst>
            </a:custGeom>
            <a:solidFill>
              <a:srgbClr val="BE9586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8"/>
            <p:cNvSpPr/>
            <p:nvPr/>
          </p:nvSpPr>
          <p:spPr>
            <a:xfrm>
              <a:off x="4545156" y="192575"/>
              <a:ext cx="56341" cy="209908"/>
            </a:xfrm>
            <a:custGeom>
              <a:avLst/>
              <a:gdLst/>
              <a:ahLst/>
              <a:cxnLst/>
              <a:rect l="l" t="t" r="r" b="b"/>
              <a:pathLst>
                <a:path w="4123" h="15361" extrusionOk="0">
                  <a:moveTo>
                    <a:pt x="2571" y="0"/>
                  </a:moveTo>
                  <a:lnTo>
                    <a:pt x="2401" y="170"/>
                  </a:lnTo>
                  <a:lnTo>
                    <a:pt x="2167" y="404"/>
                  </a:lnTo>
                  <a:lnTo>
                    <a:pt x="1891" y="701"/>
                  </a:lnTo>
                  <a:lnTo>
                    <a:pt x="1594" y="1062"/>
                  </a:lnTo>
                  <a:lnTo>
                    <a:pt x="1275" y="1466"/>
                  </a:lnTo>
                  <a:lnTo>
                    <a:pt x="978" y="1933"/>
                  </a:lnTo>
                  <a:lnTo>
                    <a:pt x="680" y="2465"/>
                  </a:lnTo>
                  <a:lnTo>
                    <a:pt x="553" y="2741"/>
                  </a:lnTo>
                  <a:lnTo>
                    <a:pt x="425" y="3038"/>
                  </a:lnTo>
                  <a:lnTo>
                    <a:pt x="319" y="3336"/>
                  </a:lnTo>
                  <a:lnTo>
                    <a:pt x="213" y="3654"/>
                  </a:lnTo>
                  <a:lnTo>
                    <a:pt x="149" y="3973"/>
                  </a:lnTo>
                  <a:lnTo>
                    <a:pt x="85" y="4292"/>
                  </a:lnTo>
                  <a:lnTo>
                    <a:pt x="43" y="4632"/>
                  </a:lnTo>
                  <a:lnTo>
                    <a:pt x="0" y="4993"/>
                  </a:lnTo>
                  <a:lnTo>
                    <a:pt x="22" y="5354"/>
                  </a:lnTo>
                  <a:lnTo>
                    <a:pt x="43" y="5715"/>
                  </a:lnTo>
                  <a:lnTo>
                    <a:pt x="85" y="6098"/>
                  </a:lnTo>
                  <a:lnTo>
                    <a:pt x="170" y="6480"/>
                  </a:lnTo>
                  <a:lnTo>
                    <a:pt x="277" y="6862"/>
                  </a:lnTo>
                  <a:lnTo>
                    <a:pt x="425" y="7266"/>
                  </a:lnTo>
                  <a:lnTo>
                    <a:pt x="595" y="7670"/>
                  </a:lnTo>
                  <a:lnTo>
                    <a:pt x="808" y="8074"/>
                  </a:lnTo>
                  <a:lnTo>
                    <a:pt x="1063" y="8477"/>
                  </a:lnTo>
                  <a:lnTo>
                    <a:pt x="1339" y="8902"/>
                  </a:lnTo>
                  <a:lnTo>
                    <a:pt x="1849" y="9624"/>
                  </a:lnTo>
                  <a:lnTo>
                    <a:pt x="2274" y="10304"/>
                  </a:lnTo>
                  <a:lnTo>
                    <a:pt x="2614" y="10920"/>
                  </a:lnTo>
                  <a:lnTo>
                    <a:pt x="2890" y="11515"/>
                  </a:lnTo>
                  <a:lnTo>
                    <a:pt x="3081" y="12047"/>
                  </a:lnTo>
                  <a:lnTo>
                    <a:pt x="3230" y="12535"/>
                  </a:lnTo>
                  <a:lnTo>
                    <a:pt x="3294" y="12981"/>
                  </a:lnTo>
                  <a:lnTo>
                    <a:pt x="3336" y="13385"/>
                  </a:lnTo>
                  <a:lnTo>
                    <a:pt x="3336" y="13746"/>
                  </a:lnTo>
                  <a:lnTo>
                    <a:pt x="3272" y="14086"/>
                  </a:lnTo>
                  <a:lnTo>
                    <a:pt x="3209" y="14362"/>
                  </a:lnTo>
                  <a:lnTo>
                    <a:pt x="3102" y="14639"/>
                  </a:lnTo>
                  <a:lnTo>
                    <a:pt x="2975" y="14851"/>
                  </a:lnTo>
                  <a:lnTo>
                    <a:pt x="2847" y="15042"/>
                  </a:lnTo>
                  <a:lnTo>
                    <a:pt x="2699" y="15212"/>
                  </a:lnTo>
                  <a:lnTo>
                    <a:pt x="2571" y="15361"/>
                  </a:lnTo>
                  <a:lnTo>
                    <a:pt x="2592" y="15361"/>
                  </a:lnTo>
                  <a:lnTo>
                    <a:pt x="2784" y="15191"/>
                  </a:lnTo>
                  <a:lnTo>
                    <a:pt x="2996" y="14978"/>
                  </a:lnTo>
                  <a:lnTo>
                    <a:pt x="3230" y="14745"/>
                  </a:lnTo>
                  <a:lnTo>
                    <a:pt x="3442" y="14490"/>
                  </a:lnTo>
                  <a:lnTo>
                    <a:pt x="3633" y="14171"/>
                  </a:lnTo>
                  <a:lnTo>
                    <a:pt x="3803" y="13831"/>
                  </a:lnTo>
                  <a:lnTo>
                    <a:pt x="3952" y="13449"/>
                  </a:lnTo>
                  <a:lnTo>
                    <a:pt x="4016" y="13236"/>
                  </a:lnTo>
                  <a:lnTo>
                    <a:pt x="4058" y="13024"/>
                  </a:lnTo>
                  <a:lnTo>
                    <a:pt x="4101" y="12790"/>
                  </a:lnTo>
                  <a:lnTo>
                    <a:pt x="4122" y="12556"/>
                  </a:lnTo>
                  <a:lnTo>
                    <a:pt x="4122" y="12323"/>
                  </a:lnTo>
                  <a:lnTo>
                    <a:pt x="4101" y="12068"/>
                  </a:lnTo>
                  <a:lnTo>
                    <a:pt x="4080" y="11792"/>
                  </a:lnTo>
                  <a:lnTo>
                    <a:pt x="4037" y="11515"/>
                  </a:lnTo>
                  <a:lnTo>
                    <a:pt x="3973" y="11239"/>
                  </a:lnTo>
                  <a:lnTo>
                    <a:pt x="3888" y="10942"/>
                  </a:lnTo>
                  <a:lnTo>
                    <a:pt x="3782" y="10623"/>
                  </a:lnTo>
                  <a:lnTo>
                    <a:pt x="3655" y="10304"/>
                  </a:lnTo>
                  <a:lnTo>
                    <a:pt x="3485" y="9986"/>
                  </a:lnTo>
                  <a:lnTo>
                    <a:pt x="3315" y="9646"/>
                  </a:lnTo>
                  <a:lnTo>
                    <a:pt x="3102" y="9285"/>
                  </a:lnTo>
                  <a:lnTo>
                    <a:pt x="2869" y="8923"/>
                  </a:lnTo>
                  <a:lnTo>
                    <a:pt x="2614" y="8562"/>
                  </a:lnTo>
                  <a:lnTo>
                    <a:pt x="2316" y="8180"/>
                  </a:lnTo>
                  <a:lnTo>
                    <a:pt x="2104" y="7861"/>
                  </a:lnTo>
                  <a:lnTo>
                    <a:pt x="1891" y="7564"/>
                  </a:lnTo>
                  <a:lnTo>
                    <a:pt x="1721" y="7245"/>
                  </a:lnTo>
                  <a:lnTo>
                    <a:pt x="1594" y="6926"/>
                  </a:lnTo>
                  <a:lnTo>
                    <a:pt x="1466" y="6608"/>
                  </a:lnTo>
                  <a:lnTo>
                    <a:pt x="1360" y="6289"/>
                  </a:lnTo>
                  <a:lnTo>
                    <a:pt x="1296" y="5970"/>
                  </a:lnTo>
                  <a:lnTo>
                    <a:pt x="1233" y="5651"/>
                  </a:lnTo>
                  <a:lnTo>
                    <a:pt x="1190" y="5333"/>
                  </a:lnTo>
                  <a:lnTo>
                    <a:pt x="1169" y="5014"/>
                  </a:lnTo>
                  <a:lnTo>
                    <a:pt x="1169" y="4695"/>
                  </a:lnTo>
                  <a:lnTo>
                    <a:pt x="1169" y="4377"/>
                  </a:lnTo>
                  <a:lnTo>
                    <a:pt x="1190" y="4079"/>
                  </a:lnTo>
                  <a:lnTo>
                    <a:pt x="1233" y="3761"/>
                  </a:lnTo>
                  <a:lnTo>
                    <a:pt x="1339" y="3187"/>
                  </a:lnTo>
                  <a:lnTo>
                    <a:pt x="1488" y="2613"/>
                  </a:lnTo>
                  <a:lnTo>
                    <a:pt x="1658" y="2082"/>
                  </a:lnTo>
                  <a:lnTo>
                    <a:pt x="1828" y="1615"/>
                  </a:lnTo>
                  <a:lnTo>
                    <a:pt x="2019" y="1169"/>
                  </a:lnTo>
                  <a:lnTo>
                    <a:pt x="2210" y="786"/>
                  </a:lnTo>
                  <a:lnTo>
                    <a:pt x="2380" y="446"/>
                  </a:lnTo>
                  <a:lnTo>
                    <a:pt x="2635" y="0"/>
                  </a:lnTo>
                  <a:close/>
                </a:path>
              </a:pathLst>
            </a:custGeom>
            <a:solidFill>
              <a:srgbClr val="F8E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 userDrawn="1">
  <p:cSld name="CUSTOM">
    <p:spTree>
      <p:nvGrpSpPr>
        <p:cNvPr id="1" name="Shape 1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23"/>
          <p:cNvSpPr/>
          <p:nvPr/>
        </p:nvSpPr>
        <p:spPr>
          <a:xfrm>
            <a:off x="5816356" y="-6614"/>
            <a:ext cx="3419861" cy="1089639"/>
          </a:xfrm>
          <a:custGeom>
            <a:avLst/>
            <a:gdLst/>
            <a:ahLst/>
            <a:cxnLst/>
            <a:rect l="l" t="t" r="r" b="b"/>
            <a:pathLst>
              <a:path w="38199" h="12171" extrusionOk="0">
                <a:moveTo>
                  <a:pt x="2401" y="1"/>
                </a:moveTo>
                <a:lnTo>
                  <a:pt x="2289" y="282"/>
                </a:lnTo>
                <a:lnTo>
                  <a:pt x="2176" y="563"/>
                </a:lnTo>
                <a:lnTo>
                  <a:pt x="2026" y="845"/>
                </a:lnTo>
                <a:lnTo>
                  <a:pt x="1876" y="1126"/>
                </a:lnTo>
                <a:lnTo>
                  <a:pt x="1539" y="1651"/>
                </a:lnTo>
                <a:lnTo>
                  <a:pt x="1201" y="2157"/>
                </a:lnTo>
                <a:lnTo>
                  <a:pt x="864" y="2701"/>
                </a:lnTo>
                <a:lnTo>
                  <a:pt x="695" y="2982"/>
                </a:lnTo>
                <a:lnTo>
                  <a:pt x="545" y="3282"/>
                </a:lnTo>
                <a:lnTo>
                  <a:pt x="413" y="3564"/>
                </a:lnTo>
                <a:lnTo>
                  <a:pt x="282" y="3864"/>
                </a:lnTo>
                <a:lnTo>
                  <a:pt x="188" y="4164"/>
                </a:lnTo>
                <a:lnTo>
                  <a:pt x="95" y="4464"/>
                </a:lnTo>
                <a:lnTo>
                  <a:pt x="38" y="4782"/>
                </a:lnTo>
                <a:lnTo>
                  <a:pt x="1" y="5082"/>
                </a:lnTo>
                <a:lnTo>
                  <a:pt x="1" y="5382"/>
                </a:lnTo>
                <a:lnTo>
                  <a:pt x="38" y="5682"/>
                </a:lnTo>
                <a:lnTo>
                  <a:pt x="113" y="5982"/>
                </a:lnTo>
                <a:lnTo>
                  <a:pt x="226" y="6283"/>
                </a:lnTo>
                <a:lnTo>
                  <a:pt x="395" y="6583"/>
                </a:lnTo>
                <a:lnTo>
                  <a:pt x="582" y="6883"/>
                </a:lnTo>
                <a:lnTo>
                  <a:pt x="751" y="7051"/>
                </a:lnTo>
                <a:lnTo>
                  <a:pt x="920" y="7239"/>
                </a:lnTo>
                <a:lnTo>
                  <a:pt x="1089" y="7389"/>
                </a:lnTo>
                <a:lnTo>
                  <a:pt x="1276" y="7539"/>
                </a:lnTo>
                <a:lnTo>
                  <a:pt x="1482" y="7670"/>
                </a:lnTo>
                <a:lnTo>
                  <a:pt x="1689" y="7783"/>
                </a:lnTo>
                <a:lnTo>
                  <a:pt x="1895" y="7895"/>
                </a:lnTo>
                <a:lnTo>
                  <a:pt x="2120" y="7989"/>
                </a:lnTo>
                <a:lnTo>
                  <a:pt x="2345" y="8083"/>
                </a:lnTo>
                <a:lnTo>
                  <a:pt x="2570" y="8158"/>
                </a:lnTo>
                <a:lnTo>
                  <a:pt x="2814" y="8214"/>
                </a:lnTo>
                <a:lnTo>
                  <a:pt x="3057" y="8270"/>
                </a:lnTo>
                <a:lnTo>
                  <a:pt x="3526" y="8326"/>
                </a:lnTo>
                <a:lnTo>
                  <a:pt x="4014" y="8364"/>
                </a:lnTo>
                <a:lnTo>
                  <a:pt x="4539" y="8345"/>
                </a:lnTo>
                <a:lnTo>
                  <a:pt x="5064" y="8308"/>
                </a:lnTo>
                <a:lnTo>
                  <a:pt x="5570" y="8233"/>
                </a:lnTo>
                <a:lnTo>
                  <a:pt x="6076" y="8158"/>
                </a:lnTo>
                <a:lnTo>
                  <a:pt x="6583" y="8045"/>
                </a:lnTo>
                <a:lnTo>
                  <a:pt x="7070" y="7914"/>
                </a:lnTo>
                <a:lnTo>
                  <a:pt x="8064" y="7633"/>
                </a:lnTo>
                <a:lnTo>
                  <a:pt x="9058" y="7333"/>
                </a:lnTo>
                <a:lnTo>
                  <a:pt x="10052" y="7051"/>
                </a:lnTo>
                <a:lnTo>
                  <a:pt x="10539" y="6939"/>
                </a:lnTo>
                <a:lnTo>
                  <a:pt x="11046" y="6826"/>
                </a:lnTo>
                <a:lnTo>
                  <a:pt x="11552" y="6751"/>
                </a:lnTo>
                <a:lnTo>
                  <a:pt x="12058" y="6695"/>
                </a:lnTo>
                <a:lnTo>
                  <a:pt x="12508" y="6658"/>
                </a:lnTo>
                <a:lnTo>
                  <a:pt x="12958" y="6676"/>
                </a:lnTo>
                <a:lnTo>
                  <a:pt x="13390" y="6714"/>
                </a:lnTo>
                <a:lnTo>
                  <a:pt x="13821" y="6789"/>
                </a:lnTo>
                <a:lnTo>
                  <a:pt x="14252" y="6901"/>
                </a:lnTo>
                <a:lnTo>
                  <a:pt x="14665" y="7051"/>
                </a:lnTo>
                <a:lnTo>
                  <a:pt x="14871" y="7145"/>
                </a:lnTo>
                <a:lnTo>
                  <a:pt x="15059" y="7258"/>
                </a:lnTo>
                <a:lnTo>
                  <a:pt x="15246" y="7370"/>
                </a:lnTo>
                <a:lnTo>
                  <a:pt x="15434" y="7483"/>
                </a:lnTo>
                <a:lnTo>
                  <a:pt x="15584" y="7614"/>
                </a:lnTo>
                <a:lnTo>
                  <a:pt x="15734" y="7745"/>
                </a:lnTo>
                <a:lnTo>
                  <a:pt x="15846" y="7895"/>
                </a:lnTo>
                <a:lnTo>
                  <a:pt x="15977" y="8045"/>
                </a:lnTo>
                <a:lnTo>
                  <a:pt x="16184" y="8383"/>
                </a:lnTo>
                <a:lnTo>
                  <a:pt x="16371" y="8720"/>
                </a:lnTo>
                <a:lnTo>
                  <a:pt x="16559" y="9058"/>
                </a:lnTo>
                <a:lnTo>
                  <a:pt x="16746" y="9395"/>
                </a:lnTo>
                <a:lnTo>
                  <a:pt x="16952" y="9733"/>
                </a:lnTo>
                <a:lnTo>
                  <a:pt x="17084" y="9883"/>
                </a:lnTo>
                <a:lnTo>
                  <a:pt x="17215" y="10014"/>
                </a:lnTo>
                <a:lnTo>
                  <a:pt x="17496" y="10258"/>
                </a:lnTo>
                <a:lnTo>
                  <a:pt x="17796" y="10483"/>
                </a:lnTo>
                <a:lnTo>
                  <a:pt x="18115" y="10652"/>
                </a:lnTo>
                <a:lnTo>
                  <a:pt x="18453" y="10783"/>
                </a:lnTo>
                <a:lnTo>
                  <a:pt x="18809" y="10895"/>
                </a:lnTo>
                <a:lnTo>
                  <a:pt x="19165" y="10952"/>
                </a:lnTo>
                <a:lnTo>
                  <a:pt x="19521" y="10970"/>
                </a:lnTo>
                <a:lnTo>
                  <a:pt x="19709" y="10952"/>
                </a:lnTo>
                <a:lnTo>
                  <a:pt x="19896" y="10933"/>
                </a:lnTo>
                <a:lnTo>
                  <a:pt x="20159" y="10877"/>
                </a:lnTo>
                <a:lnTo>
                  <a:pt x="20421" y="10820"/>
                </a:lnTo>
                <a:lnTo>
                  <a:pt x="20665" y="10727"/>
                </a:lnTo>
                <a:lnTo>
                  <a:pt x="20890" y="10614"/>
                </a:lnTo>
                <a:lnTo>
                  <a:pt x="21097" y="10483"/>
                </a:lnTo>
                <a:lnTo>
                  <a:pt x="21303" y="10333"/>
                </a:lnTo>
                <a:lnTo>
                  <a:pt x="21472" y="10183"/>
                </a:lnTo>
                <a:lnTo>
                  <a:pt x="21640" y="9995"/>
                </a:lnTo>
                <a:lnTo>
                  <a:pt x="21790" y="9808"/>
                </a:lnTo>
                <a:lnTo>
                  <a:pt x="21940" y="9602"/>
                </a:lnTo>
                <a:lnTo>
                  <a:pt x="22072" y="9395"/>
                </a:lnTo>
                <a:lnTo>
                  <a:pt x="22184" y="9170"/>
                </a:lnTo>
                <a:lnTo>
                  <a:pt x="22278" y="8927"/>
                </a:lnTo>
                <a:lnTo>
                  <a:pt x="22372" y="8683"/>
                </a:lnTo>
                <a:lnTo>
                  <a:pt x="22447" y="8439"/>
                </a:lnTo>
                <a:lnTo>
                  <a:pt x="22522" y="8176"/>
                </a:lnTo>
                <a:lnTo>
                  <a:pt x="22709" y="7426"/>
                </a:lnTo>
                <a:lnTo>
                  <a:pt x="22803" y="7051"/>
                </a:lnTo>
                <a:lnTo>
                  <a:pt x="22934" y="6676"/>
                </a:lnTo>
                <a:lnTo>
                  <a:pt x="23065" y="6320"/>
                </a:lnTo>
                <a:lnTo>
                  <a:pt x="23159" y="6151"/>
                </a:lnTo>
                <a:lnTo>
                  <a:pt x="23253" y="6001"/>
                </a:lnTo>
                <a:lnTo>
                  <a:pt x="23366" y="5832"/>
                </a:lnTo>
                <a:lnTo>
                  <a:pt x="23478" y="5701"/>
                </a:lnTo>
                <a:lnTo>
                  <a:pt x="23591" y="5551"/>
                </a:lnTo>
                <a:lnTo>
                  <a:pt x="23741" y="5420"/>
                </a:lnTo>
                <a:lnTo>
                  <a:pt x="23966" y="5270"/>
                </a:lnTo>
                <a:lnTo>
                  <a:pt x="24191" y="5139"/>
                </a:lnTo>
                <a:lnTo>
                  <a:pt x="24434" y="5045"/>
                </a:lnTo>
                <a:lnTo>
                  <a:pt x="24697" y="4970"/>
                </a:lnTo>
                <a:lnTo>
                  <a:pt x="24978" y="4951"/>
                </a:lnTo>
                <a:lnTo>
                  <a:pt x="25241" y="4951"/>
                </a:lnTo>
                <a:lnTo>
                  <a:pt x="25503" y="4970"/>
                </a:lnTo>
                <a:lnTo>
                  <a:pt x="25766" y="5045"/>
                </a:lnTo>
                <a:lnTo>
                  <a:pt x="25916" y="5101"/>
                </a:lnTo>
                <a:lnTo>
                  <a:pt x="26066" y="5176"/>
                </a:lnTo>
                <a:lnTo>
                  <a:pt x="26347" y="5326"/>
                </a:lnTo>
                <a:lnTo>
                  <a:pt x="26591" y="5514"/>
                </a:lnTo>
                <a:lnTo>
                  <a:pt x="26797" y="5739"/>
                </a:lnTo>
                <a:lnTo>
                  <a:pt x="27003" y="5982"/>
                </a:lnTo>
                <a:lnTo>
                  <a:pt x="27172" y="6245"/>
                </a:lnTo>
                <a:lnTo>
                  <a:pt x="27322" y="6526"/>
                </a:lnTo>
                <a:lnTo>
                  <a:pt x="27472" y="6826"/>
                </a:lnTo>
                <a:lnTo>
                  <a:pt x="27603" y="7126"/>
                </a:lnTo>
                <a:lnTo>
                  <a:pt x="27716" y="7445"/>
                </a:lnTo>
                <a:lnTo>
                  <a:pt x="27922" y="8064"/>
                </a:lnTo>
                <a:lnTo>
                  <a:pt x="28128" y="8683"/>
                </a:lnTo>
                <a:lnTo>
                  <a:pt x="28335" y="9245"/>
                </a:lnTo>
                <a:lnTo>
                  <a:pt x="28485" y="9602"/>
                </a:lnTo>
                <a:lnTo>
                  <a:pt x="28672" y="9939"/>
                </a:lnTo>
                <a:lnTo>
                  <a:pt x="28878" y="10239"/>
                </a:lnTo>
                <a:lnTo>
                  <a:pt x="29122" y="10520"/>
                </a:lnTo>
                <a:lnTo>
                  <a:pt x="29366" y="10802"/>
                </a:lnTo>
                <a:lnTo>
                  <a:pt x="29647" y="11045"/>
                </a:lnTo>
                <a:lnTo>
                  <a:pt x="29929" y="11270"/>
                </a:lnTo>
                <a:lnTo>
                  <a:pt x="30247" y="11458"/>
                </a:lnTo>
                <a:lnTo>
                  <a:pt x="30566" y="11646"/>
                </a:lnTo>
                <a:lnTo>
                  <a:pt x="30904" y="11796"/>
                </a:lnTo>
                <a:lnTo>
                  <a:pt x="31241" y="11927"/>
                </a:lnTo>
                <a:lnTo>
                  <a:pt x="31597" y="12021"/>
                </a:lnTo>
                <a:lnTo>
                  <a:pt x="31973" y="12096"/>
                </a:lnTo>
                <a:lnTo>
                  <a:pt x="32348" y="12152"/>
                </a:lnTo>
                <a:lnTo>
                  <a:pt x="32723" y="12171"/>
                </a:lnTo>
                <a:lnTo>
                  <a:pt x="33098" y="12171"/>
                </a:lnTo>
                <a:lnTo>
                  <a:pt x="33416" y="12152"/>
                </a:lnTo>
                <a:lnTo>
                  <a:pt x="33716" y="12114"/>
                </a:lnTo>
                <a:lnTo>
                  <a:pt x="34016" y="12058"/>
                </a:lnTo>
                <a:lnTo>
                  <a:pt x="34316" y="11983"/>
                </a:lnTo>
                <a:lnTo>
                  <a:pt x="34617" y="11908"/>
                </a:lnTo>
                <a:lnTo>
                  <a:pt x="34898" y="11814"/>
                </a:lnTo>
                <a:lnTo>
                  <a:pt x="35198" y="11702"/>
                </a:lnTo>
                <a:lnTo>
                  <a:pt x="35479" y="11589"/>
                </a:lnTo>
                <a:lnTo>
                  <a:pt x="35760" y="11458"/>
                </a:lnTo>
                <a:lnTo>
                  <a:pt x="36042" y="11327"/>
                </a:lnTo>
                <a:lnTo>
                  <a:pt x="36567" y="11008"/>
                </a:lnTo>
                <a:lnTo>
                  <a:pt x="37092" y="10670"/>
                </a:lnTo>
                <a:lnTo>
                  <a:pt x="37579" y="10295"/>
                </a:lnTo>
                <a:lnTo>
                  <a:pt x="3819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5" name="Google Shape;1885;p23"/>
          <p:cNvSpPr/>
          <p:nvPr/>
        </p:nvSpPr>
        <p:spPr>
          <a:xfrm rot="-5400000" flipH="1">
            <a:off x="-1104442" y="3072550"/>
            <a:ext cx="3241758" cy="1032892"/>
          </a:xfrm>
          <a:custGeom>
            <a:avLst/>
            <a:gdLst/>
            <a:ahLst/>
            <a:cxnLst/>
            <a:rect l="l" t="t" r="r" b="b"/>
            <a:pathLst>
              <a:path w="38199" h="12171" extrusionOk="0">
                <a:moveTo>
                  <a:pt x="2401" y="1"/>
                </a:moveTo>
                <a:lnTo>
                  <a:pt x="2289" y="282"/>
                </a:lnTo>
                <a:lnTo>
                  <a:pt x="2176" y="563"/>
                </a:lnTo>
                <a:lnTo>
                  <a:pt x="2026" y="845"/>
                </a:lnTo>
                <a:lnTo>
                  <a:pt x="1876" y="1126"/>
                </a:lnTo>
                <a:lnTo>
                  <a:pt x="1539" y="1651"/>
                </a:lnTo>
                <a:lnTo>
                  <a:pt x="1201" y="2157"/>
                </a:lnTo>
                <a:lnTo>
                  <a:pt x="864" y="2701"/>
                </a:lnTo>
                <a:lnTo>
                  <a:pt x="695" y="2982"/>
                </a:lnTo>
                <a:lnTo>
                  <a:pt x="545" y="3282"/>
                </a:lnTo>
                <a:lnTo>
                  <a:pt x="413" y="3564"/>
                </a:lnTo>
                <a:lnTo>
                  <a:pt x="282" y="3864"/>
                </a:lnTo>
                <a:lnTo>
                  <a:pt x="188" y="4164"/>
                </a:lnTo>
                <a:lnTo>
                  <a:pt x="95" y="4464"/>
                </a:lnTo>
                <a:lnTo>
                  <a:pt x="38" y="4782"/>
                </a:lnTo>
                <a:lnTo>
                  <a:pt x="1" y="5082"/>
                </a:lnTo>
                <a:lnTo>
                  <a:pt x="1" y="5382"/>
                </a:lnTo>
                <a:lnTo>
                  <a:pt x="38" y="5682"/>
                </a:lnTo>
                <a:lnTo>
                  <a:pt x="113" y="5982"/>
                </a:lnTo>
                <a:lnTo>
                  <a:pt x="226" y="6283"/>
                </a:lnTo>
                <a:lnTo>
                  <a:pt x="395" y="6583"/>
                </a:lnTo>
                <a:lnTo>
                  <a:pt x="582" y="6883"/>
                </a:lnTo>
                <a:lnTo>
                  <a:pt x="751" y="7051"/>
                </a:lnTo>
                <a:lnTo>
                  <a:pt x="920" y="7239"/>
                </a:lnTo>
                <a:lnTo>
                  <a:pt x="1089" y="7389"/>
                </a:lnTo>
                <a:lnTo>
                  <a:pt x="1276" y="7539"/>
                </a:lnTo>
                <a:lnTo>
                  <a:pt x="1482" y="7670"/>
                </a:lnTo>
                <a:lnTo>
                  <a:pt x="1689" y="7783"/>
                </a:lnTo>
                <a:lnTo>
                  <a:pt x="1895" y="7895"/>
                </a:lnTo>
                <a:lnTo>
                  <a:pt x="2120" y="7989"/>
                </a:lnTo>
                <a:lnTo>
                  <a:pt x="2345" y="8083"/>
                </a:lnTo>
                <a:lnTo>
                  <a:pt x="2570" y="8158"/>
                </a:lnTo>
                <a:lnTo>
                  <a:pt x="2814" y="8214"/>
                </a:lnTo>
                <a:lnTo>
                  <a:pt x="3057" y="8270"/>
                </a:lnTo>
                <a:lnTo>
                  <a:pt x="3526" y="8326"/>
                </a:lnTo>
                <a:lnTo>
                  <a:pt x="4014" y="8364"/>
                </a:lnTo>
                <a:lnTo>
                  <a:pt x="4539" y="8345"/>
                </a:lnTo>
                <a:lnTo>
                  <a:pt x="5064" y="8308"/>
                </a:lnTo>
                <a:lnTo>
                  <a:pt x="5570" y="8233"/>
                </a:lnTo>
                <a:lnTo>
                  <a:pt x="6076" y="8158"/>
                </a:lnTo>
                <a:lnTo>
                  <a:pt x="6583" y="8045"/>
                </a:lnTo>
                <a:lnTo>
                  <a:pt x="7070" y="7914"/>
                </a:lnTo>
                <a:lnTo>
                  <a:pt x="8064" y="7633"/>
                </a:lnTo>
                <a:lnTo>
                  <a:pt x="9058" y="7333"/>
                </a:lnTo>
                <a:lnTo>
                  <a:pt x="10052" y="7051"/>
                </a:lnTo>
                <a:lnTo>
                  <a:pt x="10539" y="6939"/>
                </a:lnTo>
                <a:lnTo>
                  <a:pt x="11046" y="6826"/>
                </a:lnTo>
                <a:lnTo>
                  <a:pt x="11552" y="6751"/>
                </a:lnTo>
                <a:lnTo>
                  <a:pt x="12058" y="6695"/>
                </a:lnTo>
                <a:lnTo>
                  <a:pt x="12508" y="6658"/>
                </a:lnTo>
                <a:lnTo>
                  <a:pt x="12958" y="6676"/>
                </a:lnTo>
                <a:lnTo>
                  <a:pt x="13390" y="6714"/>
                </a:lnTo>
                <a:lnTo>
                  <a:pt x="13821" y="6789"/>
                </a:lnTo>
                <a:lnTo>
                  <a:pt x="14252" y="6901"/>
                </a:lnTo>
                <a:lnTo>
                  <a:pt x="14665" y="7051"/>
                </a:lnTo>
                <a:lnTo>
                  <a:pt x="14871" y="7145"/>
                </a:lnTo>
                <a:lnTo>
                  <a:pt x="15059" y="7258"/>
                </a:lnTo>
                <a:lnTo>
                  <a:pt x="15246" y="7370"/>
                </a:lnTo>
                <a:lnTo>
                  <a:pt x="15434" y="7483"/>
                </a:lnTo>
                <a:lnTo>
                  <a:pt x="15584" y="7614"/>
                </a:lnTo>
                <a:lnTo>
                  <a:pt x="15734" y="7745"/>
                </a:lnTo>
                <a:lnTo>
                  <a:pt x="15846" y="7895"/>
                </a:lnTo>
                <a:lnTo>
                  <a:pt x="15977" y="8045"/>
                </a:lnTo>
                <a:lnTo>
                  <a:pt x="16184" y="8383"/>
                </a:lnTo>
                <a:lnTo>
                  <a:pt x="16371" y="8720"/>
                </a:lnTo>
                <a:lnTo>
                  <a:pt x="16559" y="9058"/>
                </a:lnTo>
                <a:lnTo>
                  <a:pt x="16746" y="9395"/>
                </a:lnTo>
                <a:lnTo>
                  <a:pt x="16952" y="9733"/>
                </a:lnTo>
                <a:lnTo>
                  <a:pt x="17084" y="9883"/>
                </a:lnTo>
                <a:lnTo>
                  <a:pt x="17215" y="10014"/>
                </a:lnTo>
                <a:lnTo>
                  <a:pt x="17496" y="10258"/>
                </a:lnTo>
                <a:lnTo>
                  <a:pt x="17796" y="10483"/>
                </a:lnTo>
                <a:lnTo>
                  <a:pt x="18115" y="10652"/>
                </a:lnTo>
                <a:lnTo>
                  <a:pt x="18453" y="10783"/>
                </a:lnTo>
                <a:lnTo>
                  <a:pt x="18809" y="10895"/>
                </a:lnTo>
                <a:lnTo>
                  <a:pt x="19165" y="10952"/>
                </a:lnTo>
                <a:lnTo>
                  <a:pt x="19521" y="10970"/>
                </a:lnTo>
                <a:lnTo>
                  <a:pt x="19709" y="10952"/>
                </a:lnTo>
                <a:lnTo>
                  <a:pt x="19896" y="10933"/>
                </a:lnTo>
                <a:lnTo>
                  <a:pt x="20159" y="10877"/>
                </a:lnTo>
                <a:lnTo>
                  <a:pt x="20421" y="10820"/>
                </a:lnTo>
                <a:lnTo>
                  <a:pt x="20665" y="10727"/>
                </a:lnTo>
                <a:lnTo>
                  <a:pt x="20890" y="10614"/>
                </a:lnTo>
                <a:lnTo>
                  <a:pt x="21097" y="10483"/>
                </a:lnTo>
                <a:lnTo>
                  <a:pt x="21303" y="10333"/>
                </a:lnTo>
                <a:lnTo>
                  <a:pt x="21472" y="10183"/>
                </a:lnTo>
                <a:lnTo>
                  <a:pt x="21640" y="9995"/>
                </a:lnTo>
                <a:lnTo>
                  <a:pt x="21790" y="9808"/>
                </a:lnTo>
                <a:lnTo>
                  <a:pt x="21940" y="9602"/>
                </a:lnTo>
                <a:lnTo>
                  <a:pt x="22072" y="9395"/>
                </a:lnTo>
                <a:lnTo>
                  <a:pt x="22184" y="9170"/>
                </a:lnTo>
                <a:lnTo>
                  <a:pt x="22278" y="8927"/>
                </a:lnTo>
                <a:lnTo>
                  <a:pt x="22372" y="8683"/>
                </a:lnTo>
                <a:lnTo>
                  <a:pt x="22447" y="8439"/>
                </a:lnTo>
                <a:lnTo>
                  <a:pt x="22522" y="8176"/>
                </a:lnTo>
                <a:lnTo>
                  <a:pt x="22709" y="7426"/>
                </a:lnTo>
                <a:lnTo>
                  <a:pt x="22803" y="7051"/>
                </a:lnTo>
                <a:lnTo>
                  <a:pt x="22934" y="6676"/>
                </a:lnTo>
                <a:lnTo>
                  <a:pt x="23065" y="6320"/>
                </a:lnTo>
                <a:lnTo>
                  <a:pt x="23159" y="6151"/>
                </a:lnTo>
                <a:lnTo>
                  <a:pt x="23253" y="6001"/>
                </a:lnTo>
                <a:lnTo>
                  <a:pt x="23366" y="5832"/>
                </a:lnTo>
                <a:lnTo>
                  <a:pt x="23478" y="5701"/>
                </a:lnTo>
                <a:lnTo>
                  <a:pt x="23591" y="5551"/>
                </a:lnTo>
                <a:lnTo>
                  <a:pt x="23741" y="5420"/>
                </a:lnTo>
                <a:lnTo>
                  <a:pt x="23966" y="5270"/>
                </a:lnTo>
                <a:lnTo>
                  <a:pt x="24191" y="5139"/>
                </a:lnTo>
                <a:lnTo>
                  <a:pt x="24434" y="5045"/>
                </a:lnTo>
                <a:lnTo>
                  <a:pt x="24697" y="4970"/>
                </a:lnTo>
                <a:lnTo>
                  <a:pt x="24978" y="4951"/>
                </a:lnTo>
                <a:lnTo>
                  <a:pt x="25241" y="4951"/>
                </a:lnTo>
                <a:lnTo>
                  <a:pt x="25503" y="4970"/>
                </a:lnTo>
                <a:lnTo>
                  <a:pt x="25766" y="5045"/>
                </a:lnTo>
                <a:lnTo>
                  <a:pt x="25916" y="5101"/>
                </a:lnTo>
                <a:lnTo>
                  <a:pt x="26066" y="5176"/>
                </a:lnTo>
                <a:lnTo>
                  <a:pt x="26347" y="5326"/>
                </a:lnTo>
                <a:lnTo>
                  <a:pt x="26591" y="5514"/>
                </a:lnTo>
                <a:lnTo>
                  <a:pt x="26797" y="5739"/>
                </a:lnTo>
                <a:lnTo>
                  <a:pt x="27003" y="5982"/>
                </a:lnTo>
                <a:lnTo>
                  <a:pt x="27172" y="6245"/>
                </a:lnTo>
                <a:lnTo>
                  <a:pt x="27322" y="6526"/>
                </a:lnTo>
                <a:lnTo>
                  <a:pt x="27472" y="6826"/>
                </a:lnTo>
                <a:lnTo>
                  <a:pt x="27603" y="7126"/>
                </a:lnTo>
                <a:lnTo>
                  <a:pt x="27716" y="7445"/>
                </a:lnTo>
                <a:lnTo>
                  <a:pt x="27922" y="8064"/>
                </a:lnTo>
                <a:lnTo>
                  <a:pt x="28128" y="8683"/>
                </a:lnTo>
                <a:lnTo>
                  <a:pt x="28335" y="9245"/>
                </a:lnTo>
                <a:lnTo>
                  <a:pt x="28485" y="9602"/>
                </a:lnTo>
                <a:lnTo>
                  <a:pt x="28672" y="9939"/>
                </a:lnTo>
                <a:lnTo>
                  <a:pt x="28878" y="10239"/>
                </a:lnTo>
                <a:lnTo>
                  <a:pt x="29122" y="10520"/>
                </a:lnTo>
                <a:lnTo>
                  <a:pt x="29366" y="10802"/>
                </a:lnTo>
                <a:lnTo>
                  <a:pt x="29647" y="11045"/>
                </a:lnTo>
                <a:lnTo>
                  <a:pt x="29929" y="11270"/>
                </a:lnTo>
                <a:lnTo>
                  <a:pt x="30247" y="11458"/>
                </a:lnTo>
                <a:lnTo>
                  <a:pt x="30566" y="11646"/>
                </a:lnTo>
                <a:lnTo>
                  <a:pt x="30904" y="11796"/>
                </a:lnTo>
                <a:lnTo>
                  <a:pt x="31241" y="11927"/>
                </a:lnTo>
                <a:lnTo>
                  <a:pt x="31597" y="12021"/>
                </a:lnTo>
                <a:lnTo>
                  <a:pt x="31973" y="12096"/>
                </a:lnTo>
                <a:lnTo>
                  <a:pt x="32348" y="12152"/>
                </a:lnTo>
                <a:lnTo>
                  <a:pt x="32723" y="12171"/>
                </a:lnTo>
                <a:lnTo>
                  <a:pt x="33098" y="12171"/>
                </a:lnTo>
                <a:lnTo>
                  <a:pt x="33416" y="12152"/>
                </a:lnTo>
                <a:lnTo>
                  <a:pt x="33716" y="12114"/>
                </a:lnTo>
                <a:lnTo>
                  <a:pt x="34016" y="12058"/>
                </a:lnTo>
                <a:lnTo>
                  <a:pt x="34316" y="11983"/>
                </a:lnTo>
                <a:lnTo>
                  <a:pt x="34617" y="11908"/>
                </a:lnTo>
                <a:lnTo>
                  <a:pt x="34898" y="11814"/>
                </a:lnTo>
                <a:lnTo>
                  <a:pt x="35198" y="11702"/>
                </a:lnTo>
                <a:lnTo>
                  <a:pt x="35479" y="11589"/>
                </a:lnTo>
                <a:lnTo>
                  <a:pt x="35760" y="11458"/>
                </a:lnTo>
                <a:lnTo>
                  <a:pt x="36042" y="11327"/>
                </a:lnTo>
                <a:lnTo>
                  <a:pt x="36567" y="11008"/>
                </a:lnTo>
                <a:lnTo>
                  <a:pt x="37092" y="10670"/>
                </a:lnTo>
                <a:lnTo>
                  <a:pt x="37579" y="10295"/>
                </a:lnTo>
                <a:lnTo>
                  <a:pt x="3819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6" name="Google Shape;1886;p23"/>
          <p:cNvSpPr/>
          <p:nvPr/>
        </p:nvSpPr>
        <p:spPr>
          <a:xfrm>
            <a:off x="3971475" y="407575"/>
            <a:ext cx="1591125" cy="569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4" name="Google Shape;1904;p23"/>
          <p:cNvSpPr/>
          <p:nvPr/>
        </p:nvSpPr>
        <p:spPr>
          <a:xfrm rot="10357306" flipH="1">
            <a:off x="2951140" y="4511886"/>
            <a:ext cx="3241721" cy="933950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 userDrawn="1">
  <p:cSld name="CUSTOM_1_1">
    <p:spTree>
      <p:nvGrpSpPr>
        <p:cNvPr id="1" name="Shape 1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1" name="Google Shape;1991;p25"/>
          <p:cNvSpPr/>
          <p:nvPr/>
        </p:nvSpPr>
        <p:spPr>
          <a:xfrm>
            <a:off x="5981451" y="0"/>
            <a:ext cx="3241758" cy="1032892"/>
          </a:xfrm>
          <a:custGeom>
            <a:avLst/>
            <a:gdLst/>
            <a:ahLst/>
            <a:cxnLst/>
            <a:rect l="l" t="t" r="r" b="b"/>
            <a:pathLst>
              <a:path w="38199" h="12171" extrusionOk="0">
                <a:moveTo>
                  <a:pt x="2401" y="1"/>
                </a:moveTo>
                <a:lnTo>
                  <a:pt x="2289" y="282"/>
                </a:lnTo>
                <a:lnTo>
                  <a:pt x="2176" y="563"/>
                </a:lnTo>
                <a:lnTo>
                  <a:pt x="2026" y="845"/>
                </a:lnTo>
                <a:lnTo>
                  <a:pt x="1876" y="1126"/>
                </a:lnTo>
                <a:lnTo>
                  <a:pt x="1539" y="1651"/>
                </a:lnTo>
                <a:lnTo>
                  <a:pt x="1201" y="2157"/>
                </a:lnTo>
                <a:lnTo>
                  <a:pt x="864" y="2701"/>
                </a:lnTo>
                <a:lnTo>
                  <a:pt x="695" y="2982"/>
                </a:lnTo>
                <a:lnTo>
                  <a:pt x="545" y="3282"/>
                </a:lnTo>
                <a:lnTo>
                  <a:pt x="413" y="3564"/>
                </a:lnTo>
                <a:lnTo>
                  <a:pt x="282" y="3864"/>
                </a:lnTo>
                <a:lnTo>
                  <a:pt x="188" y="4164"/>
                </a:lnTo>
                <a:lnTo>
                  <a:pt x="95" y="4464"/>
                </a:lnTo>
                <a:lnTo>
                  <a:pt x="38" y="4782"/>
                </a:lnTo>
                <a:lnTo>
                  <a:pt x="1" y="5082"/>
                </a:lnTo>
                <a:lnTo>
                  <a:pt x="1" y="5382"/>
                </a:lnTo>
                <a:lnTo>
                  <a:pt x="38" y="5682"/>
                </a:lnTo>
                <a:lnTo>
                  <a:pt x="113" y="5982"/>
                </a:lnTo>
                <a:lnTo>
                  <a:pt x="226" y="6283"/>
                </a:lnTo>
                <a:lnTo>
                  <a:pt x="395" y="6583"/>
                </a:lnTo>
                <a:lnTo>
                  <a:pt x="582" y="6883"/>
                </a:lnTo>
                <a:lnTo>
                  <a:pt x="751" y="7051"/>
                </a:lnTo>
                <a:lnTo>
                  <a:pt x="920" y="7239"/>
                </a:lnTo>
                <a:lnTo>
                  <a:pt x="1089" y="7389"/>
                </a:lnTo>
                <a:lnTo>
                  <a:pt x="1276" y="7539"/>
                </a:lnTo>
                <a:lnTo>
                  <a:pt x="1482" y="7670"/>
                </a:lnTo>
                <a:lnTo>
                  <a:pt x="1689" y="7783"/>
                </a:lnTo>
                <a:lnTo>
                  <a:pt x="1895" y="7895"/>
                </a:lnTo>
                <a:lnTo>
                  <a:pt x="2120" y="7989"/>
                </a:lnTo>
                <a:lnTo>
                  <a:pt x="2345" y="8083"/>
                </a:lnTo>
                <a:lnTo>
                  <a:pt x="2570" y="8158"/>
                </a:lnTo>
                <a:lnTo>
                  <a:pt x="2814" y="8214"/>
                </a:lnTo>
                <a:lnTo>
                  <a:pt x="3057" y="8270"/>
                </a:lnTo>
                <a:lnTo>
                  <a:pt x="3526" y="8326"/>
                </a:lnTo>
                <a:lnTo>
                  <a:pt x="4014" y="8364"/>
                </a:lnTo>
                <a:lnTo>
                  <a:pt x="4539" y="8345"/>
                </a:lnTo>
                <a:lnTo>
                  <a:pt x="5064" y="8308"/>
                </a:lnTo>
                <a:lnTo>
                  <a:pt x="5570" y="8233"/>
                </a:lnTo>
                <a:lnTo>
                  <a:pt x="6076" y="8158"/>
                </a:lnTo>
                <a:lnTo>
                  <a:pt x="6583" y="8045"/>
                </a:lnTo>
                <a:lnTo>
                  <a:pt x="7070" y="7914"/>
                </a:lnTo>
                <a:lnTo>
                  <a:pt x="8064" y="7633"/>
                </a:lnTo>
                <a:lnTo>
                  <a:pt x="9058" y="7333"/>
                </a:lnTo>
                <a:lnTo>
                  <a:pt x="10052" y="7051"/>
                </a:lnTo>
                <a:lnTo>
                  <a:pt x="10539" y="6939"/>
                </a:lnTo>
                <a:lnTo>
                  <a:pt x="11046" y="6826"/>
                </a:lnTo>
                <a:lnTo>
                  <a:pt x="11552" y="6751"/>
                </a:lnTo>
                <a:lnTo>
                  <a:pt x="12058" y="6695"/>
                </a:lnTo>
                <a:lnTo>
                  <a:pt x="12508" y="6658"/>
                </a:lnTo>
                <a:lnTo>
                  <a:pt x="12958" y="6676"/>
                </a:lnTo>
                <a:lnTo>
                  <a:pt x="13390" y="6714"/>
                </a:lnTo>
                <a:lnTo>
                  <a:pt x="13821" y="6789"/>
                </a:lnTo>
                <a:lnTo>
                  <a:pt x="14252" y="6901"/>
                </a:lnTo>
                <a:lnTo>
                  <a:pt x="14665" y="7051"/>
                </a:lnTo>
                <a:lnTo>
                  <a:pt x="14871" y="7145"/>
                </a:lnTo>
                <a:lnTo>
                  <a:pt x="15059" y="7258"/>
                </a:lnTo>
                <a:lnTo>
                  <a:pt x="15246" y="7370"/>
                </a:lnTo>
                <a:lnTo>
                  <a:pt x="15434" y="7483"/>
                </a:lnTo>
                <a:lnTo>
                  <a:pt x="15584" y="7614"/>
                </a:lnTo>
                <a:lnTo>
                  <a:pt x="15734" y="7745"/>
                </a:lnTo>
                <a:lnTo>
                  <a:pt x="15846" y="7895"/>
                </a:lnTo>
                <a:lnTo>
                  <a:pt x="15977" y="8045"/>
                </a:lnTo>
                <a:lnTo>
                  <a:pt x="16184" y="8383"/>
                </a:lnTo>
                <a:lnTo>
                  <a:pt x="16371" y="8720"/>
                </a:lnTo>
                <a:lnTo>
                  <a:pt x="16559" y="9058"/>
                </a:lnTo>
                <a:lnTo>
                  <a:pt x="16746" y="9395"/>
                </a:lnTo>
                <a:lnTo>
                  <a:pt x="16952" y="9733"/>
                </a:lnTo>
                <a:lnTo>
                  <a:pt x="17084" y="9883"/>
                </a:lnTo>
                <a:lnTo>
                  <a:pt x="17215" y="10014"/>
                </a:lnTo>
                <a:lnTo>
                  <a:pt x="17496" y="10258"/>
                </a:lnTo>
                <a:lnTo>
                  <a:pt x="17796" y="10483"/>
                </a:lnTo>
                <a:lnTo>
                  <a:pt x="18115" y="10652"/>
                </a:lnTo>
                <a:lnTo>
                  <a:pt x="18453" y="10783"/>
                </a:lnTo>
                <a:lnTo>
                  <a:pt x="18809" y="10895"/>
                </a:lnTo>
                <a:lnTo>
                  <a:pt x="19165" y="10952"/>
                </a:lnTo>
                <a:lnTo>
                  <a:pt x="19521" y="10970"/>
                </a:lnTo>
                <a:lnTo>
                  <a:pt x="19709" y="10952"/>
                </a:lnTo>
                <a:lnTo>
                  <a:pt x="19896" y="10933"/>
                </a:lnTo>
                <a:lnTo>
                  <a:pt x="20159" y="10877"/>
                </a:lnTo>
                <a:lnTo>
                  <a:pt x="20421" y="10820"/>
                </a:lnTo>
                <a:lnTo>
                  <a:pt x="20665" y="10727"/>
                </a:lnTo>
                <a:lnTo>
                  <a:pt x="20890" y="10614"/>
                </a:lnTo>
                <a:lnTo>
                  <a:pt x="21097" y="10483"/>
                </a:lnTo>
                <a:lnTo>
                  <a:pt x="21303" y="10333"/>
                </a:lnTo>
                <a:lnTo>
                  <a:pt x="21472" y="10183"/>
                </a:lnTo>
                <a:lnTo>
                  <a:pt x="21640" y="9995"/>
                </a:lnTo>
                <a:lnTo>
                  <a:pt x="21790" y="9808"/>
                </a:lnTo>
                <a:lnTo>
                  <a:pt x="21940" y="9602"/>
                </a:lnTo>
                <a:lnTo>
                  <a:pt x="22072" y="9395"/>
                </a:lnTo>
                <a:lnTo>
                  <a:pt x="22184" y="9170"/>
                </a:lnTo>
                <a:lnTo>
                  <a:pt x="22278" y="8927"/>
                </a:lnTo>
                <a:lnTo>
                  <a:pt x="22372" y="8683"/>
                </a:lnTo>
                <a:lnTo>
                  <a:pt x="22447" y="8439"/>
                </a:lnTo>
                <a:lnTo>
                  <a:pt x="22522" y="8176"/>
                </a:lnTo>
                <a:lnTo>
                  <a:pt x="22709" y="7426"/>
                </a:lnTo>
                <a:lnTo>
                  <a:pt x="22803" y="7051"/>
                </a:lnTo>
                <a:lnTo>
                  <a:pt x="22934" y="6676"/>
                </a:lnTo>
                <a:lnTo>
                  <a:pt x="23065" y="6320"/>
                </a:lnTo>
                <a:lnTo>
                  <a:pt x="23159" y="6151"/>
                </a:lnTo>
                <a:lnTo>
                  <a:pt x="23253" y="6001"/>
                </a:lnTo>
                <a:lnTo>
                  <a:pt x="23366" y="5832"/>
                </a:lnTo>
                <a:lnTo>
                  <a:pt x="23478" y="5701"/>
                </a:lnTo>
                <a:lnTo>
                  <a:pt x="23591" y="5551"/>
                </a:lnTo>
                <a:lnTo>
                  <a:pt x="23741" y="5420"/>
                </a:lnTo>
                <a:lnTo>
                  <a:pt x="23966" y="5270"/>
                </a:lnTo>
                <a:lnTo>
                  <a:pt x="24191" y="5139"/>
                </a:lnTo>
                <a:lnTo>
                  <a:pt x="24434" y="5045"/>
                </a:lnTo>
                <a:lnTo>
                  <a:pt x="24697" y="4970"/>
                </a:lnTo>
                <a:lnTo>
                  <a:pt x="24978" y="4951"/>
                </a:lnTo>
                <a:lnTo>
                  <a:pt x="25241" y="4951"/>
                </a:lnTo>
                <a:lnTo>
                  <a:pt x="25503" y="4970"/>
                </a:lnTo>
                <a:lnTo>
                  <a:pt x="25766" y="5045"/>
                </a:lnTo>
                <a:lnTo>
                  <a:pt x="25916" y="5101"/>
                </a:lnTo>
                <a:lnTo>
                  <a:pt x="26066" y="5176"/>
                </a:lnTo>
                <a:lnTo>
                  <a:pt x="26347" y="5326"/>
                </a:lnTo>
                <a:lnTo>
                  <a:pt x="26591" y="5514"/>
                </a:lnTo>
                <a:lnTo>
                  <a:pt x="26797" y="5739"/>
                </a:lnTo>
                <a:lnTo>
                  <a:pt x="27003" y="5982"/>
                </a:lnTo>
                <a:lnTo>
                  <a:pt x="27172" y="6245"/>
                </a:lnTo>
                <a:lnTo>
                  <a:pt x="27322" y="6526"/>
                </a:lnTo>
                <a:lnTo>
                  <a:pt x="27472" y="6826"/>
                </a:lnTo>
                <a:lnTo>
                  <a:pt x="27603" y="7126"/>
                </a:lnTo>
                <a:lnTo>
                  <a:pt x="27716" y="7445"/>
                </a:lnTo>
                <a:lnTo>
                  <a:pt x="27922" y="8064"/>
                </a:lnTo>
                <a:lnTo>
                  <a:pt x="28128" y="8683"/>
                </a:lnTo>
                <a:lnTo>
                  <a:pt x="28335" y="9245"/>
                </a:lnTo>
                <a:lnTo>
                  <a:pt x="28485" y="9602"/>
                </a:lnTo>
                <a:lnTo>
                  <a:pt x="28672" y="9939"/>
                </a:lnTo>
                <a:lnTo>
                  <a:pt x="28878" y="10239"/>
                </a:lnTo>
                <a:lnTo>
                  <a:pt x="29122" y="10520"/>
                </a:lnTo>
                <a:lnTo>
                  <a:pt x="29366" y="10802"/>
                </a:lnTo>
                <a:lnTo>
                  <a:pt x="29647" y="11045"/>
                </a:lnTo>
                <a:lnTo>
                  <a:pt x="29929" y="11270"/>
                </a:lnTo>
                <a:lnTo>
                  <a:pt x="30247" y="11458"/>
                </a:lnTo>
                <a:lnTo>
                  <a:pt x="30566" y="11646"/>
                </a:lnTo>
                <a:lnTo>
                  <a:pt x="30904" y="11796"/>
                </a:lnTo>
                <a:lnTo>
                  <a:pt x="31241" y="11927"/>
                </a:lnTo>
                <a:lnTo>
                  <a:pt x="31597" y="12021"/>
                </a:lnTo>
                <a:lnTo>
                  <a:pt x="31973" y="12096"/>
                </a:lnTo>
                <a:lnTo>
                  <a:pt x="32348" y="12152"/>
                </a:lnTo>
                <a:lnTo>
                  <a:pt x="32723" y="12171"/>
                </a:lnTo>
                <a:lnTo>
                  <a:pt x="33098" y="12171"/>
                </a:lnTo>
                <a:lnTo>
                  <a:pt x="33416" y="12152"/>
                </a:lnTo>
                <a:lnTo>
                  <a:pt x="33716" y="12114"/>
                </a:lnTo>
                <a:lnTo>
                  <a:pt x="34016" y="12058"/>
                </a:lnTo>
                <a:lnTo>
                  <a:pt x="34316" y="11983"/>
                </a:lnTo>
                <a:lnTo>
                  <a:pt x="34617" y="11908"/>
                </a:lnTo>
                <a:lnTo>
                  <a:pt x="34898" y="11814"/>
                </a:lnTo>
                <a:lnTo>
                  <a:pt x="35198" y="11702"/>
                </a:lnTo>
                <a:lnTo>
                  <a:pt x="35479" y="11589"/>
                </a:lnTo>
                <a:lnTo>
                  <a:pt x="35760" y="11458"/>
                </a:lnTo>
                <a:lnTo>
                  <a:pt x="36042" y="11327"/>
                </a:lnTo>
                <a:lnTo>
                  <a:pt x="36567" y="11008"/>
                </a:lnTo>
                <a:lnTo>
                  <a:pt x="37092" y="10670"/>
                </a:lnTo>
                <a:lnTo>
                  <a:pt x="37579" y="10295"/>
                </a:lnTo>
                <a:lnTo>
                  <a:pt x="3819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2" name="Google Shape;1992;p25"/>
          <p:cNvSpPr/>
          <p:nvPr/>
        </p:nvSpPr>
        <p:spPr>
          <a:xfrm>
            <a:off x="1904550" y="436150"/>
            <a:ext cx="5286900" cy="569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9" name="Google Shape;2069;p25"/>
          <p:cNvSpPr/>
          <p:nvPr/>
        </p:nvSpPr>
        <p:spPr>
          <a:xfrm>
            <a:off x="3522875" y="4736523"/>
            <a:ext cx="59815" cy="93474"/>
          </a:xfrm>
          <a:custGeom>
            <a:avLst/>
            <a:gdLst/>
            <a:ahLst/>
            <a:cxnLst/>
            <a:rect l="l" t="t" r="r" b="b"/>
            <a:pathLst>
              <a:path w="901" h="1408" extrusionOk="0">
                <a:moveTo>
                  <a:pt x="450" y="1"/>
                </a:moveTo>
                <a:lnTo>
                  <a:pt x="357" y="19"/>
                </a:lnTo>
                <a:lnTo>
                  <a:pt x="263" y="57"/>
                </a:lnTo>
                <a:lnTo>
                  <a:pt x="188" y="132"/>
                </a:lnTo>
                <a:lnTo>
                  <a:pt x="132" y="207"/>
                </a:lnTo>
                <a:lnTo>
                  <a:pt x="75" y="319"/>
                </a:lnTo>
                <a:lnTo>
                  <a:pt x="19" y="432"/>
                </a:lnTo>
                <a:lnTo>
                  <a:pt x="0" y="563"/>
                </a:lnTo>
                <a:lnTo>
                  <a:pt x="0" y="694"/>
                </a:lnTo>
                <a:lnTo>
                  <a:pt x="0" y="844"/>
                </a:lnTo>
                <a:lnTo>
                  <a:pt x="19" y="976"/>
                </a:lnTo>
                <a:lnTo>
                  <a:pt x="75" y="1088"/>
                </a:lnTo>
                <a:lnTo>
                  <a:pt x="132" y="1201"/>
                </a:lnTo>
                <a:lnTo>
                  <a:pt x="188" y="1276"/>
                </a:lnTo>
                <a:lnTo>
                  <a:pt x="263" y="1351"/>
                </a:lnTo>
                <a:lnTo>
                  <a:pt x="357" y="1388"/>
                </a:lnTo>
                <a:lnTo>
                  <a:pt x="450" y="1407"/>
                </a:lnTo>
                <a:lnTo>
                  <a:pt x="544" y="1388"/>
                </a:lnTo>
                <a:lnTo>
                  <a:pt x="619" y="1351"/>
                </a:lnTo>
                <a:lnTo>
                  <a:pt x="694" y="1276"/>
                </a:lnTo>
                <a:lnTo>
                  <a:pt x="769" y="1201"/>
                </a:lnTo>
                <a:lnTo>
                  <a:pt x="825" y="1088"/>
                </a:lnTo>
                <a:lnTo>
                  <a:pt x="863" y="976"/>
                </a:lnTo>
                <a:lnTo>
                  <a:pt x="882" y="844"/>
                </a:lnTo>
                <a:lnTo>
                  <a:pt x="900" y="694"/>
                </a:lnTo>
                <a:lnTo>
                  <a:pt x="882" y="563"/>
                </a:lnTo>
                <a:lnTo>
                  <a:pt x="863" y="432"/>
                </a:lnTo>
                <a:lnTo>
                  <a:pt x="825" y="319"/>
                </a:lnTo>
                <a:lnTo>
                  <a:pt x="769" y="207"/>
                </a:lnTo>
                <a:lnTo>
                  <a:pt x="694" y="132"/>
                </a:lnTo>
                <a:lnTo>
                  <a:pt x="619" y="57"/>
                </a:lnTo>
                <a:lnTo>
                  <a:pt x="544" y="19"/>
                </a:lnTo>
                <a:lnTo>
                  <a:pt x="450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0" name="Google Shape;2070;p25"/>
          <p:cNvSpPr/>
          <p:nvPr/>
        </p:nvSpPr>
        <p:spPr>
          <a:xfrm>
            <a:off x="3809207" y="4527400"/>
            <a:ext cx="79731" cy="128261"/>
          </a:xfrm>
          <a:custGeom>
            <a:avLst/>
            <a:gdLst/>
            <a:ahLst/>
            <a:cxnLst/>
            <a:rect l="l" t="t" r="r" b="b"/>
            <a:pathLst>
              <a:path w="1201" h="1932" extrusionOk="0">
                <a:moveTo>
                  <a:pt x="600" y="0"/>
                </a:moveTo>
                <a:lnTo>
                  <a:pt x="469" y="19"/>
                </a:lnTo>
                <a:lnTo>
                  <a:pt x="357" y="75"/>
                </a:lnTo>
                <a:lnTo>
                  <a:pt x="263" y="150"/>
                </a:lnTo>
                <a:lnTo>
                  <a:pt x="169" y="282"/>
                </a:lnTo>
                <a:lnTo>
                  <a:pt x="94" y="413"/>
                </a:lnTo>
                <a:lnTo>
                  <a:pt x="38" y="582"/>
                </a:lnTo>
                <a:lnTo>
                  <a:pt x="0" y="769"/>
                </a:lnTo>
                <a:lnTo>
                  <a:pt x="0" y="957"/>
                </a:lnTo>
                <a:lnTo>
                  <a:pt x="0" y="1163"/>
                </a:lnTo>
                <a:lnTo>
                  <a:pt x="38" y="1350"/>
                </a:lnTo>
                <a:lnTo>
                  <a:pt x="94" y="1500"/>
                </a:lnTo>
                <a:lnTo>
                  <a:pt x="169" y="1651"/>
                </a:lnTo>
                <a:lnTo>
                  <a:pt x="263" y="1763"/>
                </a:lnTo>
                <a:lnTo>
                  <a:pt x="357" y="1857"/>
                </a:lnTo>
                <a:lnTo>
                  <a:pt x="469" y="1913"/>
                </a:lnTo>
                <a:lnTo>
                  <a:pt x="600" y="1932"/>
                </a:lnTo>
                <a:lnTo>
                  <a:pt x="713" y="1913"/>
                </a:lnTo>
                <a:lnTo>
                  <a:pt x="825" y="1857"/>
                </a:lnTo>
                <a:lnTo>
                  <a:pt x="938" y="1763"/>
                </a:lnTo>
                <a:lnTo>
                  <a:pt x="1032" y="1651"/>
                </a:lnTo>
                <a:lnTo>
                  <a:pt x="1107" y="1500"/>
                </a:lnTo>
                <a:lnTo>
                  <a:pt x="1163" y="1350"/>
                </a:lnTo>
                <a:lnTo>
                  <a:pt x="1182" y="1163"/>
                </a:lnTo>
                <a:lnTo>
                  <a:pt x="1200" y="957"/>
                </a:lnTo>
                <a:lnTo>
                  <a:pt x="1182" y="769"/>
                </a:lnTo>
                <a:lnTo>
                  <a:pt x="1163" y="582"/>
                </a:lnTo>
                <a:lnTo>
                  <a:pt x="1107" y="413"/>
                </a:lnTo>
                <a:lnTo>
                  <a:pt x="1032" y="282"/>
                </a:lnTo>
                <a:lnTo>
                  <a:pt x="938" y="150"/>
                </a:lnTo>
                <a:lnTo>
                  <a:pt x="825" y="75"/>
                </a:lnTo>
                <a:lnTo>
                  <a:pt x="713" y="19"/>
                </a:lnTo>
                <a:lnTo>
                  <a:pt x="60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1" name="Google Shape;2071;p25"/>
          <p:cNvSpPr/>
          <p:nvPr/>
        </p:nvSpPr>
        <p:spPr>
          <a:xfrm>
            <a:off x="3769374" y="4882178"/>
            <a:ext cx="79731" cy="128327"/>
          </a:xfrm>
          <a:custGeom>
            <a:avLst/>
            <a:gdLst/>
            <a:ahLst/>
            <a:cxnLst/>
            <a:rect l="l" t="t" r="r" b="b"/>
            <a:pathLst>
              <a:path w="1201" h="1933" extrusionOk="0">
                <a:moveTo>
                  <a:pt x="600" y="1"/>
                </a:moveTo>
                <a:lnTo>
                  <a:pt x="469" y="19"/>
                </a:lnTo>
                <a:lnTo>
                  <a:pt x="357" y="76"/>
                </a:lnTo>
                <a:lnTo>
                  <a:pt x="263" y="169"/>
                </a:lnTo>
                <a:lnTo>
                  <a:pt x="169" y="282"/>
                </a:lnTo>
                <a:lnTo>
                  <a:pt x="94" y="432"/>
                </a:lnTo>
                <a:lnTo>
                  <a:pt x="38" y="582"/>
                </a:lnTo>
                <a:lnTo>
                  <a:pt x="0" y="769"/>
                </a:lnTo>
                <a:lnTo>
                  <a:pt x="0" y="976"/>
                </a:lnTo>
                <a:lnTo>
                  <a:pt x="0" y="1163"/>
                </a:lnTo>
                <a:lnTo>
                  <a:pt x="38" y="1351"/>
                </a:lnTo>
                <a:lnTo>
                  <a:pt x="94" y="1519"/>
                </a:lnTo>
                <a:lnTo>
                  <a:pt x="169" y="1651"/>
                </a:lnTo>
                <a:lnTo>
                  <a:pt x="263" y="1782"/>
                </a:lnTo>
                <a:lnTo>
                  <a:pt x="357" y="1857"/>
                </a:lnTo>
                <a:lnTo>
                  <a:pt x="469" y="1913"/>
                </a:lnTo>
                <a:lnTo>
                  <a:pt x="600" y="1932"/>
                </a:lnTo>
                <a:lnTo>
                  <a:pt x="713" y="1913"/>
                </a:lnTo>
                <a:lnTo>
                  <a:pt x="825" y="1857"/>
                </a:lnTo>
                <a:lnTo>
                  <a:pt x="938" y="1782"/>
                </a:lnTo>
                <a:lnTo>
                  <a:pt x="1013" y="1651"/>
                </a:lnTo>
                <a:lnTo>
                  <a:pt x="1088" y="1519"/>
                </a:lnTo>
                <a:lnTo>
                  <a:pt x="1144" y="1351"/>
                </a:lnTo>
                <a:lnTo>
                  <a:pt x="1182" y="1163"/>
                </a:lnTo>
                <a:lnTo>
                  <a:pt x="1200" y="976"/>
                </a:lnTo>
                <a:lnTo>
                  <a:pt x="1182" y="769"/>
                </a:lnTo>
                <a:lnTo>
                  <a:pt x="1144" y="582"/>
                </a:lnTo>
                <a:lnTo>
                  <a:pt x="1088" y="432"/>
                </a:lnTo>
                <a:lnTo>
                  <a:pt x="1013" y="282"/>
                </a:lnTo>
                <a:lnTo>
                  <a:pt x="938" y="169"/>
                </a:lnTo>
                <a:lnTo>
                  <a:pt x="825" y="76"/>
                </a:lnTo>
                <a:lnTo>
                  <a:pt x="713" y="19"/>
                </a:lnTo>
                <a:lnTo>
                  <a:pt x="600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2" name="Google Shape;2072;p25"/>
          <p:cNvSpPr/>
          <p:nvPr/>
        </p:nvSpPr>
        <p:spPr>
          <a:xfrm>
            <a:off x="3982214" y="4690449"/>
            <a:ext cx="59815" cy="92212"/>
          </a:xfrm>
          <a:custGeom>
            <a:avLst/>
            <a:gdLst/>
            <a:ahLst/>
            <a:cxnLst/>
            <a:rect l="l" t="t" r="r" b="b"/>
            <a:pathLst>
              <a:path w="901" h="1389" extrusionOk="0">
                <a:moveTo>
                  <a:pt x="451" y="1"/>
                </a:moveTo>
                <a:lnTo>
                  <a:pt x="357" y="20"/>
                </a:lnTo>
                <a:lnTo>
                  <a:pt x="263" y="57"/>
                </a:lnTo>
                <a:lnTo>
                  <a:pt x="188" y="113"/>
                </a:lnTo>
                <a:lnTo>
                  <a:pt x="132" y="207"/>
                </a:lnTo>
                <a:lnTo>
                  <a:pt x="76" y="301"/>
                </a:lnTo>
                <a:lnTo>
                  <a:pt x="38" y="432"/>
                </a:lnTo>
                <a:lnTo>
                  <a:pt x="1" y="563"/>
                </a:lnTo>
                <a:lnTo>
                  <a:pt x="1" y="695"/>
                </a:lnTo>
                <a:lnTo>
                  <a:pt x="1" y="845"/>
                </a:lnTo>
                <a:lnTo>
                  <a:pt x="38" y="976"/>
                </a:lnTo>
                <a:lnTo>
                  <a:pt x="76" y="1088"/>
                </a:lnTo>
                <a:lnTo>
                  <a:pt x="132" y="1201"/>
                </a:lnTo>
                <a:lnTo>
                  <a:pt x="188" y="1276"/>
                </a:lnTo>
                <a:lnTo>
                  <a:pt x="263" y="1351"/>
                </a:lnTo>
                <a:lnTo>
                  <a:pt x="357" y="1388"/>
                </a:lnTo>
                <a:lnTo>
                  <a:pt x="545" y="1388"/>
                </a:lnTo>
                <a:lnTo>
                  <a:pt x="620" y="1351"/>
                </a:lnTo>
                <a:lnTo>
                  <a:pt x="695" y="1276"/>
                </a:lnTo>
                <a:lnTo>
                  <a:pt x="770" y="1201"/>
                </a:lnTo>
                <a:lnTo>
                  <a:pt x="826" y="1088"/>
                </a:lnTo>
                <a:lnTo>
                  <a:pt x="863" y="976"/>
                </a:lnTo>
                <a:lnTo>
                  <a:pt x="882" y="845"/>
                </a:lnTo>
                <a:lnTo>
                  <a:pt x="901" y="695"/>
                </a:lnTo>
                <a:lnTo>
                  <a:pt x="882" y="563"/>
                </a:lnTo>
                <a:lnTo>
                  <a:pt x="863" y="432"/>
                </a:lnTo>
                <a:lnTo>
                  <a:pt x="826" y="301"/>
                </a:lnTo>
                <a:lnTo>
                  <a:pt x="770" y="207"/>
                </a:lnTo>
                <a:lnTo>
                  <a:pt x="695" y="113"/>
                </a:lnTo>
                <a:lnTo>
                  <a:pt x="620" y="57"/>
                </a:lnTo>
                <a:lnTo>
                  <a:pt x="545" y="20"/>
                </a:lnTo>
                <a:lnTo>
                  <a:pt x="451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3" name="Google Shape;2073;p25"/>
          <p:cNvSpPr/>
          <p:nvPr/>
        </p:nvSpPr>
        <p:spPr>
          <a:xfrm>
            <a:off x="4012088" y="5078886"/>
            <a:ext cx="59815" cy="93407"/>
          </a:xfrm>
          <a:custGeom>
            <a:avLst/>
            <a:gdLst/>
            <a:ahLst/>
            <a:cxnLst/>
            <a:rect l="l" t="t" r="r" b="b"/>
            <a:pathLst>
              <a:path w="901" h="1407" extrusionOk="0">
                <a:moveTo>
                  <a:pt x="451" y="0"/>
                </a:moveTo>
                <a:lnTo>
                  <a:pt x="357" y="19"/>
                </a:lnTo>
                <a:lnTo>
                  <a:pt x="263" y="57"/>
                </a:lnTo>
                <a:lnTo>
                  <a:pt x="188" y="132"/>
                </a:lnTo>
                <a:lnTo>
                  <a:pt x="132" y="207"/>
                </a:lnTo>
                <a:lnTo>
                  <a:pt x="76" y="319"/>
                </a:lnTo>
                <a:lnTo>
                  <a:pt x="38" y="432"/>
                </a:lnTo>
                <a:lnTo>
                  <a:pt x="1" y="563"/>
                </a:lnTo>
                <a:lnTo>
                  <a:pt x="1" y="713"/>
                </a:lnTo>
                <a:lnTo>
                  <a:pt x="1" y="844"/>
                </a:lnTo>
                <a:lnTo>
                  <a:pt x="38" y="975"/>
                </a:lnTo>
                <a:lnTo>
                  <a:pt x="76" y="1107"/>
                </a:lnTo>
                <a:lnTo>
                  <a:pt x="132" y="1200"/>
                </a:lnTo>
                <a:lnTo>
                  <a:pt x="188" y="1294"/>
                </a:lnTo>
                <a:lnTo>
                  <a:pt x="263" y="1350"/>
                </a:lnTo>
                <a:lnTo>
                  <a:pt x="357" y="1388"/>
                </a:lnTo>
                <a:lnTo>
                  <a:pt x="451" y="1407"/>
                </a:lnTo>
                <a:lnTo>
                  <a:pt x="545" y="1388"/>
                </a:lnTo>
                <a:lnTo>
                  <a:pt x="620" y="1350"/>
                </a:lnTo>
                <a:lnTo>
                  <a:pt x="695" y="1294"/>
                </a:lnTo>
                <a:lnTo>
                  <a:pt x="770" y="1200"/>
                </a:lnTo>
                <a:lnTo>
                  <a:pt x="826" y="1107"/>
                </a:lnTo>
                <a:lnTo>
                  <a:pt x="863" y="975"/>
                </a:lnTo>
                <a:lnTo>
                  <a:pt x="882" y="844"/>
                </a:lnTo>
                <a:lnTo>
                  <a:pt x="901" y="713"/>
                </a:lnTo>
                <a:lnTo>
                  <a:pt x="882" y="563"/>
                </a:lnTo>
                <a:lnTo>
                  <a:pt x="863" y="432"/>
                </a:lnTo>
                <a:lnTo>
                  <a:pt x="826" y="319"/>
                </a:lnTo>
                <a:lnTo>
                  <a:pt x="770" y="207"/>
                </a:lnTo>
                <a:lnTo>
                  <a:pt x="695" y="132"/>
                </a:lnTo>
                <a:lnTo>
                  <a:pt x="620" y="57"/>
                </a:lnTo>
                <a:lnTo>
                  <a:pt x="545" y="19"/>
                </a:lnTo>
                <a:lnTo>
                  <a:pt x="45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4" name="Google Shape;2074;p25"/>
          <p:cNvSpPr/>
          <p:nvPr/>
        </p:nvSpPr>
        <p:spPr>
          <a:xfrm>
            <a:off x="3522875" y="5078886"/>
            <a:ext cx="59815" cy="93407"/>
          </a:xfrm>
          <a:custGeom>
            <a:avLst/>
            <a:gdLst/>
            <a:ahLst/>
            <a:cxnLst/>
            <a:rect l="l" t="t" r="r" b="b"/>
            <a:pathLst>
              <a:path w="901" h="1407" extrusionOk="0">
                <a:moveTo>
                  <a:pt x="450" y="0"/>
                </a:moveTo>
                <a:lnTo>
                  <a:pt x="357" y="19"/>
                </a:lnTo>
                <a:lnTo>
                  <a:pt x="263" y="57"/>
                </a:lnTo>
                <a:lnTo>
                  <a:pt x="188" y="132"/>
                </a:lnTo>
                <a:lnTo>
                  <a:pt x="132" y="207"/>
                </a:lnTo>
                <a:lnTo>
                  <a:pt x="75" y="319"/>
                </a:lnTo>
                <a:lnTo>
                  <a:pt x="19" y="432"/>
                </a:lnTo>
                <a:lnTo>
                  <a:pt x="0" y="563"/>
                </a:lnTo>
                <a:lnTo>
                  <a:pt x="0" y="713"/>
                </a:lnTo>
                <a:lnTo>
                  <a:pt x="0" y="844"/>
                </a:lnTo>
                <a:lnTo>
                  <a:pt x="19" y="975"/>
                </a:lnTo>
                <a:lnTo>
                  <a:pt x="75" y="1107"/>
                </a:lnTo>
                <a:lnTo>
                  <a:pt x="132" y="1200"/>
                </a:lnTo>
                <a:lnTo>
                  <a:pt x="188" y="1294"/>
                </a:lnTo>
                <a:lnTo>
                  <a:pt x="263" y="1350"/>
                </a:lnTo>
                <a:lnTo>
                  <a:pt x="357" y="1388"/>
                </a:lnTo>
                <a:lnTo>
                  <a:pt x="450" y="1407"/>
                </a:lnTo>
                <a:lnTo>
                  <a:pt x="544" y="1388"/>
                </a:lnTo>
                <a:lnTo>
                  <a:pt x="619" y="1350"/>
                </a:lnTo>
                <a:lnTo>
                  <a:pt x="694" y="1294"/>
                </a:lnTo>
                <a:lnTo>
                  <a:pt x="769" y="1200"/>
                </a:lnTo>
                <a:lnTo>
                  <a:pt x="825" y="1107"/>
                </a:lnTo>
                <a:lnTo>
                  <a:pt x="863" y="975"/>
                </a:lnTo>
                <a:lnTo>
                  <a:pt x="882" y="844"/>
                </a:lnTo>
                <a:lnTo>
                  <a:pt x="900" y="713"/>
                </a:lnTo>
                <a:lnTo>
                  <a:pt x="882" y="563"/>
                </a:lnTo>
                <a:lnTo>
                  <a:pt x="863" y="432"/>
                </a:lnTo>
                <a:lnTo>
                  <a:pt x="825" y="319"/>
                </a:lnTo>
                <a:lnTo>
                  <a:pt x="769" y="207"/>
                </a:lnTo>
                <a:lnTo>
                  <a:pt x="694" y="132"/>
                </a:lnTo>
                <a:lnTo>
                  <a:pt x="619" y="57"/>
                </a:lnTo>
                <a:lnTo>
                  <a:pt x="544" y="19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5" name="Google Shape;2075;p25"/>
          <p:cNvSpPr/>
          <p:nvPr/>
        </p:nvSpPr>
        <p:spPr>
          <a:xfrm>
            <a:off x="4300943" y="4765136"/>
            <a:ext cx="80993" cy="129588"/>
          </a:xfrm>
          <a:custGeom>
            <a:avLst/>
            <a:gdLst/>
            <a:ahLst/>
            <a:cxnLst/>
            <a:rect l="l" t="t" r="r" b="b"/>
            <a:pathLst>
              <a:path w="1220" h="1952" extrusionOk="0">
                <a:moveTo>
                  <a:pt x="619" y="1"/>
                </a:moveTo>
                <a:lnTo>
                  <a:pt x="488" y="20"/>
                </a:lnTo>
                <a:lnTo>
                  <a:pt x="375" y="76"/>
                </a:lnTo>
                <a:lnTo>
                  <a:pt x="281" y="170"/>
                </a:lnTo>
                <a:lnTo>
                  <a:pt x="188" y="282"/>
                </a:lnTo>
                <a:lnTo>
                  <a:pt x="113" y="432"/>
                </a:lnTo>
                <a:lnTo>
                  <a:pt x="56" y="601"/>
                </a:lnTo>
                <a:lnTo>
                  <a:pt x="19" y="770"/>
                </a:lnTo>
                <a:lnTo>
                  <a:pt x="0" y="976"/>
                </a:lnTo>
                <a:lnTo>
                  <a:pt x="19" y="1164"/>
                </a:lnTo>
                <a:lnTo>
                  <a:pt x="56" y="1351"/>
                </a:lnTo>
                <a:lnTo>
                  <a:pt x="113" y="1520"/>
                </a:lnTo>
                <a:lnTo>
                  <a:pt x="188" y="1651"/>
                </a:lnTo>
                <a:lnTo>
                  <a:pt x="281" y="1782"/>
                </a:lnTo>
                <a:lnTo>
                  <a:pt x="375" y="1876"/>
                </a:lnTo>
                <a:lnTo>
                  <a:pt x="488" y="1932"/>
                </a:lnTo>
                <a:lnTo>
                  <a:pt x="619" y="1951"/>
                </a:lnTo>
                <a:lnTo>
                  <a:pt x="731" y="1932"/>
                </a:lnTo>
                <a:lnTo>
                  <a:pt x="844" y="1876"/>
                </a:lnTo>
                <a:lnTo>
                  <a:pt x="957" y="1782"/>
                </a:lnTo>
                <a:lnTo>
                  <a:pt x="1032" y="1651"/>
                </a:lnTo>
                <a:lnTo>
                  <a:pt x="1107" y="1520"/>
                </a:lnTo>
                <a:lnTo>
                  <a:pt x="1163" y="1351"/>
                </a:lnTo>
                <a:lnTo>
                  <a:pt x="1200" y="1164"/>
                </a:lnTo>
                <a:lnTo>
                  <a:pt x="1219" y="976"/>
                </a:lnTo>
                <a:lnTo>
                  <a:pt x="1200" y="770"/>
                </a:lnTo>
                <a:lnTo>
                  <a:pt x="1163" y="601"/>
                </a:lnTo>
                <a:lnTo>
                  <a:pt x="1107" y="432"/>
                </a:lnTo>
                <a:lnTo>
                  <a:pt x="1032" y="282"/>
                </a:lnTo>
                <a:lnTo>
                  <a:pt x="957" y="170"/>
                </a:lnTo>
                <a:lnTo>
                  <a:pt x="844" y="76"/>
                </a:lnTo>
                <a:lnTo>
                  <a:pt x="731" y="20"/>
                </a:lnTo>
                <a:lnTo>
                  <a:pt x="619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6" name="Google Shape;2076;p25"/>
          <p:cNvSpPr/>
          <p:nvPr/>
        </p:nvSpPr>
        <p:spPr>
          <a:xfrm>
            <a:off x="4521285" y="5126154"/>
            <a:ext cx="59815" cy="92212"/>
          </a:xfrm>
          <a:custGeom>
            <a:avLst/>
            <a:gdLst/>
            <a:ahLst/>
            <a:cxnLst/>
            <a:rect l="l" t="t" r="r" b="b"/>
            <a:pathLst>
              <a:path w="901" h="1389" extrusionOk="0">
                <a:moveTo>
                  <a:pt x="357" y="1"/>
                </a:moveTo>
                <a:lnTo>
                  <a:pt x="281" y="57"/>
                </a:lnTo>
                <a:lnTo>
                  <a:pt x="206" y="113"/>
                </a:lnTo>
                <a:lnTo>
                  <a:pt x="131" y="207"/>
                </a:lnTo>
                <a:lnTo>
                  <a:pt x="75" y="301"/>
                </a:lnTo>
                <a:lnTo>
                  <a:pt x="38" y="432"/>
                </a:lnTo>
                <a:lnTo>
                  <a:pt x="19" y="563"/>
                </a:lnTo>
                <a:lnTo>
                  <a:pt x="0" y="695"/>
                </a:lnTo>
                <a:lnTo>
                  <a:pt x="19" y="845"/>
                </a:lnTo>
                <a:lnTo>
                  <a:pt x="38" y="976"/>
                </a:lnTo>
                <a:lnTo>
                  <a:pt x="75" y="1089"/>
                </a:lnTo>
                <a:lnTo>
                  <a:pt x="131" y="1182"/>
                </a:lnTo>
                <a:lnTo>
                  <a:pt x="206" y="1276"/>
                </a:lnTo>
                <a:lnTo>
                  <a:pt x="281" y="1332"/>
                </a:lnTo>
                <a:lnTo>
                  <a:pt x="357" y="1389"/>
                </a:lnTo>
                <a:lnTo>
                  <a:pt x="544" y="1389"/>
                </a:lnTo>
                <a:lnTo>
                  <a:pt x="619" y="1332"/>
                </a:lnTo>
                <a:lnTo>
                  <a:pt x="713" y="1276"/>
                </a:lnTo>
                <a:lnTo>
                  <a:pt x="769" y="1182"/>
                </a:lnTo>
                <a:lnTo>
                  <a:pt x="825" y="1089"/>
                </a:lnTo>
                <a:lnTo>
                  <a:pt x="863" y="976"/>
                </a:lnTo>
                <a:lnTo>
                  <a:pt x="900" y="845"/>
                </a:lnTo>
                <a:lnTo>
                  <a:pt x="900" y="695"/>
                </a:lnTo>
                <a:lnTo>
                  <a:pt x="900" y="563"/>
                </a:lnTo>
                <a:lnTo>
                  <a:pt x="863" y="432"/>
                </a:lnTo>
                <a:lnTo>
                  <a:pt x="825" y="301"/>
                </a:lnTo>
                <a:lnTo>
                  <a:pt x="769" y="207"/>
                </a:lnTo>
                <a:lnTo>
                  <a:pt x="713" y="113"/>
                </a:lnTo>
                <a:lnTo>
                  <a:pt x="619" y="57"/>
                </a:lnTo>
                <a:lnTo>
                  <a:pt x="544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7" name="Google Shape;2077;p25"/>
          <p:cNvSpPr/>
          <p:nvPr/>
        </p:nvSpPr>
        <p:spPr>
          <a:xfrm rot="-5400000">
            <a:off x="7470881" y="3442751"/>
            <a:ext cx="788093" cy="2631628"/>
          </a:xfrm>
          <a:custGeom>
            <a:avLst/>
            <a:gdLst/>
            <a:ahLst/>
            <a:cxnLst/>
            <a:rect l="l" t="t" r="r" b="b"/>
            <a:pathLst>
              <a:path w="9940" h="33192" extrusionOk="0">
                <a:moveTo>
                  <a:pt x="6001" y="1"/>
                </a:moveTo>
                <a:lnTo>
                  <a:pt x="5758" y="38"/>
                </a:lnTo>
                <a:lnTo>
                  <a:pt x="5533" y="76"/>
                </a:lnTo>
                <a:lnTo>
                  <a:pt x="5289" y="151"/>
                </a:lnTo>
                <a:lnTo>
                  <a:pt x="5045" y="226"/>
                </a:lnTo>
                <a:lnTo>
                  <a:pt x="4801" y="319"/>
                </a:lnTo>
                <a:lnTo>
                  <a:pt x="4333" y="526"/>
                </a:lnTo>
                <a:lnTo>
                  <a:pt x="3901" y="769"/>
                </a:lnTo>
                <a:lnTo>
                  <a:pt x="3189" y="1163"/>
                </a:lnTo>
                <a:lnTo>
                  <a:pt x="2814" y="1332"/>
                </a:lnTo>
                <a:lnTo>
                  <a:pt x="2439" y="1501"/>
                </a:lnTo>
                <a:lnTo>
                  <a:pt x="2232" y="1557"/>
                </a:lnTo>
                <a:lnTo>
                  <a:pt x="2045" y="1595"/>
                </a:lnTo>
                <a:lnTo>
                  <a:pt x="1857" y="1632"/>
                </a:lnTo>
                <a:lnTo>
                  <a:pt x="1464" y="1632"/>
                </a:lnTo>
                <a:lnTo>
                  <a:pt x="1257" y="1595"/>
                </a:lnTo>
                <a:lnTo>
                  <a:pt x="1051" y="1557"/>
                </a:lnTo>
                <a:lnTo>
                  <a:pt x="864" y="1463"/>
                </a:lnTo>
                <a:lnTo>
                  <a:pt x="695" y="1388"/>
                </a:lnTo>
                <a:lnTo>
                  <a:pt x="545" y="1294"/>
                </a:lnTo>
                <a:lnTo>
                  <a:pt x="413" y="1182"/>
                </a:lnTo>
                <a:lnTo>
                  <a:pt x="301" y="1069"/>
                </a:lnTo>
                <a:lnTo>
                  <a:pt x="207" y="938"/>
                </a:lnTo>
                <a:lnTo>
                  <a:pt x="132" y="807"/>
                </a:lnTo>
                <a:lnTo>
                  <a:pt x="57" y="676"/>
                </a:lnTo>
                <a:lnTo>
                  <a:pt x="1" y="544"/>
                </a:lnTo>
                <a:lnTo>
                  <a:pt x="1" y="32103"/>
                </a:lnTo>
                <a:lnTo>
                  <a:pt x="20" y="32666"/>
                </a:lnTo>
                <a:lnTo>
                  <a:pt x="6433" y="33191"/>
                </a:lnTo>
                <a:lnTo>
                  <a:pt x="6620" y="32966"/>
                </a:lnTo>
                <a:lnTo>
                  <a:pt x="6827" y="32666"/>
                </a:lnTo>
                <a:lnTo>
                  <a:pt x="7070" y="32310"/>
                </a:lnTo>
                <a:lnTo>
                  <a:pt x="7333" y="31897"/>
                </a:lnTo>
                <a:lnTo>
                  <a:pt x="7877" y="30941"/>
                </a:lnTo>
                <a:lnTo>
                  <a:pt x="8439" y="29891"/>
                </a:lnTo>
                <a:lnTo>
                  <a:pt x="8983" y="28822"/>
                </a:lnTo>
                <a:lnTo>
                  <a:pt x="9208" y="28297"/>
                </a:lnTo>
                <a:lnTo>
                  <a:pt x="9433" y="27809"/>
                </a:lnTo>
                <a:lnTo>
                  <a:pt x="9602" y="27359"/>
                </a:lnTo>
                <a:lnTo>
                  <a:pt x="9752" y="26966"/>
                </a:lnTo>
                <a:lnTo>
                  <a:pt x="9864" y="26609"/>
                </a:lnTo>
                <a:lnTo>
                  <a:pt x="9921" y="26347"/>
                </a:lnTo>
                <a:lnTo>
                  <a:pt x="9939" y="26047"/>
                </a:lnTo>
                <a:lnTo>
                  <a:pt x="9939" y="25747"/>
                </a:lnTo>
                <a:lnTo>
                  <a:pt x="9921" y="25447"/>
                </a:lnTo>
                <a:lnTo>
                  <a:pt x="9883" y="25165"/>
                </a:lnTo>
                <a:lnTo>
                  <a:pt x="9827" y="24865"/>
                </a:lnTo>
                <a:lnTo>
                  <a:pt x="9752" y="24584"/>
                </a:lnTo>
                <a:lnTo>
                  <a:pt x="9639" y="24322"/>
                </a:lnTo>
                <a:lnTo>
                  <a:pt x="9527" y="24059"/>
                </a:lnTo>
                <a:lnTo>
                  <a:pt x="9377" y="23796"/>
                </a:lnTo>
                <a:lnTo>
                  <a:pt x="9227" y="23571"/>
                </a:lnTo>
                <a:lnTo>
                  <a:pt x="9058" y="23328"/>
                </a:lnTo>
                <a:lnTo>
                  <a:pt x="8852" y="23121"/>
                </a:lnTo>
                <a:lnTo>
                  <a:pt x="8645" y="22915"/>
                </a:lnTo>
                <a:lnTo>
                  <a:pt x="8402" y="22746"/>
                </a:lnTo>
                <a:lnTo>
                  <a:pt x="8158" y="22578"/>
                </a:lnTo>
                <a:lnTo>
                  <a:pt x="7895" y="22428"/>
                </a:lnTo>
                <a:lnTo>
                  <a:pt x="7464" y="22240"/>
                </a:lnTo>
                <a:lnTo>
                  <a:pt x="6995" y="22053"/>
                </a:lnTo>
                <a:lnTo>
                  <a:pt x="6508" y="21846"/>
                </a:lnTo>
                <a:lnTo>
                  <a:pt x="6039" y="21621"/>
                </a:lnTo>
                <a:lnTo>
                  <a:pt x="5814" y="21490"/>
                </a:lnTo>
                <a:lnTo>
                  <a:pt x="5608" y="21359"/>
                </a:lnTo>
                <a:lnTo>
                  <a:pt x="5420" y="21209"/>
                </a:lnTo>
                <a:lnTo>
                  <a:pt x="5233" y="21040"/>
                </a:lnTo>
                <a:lnTo>
                  <a:pt x="5083" y="20852"/>
                </a:lnTo>
                <a:lnTo>
                  <a:pt x="4933" y="20646"/>
                </a:lnTo>
                <a:lnTo>
                  <a:pt x="4820" y="20421"/>
                </a:lnTo>
                <a:lnTo>
                  <a:pt x="4745" y="20177"/>
                </a:lnTo>
                <a:lnTo>
                  <a:pt x="4708" y="19971"/>
                </a:lnTo>
                <a:lnTo>
                  <a:pt x="4689" y="19765"/>
                </a:lnTo>
                <a:lnTo>
                  <a:pt x="4708" y="19559"/>
                </a:lnTo>
                <a:lnTo>
                  <a:pt x="4764" y="19352"/>
                </a:lnTo>
                <a:lnTo>
                  <a:pt x="4820" y="19146"/>
                </a:lnTo>
                <a:lnTo>
                  <a:pt x="4914" y="18959"/>
                </a:lnTo>
                <a:lnTo>
                  <a:pt x="5026" y="18771"/>
                </a:lnTo>
                <a:lnTo>
                  <a:pt x="5158" y="18621"/>
                </a:lnTo>
                <a:lnTo>
                  <a:pt x="5270" y="18509"/>
                </a:lnTo>
                <a:lnTo>
                  <a:pt x="5383" y="18415"/>
                </a:lnTo>
                <a:lnTo>
                  <a:pt x="5645" y="18265"/>
                </a:lnTo>
                <a:lnTo>
                  <a:pt x="5908" y="18152"/>
                </a:lnTo>
                <a:lnTo>
                  <a:pt x="6189" y="18040"/>
                </a:lnTo>
                <a:lnTo>
                  <a:pt x="6489" y="17983"/>
                </a:lnTo>
                <a:lnTo>
                  <a:pt x="6789" y="17908"/>
                </a:lnTo>
                <a:lnTo>
                  <a:pt x="7389" y="17815"/>
                </a:lnTo>
                <a:lnTo>
                  <a:pt x="7802" y="17721"/>
                </a:lnTo>
                <a:lnTo>
                  <a:pt x="8177" y="17608"/>
                </a:lnTo>
                <a:lnTo>
                  <a:pt x="8364" y="17533"/>
                </a:lnTo>
                <a:lnTo>
                  <a:pt x="8552" y="17440"/>
                </a:lnTo>
                <a:lnTo>
                  <a:pt x="8702" y="17346"/>
                </a:lnTo>
                <a:lnTo>
                  <a:pt x="8870" y="17233"/>
                </a:lnTo>
                <a:lnTo>
                  <a:pt x="9020" y="17121"/>
                </a:lnTo>
                <a:lnTo>
                  <a:pt x="9152" y="16990"/>
                </a:lnTo>
                <a:lnTo>
                  <a:pt x="9283" y="16840"/>
                </a:lnTo>
                <a:lnTo>
                  <a:pt x="9396" y="16690"/>
                </a:lnTo>
                <a:lnTo>
                  <a:pt x="9489" y="16502"/>
                </a:lnTo>
                <a:lnTo>
                  <a:pt x="9583" y="16333"/>
                </a:lnTo>
                <a:lnTo>
                  <a:pt x="9639" y="16127"/>
                </a:lnTo>
                <a:lnTo>
                  <a:pt x="9696" y="15921"/>
                </a:lnTo>
                <a:lnTo>
                  <a:pt x="9752" y="15640"/>
                </a:lnTo>
                <a:lnTo>
                  <a:pt x="9752" y="15339"/>
                </a:lnTo>
                <a:lnTo>
                  <a:pt x="9733" y="15058"/>
                </a:lnTo>
                <a:lnTo>
                  <a:pt x="9658" y="14777"/>
                </a:lnTo>
                <a:lnTo>
                  <a:pt x="9583" y="14496"/>
                </a:lnTo>
                <a:lnTo>
                  <a:pt x="9452" y="14233"/>
                </a:lnTo>
                <a:lnTo>
                  <a:pt x="9321" y="13989"/>
                </a:lnTo>
                <a:lnTo>
                  <a:pt x="9133" y="13764"/>
                </a:lnTo>
                <a:lnTo>
                  <a:pt x="9039" y="13652"/>
                </a:lnTo>
                <a:lnTo>
                  <a:pt x="8927" y="13539"/>
                </a:lnTo>
                <a:lnTo>
                  <a:pt x="8683" y="13352"/>
                </a:lnTo>
                <a:lnTo>
                  <a:pt x="8420" y="13183"/>
                </a:lnTo>
                <a:lnTo>
                  <a:pt x="8158" y="13033"/>
                </a:lnTo>
                <a:lnTo>
                  <a:pt x="7914" y="12864"/>
                </a:lnTo>
                <a:lnTo>
                  <a:pt x="7670" y="12677"/>
                </a:lnTo>
                <a:lnTo>
                  <a:pt x="7558" y="12583"/>
                </a:lnTo>
                <a:lnTo>
                  <a:pt x="7445" y="12470"/>
                </a:lnTo>
                <a:lnTo>
                  <a:pt x="7352" y="12358"/>
                </a:lnTo>
                <a:lnTo>
                  <a:pt x="7258" y="12227"/>
                </a:lnTo>
                <a:lnTo>
                  <a:pt x="7089" y="11908"/>
                </a:lnTo>
                <a:lnTo>
                  <a:pt x="6958" y="11589"/>
                </a:lnTo>
                <a:lnTo>
                  <a:pt x="6864" y="11270"/>
                </a:lnTo>
                <a:lnTo>
                  <a:pt x="6789" y="10933"/>
                </a:lnTo>
                <a:lnTo>
                  <a:pt x="6770" y="10577"/>
                </a:lnTo>
                <a:lnTo>
                  <a:pt x="6752" y="10239"/>
                </a:lnTo>
                <a:lnTo>
                  <a:pt x="6770" y="9883"/>
                </a:lnTo>
                <a:lnTo>
                  <a:pt x="6827" y="9545"/>
                </a:lnTo>
                <a:lnTo>
                  <a:pt x="6902" y="9133"/>
                </a:lnTo>
                <a:lnTo>
                  <a:pt x="6995" y="8739"/>
                </a:lnTo>
                <a:lnTo>
                  <a:pt x="7108" y="8364"/>
                </a:lnTo>
                <a:lnTo>
                  <a:pt x="7220" y="7970"/>
                </a:lnTo>
                <a:lnTo>
                  <a:pt x="7502" y="7220"/>
                </a:lnTo>
                <a:lnTo>
                  <a:pt x="7783" y="6451"/>
                </a:lnTo>
                <a:lnTo>
                  <a:pt x="8064" y="5701"/>
                </a:lnTo>
                <a:lnTo>
                  <a:pt x="8195" y="5307"/>
                </a:lnTo>
                <a:lnTo>
                  <a:pt x="8308" y="4932"/>
                </a:lnTo>
                <a:lnTo>
                  <a:pt x="8402" y="4539"/>
                </a:lnTo>
                <a:lnTo>
                  <a:pt x="8495" y="4145"/>
                </a:lnTo>
                <a:lnTo>
                  <a:pt x="8552" y="3732"/>
                </a:lnTo>
                <a:lnTo>
                  <a:pt x="8589" y="3320"/>
                </a:lnTo>
                <a:lnTo>
                  <a:pt x="8589" y="2945"/>
                </a:lnTo>
                <a:lnTo>
                  <a:pt x="8570" y="2570"/>
                </a:lnTo>
                <a:lnTo>
                  <a:pt x="8514" y="2195"/>
                </a:lnTo>
                <a:lnTo>
                  <a:pt x="8402" y="1820"/>
                </a:lnTo>
                <a:lnTo>
                  <a:pt x="8270" y="1463"/>
                </a:lnTo>
                <a:lnTo>
                  <a:pt x="8195" y="1294"/>
                </a:lnTo>
                <a:lnTo>
                  <a:pt x="8102" y="1144"/>
                </a:lnTo>
                <a:lnTo>
                  <a:pt x="7989" y="976"/>
                </a:lnTo>
                <a:lnTo>
                  <a:pt x="7877" y="826"/>
                </a:lnTo>
                <a:lnTo>
                  <a:pt x="7764" y="694"/>
                </a:lnTo>
                <a:lnTo>
                  <a:pt x="7633" y="563"/>
                </a:lnTo>
                <a:lnTo>
                  <a:pt x="7408" y="376"/>
                </a:lnTo>
                <a:lnTo>
                  <a:pt x="7183" y="244"/>
                </a:lnTo>
                <a:lnTo>
                  <a:pt x="6958" y="132"/>
                </a:lnTo>
                <a:lnTo>
                  <a:pt x="6733" y="57"/>
                </a:lnTo>
                <a:lnTo>
                  <a:pt x="6489" y="19"/>
                </a:lnTo>
                <a:lnTo>
                  <a:pt x="624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8" name="Google Shape;2078;p25"/>
          <p:cNvSpPr/>
          <p:nvPr/>
        </p:nvSpPr>
        <p:spPr>
          <a:xfrm>
            <a:off x="0" y="3820010"/>
            <a:ext cx="1435489" cy="1407905"/>
          </a:xfrm>
          <a:custGeom>
            <a:avLst/>
            <a:gdLst/>
            <a:ahLst/>
            <a:cxnLst/>
            <a:rect l="l" t="t" r="r" b="b"/>
            <a:pathLst>
              <a:path w="16653" h="16333" extrusionOk="0">
                <a:moveTo>
                  <a:pt x="2776" y="0"/>
                </a:moveTo>
                <a:lnTo>
                  <a:pt x="2457" y="19"/>
                </a:lnTo>
                <a:lnTo>
                  <a:pt x="2139" y="56"/>
                </a:lnTo>
                <a:lnTo>
                  <a:pt x="1820" y="94"/>
                </a:lnTo>
                <a:lnTo>
                  <a:pt x="1520" y="150"/>
                </a:lnTo>
                <a:lnTo>
                  <a:pt x="1201" y="244"/>
                </a:lnTo>
                <a:lnTo>
                  <a:pt x="901" y="338"/>
                </a:lnTo>
                <a:lnTo>
                  <a:pt x="601" y="450"/>
                </a:lnTo>
                <a:lnTo>
                  <a:pt x="320" y="581"/>
                </a:lnTo>
                <a:lnTo>
                  <a:pt x="38" y="713"/>
                </a:lnTo>
                <a:lnTo>
                  <a:pt x="1" y="882"/>
                </a:lnTo>
                <a:lnTo>
                  <a:pt x="1" y="16333"/>
                </a:lnTo>
                <a:lnTo>
                  <a:pt x="16409" y="16333"/>
                </a:lnTo>
                <a:lnTo>
                  <a:pt x="16352" y="16164"/>
                </a:lnTo>
                <a:lnTo>
                  <a:pt x="16334" y="15977"/>
                </a:lnTo>
                <a:lnTo>
                  <a:pt x="16296" y="15602"/>
                </a:lnTo>
                <a:lnTo>
                  <a:pt x="16296" y="15227"/>
                </a:lnTo>
                <a:lnTo>
                  <a:pt x="16334" y="14852"/>
                </a:lnTo>
                <a:lnTo>
                  <a:pt x="16484" y="14158"/>
                </a:lnTo>
                <a:lnTo>
                  <a:pt x="16559" y="13820"/>
                </a:lnTo>
                <a:lnTo>
                  <a:pt x="16615" y="13464"/>
                </a:lnTo>
                <a:lnTo>
                  <a:pt x="16652" y="13126"/>
                </a:lnTo>
                <a:lnTo>
                  <a:pt x="16652" y="12770"/>
                </a:lnTo>
                <a:lnTo>
                  <a:pt x="16652" y="12601"/>
                </a:lnTo>
                <a:lnTo>
                  <a:pt x="16634" y="12433"/>
                </a:lnTo>
                <a:lnTo>
                  <a:pt x="16596" y="12264"/>
                </a:lnTo>
                <a:lnTo>
                  <a:pt x="16559" y="12095"/>
                </a:lnTo>
                <a:lnTo>
                  <a:pt x="16484" y="11926"/>
                </a:lnTo>
                <a:lnTo>
                  <a:pt x="16409" y="11739"/>
                </a:lnTo>
                <a:lnTo>
                  <a:pt x="16315" y="11570"/>
                </a:lnTo>
                <a:lnTo>
                  <a:pt x="16202" y="11420"/>
                </a:lnTo>
                <a:lnTo>
                  <a:pt x="16071" y="11270"/>
                </a:lnTo>
                <a:lnTo>
                  <a:pt x="15940" y="11139"/>
                </a:lnTo>
                <a:lnTo>
                  <a:pt x="15790" y="11007"/>
                </a:lnTo>
                <a:lnTo>
                  <a:pt x="15621" y="10876"/>
                </a:lnTo>
                <a:lnTo>
                  <a:pt x="15471" y="10782"/>
                </a:lnTo>
                <a:lnTo>
                  <a:pt x="15283" y="10670"/>
                </a:lnTo>
                <a:lnTo>
                  <a:pt x="15115" y="10595"/>
                </a:lnTo>
                <a:lnTo>
                  <a:pt x="14927" y="10520"/>
                </a:lnTo>
                <a:lnTo>
                  <a:pt x="14740" y="10445"/>
                </a:lnTo>
                <a:lnTo>
                  <a:pt x="14552" y="10389"/>
                </a:lnTo>
                <a:lnTo>
                  <a:pt x="14158" y="10314"/>
                </a:lnTo>
                <a:lnTo>
                  <a:pt x="13765" y="10276"/>
                </a:lnTo>
                <a:lnTo>
                  <a:pt x="13371" y="10276"/>
                </a:lnTo>
                <a:lnTo>
                  <a:pt x="12977" y="10295"/>
                </a:lnTo>
                <a:lnTo>
                  <a:pt x="12583" y="10332"/>
                </a:lnTo>
                <a:lnTo>
                  <a:pt x="12189" y="10389"/>
                </a:lnTo>
                <a:lnTo>
                  <a:pt x="11796" y="10464"/>
                </a:lnTo>
                <a:lnTo>
                  <a:pt x="11027" y="10632"/>
                </a:lnTo>
                <a:lnTo>
                  <a:pt x="10258" y="10801"/>
                </a:lnTo>
                <a:lnTo>
                  <a:pt x="9864" y="10857"/>
                </a:lnTo>
                <a:lnTo>
                  <a:pt x="9470" y="10914"/>
                </a:lnTo>
                <a:lnTo>
                  <a:pt x="9077" y="10951"/>
                </a:lnTo>
                <a:lnTo>
                  <a:pt x="8683" y="10951"/>
                </a:lnTo>
                <a:lnTo>
                  <a:pt x="8289" y="10932"/>
                </a:lnTo>
                <a:lnTo>
                  <a:pt x="7895" y="10876"/>
                </a:lnTo>
                <a:lnTo>
                  <a:pt x="7708" y="10839"/>
                </a:lnTo>
                <a:lnTo>
                  <a:pt x="7520" y="10782"/>
                </a:lnTo>
                <a:lnTo>
                  <a:pt x="7333" y="10707"/>
                </a:lnTo>
                <a:lnTo>
                  <a:pt x="7145" y="10632"/>
                </a:lnTo>
                <a:lnTo>
                  <a:pt x="6958" y="10539"/>
                </a:lnTo>
                <a:lnTo>
                  <a:pt x="6789" y="10445"/>
                </a:lnTo>
                <a:lnTo>
                  <a:pt x="6620" y="10332"/>
                </a:lnTo>
                <a:lnTo>
                  <a:pt x="6470" y="10220"/>
                </a:lnTo>
                <a:lnTo>
                  <a:pt x="6320" y="10089"/>
                </a:lnTo>
                <a:lnTo>
                  <a:pt x="6170" y="9939"/>
                </a:lnTo>
                <a:lnTo>
                  <a:pt x="6058" y="9807"/>
                </a:lnTo>
                <a:lnTo>
                  <a:pt x="5945" y="9639"/>
                </a:lnTo>
                <a:lnTo>
                  <a:pt x="5833" y="9470"/>
                </a:lnTo>
                <a:lnTo>
                  <a:pt x="5758" y="9301"/>
                </a:lnTo>
                <a:lnTo>
                  <a:pt x="5683" y="9113"/>
                </a:lnTo>
                <a:lnTo>
                  <a:pt x="5645" y="8926"/>
                </a:lnTo>
                <a:lnTo>
                  <a:pt x="5608" y="8645"/>
                </a:lnTo>
                <a:lnTo>
                  <a:pt x="5608" y="8363"/>
                </a:lnTo>
                <a:lnTo>
                  <a:pt x="5626" y="8082"/>
                </a:lnTo>
                <a:lnTo>
                  <a:pt x="5683" y="7801"/>
                </a:lnTo>
                <a:lnTo>
                  <a:pt x="5758" y="7538"/>
                </a:lnTo>
                <a:lnTo>
                  <a:pt x="5870" y="7257"/>
                </a:lnTo>
                <a:lnTo>
                  <a:pt x="5983" y="6995"/>
                </a:lnTo>
                <a:lnTo>
                  <a:pt x="6095" y="6732"/>
                </a:lnTo>
                <a:lnTo>
                  <a:pt x="6376" y="6226"/>
                </a:lnTo>
                <a:lnTo>
                  <a:pt x="6639" y="5719"/>
                </a:lnTo>
                <a:lnTo>
                  <a:pt x="6751" y="5476"/>
                </a:lnTo>
                <a:lnTo>
                  <a:pt x="6864" y="5213"/>
                </a:lnTo>
                <a:lnTo>
                  <a:pt x="6958" y="4932"/>
                </a:lnTo>
                <a:lnTo>
                  <a:pt x="7033" y="4669"/>
                </a:lnTo>
                <a:lnTo>
                  <a:pt x="7089" y="4351"/>
                </a:lnTo>
                <a:lnTo>
                  <a:pt x="7127" y="4051"/>
                </a:lnTo>
                <a:lnTo>
                  <a:pt x="7108" y="3732"/>
                </a:lnTo>
                <a:lnTo>
                  <a:pt x="7070" y="3432"/>
                </a:lnTo>
                <a:lnTo>
                  <a:pt x="7014" y="3113"/>
                </a:lnTo>
                <a:lnTo>
                  <a:pt x="6939" y="2813"/>
                </a:lnTo>
                <a:lnTo>
                  <a:pt x="6826" y="2532"/>
                </a:lnTo>
                <a:lnTo>
                  <a:pt x="6676" y="2232"/>
                </a:lnTo>
                <a:lnTo>
                  <a:pt x="6526" y="1969"/>
                </a:lnTo>
                <a:lnTo>
                  <a:pt x="6339" y="1707"/>
                </a:lnTo>
                <a:lnTo>
                  <a:pt x="6151" y="1463"/>
                </a:lnTo>
                <a:lnTo>
                  <a:pt x="5926" y="1219"/>
                </a:lnTo>
                <a:lnTo>
                  <a:pt x="5701" y="1013"/>
                </a:lnTo>
                <a:lnTo>
                  <a:pt x="5439" y="807"/>
                </a:lnTo>
                <a:lnTo>
                  <a:pt x="5176" y="638"/>
                </a:lnTo>
                <a:lnTo>
                  <a:pt x="4895" y="488"/>
                </a:lnTo>
                <a:lnTo>
                  <a:pt x="4614" y="356"/>
                </a:lnTo>
                <a:lnTo>
                  <a:pt x="4314" y="244"/>
                </a:lnTo>
                <a:lnTo>
                  <a:pt x="4014" y="150"/>
                </a:lnTo>
                <a:lnTo>
                  <a:pt x="3714" y="94"/>
                </a:lnTo>
                <a:lnTo>
                  <a:pt x="3395" y="38"/>
                </a:lnTo>
                <a:lnTo>
                  <a:pt x="3095" y="19"/>
                </a:lnTo>
                <a:lnTo>
                  <a:pt x="277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9" name="Google Shape;2079;p25"/>
          <p:cNvSpPr/>
          <p:nvPr/>
        </p:nvSpPr>
        <p:spPr>
          <a:xfrm>
            <a:off x="2280125" y="-451425"/>
            <a:ext cx="2807016" cy="808710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80" name="Google Shape;2080;p25"/>
          <p:cNvGrpSpPr/>
          <p:nvPr/>
        </p:nvGrpSpPr>
        <p:grpSpPr>
          <a:xfrm flipH="1">
            <a:off x="8160648" y="287063"/>
            <a:ext cx="692640" cy="657279"/>
            <a:chOff x="-3009275" y="-1482550"/>
            <a:chExt cx="1248225" cy="1184500"/>
          </a:xfrm>
        </p:grpSpPr>
        <p:sp>
          <p:nvSpPr>
            <p:cNvPr id="2081" name="Google Shape;2081;p25"/>
            <p:cNvSpPr/>
            <p:nvPr/>
          </p:nvSpPr>
          <p:spPr>
            <a:xfrm>
              <a:off x="-3009275" y="-1482550"/>
              <a:ext cx="479675" cy="1032050"/>
            </a:xfrm>
            <a:custGeom>
              <a:avLst/>
              <a:gdLst/>
              <a:ahLst/>
              <a:cxnLst/>
              <a:rect l="l" t="t" r="r" b="b"/>
              <a:pathLst>
                <a:path w="19187" h="41282" extrusionOk="0">
                  <a:moveTo>
                    <a:pt x="12409" y="1"/>
                  </a:moveTo>
                  <a:lnTo>
                    <a:pt x="11856" y="447"/>
                  </a:lnTo>
                  <a:lnTo>
                    <a:pt x="11304" y="914"/>
                  </a:lnTo>
                  <a:lnTo>
                    <a:pt x="10773" y="1403"/>
                  </a:lnTo>
                  <a:lnTo>
                    <a:pt x="10263" y="1892"/>
                  </a:lnTo>
                  <a:lnTo>
                    <a:pt x="9774" y="2423"/>
                  </a:lnTo>
                  <a:lnTo>
                    <a:pt x="9307" y="2954"/>
                  </a:lnTo>
                  <a:lnTo>
                    <a:pt x="8861" y="3528"/>
                  </a:lnTo>
                  <a:lnTo>
                    <a:pt x="8436" y="4101"/>
                  </a:lnTo>
                  <a:lnTo>
                    <a:pt x="8032" y="4675"/>
                  </a:lnTo>
                  <a:lnTo>
                    <a:pt x="7649" y="5291"/>
                  </a:lnTo>
                  <a:lnTo>
                    <a:pt x="7288" y="5907"/>
                  </a:lnTo>
                  <a:lnTo>
                    <a:pt x="6948" y="6523"/>
                  </a:lnTo>
                  <a:lnTo>
                    <a:pt x="6630" y="7182"/>
                  </a:lnTo>
                  <a:lnTo>
                    <a:pt x="6353" y="7819"/>
                  </a:lnTo>
                  <a:lnTo>
                    <a:pt x="6077" y="8499"/>
                  </a:lnTo>
                  <a:lnTo>
                    <a:pt x="5844" y="9179"/>
                  </a:lnTo>
                  <a:lnTo>
                    <a:pt x="5206" y="7755"/>
                  </a:lnTo>
                  <a:lnTo>
                    <a:pt x="4888" y="8350"/>
                  </a:lnTo>
                  <a:lnTo>
                    <a:pt x="4569" y="8945"/>
                  </a:lnTo>
                  <a:lnTo>
                    <a:pt x="4271" y="9540"/>
                  </a:lnTo>
                  <a:lnTo>
                    <a:pt x="3995" y="10156"/>
                  </a:lnTo>
                  <a:lnTo>
                    <a:pt x="3719" y="10772"/>
                  </a:lnTo>
                  <a:lnTo>
                    <a:pt x="3464" y="11410"/>
                  </a:lnTo>
                  <a:lnTo>
                    <a:pt x="3230" y="12026"/>
                  </a:lnTo>
                  <a:lnTo>
                    <a:pt x="2997" y="12663"/>
                  </a:lnTo>
                  <a:lnTo>
                    <a:pt x="2784" y="13301"/>
                  </a:lnTo>
                  <a:lnTo>
                    <a:pt x="2614" y="13959"/>
                  </a:lnTo>
                  <a:lnTo>
                    <a:pt x="2423" y="14597"/>
                  </a:lnTo>
                  <a:lnTo>
                    <a:pt x="2274" y="15255"/>
                  </a:lnTo>
                  <a:lnTo>
                    <a:pt x="2126" y="15914"/>
                  </a:lnTo>
                  <a:lnTo>
                    <a:pt x="1998" y="16573"/>
                  </a:lnTo>
                  <a:lnTo>
                    <a:pt x="1892" y="17252"/>
                  </a:lnTo>
                  <a:lnTo>
                    <a:pt x="1807" y="17911"/>
                  </a:lnTo>
                  <a:lnTo>
                    <a:pt x="1594" y="17550"/>
                  </a:lnTo>
                  <a:lnTo>
                    <a:pt x="1339" y="17210"/>
                  </a:lnTo>
                  <a:lnTo>
                    <a:pt x="1042" y="16891"/>
                  </a:lnTo>
                  <a:lnTo>
                    <a:pt x="723" y="16615"/>
                  </a:lnTo>
                  <a:lnTo>
                    <a:pt x="660" y="17422"/>
                  </a:lnTo>
                  <a:lnTo>
                    <a:pt x="617" y="18230"/>
                  </a:lnTo>
                  <a:lnTo>
                    <a:pt x="575" y="19016"/>
                  </a:lnTo>
                  <a:lnTo>
                    <a:pt x="553" y="19823"/>
                  </a:lnTo>
                  <a:lnTo>
                    <a:pt x="575" y="20631"/>
                  </a:lnTo>
                  <a:lnTo>
                    <a:pt x="596" y="21417"/>
                  </a:lnTo>
                  <a:lnTo>
                    <a:pt x="638" y="22224"/>
                  </a:lnTo>
                  <a:lnTo>
                    <a:pt x="702" y="23031"/>
                  </a:lnTo>
                  <a:lnTo>
                    <a:pt x="787" y="23818"/>
                  </a:lnTo>
                  <a:lnTo>
                    <a:pt x="872" y="24625"/>
                  </a:lnTo>
                  <a:lnTo>
                    <a:pt x="999" y="25411"/>
                  </a:lnTo>
                  <a:lnTo>
                    <a:pt x="1127" y="26197"/>
                  </a:lnTo>
                  <a:lnTo>
                    <a:pt x="1297" y="26983"/>
                  </a:lnTo>
                  <a:lnTo>
                    <a:pt x="1467" y="27769"/>
                  </a:lnTo>
                  <a:lnTo>
                    <a:pt x="1658" y="28534"/>
                  </a:lnTo>
                  <a:lnTo>
                    <a:pt x="1871" y="29320"/>
                  </a:lnTo>
                  <a:lnTo>
                    <a:pt x="1701" y="29108"/>
                  </a:lnTo>
                  <a:lnTo>
                    <a:pt x="1488" y="28895"/>
                  </a:lnTo>
                  <a:lnTo>
                    <a:pt x="1276" y="28725"/>
                  </a:lnTo>
                  <a:lnTo>
                    <a:pt x="1042" y="28555"/>
                  </a:lnTo>
                  <a:lnTo>
                    <a:pt x="787" y="28428"/>
                  </a:lnTo>
                  <a:lnTo>
                    <a:pt x="532" y="28300"/>
                  </a:lnTo>
                  <a:lnTo>
                    <a:pt x="277" y="28215"/>
                  </a:lnTo>
                  <a:lnTo>
                    <a:pt x="1" y="28152"/>
                  </a:lnTo>
                  <a:lnTo>
                    <a:pt x="1" y="28152"/>
                  </a:lnTo>
                  <a:lnTo>
                    <a:pt x="235" y="28853"/>
                  </a:lnTo>
                  <a:lnTo>
                    <a:pt x="490" y="29533"/>
                  </a:lnTo>
                  <a:lnTo>
                    <a:pt x="766" y="30234"/>
                  </a:lnTo>
                  <a:lnTo>
                    <a:pt x="1063" y="30914"/>
                  </a:lnTo>
                  <a:lnTo>
                    <a:pt x="1403" y="31572"/>
                  </a:lnTo>
                  <a:lnTo>
                    <a:pt x="1743" y="32210"/>
                  </a:lnTo>
                  <a:lnTo>
                    <a:pt x="2126" y="32868"/>
                  </a:lnTo>
                  <a:lnTo>
                    <a:pt x="2508" y="33484"/>
                  </a:lnTo>
                  <a:lnTo>
                    <a:pt x="2933" y="34101"/>
                  </a:lnTo>
                  <a:lnTo>
                    <a:pt x="3358" y="34695"/>
                  </a:lnTo>
                  <a:lnTo>
                    <a:pt x="3825" y="35269"/>
                  </a:lnTo>
                  <a:lnTo>
                    <a:pt x="4314" y="35843"/>
                  </a:lnTo>
                  <a:lnTo>
                    <a:pt x="4803" y="36395"/>
                  </a:lnTo>
                  <a:lnTo>
                    <a:pt x="5312" y="36905"/>
                  </a:lnTo>
                  <a:lnTo>
                    <a:pt x="5865" y="37415"/>
                  </a:lnTo>
                  <a:lnTo>
                    <a:pt x="6417" y="37925"/>
                  </a:lnTo>
                  <a:lnTo>
                    <a:pt x="6715" y="38201"/>
                  </a:lnTo>
                  <a:lnTo>
                    <a:pt x="7182" y="38626"/>
                  </a:lnTo>
                  <a:lnTo>
                    <a:pt x="8308" y="39773"/>
                  </a:lnTo>
                  <a:lnTo>
                    <a:pt x="9817" y="41282"/>
                  </a:lnTo>
                  <a:lnTo>
                    <a:pt x="10072" y="40857"/>
                  </a:lnTo>
                  <a:lnTo>
                    <a:pt x="10348" y="40453"/>
                  </a:lnTo>
                  <a:lnTo>
                    <a:pt x="10645" y="40071"/>
                  </a:lnTo>
                  <a:lnTo>
                    <a:pt x="10943" y="39688"/>
                  </a:lnTo>
                  <a:lnTo>
                    <a:pt x="11261" y="39306"/>
                  </a:lnTo>
                  <a:lnTo>
                    <a:pt x="11601" y="38966"/>
                  </a:lnTo>
                  <a:lnTo>
                    <a:pt x="12302" y="38265"/>
                  </a:lnTo>
                  <a:lnTo>
                    <a:pt x="13025" y="37585"/>
                  </a:lnTo>
                  <a:lnTo>
                    <a:pt x="13747" y="36905"/>
                  </a:lnTo>
                  <a:lnTo>
                    <a:pt x="14469" y="36246"/>
                  </a:lnTo>
                  <a:lnTo>
                    <a:pt x="15192" y="35545"/>
                  </a:lnTo>
                  <a:lnTo>
                    <a:pt x="15914" y="34802"/>
                  </a:lnTo>
                  <a:lnTo>
                    <a:pt x="16658" y="33973"/>
                  </a:lnTo>
                  <a:lnTo>
                    <a:pt x="17019" y="33548"/>
                  </a:lnTo>
                  <a:lnTo>
                    <a:pt x="17380" y="33081"/>
                  </a:lnTo>
                  <a:lnTo>
                    <a:pt x="17720" y="32613"/>
                  </a:lnTo>
                  <a:lnTo>
                    <a:pt x="18039" y="32146"/>
                  </a:lnTo>
                  <a:lnTo>
                    <a:pt x="18336" y="31657"/>
                  </a:lnTo>
                  <a:lnTo>
                    <a:pt x="18591" y="31169"/>
                  </a:lnTo>
                  <a:lnTo>
                    <a:pt x="18825" y="30680"/>
                  </a:lnTo>
                  <a:lnTo>
                    <a:pt x="18995" y="30191"/>
                  </a:lnTo>
                  <a:lnTo>
                    <a:pt x="19059" y="29936"/>
                  </a:lnTo>
                  <a:lnTo>
                    <a:pt x="19101" y="29703"/>
                  </a:lnTo>
                  <a:lnTo>
                    <a:pt x="19144" y="29448"/>
                  </a:lnTo>
                  <a:lnTo>
                    <a:pt x="19165" y="29193"/>
                  </a:lnTo>
                  <a:lnTo>
                    <a:pt x="19186" y="28959"/>
                  </a:lnTo>
                  <a:lnTo>
                    <a:pt x="19165" y="28704"/>
                  </a:lnTo>
                  <a:lnTo>
                    <a:pt x="19144" y="28470"/>
                  </a:lnTo>
                  <a:lnTo>
                    <a:pt x="19101" y="28237"/>
                  </a:lnTo>
                  <a:lnTo>
                    <a:pt x="18740" y="28364"/>
                  </a:lnTo>
                  <a:lnTo>
                    <a:pt x="18251" y="28534"/>
                  </a:lnTo>
                  <a:lnTo>
                    <a:pt x="17763" y="28704"/>
                  </a:lnTo>
                  <a:lnTo>
                    <a:pt x="17423" y="28853"/>
                  </a:lnTo>
                  <a:lnTo>
                    <a:pt x="17423" y="28853"/>
                  </a:lnTo>
                  <a:lnTo>
                    <a:pt x="17826" y="27536"/>
                  </a:lnTo>
                  <a:lnTo>
                    <a:pt x="18187" y="26197"/>
                  </a:lnTo>
                  <a:lnTo>
                    <a:pt x="18357" y="25517"/>
                  </a:lnTo>
                  <a:lnTo>
                    <a:pt x="18506" y="24859"/>
                  </a:lnTo>
                  <a:lnTo>
                    <a:pt x="18655" y="24179"/>
                  </a:lnTo>
                  <a:lnTo>
                    <a:pt x="18782" y="23499"/>
                  </a:lnTo>
                  <a:lnTo>
                    <a:pt x="18889" y="22798"/>
                  </a:lnTo>
                  <a:lnTo>
                    <a:pt x="18974" y="22118"/>
                  </a:lnTo>
                  <a:lnTo>
                    <a:pt x="19037" y="21438"/>
                  </a:lnTo>
                  <a:lnTo>
                    <a:pt x="19080" y="20758"/>
                  </a:lnTo>
                  <a:lnTo>
                    <a:pt x="19101" y="20057"/>
                  </a:lnTo>
                  <a:lnTo>
                    <a:pt x="19101" y="19377"/>
                  </a:lnTo>
                  <a:lnTo>
                    <a:pt x="19080" y="18676"/>
                  </a:lnTo>
                  <a:lnTo>
                    <a:pt x="19037" y="17996"/>
                  </a:lnTo>
                  <a:lnTo>
                    <a:pt x="18697" y="18294"/>
                  </a:lnTo>
                  <a:lnTo>
                    <a:pt x="18357" y="18527"/>
                  </a:lnTo>
                  <a:lnTo>
                    <a:pt x="17996" y="18740"/>
                  </a:lnTo>
                  <a:lnTo>
                    <a:pt x="17571" y="18931"/>
                  </a:lnTo>
                  <a:lnTo>
                    <a:pt x="17720" y="18230"/>
                  </a:lnTo>
                  <a:lnTo>
                    <a:pt x="17826" y="17529"/>
                  </a:lnTo>
                  <a:lnTo>
                    <a:pt x="17911" y="16870"/>
                  </a:lnTo>
                  <a:lnTo>
                    <a:pt x="17933" y="16233"/>
                  </a:lnTo>
                  <a:lnTo>
                    <a:pt x="17954" y="15595"/>
                  </a:lnTo>
                  <a:lnTo>
                    <a:pt x="17933" y="14979"/>
                  </a:lnTo>
                  <a:lnTo>
                    <a:pt x="17890" y="14363"/>
                  </a:lnTo>
                  <a:lnTo>
                    <a:pt x="17826" y="13747"/>
                  </a:lnTo>
                  <a:lnTo>
                    <a:pt x="17678" y="12536"/>
                  </a:lnTo>
                  <a:lnTo>
                    <a:pt x="17508" y="11261"/>
                  </a:lnTo>
                  <a:lnTo>
                    <a:pt x="17423" y="10602"/>
                  </a:lnTo>
                  <a:lnTo>
                    <a:pt x="17359" y="9923"/>
                  </a:lnTo>
                  <a:lnTo>
                    <a:pt x="17316" y="9221"/>
                  </a:lnTo>
                  <a:lnTo>
                    <a:pt x="17274" y="8499"/>
                  </a:lnTo>
                  <a:lnTo>
                    <a:pt x="16700" y="8818"/>
                  </a:lnTo>
                  <a:lnTo>
                    <a:pt x="16403" y="8988"/>
                  </a:lnTo>
                  <a:lnTo>
                    <a:pt x="16169" y="9136"/>
                  </a:lnTo>
                  <a:lnTo>
                    <a:pt x="15808" y="9328"/>
                  </a:lnTo>
                  <a:lnTo>
                    <a:pt x="15723" y="8712"/>
                  </a:lnTo>
                  <a:lnTo>
                    <a:pt x="15617" y="8095"/>
                  </a:lnTo>
                  <a:lnTo>
                    <a:pt x="15489" y="7501"/>
                  </a:lnTo>
                  <a:lnTo>
                    <a:pt x="15319" y="6884"/>
                  </a:lnTo>
                  <a:lnTo>
                    <a:pt x="15149" y="6289"/>
                  </a:lnTo>
                  <a:lnTo>
                    <a:pt x="14958" y="5716"/>
                  </a:lnTo>
                  <a:lnTo>
                    <a:pt x="14746" y="5121"/>
                  </a:lnTo>
                  <a:lnTo>
                    <a:pt x="14533" y="4547"/>
                  </a:lnTo>
                  <a:lnTo>
                    <a:pt x="14045" y="3400"/>
                  </a:lnTo>
                  <a:lnTo>
                    <a:pt x="13513" y="2253"/>
                  </a:lnTo>
                  <a:lnTo>
                    <a:pt x="12982" y="1127"/>
                  </a:lnTo>
                  <a:lnTo>
                    <a:pt x="12409" y="1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25"/>
            <p:cNvSpPr/>
            <p:nvPr/>
          </p:nvSpPr>
          <p:spPr>
            <a:xfrm>
              <a:off x="-2850450" y="-1316825"/>
              <a:ext cx="146625" cy="815875"/>
            </a:xfrm>
            <a:custGeom>
              <a:avLst/>
              <a:gdLst/>
              <a:ahLst/>
              <a:cxnLst/>
              <a:rect l="l" t="t" r="r" b="b"/>
              <a:pathLst>
                <a:path w="5865" h="32635" extrusionOk="0">
                  <a:moveTo>
                    <a:pt x="5864" y="0"/>
                  </a:moveTo>
                  <a:lnTo>
                    <a:pt x="5206" y="957"/>
                  </a:lnTo>
                  <a:lnTo>
                    <a:pt x="4611" y="1934"/>
                  </a:lnTo>
                  <a:lnTo>
                    <a:pt x="4037" y="2911"/>
                  </a:lnTo>
                  <a:lnTo>
                    <a:pt x="3527" y="3910"/>
                  </a:lnTo>
                  <a:lnTo>
                    <a:pt x="3039" y="4930"/>
                  </a:lnTo>
                  <a:lnTo>
                    <a:pt x="2592" y="5949"/>
                  </a:lnTo>
                  <a:lnTo>
                    <a:pt x="2189" y="6969"/>
                  </a:lnTo>
                  <a:lnTo>
                    <a:pt x="1828" y="7989"/>
                  </a:lnTo>
                  <a:lnTo>
                    <a:pt x="1509" y="9009"/>
                  </a:lnTo>
                  <a:lnTo>
                    <a:pt x="1211" y="10029"/>
                  </a:lnTo>
                  <a:lnTo>
                    <a:pt x="957" y="11048"/>
                  </a:lnTo>
                  <a:lnTo>
                    <a:pt x="723" y="12047"/>
                  </a:lnTo>
                  <a:lnTo>
                    <a:pt x="532" y="13046"/>
                  </a:lnTo>
                  <a:lnTo>
                    <a:pt x="383" y="14044"/>
                  </a:lnTo>
                  <a:lnTo>
                    <a:pt x="234" y="15000"/>
                  </a:lnTo>
                  <a:lnTo>
                    <a:pt x="149" y="15956"/>
                  </a:lnTo>
                  <a:lnTo>
                    <a:pt x="64" y="16891"/>
                  </a:lnTo>
                  <a:lnTo>
                    <a:pt x="22" y="17805"/>
                  </a:lnTo>
                  <a:lnTo>
                    <a:pt x="0" y="18697"/>
                  </a:lnTo>
                  <a:lnTo>
                    <a:pt x="0" y="19568"/>
                  </a:lnTo>
                  <a:lnTo>
                    <a:pt x="22" y="20397"/>
                  </a:lnTo>
                  <a:lnTo>
                    <a:pt x="64" y="21204"/>
                  </a:lnTo>
                  <a:lnTo>
                    <a:pt x="128" y="21969"/>
                  </a:lnTo>
                  <a:lnTo>
                    <a:pt x="213" y="22691"/>
                  </a:lnTo>
                  <a:lnTo>
                    <a:pt x="319" y="23392"/>
                  </a:lnTo>
                  <a:lnTo>
                    <a:pt x="447" y="24051"/>
                  </a:lnTo>
                  <a:lnTo>
                    <a:pt x="595" y="24646"/>
                  </a:lnTo>
                  <a:lnTo>
                    <a:pt x="744" y="25220"/>
                  </a:lnTo>
                  <a:lnTo>
                    <a:pt x="914" y="25729"/>
                  </a:lnTo>
                  <a:lnTo>
                    <a:pt x="1105" y="26197"/>
                  </a:lnTo>
                  <a:lnTo>
                    <a:pt x="1296" y="26601"/>
                  </a:lnTo>
                  <a:lnTo>
                    <a:pt x="1509" y="26962"/>
                  </a:lnTo>
                  <a:lnTo>
                    <a:pt x="1913" y="27599"/>
                  </a:lnTo>
                  <a:lnTo>
                    <a:pt x="2231" y="28215"/>
                  </a:lnTo>
                  <a:lnTo>
                    <a:pt x="2508" y="28789"/>
                  </a:lnTo>
                  <a:lnTo>
                    <a:pt x="2741" y="29320"/>
                  </a:lnTo>
                  <a:lnTo>
                    <a:pt x="2911" y="29830"/>
                  </a:lnTo>
                  <a:lnTo>
                    <a:pt x="3039" y="30297"/>
                  </a:lnTo>
                  <a:lnTo>
                    <a:pt x="3124" y="30722"/>
                  </a:lnTo>
                  <a:lnTo>
                    <a:pt x="3187" y="31126"/>
                  </a:lnTo>
                  <a:lnTo>
                    <a:pt x="3230" y="31466"/>
                  </a:lnTo>
                  <a:lnTo>
                    <a:pt x="3230" y="31763"/>
                  </a:lnTo>
                  <a:lnTo>
                    <a:pt x="3230" y="32040"/>
                  </a:lnTo>
                  <a:lnTo>
                    <a:pt x="3209" y="32252"/>
                  </a:lnTo>
                  <a:lnTo>
                    <a:pt x="3166" y="32549"/>
                  </a:lnTo>
                  <a:lnTo>
                    <a:pt x="3145" y="32634"/>
                  </a:lnTo>
                  <a:lnTo>
                    <a:pt x="3187" y="32528"/>
                  </a:lnTo>
                  <a:lnTo>
                    <a:pt x="3272" y="32231"/>
                  </a:lnTo>
                  <a:lnTo>
                    <a:pt x="3336" y="31997"/>
                  </a:lnTo>
                  <a:lnTo>
                    <a:pt x="3379" y="31700"/>
                  </a:lnTo>
                  <a:lnTo>
                    <a:pt x="3421" y="31360"/>
                  </a:lnTo>
                  <a:lnTo>
                    <a:pt x="3421" y="30977"/>
                  </a:lnTo>
                  <a:lnTo>
                    <a:pt x="3421" y="30552"/>
                  </a:lnTo>
                  <a:lnTo>
                    <a:pt x="3400" y="30064"/>
                  </a:lnTo>
                  <a:lnTo>
                    <a:pt x="3336" y="29554"/>
                  </a:lnTo>
                  <a:lnTo>
                    <a:pt x="3230" y="28980"/>
                  </a:lnTo>
                  <a:lnTo>
                    <a:pt x="3081" y="28364"/>
                  </a:lnTo>
                  <a:lnTo>
                    <a:pt x="2890" y="27684"/>
                  </a:lnTo>
                  <a:lnTo>
                    <a:pt x="2635" y="26983"/>
                  </a:lnTo>
                  <a:lnTo>
                    <a:pt x="2338" y="26239"/>
                  </a:lnTo>
                  <a:lnTo>
                    <a:pt x="2125" y="25751"/>
                  </a:lnTo>
                  <a:lnTo>
                    <a:pt x="1934" y="25262"/>
                  </a:lnTo>
                  <a:lnTo>
                    <a:pt x="1785" y="24773"/>
                  </a:lnTo>
                  <a:lnTo>
                    <a:pt x="1615" y="24263"/>
                  </a:lnTo>
                  <a:lnTo>
                    <a:pt x="1488" y="23754"/>
                  </a:lnTo>
                  <a:lnTo>
                    <a:pt x="1381" y="23244"/>
                  </a:lnTo>
                  <a:lnTo>
                    <a:pt x="1275" y="22712"/>
                  </a:lnTo>
                  <a:lnTo>
                    <a:pt x="1190" y="22181"/>
                  </a:lnTo>
                  <a:lnTo>
                    <a:pt x="1105" y="21650"/>
                  </a:lnTo>
                  <a:lnTo>
                    <a:pt x="1063" y="21119"/>
                  </a:lnTo>
                  <a:lnTo>
                    <a:pt x="999" y="20588"/>
                  </a:lnTo>
                  <a:lnTo>
                    <a:pt x="978" y="20035"/>
                  </a:lnTo>
                  <a:lnTo>
                    <a:pt x="957" y="18952"/>
                  </a:lnTo>
                  <a:lnTo>
                    <a:pt x="978" y="17847"/>
                  </a:lnTo>
                  <a:lnTo>
                    <a:pt x="1042" y="16742"/>
                  </a:lnTo>
                  <a:lnTo>
                    <a:pt x="1148" y="15659"/>
                  </a:lnTo>
                  <a:lnTo>
                    <a:pt x="1296" y="14554"/>
                  </a:lnTo>
                  <a:lnTo>
                    <a:pt x="1466" y="13470"/>
                  </a:lnTo>
                  <a:lnTo>
                    <a:pt x="1658" y="12408"/>
                  </a:lnTo>
                  <a:lnTo>
                    <a:pt x="1891" y="11346"/>
                  </a:lnTo>
                  <a:lnTo>
                    <a:pt x="2146" y="10305"/>
                  </a:lnTo>
                  <a:lnTo>
                    <a:pt x="2401" y="9306"/>
                  </a:lnTo>
                  <a:lnTo>
                    <a:pt x="2677" y="8329"/>
                  </a:lnTo>
                  <a:lnTo>
                    <a:pt x="2975" y="7394"/>
                  </a:lnTo>
                  <a:lnTo>
                    <a:pt x="3251" y="6480"/>
                  </a:lnTo>
                  <a:lnTo>
                    <a:pt x="3549" y="5609"/>
                  </a:lnTo>
                  <a:lnTo>
                    <a:pt x="4143" y="4037"/>
                  </a:lnTo>
                  <a:lnTo>
                    <a:pt x="4675" y="2656"/>
                  </a:lnTo>
                  <a:lnTo>
                    <a:pt x="5142" y="1551"/>
                  </a:lnTo>
                  <a:lnTo>
                    <a:pt x="5524" y="702"/>
                  </a:lnTo>
                  <a:lnTo>
                    <a:pt x="5864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25"/>
            <p:cNvSpPr/>
            <p:nvPr/>
          </p:nvSpPr>
          <p:spPr>
            <a:xfrm>
              <a:off x="-2820700" y="-852075"/>
              <a:ext cx="141300" cy="165225"/>
            </a:xfrm>
            <a:custGeom>
              <a:avLst/>
              <a:gdLst/>
              <a:ahLst/>
              <a:cxnLst/>
              <a:rect l="l" t="t" r="r" b="b"/>
              <a:pathLst>
                <a:path w="5652" h="6609" extrusionOk="0">
                  <a:moveTo>
                    <a:pt x="5652" y="1"/>
                  </a:moveTo>
                  <a:lnTo>
                    <a:pt x="5524" y="277"/>
                  </a:lnTo>
                  <a:lnTo>
                    <a:pt x="5397" y="553"/>
                  </a:lnTo>
                  <a:lnTo>
                    <a:pt x="5227" y="829"/>
                  </a:lnTo>
                  <a:lnTo>
                    <a:pt x="5057" y="1084"/>
                  </a:lnTo>
                  <a:lnTo>
                    <a:pt x="4674" y="1615"/>
                  </a:lnTo>
                  <a:lnTo>
                    <a:pt x="4249" y="2147"/>
                  </a:lnTo>
                  <a:lnTo>
                    <a:pt x="3782" y="2635"/>
                  </a:lnTo>
                  <a:lnTo>
                    <a:pt x="3315" y="3103"/>
                  </a:lnTo>
                  <a:lnTo>
                    <a:pt x="2847" y="3549"/>
                  </a:lnTo>
                  <a:lnTo>
                    <a:pt x="2359" y="3974"/>
                  </a:lnTo>
                  <a:lnTo>
                    <a:pt x="1891" y="4356"/>
                  </a:lnTo>
                  <a:lnTo>
                    <a:pt x="1466" y="4696"/>
                  </a:lnTo>
                  <a:lnTo>
                    <a:pt x="723" y="5249"/>
                  </a:lnTo>
                  <a:lnTo>
                    <a:pt x="191" y="5610"/>
                  </a:lnTo>
                  <a:lnTo>
                    <a:pt x="0" y="5737"/>
                  </a:lnTo>
                  <a:lnTo>
                    <a:pt x="723" y="6608"/>
                  </a:lnTo>
                  <a:lnTo>
                    <a:pt x="1594" y="5865"/>
                  </a:lnTo>
                  <a:lnTo>
                    <a:pt x="2359" y="5142"/>
                  </a:lnTo>
                  <a:lnTo>
                    <a:pt x="3017" y="4484"/>
                  </a:lnTo>
                  <a:lnTo>
                    <a:pt x="3570" y="3846"/>
                  </a:lnTo>
                  <a:lnTo>
                    <a:pt x="4058" y="3273"/>
                  </a:lnTo>
                  <a:lnTo>
                    <a:pt x="4462" y="2720"/>
                  </a:lnTo>
                  <a:lnTo>
                    <a:pt x="4781" y="2232"/>
                  </a:lnTo>
                  <a:lnTo>
                    <a:pt x="5036" y="1764"/>
                  </a:lnTo>
                  <a:lnTo>
                    <a:pt x="5248" y="1360"/>
                  </a:lnTo>
                  <a:lnTo>
                    <a:pt x="5397" y="1021"/>
                  </a:lnTo>
                  <a:lnTo>
                    <a:pt x="5503" y="702"/>
                  </a:lnTo>
                  <a:lnTo>
                    <a:pt x="5588" y="447"/>
                  </a:lnTo>
                  <a:lnTo>
                    <a:pt x="5630" y="256"/>
                  </a:lnTo>
                  <a:lnTo>
                    <a:pt x="5652" y="107"/>
                  </a:lnTo>
                  <a:lnTo>
                    <a:pt x="5652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25"/>
            <p:cNvSpPr/>
            <p:nvPr/>
          </p:nvSpPr>
          <p:spPr>
            <a:xfrm>
              <a:off x="-2936500" y="-914225"/>
              <a:ext cx="117950" cy="182225"/>
            </a:xfrm>
            <a:custGeom>
              <a:avLst/>
              <a:gdLst/>
              <a:ahLst/>
              <a:cxnLst/>
              <a:rect l="l" t="t" r="r" b="b"/>
              <a:pathLst>
                <a:path w="4718" h="7289" extrusionOk="0">
                  <a:moveTo>
                    <a:pt x="1" y="1"/>
                  </a:moveTo>
                  <a:lnTo>
                    <a:pt x="1" y="107"/>
                  </a:lnTo>
                  <a:lnTo>
                    <a:pt x="1" y="256"/>
                  </a:lnTo>
                  <a:lnTo>
                    <a:pt x="22" y="468"/>
                  </a:lnTo>
                  <a:lnTo>
                    <a:pt x="43" y="723"/>
                  </a:lnTo>
                  <a:lnTo>
                    <a:pt x="107" y="1042"/>
                  </a:lnTo>
                  <a:lnTo>
                    <a:pt x="213" y="1403"/>
                  </a:lnTo>
                  <a:lnTo>
                    <a:pt x="341" y="1849"/>
                  </a:lnTo>
                  <a:lnTo>
                    <a:pt x="532" y="2338"/>
                  </a:lnTo>
                  <a:lnTo>
                    <a:pt x="787" y="2869"/>
                  </a:lnTo>
                  <a:lnTo>
                    <a:pt x="1105" y="3464"/>
                  </a:lnTo>
                  <a:lnTo>
                    <a:pt x="1488" y="4123"/>
                  </a:lnTo>
                  <a:lnTo>
                    <a:pt x="1934" y="4824"/>
                  </a:lnTo>
                  <a:lnTo>
                    <a:pt x="2486" y="5589"/>
                  </a:lnTo>
                  <a:lnTo>
                    <a:pt x="3124" y="6417"/>
                  </a:lnTo>
                  <a:lnTo>
                    <a:pt x="3867" y="7288"/>
                  </a:lnTo>
                  <a:lnTo>
                    <a:pt x="4717" y="6524"/>
                  </a:lnTo>
                  <a:lnTo>
                    <a:pt x="4547" y="6375"/>
                  </a:lnTo>
                  <a:lnTo>
                    <a:pt x="4101" y="5950"/>
                  </a:lnTo>
                  <a:lnTo>
                    <a:pt x="3442" y="5291"/>
                  </a:lnTo>
                  <a:lnTo>
                    <a:pt x="3060" y="4888"/>
                  </a:lnTo>
                  <a:lnTo>
                    <a:pt x="2656" y="4420"/>
                  </a:lnTo>
                  <a:lnTo>
                    <a:pt x="2253" y="3953"/>
                  </a:lnTo>
                  <a:lnTo>
                    <a:pt x="1849" y="3422"/>
                  </a:lnTo>
                  <a:lnTo>
                    <a:pt x="1445" y="2890"/>
                  </a:lnTo>
                  <a:lnTo>
                    <a:pt x="1084" y="2338"/>
                  </a:lnTo>
                  <a:lnTo>
                    <a:pt x="744" y="1764"/>
                  </a:lnTo>
                  <a:lnTo>
                    <a:pt x="426" y="1169"/>
                  </a:lnTo>
                  <a:lnTo>
                    <a:pt x="298" y="872"/>
                  </a:lnTo>
                  <a:lnTo>
                    <a:pt x="192" y="575"/>
                  </a:lnTo>
                  <a:lnTo>
                    <a:pt x="86" y="29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25"/>
            <p:cNvSpPr/>
            <p:nvPr/>
          </p:nvSpPr>
          <p:spPr>
            <a:xfrm>
              <a:off x="-2894000" y="-1110750"/>
              <a:ext cx="72775" cy="201875"/>
            </a:xfrm>
            <a:custGeom>
              <a:avLst/>
              <a:gdLst/>
              <a:ahLst/>
              <a:cxnLst/>
              <a:rect l="l" t="t" r="r" b="b"/>
              <a:pathLst>
                <a:path w="2911" h="8075" extrusionOk="0">
                  <a:moveTo>
                    <a:pt x="213" y="1"/>
                  </a:moveTo>
                  <a:lnTo>
                    <a:pt x="170" y="107"/>
                  </a:lnTo>
                  <a:lnTo>
                    <a:pt x="128" y="256"/>
                  </a:lnTo>
                  <a:lnTo>
                    <a:pt x="85" y="447"/>
                  </a:lnTo>
                  <a:lnTo>
                    <a:pt x="43" y="702"/>
                  </a:lnTo>
                  <a:lnTo>
                    <a:pt x="22" y="1042"/>
                  </a:lnTo>
                  <a:lnTo>
                    <a:pt x="0" y="1424"/>
                  </a:lnTo>
                  <a:lnTo>
                    <a:pt x="22" y="1871"/>
                  </a:lnTo>
                  <a:lnTo>
                    <a:pt x="64" y="2380"/>
                  </a:lnTo>
                  <a:lnTo>
                    <a:pt x="149" y="2975"/>
                  </a:lnTo>
                  <a:lnTo>
                    <a:pt x="298" y="3634"/>
                  </a:lnTo>
                  <a:lnTo>
                    <a:pt x="468" y="4378"/>
                  </a:lnTo>
                  <a:lnTo>
                    <a:pt x="723" y="5185"/>
                  </a:lnTo>
                  <a:lnTo>
                    <a:pt x="1041" y="6056"/>
                  </a:lnTo>
                  <a:lnTo>
                    <a:pt x="1424" y="7033"/>
                  </a:lnTo>
                  <a:lnTo>
                    <a:pt x="1912" y="8074"/>
                  </a:lnTo>
                  <a:lnTo>
                    <a:pt x="2911" y="7586"/>
                  </a:lnTo>
                  <a:lnTo>
                    <a:pt x="2805" y="7395"/>
                  </a:lnTo>
                  <a:lnTo>
                    <a:pt x="2486" y="6863"/>
                  </a:lnTo>
                  <a:lnTo>
                    <a:pt x="2040" y="6035"/>
                  </a:lnTo>
                  <a:lnTo>
                    <a:pt x="1785" y="5546"/>
                  </a:lnTo>
                  <a:lnTo>
                    <a:pt x="1530" y="4994"/>
                  </a:lnTo>
                  <a:lnTo>
                    <a:pt x="1275" y="4420"/>
                  </a:lnTo>
                  <a:lnTo>
                    <a:pt x="1020" y="3804"/>
                  </a:lnTo>
                  <a:lnTo>
                    <a:pt x="786" y="3188"/>
                  </a:lnTo>
                  <a:lnTo>
                    <a:pt x="595" y="2529"/>
                  </a:lnTo>
                  <a:lnTo>
                    <a:pt x="425" y="1892"/>
                  </a:lnTo>
                  <a:lnTo>
                    <a:pt x="298" y="1254"/>
                  </a:lnTo>
                  <a:lnTo>
                    <a:pt x="255" y="936"/>
                  </a:lnTo>
                  <a:lnTo>
                    <a:pt x="213" y="617"/>
                  </a:lnTo>
                  <a:lnTo>
                    <a:pt x="213" y="298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25"/>
            <p:cNvSpPr/>
            <p:nvPr/>
          </p:nvSpPr>
          <p:spPr>
            <a:xfrm>
              <a:off x="-2845675" y="-1007175"/>
              <a:ext cx="141325" cy="165225"/>
            </a:xfrm>
            <a:custGeom>
              <a:avLst/>
              <a:gdLst/>
              <a:ahLst/>
              <a:cxnLst/>
              <a:rect l="l" t="t" r="r" b="b"/>
              <a:pathLst>
                <a:path w="5653" h="6609" extrusionOk="0">
                  <a:moveTo>
                    <a:pt x="5652" y="1"/>
                  </a:moveTo>
                  <a:lnTo>
                    <a:pt x="5525" y="277"/>
                  </a:lnTo>
                  <a:lnTo>
                    <a:pt x="5376" y="553"/>
                  </a:lnTo>
                  <a:lnTo>
                    <a:pt x="5206" y="829"/>
                  </a:lnTo>
                  <a:lnTo>
                    <a:pt x="5036" y="1106"/>
                  </a:lnTo>
                  <a:lnTo>
                    <a:pt x="4654" y="1637"/>
                  </a:lnTo>
                  <a:lnTo>
                    <a:pt x="4229" y="2147"/>
                  </a:lnTo>
                  <a:lnTo>
                    <a:pt x="3782" y="2657"/>
                  </a:lnTo>
                  <a:lnTo>
                    <a:pt x="3294" y="3124"/>
                  </a:lnTo>
                  <a:lnTo>
                    <a:pt x="2826" y="3570"/>
                  </a:lnTo>
                  <a:lnTo>
                    <a:pt x="2338" y="3995"/>
                  </a:lnTo>
                  <a:lnTo>
                    <a:pt x="1892" y="4378"/>
                  </a:lnTo>
                  <a:lnTo>
                    <a:pt x="1445" y="4718"/>
                  </a:lnTo>
                  <a:lnTo>
                    <a:pt x="702" y="5270"/>
                  </a:lnTo>
                  <a:lnTo>
                    <a:pt x="192" y="5631"/>
                  </a:lnTo>
                  <a:lnTo>
                    <a:pt x="1" y="5759"/>
                  </a:lnTo>
                  <a:lnTo>
                    <a:pt x="702" y="6608"/>
                  </a:lnTo>
                  <a:lnTo>
                    <a:pt x="1573" y="5865"/>
                  </a:lnTo>
                  <a:lnTo>
                    <a:pt x="2338" y="5164"/>
                  </a:lnTo>
                  <a:lnTo>
                    <a:pt x="2996" y="4484"/>
                  </a:lnTo>
                  <a:lnTo>
                    <a:pt x="3549" y="3868"/>
                  </a:lnTo>
                  <a:lnTo>
                    <a:pt x="4037" y="3273"/>
                  </a:lnTo>
                  <a:lnTo>
                    <a:pt x="4441" y="2720"/>
                  </a:lnTo>
                  <a:lnTo>
                    <a:pt x="4760" y="2232"/>
                  </a:lnTo>
                  <a:lnTo>
                    <a:pt x="5015" y="1786"/>
                  </a:lnTo>
                  <a:lnTo>
                    <a:pt x="5227" y="1382"/>
                  </a:lnTo>
                  <a:lnTo>
                    <a:pt x="5376" y="1021"/>
                  </a:lnTo>
                  <a:lnTo>
                    <a:pt x="5482" y="723"/>
                  </a:lnTo>
                  <a:lnTo>
                    <a:pt x="5567" y="468"/>
                  </a:lnTo>
                  <a:lnTo>
                    <a:pt x="5610" y="277"/>
                  </a:lnTo>
                  <a:lnTo>
                    <a:pt x="5631" y="128"/>
                  </a:lnTo>
                  <a:lnTo>
                    <a:pt x="5652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25"/>
            <p:cNvSpPr/>
            <p:nvPr/>
          </p:nvSpPr>
          <p:spPr>
            <a:xfrm>
              <a:off x="-2822825" y="-1195725"/>
              <a:ext cx="141300" cy="165225"/>
            </a:xfrm>
            <a:custGeom>
              <a:avLst/>
              <a:gdLst/>
              <a:ahLst/>
              <a:cxnLst/>
              <a:rect l="l" t="t" r="r" b="b"/>
              <a:pathLst>
                <a:path w="5652" h="6609" extrusionOk="0">
                  <a:moveTo>
                    <a:pt x="5652" y="1"/>
                  </a:moveTo>
                  <a:lnTo>
                    <a:pt x="5524" y="277"/>
                  </a:lnTo>
                  <a:lnTo>
                    <a:pt x="5376" y="553"/>
                  </a:lnTo>
                  <a:lnTo>
                    <a:pt x="5227" y="829"/>
                  </a:lnTo>
                  <a:lnTo>
                    <a:pt x="5036" y="1084"/>
                  </a:lnTo>
                  <a:lnTo>
                    <a:pt x="4653" y="1615"/>
                  </a:lnTo>
                  <a:lnTo>
                    <a:pt x="4228" y="2146"/>
                  </a:lnTo>
                  <a:lnTo>
                    <a:pt x="3782" y="2635"/>
                  </a:lnTo>
                  <a:lnTo>
                    <a:pt x="3315" y="3102"/>
                  </a:lnTo>
                  <a:lnTo>
                    <a:pt x="2826" y="3549"/>
                  </a:lnTo>
                  <a:lnTo>
                    <a:pt x="2359" y="3974"/>
                  </a:lnTo>
                  <a:lnTo>
                    <a:pt x="1891" y="4356"/>
                  </a:lnTo>
                  <a:lnTo>
                    <a:pt x="1445" y="4696"/>
                  </a:lnTo>
                  <a:lnTo>
                    <a:pt x="701" y="5248"/>
                  </a:lnTo>
                  <a:lnTo>
                    <a:pt x="191" y="5610"/>
                  </a:lnTo>
                  <a:lnTo>
                    <a:pt x="0" y="5737"/>
                  </a:lnTo>
                  <a:lnTo>
                    <a:pt x="723" y="6608"/>
                  </a:lnTo>
                  <a:lnTo>
                    <a:pt x="1594" y="5864"/>
                  </a:lnTo>
                  <a:lnTo>
                    <a:pt x="2337" y="5142"/>
                  </a:lnTo>
                  <a:lnTo>
                    <a:pt x="2996" y="4483"/>
                  </a:lnTo>
                  <a:lnTo>
                    <a:pt x="3570" y="3846"/>
                  </a:lnTo>
                  <a:lnTo>
                    <a:pt x="4037" y="3272"/>
                  </a:lnTo>
                  <a:lnTo>
                    <a:pt x="4441" y="2720"/>
                  </a:lnTo>
                  <a:lnTo>
                    <a:pt x="4781" y="2231"/>
                  </a:lnTo>
                  <a:lnTo>
                    <a:pt x="5036" y="1764"/>
                  </a:lnTo>
                  <a:lnTo>
                    <a:pt x="5227" y="1360"/>
                  </a:lnTo>
                  <a:lnTo>
                    <a:pt x="5397" y="1020"/>
                  </a:lnTo>
                  <a:lnTo>
                    <a:pt x="5503" y="702"/>
                  </a:lnTo>
                  <a:lnTo>
                    <a:pt x="5567" y="447"/>
                  </a:lnTo>
                  <a:lnTo>
                    <a:pt x="5609" y="255"/>
                  </a:lnTo>
                  <a:lnTo>
                    <a:pt x="5630" y="107"/>
                  </a:lnTo>
                  <a:lnTo>
                    <a:pt x="5652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25"/>
            <p:cNvSpPr/>
            <p:nvPr/>
          </p:nvSpPr>
          <p:spPr>
            <a:xfrm>
              <a:off x="-2678350" y="-897750"/>
              <a:ext cx="917300" cy="589075"/>
            </a:xfrm>
            <a:custGeom>
              <a:avLst/>
              <a:gdLst/>
              <a:ahLst/>
              <a:cxnLst/>
              <a:rect l="l" t="t" r="r" b="b"/>
              <a:pathLst>
                <a:path w="36692" h="23563" extrusionOk="0">
                  <a:moveTo>
                    <a:pt x="26324" y="1"/>
                  </a:moveTo>
                  <a:lnTo>
                    <a:pt x="25665" y="22"/>
                  </a:lnTo>
                  <a:lnTo>
                    <a:pt x="24985" y="43"/>
                  </a:lnTo>
                  <a:lnTo>
                    <a:pt x="24327" y="107"/>
                  </a:lnTo>
                  <a:lnTo>
                    <a:pt x="23647" y="171"/>
                  </a:lnTo>
                  <a:lnTo>
                    <a:pt x="22988" y="256"/>
                  </a:lnTo>
                  <a:lnTo>
                    <a:pt x="22308" y="362"/>
                  </a:lnTo>
                  <a:lnTo>
                    <a:pt x="21650" y="489"/>
                  </a:lnTo>
                  <a:lnTo>
                    <a:pt x="20991" y="617"/>
                  </a:lnTo>
                  <a:lnTo>
                    <a:pt x="20333" y="765"/>
                  </a:lnTo>
                  <a:lnTo>
                    <a:pt x="19695" y="935"/>
                  </a:lnTo>
                  <a:lnTo>
                    <a:pt x="19037" y="1127"/>
                  </a:lnTo>
                  <a:lnTo>
                    <a:pt x="18399" y="1339"/>
                  </a:lnTo>
                  <a:lnTo>
                    <a:pt x="17762" y="1552"/>
                  </a:lnTo>
                  <a:lnTo>
                    <a:pt x="17124" y="1785"/>
                  </a:lnTo>
                  <a:lnTo>
                    <a:pt x="16508" y="2040"/>
                  </a:lnTo>
                  <a:lnTo>
                    <a:pt x="15892" y="2295"/>
                  </a:lnTo>
                  <a:lnTo>
                    <a:pt x="16083" y="1934"/>
                  </a:lnTo>
                  <a:lnTo>
                    <a:pt x="16253" y="1530"/>
                  </a:lnTo>
                  <a:lnTo>
                    <a:pt x="16360" y="1127"/>
                  </a:lnTo>
                  <a:lnTo>
                    <a:pt x="16423" y="702"/>
                  </a:lnTo>
                  <a:lnTo>
                    <a:pt x="16423" y="702"/>
                  </a:lnTo>
                  <a:lnTo>
                    <a:pt x="15722" y="1063"/>
                  </a:lnTo>
                  <a:lnTo>
                    <a:pt x="15000" y="1424"/>
                  </a:lnTo>
                  <a:lnTo>
                    <a:pt x="14299" y="1807"/>
                  </a:lnTo>
                  <a:lnTo>
                    <a:pt x="13598" y="2210"/>
                  </a:lnTo>
                  <a:lnTo>
                    <a:pt x="12918" y="2635"/>
                  </a:lnTo>
                  <a:lnTo>
                    <a:pt x="12238" y="3060"/>
                  </a:lnTo>
                  <a:lnTo>
                    <a:pt x="11579" y="3527"/>
                  </a:lnTo>
                  <a:lnTo>
                    <a:pt x="10921" y="3995"/>
                  </a:lnTo>
                  <a:lnTo>
                    <a:pt x="10283" y="4462"/>
                  </a:lnTo>
                  <a:lnTo>
                    <a:pt x="9667" y="4951"/>
                  </a:lnTo>
                  <a:lnTo>
                    <a:pt x="9051" y="5482"/>
                  </a:lnTo>
                  <a:lnTo>
                    <a:pt x="8435" y="5992"/>
                  </a:lnTo>
                  <a:lnTo>
                    <a:pt x="7840" y="6544"/>
                  </a:lnTo>
                  <a:lnTo>
                    <a:pt x="7266" y="7097"/>
                  </a:lnTo>
                  <a:lnTo>
                    <a:pt x="6693" y="7649"/>
                  </a:lnTo>
                  <a:lnTo>
                    <a:pt x="6140" y="8244"/>
                  </a:lnTo>
                  <a:lnTo>
                    <a:pt x="6225" y="7968"/>
                  </a:lnTo>
                  <a:lnTo>
                    <a:pt x="6289" y="7692"/>
                  </a:lnTo>
                  <a:lnTo>
                    <a:pt x="6331" y="7415"/>
                  </a:lnTo>
                  <a:lnTo>
                    <a:pt x="6353" y="7139"/>
                  </a:lnTo>
                  <a:lnTo>
                    <a:pt x="6353" y="6863"/>
                  </a:lnTo>
                  <a:lnTo>
                    <a:pt x="6310" y="6566"/>
                  </a:lnTo>
                  <a:lnTo>
                    <a:pt x="6268" y="6289"/>
                  </a:lnTo>
                  <a:lnTo>
                    <a:pt x="6183" y="6034"/>
                  </a:lnTo>
                  <a:lnTo>
                    <a:pt x="5694" y="6587"/>
                  </a:lnTo>
                  <a:lnTo>
                    <a:pt x="5227" y="7161"/>
                  </a:lnTo>
                  <a:lnTo>
                    <a:pt x="4781" y="7755"/>
                  </a:lnTo>
                  <a:lnTo>
                    <a:pt x="4377" y="8372"/>
                  </a:lnTo>
                  <a:lnTo>
                    <a:pt x="3973" y="8988"/>
                  </a:lnTo>
                  <a:lnTo>
                    <a:pt x="3591" y="9625"/>
                  </a:lnTo>
                  <a:lnTo>
                    <a:pt x="3230" y="10262"/>
                  </a:lnTo>
                  <a:lnTo>
                    <a:pt x="2911" y="10921"/>
                  </a:lnTo>
                  <a:lnTo>
                    <a:pt x="2592" y="11601"/>
                  </a:lnTo>
                  <a:lnTo>
                    <a:pt x="2295" y="12281"/>
                  </a:lnTo>
                  <a:lnTo>
                    <a:pt x="2040" y="12982"/>
                  </a:lnTo>
                  <a:lnTo>
                    <a:pt x="1806" y="13683"/>
                  </a:lnTo>
                  <a:lnTo>
                    <a:pt x="1594" y="14384"/>
                  </a:lnTo>
                  <a:lnTo>
                    <a:pt x="1402" y="15107"/>
                  </a:lnTo>
                  <a:lnTo>
                    <a:pt x="1254" y="15829"/>
                  </a:lnTo>
                  <a:lnTo>
                    <a:pt x="1105" y="16551"/>
                  </a:lnTo>
                  <a:lnTo>
                    <a:pt x="1041" y="16955"/>
                  </a:lnTo>
                  <a:lnTo>
                    <a:pt x="893" y="17571"/>
                  </a:lnTo>
                  <a:lnTo>
                    <a:pt x="510" y="19143"/>
                  </a:lnTo>
                  <a:lnTo>
                    <a:pt x="0" y="21204"/>
                  </a:lnTo>
                  <a:lnTo>
                    <a:pt x="489" y="21204"/>
                  </a:lnTo>
                  <a:lnTo>
                    <a:pt x="977" y="21247"/>
                  </a:lnTo>
                  <a:lnTo>
                    <a:pt x="1445" y="21289"/>
                  </a:lnTo>
                  <a:lnTo>
                    <a:pt x="1934" y="21353"/>
                  </a:lnTo>
                  <a:lnTo>
                    <a:pt x="2422" y="21438"/>
                  </a:lnTo>
                  <a:lnTo>
                    <a:pt x="2890" y="21544"/>
                  </a:lnTo>
                  <a:lnTo>
                    <a:pt x="3846" y="21778"/>
                  </a:lnTo>
                  <a:lnTo>
                    <a:pt x="4802" y="22054"/>
                  </a:lnTo>
                  <a:lnTo>
                    <a:pt x="5758" y="22330"/>
                  </a:lnTo>
                  <a:lnTo>
                    <a:pt x="6714" y="22606"/>
                  </a:lnTo>
                  <a:lnTo>
                    <a:pt x="7670" y="22861"/>
                  </a:lnTo>
                  <a:lnTo>
                    <a:pt x="8669" y="23095"/>
                  </a:lnTo>
                  <a:lnTo>
                    <a:pt x="9773" y="23308"/>
                  </a:lnTo>
                  <a:lnTo>
                    <a:pt x="10326" y="23393"/>
                  </a:lnTo>
                  <a:lnTo>
                    <a:pt x="10899" y="23477"/>
                  </a:lnTo>
                  <a:lnTo>
                    <a:pt x="11473" y="23520"/>
                  </a:lnTo>
                  <a:lnTo>
                    <a:pt x="12047" y="23562"/>
                  </a:lnTo>
                  <a:lnTo>
                    <a:pt x="12620" y="23562"/>
                  </a:lnTo>
                  <a:lnTo>
                    <a:pt x="13173" y="23520"/>
                  </a:lnTo>
                  <a:lnTo>
                    <a:pt x="13704" y="23456"/>
                  </a:lnTo>
                  <a:lnTo>
                    <a:pt x="14214" y="23350"/>
                  </a:lnTo>
                  <a:lnTo>
                    <a:pt x="14469" y="23286"/>
                  </a:lnTo>
                  <a:lnTo>
                    <a:pt x="14702" y="23201"/>
                  </a:lnTo>
                  <a:lnTo>
                    <a:pt x="14936" y="23116"/>
                  </a:lnTo>
                  <a:lnTo>
                    <a:pt x="15170" y="23010"/>
                  </a:lnTo>
                  <a:lnTo>
                    <a:pt x="15382" y="22883"/>
                  </a:lnTo>
                  <a:lnTo>
                    <a:pt x="15573" y="22755"/>
                  </a:lnTo>
                  <a:lnTo>
                    <a:pt x="15765" y="22606"/>
                  </a:lnTo>
                  <a:lnTo>
                    <a:pt x="15956" y="22436"/>
                  </a:lnTo>
                  <a:lnTo>
                    <a:pt x="15658" y="22203"/>
                  </a:lnTo>
                  <a:lnTo>
                    <a:pt x="15255" y="21884"/>
                  </a:lnTo>
                  <a:lnTo>
                    <a:pt x="14851" y="21544"/>
                  </a:lnTo>
                  <a:lnTo>
                    <a:pt x="14554" y="21310"/>
                  </a:lnTo>
                  <a:lnTo>
                    <a:pt x="15892" y="20992"/>
                  </a:lnTo>
                  <a:lnTo>
                    <a:pt x="17231" y="20609"/>
                  </a:lnTo>
                  <a:lnTo>
                    <a:pt x="17889" y="20418"/>
                  </a:lnTo>
                  <a:lnTo>
                    <a:pt x="18548" y="20184"/>
                  </a:lnTo>
                  <a:lnTo>
                    <a:pt x="19207" y="19972"/>
                  </a:lnTo>
                  <a:lnTo>
                    <a:pt x="19844" y="19717"/>
                  </a:lnTo>
                  <a:lnTo>
                    <a:pt x="20481" y="19462"/>
                  </a:lnTo>
                  <a:lnTo>
                    <a:pt x="21119" y="19186"/>
                  </a:lnTo>
                  <a:lnTo>
                    <a:pt x="21735" y="18888"/>
                  </a:lnTo>
                  <a:lnTo>
                    <a:pt x="22351" y="18570"/>
                  </a:lnTo>
                  <a:lnTo>
                    <a:pt x="22946" y="18230"/>
                  </a:lnTo>
                  <a:lnTo>
                    <a:pt x="23541" y="17890"/>
                  </a:lnTo>
                  <a:lnTo>
                    <a:pt x="24136" y="17507"/>
                  </a:lnTo>
                  <a:lnTo>
                    <a:pt x="24688" y="17125"/>
                  </a:lnTo>
                  <a:lnTo>
                    <a:pt x="24263" y="16955"/>
                  </a:lnTo>
                  <a:lnTo>
                    <a:pt x="23881" y="16806"/>
                  </a:lnTo>
                  <a:lnTo>
                    <a:pt x="23498" y="16594"/>
                  </a:lnTo>
                  <a:lnTo>
                    <a:pt x="23137" y="16339"/>
                  </a:lnTo>
                  <a:lnTo>
                    <a:pt x="23817" y="16105"/>
                  </a:lnTo>
                  <a:lnTo>
                    <a:pt x="24454" y="15850"/>
                  </a:lnTo>
                  <a:lnTo>
                    <a:pt x="25070" y="15553"/>
                  </a:lnTo>
                  <a:lnTo>
                    <a:pt x="25644" y="15255"/>
                  </a:lnTo>
                  <a:lnTo>
                    <a:pt x="26175" y="14937"/>
                  </a:lnTo>
                  <a:lnTo>
                    <a:pt x="26706" y="14597"/>
                  </a:lnTo>
                  <a:lnTo>
                    <a:pt x="27195" y="14257"/>
                  </a:lnTo>
                  <a:lnTo>
                    <a:pt x="27705" y="13896"/>
                  </a:lnTo>
                  <a:lnTo>
                    <a:pt x="28682" y="13131"/>
                  </a:lnTo>
                  <a:lnTo>
                    <a:pt x="29681" y="12323"/>
                  </a:lnTo>
                  <a:lnTo>
                    <a:pt x="30191" y="11920"/>
                  </a:lnTo>
                  <a:lnTo>
                    <a:pt x="30743" y="11516"/>
                  </a:lnTo>
                  <a:lnTo>
                    <a:pt x="31317" y="11112"/>
                  </a:lnTo>
                  <a:lnTo>
                    <a:pt x="31933" y="10709"/>
                  </a:lnTo>
                  <a:lnTo>
                    <a:pt x="31359" y="10369"/>
                  </a:lnTo>
                  <a:lnTo>
                    <a:pt x="31041" y="10199"/>
                  </a:lnTo>
                  <a:lnTo>
                    <a:pt x="30807" y="10071"/>
                  </a:lnTo>
                  <a:lnTo>
                    <a:pt x="30446" y="9880"/>
                  </a:lnTo>
                  <a:lnTo>
                    <a:pt x="30934" y="9498"/>
                  </a:lnTo>
                  <a:lnTo>
                    <a:pt x="31402" y="9073"/>
                  </a:lnTo>
                  <a:lnTo>
                    <a:pt x="31869" y="8648"/>
                  </a:lnTo>
                  <a:lnTo>
                    <a:pt x="32294" y="8202"/>
                  </a:lnTo>
                  <a:lnTo>
                    <a:pt x="32719" y="7755"/>
                  </a:lnTo>
                  <a:lnTo>
                    <a:pt x="33123" y="7288"/>
                  </a:lnTo>
                  <a:lnTo>
                    <a:pt x="33505" y="6799"/>
                  </a:lnTo>
                  <a:lnTo>
                    <a:pt x="33888" y="6311"/>
                  </a:lnTo>
                  <a:lnTo>
                    <a:pt x="34631" y="5312"/>
                  </a:lnTo>
                  <a:lnTo>
                    <a:pt x="35332" y="4271"/>
                  </a:lnTo>
                  <a:lnTo>
                    <a:pt x="36012" y="3230"/>
                  </a:lnTo>
                  <a:lnTo>
                    <a:pt x="36692" y="2168"/>
                  </a:lnTo>
                  <a:lnTo>
                    <a:pt x="36033" y="1913"/>
                  </a:lnTo>
                  <a:lnTo>
                    <a:pt x="35354" y="1679"/>
                  </a:lnTo>
                  <a:lnTo>
                    <a:pt x="34652" y="1467"/>
                  </a:lnTo>
                  <a:lnTo>
                    <a:pt x="33973" y="1297"/>
                  </a:lnTo>
                  <a:lnTo>
                    <a:pt x="33271" y="1148"/>
                  </a:lnTo>
                  <a:lnTo>
                    <a:pt x="32570" y="1020"/>
                  </a:lnTo>
                  <a:lnTo>
                    <a:pt x="31848" y="935"/>
                  </a:lnTo>
                  <a:lnTo>
                    <a:pt x="31147" y="872"/>
                  </a:lnTo>
                  <a:lnTo>
                    <a:pt x="30424" y="808"/>
                  </a:lnTo>
                  <a:lnTo>
                    <a:pt x="29001" y="808"/>
                  </a:lnTo>
                  <a:lnTo>
                    <a:pt x="28279" y="850"/>
                  </a:lnTo>
                  <a:lnTo>
                    <a:pt x="27577" y="914"/>
                  </a:lnTo>
                  <a:lnTo>
                    <a:pt x="26855" y="999"/>
                  </a:lnTo>
                  <a:lnTo>
                    <a:pt x="26154" y="1105"/>
                  </a:lnTo>
                  <a:lnTo>
                    <a:pt x="25453" y="1254"/>
                  </a:lnTo>
                  <a:lnTo>
                    <a:pt x="25453" y="1254"/>
                  </a:lnTo>
                  <a:lnTo>
                    <a:pt x="26324" y="1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25"/>
            <p:cNvSpPr/>
            <p:nvPr/>
          </p:nvSpPr>
          <p:spPr>
            <a:xfrm>
              <a:off x="-2639575" y="-764950"/>
              <a:ext cx="734600" cy="364925"/>
            </a:xfrm>
            <a:custGeom>
              <a:avLst/>
              <a:gdLst/>
              <a:ahLst/>
              <a:cxnLst/>
              <a:rect l="l" t="t" r="r" b="b"/>
              <a:pathLst>
                <a:path w="29384" h="14597" extrusionOk="0">
                  <a:moveTo>
                    <a:pt x="27068" y="0"/>
                  </a:moveTo>
                  <a:lnTo>
                    <a:pt x="25920" y="43"/>
                  </a:lnTo>
                  <a:lnTo>
                    <a:pt x="24794" y="106"/>
                  </a:lnTo>
                  <a:lnTo>
                    <a:pt x="23689" y="213"/>
                  </a:lnTo>
                  <a:lnTo>
                    <a:pt x="22585" y="361"/>
                  </a:lnTo>
                  <a:lnTo>
                    <a:pt x="21501" y="531"/>
                  </a:lnTo>
                  <a:lnTo>
                    <a:pt x="20439" y="765"/>
                  </a:lnTo>
                  <a:lnTo>
                    <a:pt x="19398" y="999"/>
                  </a:lnTo>
                  <a:lnTo>
                    <a:pt x="18378" y="1275"/>
                  </a:lnTo>
                  <a:lnTo>
                    <a:pt x="17379" y="1572"/>
                  </a:lnTo>
                  <a:lnTo>
                    <a:pt x="16381" y="1912"/>
                  </a:lnTo>
                  <a:lnTo>
                    <a:pt x="15446" y="2252"/>
                  </a:lnTo>
                  <a:lnTo>
                    <a:pt x="14511" y="2635"/>
                  </a:lnTo>
                  <a:lnTo>
                    <a:pt x="13598" y="3017"/>
                  </a:lnTo>
                  <a:lnTo>
                    <a:pt x="12726" y="3421"/>
                  </a:lnTo>
                  <a:lnTo>
                    <a:pt x="11898" y="3824"/>
                  </a:lnTo>
                  <a:lnTo>
                    <a:pt x="11091" y="4271"/>
                  </a:lnTo>
                  <a:lnTo>
                    <a:pt x="10326" y="4695"/>
                  </a:lnTo>
                  <a:lnTo>
                    <a:pt x="9582" y="5142"/>
                  </a:lnTo>
                  <a:lnTo>
                    <a:pt x="8881" y="5588"/>
                  </a:lnTo>
                  <a:lnTo>
                    <a:pt x="8222" y="6055"/>
                  </a:lnTo>
                  <a:lnTo>
                    <a:pt x="7585" y="6501"/>
                  </a:lnTo>
                  <a:lnTo>
                    <a:pt x="7011" y="6948"/>
                  </a:lnTo>
                  <a:lnTo>
                    <a:pt x="6480" y="7415"/>
                  </a:lnTo>
                  <a:lnTo>
                    <a:pt x="5970" y="7840"/>
                  </a:lnTo>
                  <a:lnTo>
                    <a:pt x="5524" y="8286"/>
                  </a:lnTo>
                  <a:lnTo>
                    <a:pt x="5120" y="8711"/>
                  </a:lnTo>
                  <a:lnTo>
                    <a:pt x="4780" y="9115"/>
                  </a:lnTo>
                  <a:lnTo>
                    <a:pt x="4462" y="9518"/>
                  </a:lnTo>
                  <a:lnTo>
                    <a:pt x="4207" y="9901"/>
                  </a:lnTo>
                  <a:lnTo>
                    <a:pt x="4016" y="10262"/>
                  </a:lnTo>
                  <a:lnTo>
                    <a:pt x="3676" y="10942"/>
                  </a:lnTo>
                  <a:lnTo>
                    <a:pt x="3315" y="11537"/>
                  </a:lnTo>
                  <a:lnTo>
                    <a:pt x="2975" y="12068"/>
                  </a:lnTo>
                  <a:lnTo>
                    <a:pt x="2613" y="12535"/>
                  </a:lnTo>
                  <a:lnTo>
                    <a:pt x="2273" y="12939"/>
                  </a:lnTo>
                  <a:lnTo>
                    <a:pt x="1934" y="13279"/>
                  </a:lnTo>
                  <a:lnTo>
                    <a:pt x="1615" y="13598"/>
                  </a:lnTo>
                  <a:lnTo>
                    <a:pt x="1317" y="13831"/>
                  </a:lnTo>
                  <a:lnTo>
                    <a:pt x="1041" y="14044"/>
                  </a:lnTo>
                  <a:lnTo>
                    <a:pt x="786" y="14214"/>
                  </a:lnTo>
                  <a:lnTo>
                    <a:pt x="553" y="14341"/>
                  </a:lnTo>
                  <a:lnTo>
                    <a:pt x="361" y="14447"/>
                  </a:lnTo>
                  <a:lnTo>
                    <a:pt x="85" y="14575"/>
                  </a:lnTo>
                  <a:lnTo>
                    <a:pt x="0" y="14596"/>
                  </a:lnTo>
                  <a:lnTo>
                    <a:pt x="106" y="14575"/>
                  </a:lnTo>
                  <a:lnTo>
                    <a:pt x="425" y="14490"/>
                  </a:lnTo>
                  <a:lnTo>
                    <a:pt x="659" y="14405"/>
                  </a:lnTo>
                  <a:lnTo>
                    <a:pt x="914" y="14299"/>
                  </a:lnTo>
                  <a:lnTo>
                    <a:pt x="1211" y="14150"/>
                  </a:lnTo>
                  <a:lnTo>
                    <a:pt x="1551" y="13980"/>
                  </a:lnTo>
                  <a:lnTo>
                    <a:pt x="1934" y="13746"/>
                  </a:lnTo>
                  <a:lnTo>
                    <a:pt x="2316" y="13491"/>
                  </a:lnTo>
                  <a:lnTo>
                    <a:pt x="2741" y="13151"/>
                  </a:lnTo>
                  <a:lnTo>
                    <a:pt x="3187" y="12769"/>
                  </a:lnTo>
                  <a:lnTo>
                    <a:pt x="3633" y="12323"/>
                  </a:lnTo>
                  <a:lnTo>
                    <a:pt x="4101" y="11813"/>
                  </a:lnTo>
                  <a:lnTo>
                    <a:pt x="4589" y="11239"/>
                  </a:lnTo>
                  <a:lnTo>
                    <a:pt x="5057" y="10581"/>
                  </a:lnTo>
                  <a:lnTo>
                    <a:pt x="5375" y="10156"/>
                  </a:lnTo>
                  <a:lnTo>
                    <a:pt x="5694" y="9752"/>
                  </a:lnTo>
                  <a:lnTo>
                    <a:pt x="6034" y="9348"/>
                  </a:lnTo>
                  <a:lnTo>
                    <a:pt x="6395" y="8966"/>
                  </a:lnTo>
                  <a:lnTo>
                    <a:pt x="6756" y="8584"/>
                  </a:lnTo>
                  <a:lnTo>
                    <a:pt x="7139" y="8222"/>
                  </a:lnTo>
                  <a:lnTo>
                    <a:pt x="7521" y="7861"/>
                  </a:lnTo>
                  <a:lnTo>
                    <a:pt x="7946" y="7521"/>
                  </a:lnTo>
                  <a:lnTo>
                    <a:pt x="8350" y="7181"/>
                  </a:lnTo>
                  <a:lnTo>
                    <a:pt x="8775" y="6863"/>
                  </a:lnTo>
                  <a:lnTo>
                    <a:pt x="9221" y="6544"/>
                  </a:lnTo>
                  <a:lnTo>
                    <a:pt x="9667" y="6246"/>
                  </a:lnTo>
                  <a:lnTo>
                    <a:pt x="10602" y="5652"/>
                  </a:lnTo>
                  <a:lnTo>
                    <a:pt x="11558" y="5099"/>
                  </a:lnTo>
                  <a:lnTo>
                    <a:pt x="12535" y="4589"/>
                  </a:lnTo>
                  <a:lnTo>
                    <a:pt x="13513" y="4122"/>
                  </a:lnTo>
                  <a:lnTo>
                    <a:pt x="14532" y="3676"/>
                  </a:lnTo>
                  <a:lnTo>
                    <a:pt x="15552" y="3272"/>
                  </a:lnTo>
                  <a:lnTo>
                    <a:pt x="16572" y="2890"/>
                  </a:lnTo>
                  <a:lnTo>
                    <a:pt x="17592" y="2528"/>
                  </a:lnTo>
                  <a:lnTo>
                    <a:pt x="18612" y="2210"/>
                  </a:lnTo>
                  <a:lnTo>
                    <a:pt x="19610" y="1933"/>
                  </a:lnTo>
                  <a:lnTo>
                    <a:pt x="20588" y="1657"/>
                  </a:lnTo>
                  <a:lnTo>
                    <a:pt x="21544" y="1424"/>
                  </a:lnTo>
                  <a:lnTo>
                    <a:pt x="22478" y="1211"/>
                  </a:lnTo>
                  <a:lnTo>
                    <a:pt x="23371" y="1020"/>
                  </a:lnTo>
                  <a:lnTo>
                    <a:pt x="25028" y="701"/>
                  </a:lnTo>
                  <a:lnTo>
                    <a:pt x="26473" y="446"/>
                  </a:lnTo>
                  <a:lnTo>
                    <a:pt x="27684" y="276"/>
                  </a:lnTo>
                  <a:lnTo>
                    <a:pt x="28597" y="170"/>
                  </a:lnTo>
                  <a:lnTo>
                    <a:pt x="29383" y="85"/>
                  </a:lnTo>
                  <a:lnTo>
                    <a:pt x="28215" y="21"/>
                  </a:lnTo>
                  <a:lnTo>
                    <a:pt x="27068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25"/>
            <p:cNvSpPr/>
            <p:nvPr/>
          </p:nvSpPr>
          <p:spPr>
            <a:xfrm>
              <a:off x="-2496175" y="-548775"/>
              <a:ext cx="205050" cy="56850"/>
            </a:xfrm>
            <a:custGeom>
              <a:avLst/>
              <a:gdLst/>
              <a:ahLst/>
              <a:cxnLst/>
              <a:rect l="l" t="t" r="r" b="b"/>
              <a:pathLst>
                <a:path w="8202" h="2274" extrusionOk="0">
                  <a:moveTo>
                    <a:pt x="383" y="0"/>
                  </a:moveTo>
                  <a:lnTo>
                    <a:pt x="1" y="1063"/>
                  </a:lnTo>
                  <a:lnTo>
                    <a:pt x="1084" y="1402"/>
                  </a:lnTo>
                  <a:lnTo>
                    <a:pt x="2083" y="1700"/>
                  </a:lnTo>
                  <a:lnTo>
                    <a:pt x="2996" y="1912"/>
                  </a:lnTo>
                  <a:lnTo>
                    <a:pt x="3846" y="2082"/>
                  </a:lnTo>
                  <a:lnTo>
                    <a:pt x="4590" y="2189"/>
                  </a:lnTo>
                  <a:lnTo>
                    <a:pt x="5248" y="2252"/>
                  </a:lnTo>
                  <a:lnTo>
                    <a:pt x="5843" y="2274"/>
                  </a:lnTo>
                  <a:lnTo>
                    <a:pt x="6374" y="2252"/>
                  </a:lnTo>
                  <a:lnTo>
                    <a:pt x="6821" y="2231"/>
                  </a:lnTo>
                  <a:lnTo>
                    <a:pt x="7203" y="2167"/>
                  </a:lnTo>
                  <a:lnTo>
                    <a:pt x="7522" y="2104"/>
                  </a:lnTo>
                  <a:lnTo>
                    <a:pt x="7777" y="2040"/>
                  </a:lnTo>
                  <a:lnTo>
                    <a:pt x="7968" y="1976"/>
                  </a:lnTo>
                  <a:lnTo>
                    <a:pt x="8095" y="1934"/>
                  </a:lnTo>
                  <a:lnTo>
                    <a:pt x="8202" y="1870"/>
                  </a:lnTo>
                  <a:lnTo>
                    <a:pt x="7904" y="1912"/>
                  </a:lnTo>
                  <a:lnTo>
                    <a:pt x="7607" y="1934"/>
                  </a:lnTo>
                  <a:lnTo>
                    <a:pt x="7288" y="1934"/>
                  </a:lnTo>
                  <a:lnTo>
                    <a:pt x="6969" y="1912"/>
                  </a:lnTo>
                  <a:lnTo>
                    <a:pt x="6311" y="1870"/>
                  </a:lnTo>
                  <a:lnTo>
                    <a:pt x="5652" y="1764"/>
                  </a:lnTo>
                  <a:lnTo>
                    <a:pt x="4993" y="1636"/>
                  </a:lnTo>
                  <a:lnTo>
                    <a:pt x="4335" y="1466"/>
                  </a:lnTo>
                  <a:lnTo>
                    <a:pt x="3697" y="1296"/>
                  </a:lnTo>
                  <a:lnTo>
                    <a:pt x="3102" y="1105"/>
                  </a:lnTo>
                  <a:lnTo>
                    <a:pt x="2529" y="893"/>
                  </a:lnTo>
                  <a:lnTo>
                    <a:pt x="2019" y="701"/>
                  </a:lnTo>
                  <a:lnTo>
                    <a:pt x="1148" y="340"/>
                  </a:lnTo>
                  <a:lnTo>
                    <a:pt x="574" y="85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25"/>
            <p:cNvSpPr/>
            <p:nvPr/>
          </p:nvSpPr>
          <p:spPr>
            <a:xfrm>
              <a:off x="-2476525" y="-754325"/>
              <a:ext cx="106250" cy="184850"/>
            </a:xfrm>
            <a:custGeom>
              <a:avLst/>
              <a:gdLst/>
              <a:ahLst/>
              <a:cxnLst/>
              <a:rect l="l" t="t" r="r" b="b"/>
              <a:pathLst>
                <a:path w="4250" h="7394" extrusionOk="0">
                  <a:moveTo>
                    <a:pt x="4250" y="0"/>
                  </a:moveTo>
                  <a:lnTo>
                    <a:pt x="4144" y="43"/>
                  </a:lnTo>
                  <a:lnTo>
                    <a:pt x="4016" y="128"/>
                  </a:lnTo>
                  <a:lnTo>
                    <a:pt x="3846" y="234"/>
                  </a:lnTo>
                  <a:lnTo>
                    <a:pt x="3655" y="404"/>
                  </a:lnTo>
                  <a:lnTo>
                    <a:pt x="3421" y="616"/>
                  </a:lnTo>
                  <a:lnTo>
                    <a:pt x="3145" y="892"/>
                  </a:lnTo>
                  <a:lnTo>
                    <a:pt x="2848" y="1232"/>
                  </a:lnTo>
                  <a:lnTo>
                    <a:pt x="2529" y="1657"/>
                  </a:lnTo>
                  <a:lnTo>
                    <a:pt x="2189" y="2146"/>
                  </a:lnTo>
                  <a:lnTo>
                    <a:pt x="1849" y="2720"/>
                  </a:lnTo>
                  <a:lnTo>
                    <a:pt x="1488" y="3378"/>
                  </a:lnTo>
                  <a:lnTo>
                    <a:pt x="1105" y="4143"/>
                  </a:lnTo>
                  <a:lnTo>
                    <a:pt x="744" y="5014"/>
                  </a:lnTo>
                  <a:lnTo>
                    <a:pt x="362" y="5991"/>
                  </a:lnTo>
                  <a:lnTo>
                    <a:pt x="1" y="7075"/>
                  </a:lnTo>
                  <a:lnTo>
                    <a:pt x="1084" y="7394"/>
                  </a:lnTo>
                  <a:lnTo>
                    <a:pt x="1127" y="7181"/>
                  </a:lnTo>
                  <a:lnTo>
                    <a:pt x="1254" y="6565"/>
                  </a:lnTo>
                  <a:lnTo>
                    <a:pt x="1488" y="5673"/>
                  </a:lnTo>
                  <a:lnTo>
                    <a:pt x="1637" y="5120"/>
                  </a:lnTo>
                  <a:lnTo>
                    <a:pt x="1828" y="4568"/>
                  </a:lnTo>
                  <a:lnTo>
                    <a:pt x="2019" y="3952"/>
                  </a:lnTo>
                  <a:lnTo>
                    <a:pt x="2253" y="3336"/>
                  </a:lnTo>
                  <a:lnTo>
                    <a:pt x="2529" y="2720"/>
                  </a:lnTo>
                  <a:lnTo>
                    <a:pt x="2805" y="2125"/>
                  </a:lnTo>
                  <a:lnTo>
                    <a:pt x="3124" y="1530"/>
                  </a:lnTo>
                  <a:lnTo>
                    <a:pt x="3464" y="977"/>
                  </a:lnTo>
                  <a:lnTo>
                    <a:pt x="3655" y="701"/>
                  </a:lnTo>
                  <a:lnTo>
                    <a:pt x="3846" y="467"/>
                  </a:lnTo>
                  <a:lnTo>
                    <a:pt x="4037" y="212"/>
                  </a:lnTo>
                  <a:lnTo>
                    <a:pt x="425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25"/>
            <p:cNvSpPr/>
            <p:nvPr/>
          </p:nvSpPr>
          <p:spPr>
            <a:xfrm>
              <a:off x="-2328325" y="-814900"/>
              <a:ext cx="150875" cy="155675"/>
            </a:xfrm>
            <a:custGeom>
              <a:avLst/>
              <a:gdLst/>
              <a:ahLst/>
              <a:cxnLst/>
              <a:rect l="l" t="t" r="r" b="b"/>
              <a:pathLst>
                <a:path w="6035" h="6227" extrusionOk="0">
                  <a:moveTo>
                    <a:pt x="6034" y="1"/>
                  </a:moveTo>
                  <a:lnTo>
                    <a:pt x="5928" y="22"/>
                  </a:lnTo>
                  <a:lnTo>
                    <a:pt x="5779" y="65"/>
                  </a:lnTo>
                  <a:lnTo>
                    <a:pt x="5588" y="128"/>
                  </a:lnTo>
                  <a:lnTo>
                    <a:pt x="5354" y="235"/>
                  </a:lnTo>
                  <a:lnTo>
                    <a:pt x="5057" y="362"/>
                  </a:lnTo>
                  <a:lnTo>
                    <a:pt x="4717" y="553"/>
                  </a:lnTo>
                  <a:lnTo>
                    <a:pt x="4334" y="808"/>
                  </a:lnTo>
                  <a:lnTo>
                    <a:pt x="3931" y="1106"/>
                  </a:lnTo>
                  <a:lnTo>
                    <a:pt x="3463" y="1488"/>
                  </a:lnTo>
                  <a:lnTo>
                    <a:pt x="2953" y="1956"/>
                  </a:lnTo>
                  <a:lnTo>
                    <a:pt x="2422" y="2487"/>
                  </a:lnTo>
                  <a:lnTo>
                    <a:pt x="1870" y="3103"/>
                  </a:lnTo>
                  <a:lnTo>
                    <a:pt x="1275" y="3847"/>
                  </a:lnTo>
                  <a:lnTo>
                    <a:pt x="638" y="4675"/>
                  </a:lnTo>
                  <a:lnTo>
                    <a:pt x="0" y="5610"/>
                  </a:lnTo>
                  <a:lnTo>
                    <a:pt x="935" y="6226"/>
                  </a:lnTo>
                  <a:lnTo>
                    <a:pt x="1041" y="6035"/>
                  </a:lnTo>
                  <a:lnTo>
                    <a:pt x="1339" y="5482"/>
                  </a:lnTo>
                  <a:lnTo>
                    <a:pt x="1806" y="4675"/>
                  </a:lnTo>
                  <a:lnTo>
                    <a:pt x="2104" y="4208"/>
                  </a:lnTo>
                  <a:lnTo>
                    <a:pt x="2444" y="3698"/>
                  </a:lnTo>
                  <a:lnTo>
                    <a:pt x="2805" y="3188"/>
                  </a:lnTo>
                  <a:lnTo>
                    <a:pt x="3187" y="2657"/>
                  </a:lnTo>
                  <a:lnTo>
                    <a:pt x="3612" y="2147"/>
                  </a:lnTo>
                  <a:lnTo>
                    <a:pt x="4058" y="1637"/>
                  </a:lnTo>
                  <a:lnTo>
                    <a:pt x="4526" y="1148"/>
                  </a:lnTo>
                  <a:lnTo>
                    <a:pt x="5014" y="723"/>
                  </a:lnTo>
                  <a:lnTo>
                    <a:pt x="5269" y="511"/>
                  </a:lnTo>
                  <a:lnTo>
                    <a:pt x="5524" y="320"/>
                  </a:lnTo>
                  <a:lnTo>
                    <a:pt x="5779" y="150"/>
                  </a:lnTo>
                  <a:lnTo>
                    <a:pt x="6034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25"/>
            <p:cNvSpPr/>
            <p:nvPr/>
          </p:nvSpPr>
          <p:spPr>
            <a:xfrm>
              <a:off x="-2376675" y="-650750"/>
              <a:ext cx="205050" cy="56850"/>
            </a:xfrm>
            <a:custGeom>
              <a:avLst/>
              <a:gdLst/>
              <a:ahLst/>
              <a:cxnLst/>
              <a:rect l="l" t="t" r="r" b="b"/>
              <a:pathLst>
                <a:path w="8202" h="2274" extrusionOk="0">
                  <a:moveTo>
                    <a:pt x="383" y="0"/>
                  </a:moveTo>
                  <a:lnTo>
                    <a:pt x="1" y="1062"/>
                  </a:lnTo>
                  <a:lnTo>
                    <a:pt x="1084" y="1423"/>
                  </a:lnTo>
                  <a:lnTo>
                    <a:pt x="2104" y="1721"/>
                  </a:lnTo>
                  <a:lnTo>
                    <a:pt x="3018" y="1933"/>
                  </a:lnTo>
                  <a:lnTo>
                    <a:pt x="3846" y="2082"/>
                  </a:lnTo>
                  <a:lnTo>
                    <a:pt x="4590" y="2188"/>
                  </a:lnTo>
                  <a:lnTo>
                    <a:pt x="5249" y="2252"/>
                  </a:lnTo>
                  <a:lnTo>
                    <a:pt x="5844" y="2273"/>
                  </a:lnTo>
                  <a:lnTo>
                    <a:pt x="6375" y="2273"/>
                  </a:lnTo>
                  <a:lnTo>
                    <a:pt x="6821" y="2231"/>
                  </a:lnTo>
                  <a:lnTo>
                    <a:pt x="7203" y="2188"/>
                  </a:lnTo>
                  <a:lnTo>
                    <a:pt x="7522" y="2125"/>
                  </a:lnTo>
                  <a:lnTo>
                    <a:pt x="7777" y="2061"/>
                  </a:lnTo>
                  <a:lnTo>
                    <a:pt x="7968" y="1997"/>
                  </a:lnTo>
                  <a:lnTo>
                    <a:pt x="8096" y="1933"/>
                  </a:lnTo>
                  <a:lnTo>
                    <a:pt x="8202" y="1891"/>
                  </a:lnTo>
                  <a:lnTo>
                    <a:pt x="7904" y="1912"/>
                  </a:lnTo>
                  <a:lnTo>
                    <a:pt x="7607" y="1933"/>
                  </a:lnTo>
                  <a:lnTo>
                    <a:pt x="7288" y="1955"/>
                  </a:lnTo>
                  <a:lnTo>
                    <a:pt x="6970" y="1933"/>
                  </a:lnTo>
                  <a:lnTo>
                    <a:pt x="6311" y="1870"/>
                  </a:lnTo>
                  <a:lnTo>
                    <a:pt x="5652" y="1785"/>
                  </a:lnTo>
                  <a:lnTo>
                    <a:pt x="4994" y="1657"/>
                  </a:lnTo>
                  <a:lnTo>
                    <a:pt x="4335" y="1487"/>
                  </a:lnTo>
                  <a:lnTo>
                    <a:pt x="3698" y="1296"/>
                  </a:lnTo>
                  <a:lnTo>
                    <a:pt x="3103" y="1105"/>
                  </a:lnTo>
                  <a:lnTo>
                    <a:pt x="2529" y="914"/>
                  </a:lnTo>
                  <a:lnTo>
                    <a:pt x="2019" y="722"/>
                  </a:lnTo>
                  <a:lnTo>
                    <a:pt x="1148" y="361"/>
                  </a:lnTo>
                  <a:lnTo>
                    <a:pt x="575" y="106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25"/>
            <p:cNvSpPr/>
            <p:nvPr/>
          </p:nvSpPr>
          <p:spPr>
            <a:xfrm>
              <a:off x="-2202975" y="-728300"/>
              <a:ext cx="205050" cy="56850"/>
            </a:xfrm>
            <a:custGeom>
              <a:avLst/>
              <a:gdLst/>
              <a:ahLst/>
              <a:cxnLst/>
              <a:rect l="l" t="t" r="r" b="b"/>
              <a:pathLst>
                <a:path w="8202" h="2274" extrusionOk="0">
                  <a:moveTo>
                    <a:pt x="383" y="0"/>
                  </a:moveTo>
                  <a:lnTo>
                    <a:pt x="0" y="1062"/>
                  </a:lnTo>
                  <a:lnTo>
                    <a:pt x="1084" y="1424"/>
                  </a:lnTo>
                  <a:lnTo>
                    <a:pt x="2104" y="1700"/>
                  </a:lnTo>
                  <a:lnTo>
                    <a:pt x="3017" y="1933"/>
                  </a:lnTo>
                  <a:lnTo>
                    <a:pt x="3846" y="2082"/>
                  </a:lnTo>
                  <a:lnTo>
                    <a:pt x="4589" y="2188"/>
                  </a:lnTo>
                  <a:lnTo>
                    <a:pt x="5248" y="2252"/>
                  </a:lnTo>
                  <a:lnTo>
                    <a:pt x="5843" y="2273"/>
                  </a:lnTo>
                  <a:lnTo>
                    <a:pt x="6374" y="2273"/>
                  </a:lnTo>
                  <a:lnTo>
                    <a:pt x="6820" y="2231"/>
                  </a:lnTo>
                  <a:lnTo>
                    <a:pt x="7203" y="2188"/>
                  </a:lnTo>
                  <a:lnTo>
                    <a:pt x="7521" y="2125"/>
                  </a:lnTo>
                  <a:lnTo>
                    <a:pt x="7776" y="2061"/>
                  </a:lnTo>
                  <a:lnTo>
                    <a:pt x="7968" y="1997"/>
                  </a:lnTo>
                  <a:lnTo>
                    <a:pt x="8095" y="1933"/>
                  </a:lnTo>
                  <a:lnTo>
                    <a:pt x="8201" y="1891"/>
                  </a:lnTo>
                  <a:lnTo>
                    <a:pt x="7904" y="1912"/>
                  </a:lnTo>
                  <a:lnTo>
                    <a:pt x="7606" y="1933"/>
                  </a:lnTo>
                  <a:lnTo>
                    <a:pt x="6969" y="1933"/>
                  </a:lnTo>
                  <a:lnTo>
                    <a:pt x="6310" y="1870"/>
                  </a:lnTo>
                  <a:lnTo>
                    <a:pt x="5652" y="1785"/>
                  </a:lnTo>
                  <a:lnTo>
                    <a:pt x="4993" y="1636"/>
                  </a:lnTo>
                  <a:lnTo>
                    <a:pt x="4335" y="1487"/>
                  </a:lnTo>
                  <a:lnTo>
                    <a:pt x="3697" y="1296"/>
                  </a:lnTo>
                  <a:lnTo>
                    <a:pt x="3102" y="1105"/>
                  </a:lnTo>
                  <a:lnTo>
                    <a:pt x="2529" y="914"/>
                  </a:lnTo>
                  <a:lnTo>
                    <a:pt x="2019" y="722"/>
                  </a:lnTo>
                  <a:lnTo>
                    <a:pt x="1148" y="361"/>
                  </a:lnTo>
                  <a:lnTo>
                    <a:pt x="574" y="106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25"/>
            <p:cNvSpPr/>
            <p:nvPr/>
          </p:nvSpPr>
          <p:spPr>
            <a:xfrm>
              <a:off x="-2930125" y="-599250"/>
              <a:ext cx="348450" cy="301200"/>
            </a:xfrm>
            <a:custGeom>
              <a:avLst/>
              <a:gdLst/>
              <a:ahLst/>
              <a:cxnLst/>
              <a:rect l="l" t="t" r="r" b="b"/>
              <a:pathLst>
                <a:path w="13938" h="12048" extrusionOk="0">
                  <a:moveTo>
                    <a:pt x="4165" y="1"/>
                  </a:moveTo>
                  <a:lnTo>
                    <a:pt x="3867" y="22"/>
                  </a:lnTo>
                  <a:lnTo>
                    <a:pt x="3570" y="43"/>
                  </a:lnTo>
                  <a:lnTo>
                    <a:pt x="3272" y="86"/>
                  </a:lnTo>
                  <a:lnTo>
                    <a:pt x="2996" y="150"/>
                  </a:lnTo>
                  <a:lnTo>
                    <a:pt x="2720" y="213"/>
                  </a:lnTo>
                  <a:lnTo>
                    <a:pt x="2465" y="298"/>
                  </a:lnTo>
                  <a:lnTo>
                    <a:pt x="2210" y="405"/>
                  </a:lnTo>
                  <a:lnTo>
                    <a:pt x="1955" y="511"/>
                  </a:lnTo>
                  <a:lnTo>
                    <a:pt x="1722" y="638"/>
                  </a:lnTo>
                  <a:lnTo>
                    <a:pt x="1509" y="787"/>
                  </a:lnTo>
                  <a:lnTo>
                    <a:pt x="1297" y="936"/>
                  </a:lnTo>
                  <a:lnTo>
                    <a:pt x="1105" y="1106"/>
                  </a:lnTo>
                  <a:lnTo>
                    <a:pt x="914" y="1297"/>
                  </a:lnTo>
                  <a:lnTo>
                    <a:pt x="744" y="1488"/>
                  </a:lnTo>
                  <a:lnTo>
                    <a:pt x="595" y="1701"/>
                  </a:lnTo>
                  <a:lnTo>
                    <a:pt x="468" y="1913"/>
                  </a:lnTo>
                  <a:lnTo>
                    <a:pt x="341" y="2147"/>
                  </a:lnTo>
                  <a:lnTo>
                    <a:pt x="234" y="2380"/>
                  </a:lnTo>
                  <a:lnTo>
                    <a:pt x="149" y="2614"/>
                  </a:lnTo>
                  <a:lnTo>
                    <a:pt x="86" y="2869"/>
                  </a:lnTo>
                  <a:lnTo>
                    <a:pt x="43" y="3124"/>
                  </a:lnTo>
                  <a:lnTo>
                    <a:pt x="1" y="3400"/>
                  </a:lnTo>
                  <a:lnTo>
                    <a:pt x="1" y="3655"/>
                  </a:lnTo>
                  <a:lnTo>
                    <a:pt x="1" y="3931"/>
                  </a:lnTo>
                  <a:lnTo>
                    <a:pt x="22" y="4208"/>
                  </a:lnTo>
                  <a:lnTo>
                    <a:pt x="43" y="4484"/>
                  </a:lnTo>
                  <a:lnTo>
                    <a:pt x="86" y="4760"/>
                  </a:lnTo>
                  <a:lnTo>
                    <a:pt x="171" y="5057"/>
                  </a:lnTo>
                  <a:lnTo>
                    <a:pt x="234" y="5334"/>
                  </a:lnTo>
                  <a:lnTo>
                    <a:pt x="341" y="5631"/>
                  </a:lnTo>
                  <a:lnTo>
                    <a:pt x="447" y="5907"/>
                  </a:lnTo>
                  <a:lnTo>
                    <a:pt x="574" y="6205"/>
                  </a:lnTo>
                  <a:lnTo>
                    <a:pt x="723" y="6481"/>
                  </a:lnTo>
                  <a:lnTo>
                    <a:pt x="872" y="6778"/>
                  </a:lnTo>
                  <a:lnTo>
                    <a:pt x="1042" y="7055"/>
                  </a:lnTo>
                  <a:lnTo>
                    <a:pt x="1233" y="7352"/>
                  </a:lnTo>
                  <a:lnTo>
                    <a:pt x="1424" y="7628"/>
                  </a:lnTo>
                  <a:lnTo>
                    <a:pt x="1870" y="8181"/>
                  </a:lnTo>
                  <a:lnTo>
                    <a:pt x="2359" y="8733"/>
                  </a:lnTo>
                  <a:lnTo>
                    <a:pt x="2614" y="8988"/>
                  </a:lnTo>
                  <a:lnTo>
                    <a:pt x="2890" y="9243"/>
                  </a:lnTo>
                  <a:lnTo>
                    <a:pt x="3187" y="9498"/>
                  </a:lnTo>
                  <a:lnTo>
                    <a:pt x="3485" y="9732"/>
                  </a:lnTo>
                  <a:lnTo>
                    <a:pt x="3804" y="9965"/>
                  </a:lnTo>
                  <a:lnTo>
                    <a:pt x="4122" y="10199"/>
                  </a:lnTo>
                  <a:lnTo>
                    <a:pt x="4441" y="10411"/>
                  </a:lnTo>
                  <a:lnTo>
                    <a:pt x="4781" y="10624"/>
                  </a:lnTo>
                  <a:lnTo>
                    <a:pt x="5121" y="10815"/>
                  </a:lnTo>
                  <a:lnTo>
                    <a:pt x="5461" y="10985"/>
                  </a:lnTo>
                  <a:lnTo>
                    <a:pt x="5801" y="11155"/>
                  </a:lnTo>
                  <a:lnTo>
                    <a:pt x="6141" y="11304"/>
                  </a:lnTo>
                  <a:lnTo>
                    <a:pt x="6821" y="11559"/>
                  </a:lnTo>
                  <a:lnTo>
                    <a:pt x="7500" y="11771"/>
                  </a:lnTo>
                  <a:lnTo>
                    <a:pt x="7840" y="11835"/>
                  </a:lnTo>
                  <a:lnTo>
                    <a:pt x="8159" y="11920"/>
                  </a:lnTo>
                  <a:lnTo>
                    <a:pt x="8499" y="11962"/>
                  </a:lnTo>
                  <a:lnTo>
                    <a:pt x="8818" y="12005"/>
                  </a:lnTo>
                  <a:lnTo>
                    <a:pt x="9136" y="12026"/>
                  </a:lnTo>
                  <a:lnTo>
                    <a:pt x="9455" y="12047"/>
                  </a:lnTo>
                  <a:lnTo>
                    <a:pt x="9752" y="12047"/>
                  </a:lnTo>
                  <a:lnTo>
                    <a:pt x="10071" y="12026"/>
                  </a:lnTo>
                  <a:lnTo>
                    <a:pt x="10369" y="12005"/>
                  </a:lnTo>
                  <a:lnTo>
                    <a:pt x="10645" y="11941"/>
                  </a:lnTo>
                  <a:lnTo>
                    <a:pt x="10921" y="11899"/>
                  </a:lnTo>
                  <a:lnTo>
                    <a:pt x="11197" y="11814"/>
                  </a:lnTo>
                  <a:lnTo>
                    <a:pt x="11473" y="11750"/>
                  </a:lnTo>
                  <a:lnTo>
                    <a:pt x="11728" y="11644"/>
                  </a:lnTo>
                  <a:lnTo>
                    <a:pt x="11962" y="11537"/>
                  </a:lnTo>
                  <a:lnTo>
                    <a:pt x="12196" y="11410"/>
                  </a:lnTo>
                  <a:lnTo>
                    <a:pt x="12408" y="11261"/>
                  </a:lnTo>
                  <a:lnTo>
                    <a:pt x="12621" y="11113"/>
                  </a:lnTo>
                  <a:lnTo>
                    <a:pt x="12812" y="10943"/>
                  </a:lnTo>
                  <a:lnTo>
                    <a:pt x="13003" y="10751"/>
                  </a:lnTo>
                  <a:lnTo>
                    <a:pt x="13173" y="10560"/>
                  </a:lnTo>
                  <a:lnTo>
                    <a:pt x="13322" y="10348"/>
                  </a:lnTo>
                  <a:lnTo>
                    <a:pt x="13471" y="10135"/>
                  </a:lnTo>
                  <a:lnTo>
                    <a:pt x="13577" y="9902"/>
                  </a:lnTo>
                  <a:lnTo>
                    <a:pt x="13683" y="9668"/>
                  </a:lnTo>
                  <a:lnTo>
                    <a:pt x="13768" y="9434"/>
                  </a:lnTo>
                  <a:lnTo>
                    <a:pt x="13832" y="9179"/>
                  </a:lnTo>
                  <a:lnTo>
                    <a:pt x="13895" y="8924"/>
                  </a:lnTo>
                  <a:lnTo>
                    <a:pt x="13917" y="8648"/>
                  </a:lnTo>
                  <a:lnTo>
                    <a:pt x="13938" y="8393"/>
                  </a:lnTo>
                  <a:lnTo>
                    <a:pt x="13938" y="8117"/>
                  </a:lnTo>
                  <a:lnTo>
                    <a:pt x="13917" y="7841"/>
                  </a:lnTo>
                  <a:lnTo>
                    <a:pt x="13874" y="7564"/>
                  </a:lnTo>
                  <a:lnTo>
                    <a:pt x="13832" y="7288"/>
                  </a:lnTo>
                  <a:lnTo>
                    <a:pt x="13768" y="6991"/>
                  </a:lnTo>
                  <a:lnTo>
                    <a:pt x="13683" y="6715"/>
                  </a:lnTo>
                  <a:lnTo>
                    <a:pt x="13577" y="6417"/>
                  </a:lnTo>
                  <a:lnTo>
                    <a:pt x="13471" y="6141"/>
                  </a:lnTo>
                  <a:lnTo>
                    <a:pt x="13343" y="5844"/>
                  </a:lnTo>
                  <a:lnTo>
                    <a:pt x="13194" y="5546"/>
                  </a:lnTo>
                  <a:lnTo>
                    <a:pt x="13046" y="5270"/>
                  </a:lnTo>
                  <a:lnTo>
                    <a:pt x="12876" y="4972"/>
                  </a:lnTo>
                  <a:lnTo>
                    <a:pt x="12684" y="4696"/>
                  </a:lnTo>
                  <a:lnTo>
                    <a:pt x="12493" y="4420"/>
                  </a:lnTo>
                  <a:lnTo>
                    <a:pt x="12068" y="3868"/>
                  </a:lnTo>
                  <a:lnTo>
                    <a:pt x="11580" y="3315"/>
                  </a:lnTo>
                  <a:lnTo>
                    <a:pt x="11303" y="3060"/>
                  </a:lnTo>
                  <a:lnTo>
                    <a:pt x="11027" y="2805"/>
                  </a:lnTo>
                  <a:lnTo>
                    <a:pt x="10751" y="2550"/>
                  </a:lnTo>
                  <a:lnTo>
                    <a:pt x="10432" y="2317"/>
                  </a:lnTo>
                  <a:lnTo>
                    <a:pt x="10135" y="2083"/>
                  </a:lnTo>
                  <a:lnTo>
                    <a:pt x="9816" y="1849"/>
                  </a:lnTo>
                  <a:lnTo>
                    <a:pt x="9476" y="1637"/>
                  </a:lnTo>
                  <a:lnTo>
                    <a:pt x="9136" y="1424"/>
                  </a:lnTo>
                  <a:lnTo>
                    <a:pt x="8796" y="1233"/>
                  </a:lnTo>
                  <a:lnTo>
                    <a:pt x="8456" y="1063"/>
                  </a:lnTo>
                  <a:lnTo>
                    <a:pt x="8117" y="893"/>
                  </a:lnTo>
                  <a:lnTo>
                    <a:pt x="7777" y="744"/>
                  </a:lnTo>
                  <a:lnTo>
                    <a:pt x="7097" y="490"/>
                  </a:lnTo>
                  <a:lnTo>
                    <a:pt x="6438" y="277"/>
                  </a:lnTo>
                  <a:lnTo>
                    <a:pt x="6098" y="213"/>
                  </a:lnTo>
                  <a:lnTo>
                    <a:pt x="5758" y="128"/>
                  </a:lnTo>
                  <a:lnTo>
                    <a:pt x="5440" y="86"/>
                  </a:lnTo>
                  <a:lnTo>
                    <a:pt x="5100" y="43"/>
                  </a:lnTo>
                  <a:lnTo>
                    <a:pt x="4781" y="22"/>
                  </a:lnTo>
                  <a:lnTo>
                    <a:pt x="4483" y="1"/>
                  </a:lnTo>
                  <a:close/>
                </a:path>
              </a:pathLst>
            </a:custGeom>
            <a:solidFill>
              <a:srgbClr val="BE95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25"/>
            <p:cNvSpPr/>
            <p:nvPr/>
          </p:nvSpPr>
          <p:spPr>
            <a:xfrm>
              <a:off x="-2906225" y="-570550"/>
              <a:ext cx="317125" cy="217250"/>
            </a:xfrm>
            <a:custGeom>
              <a:avLst/>
              <a:gdLst/>
              <a:ahLst/>
              <a:cxnLst/>
              <a:rect l="l" t="t" r="r" b="b"/>
              <a:pathLst>
                <a:path w="12685" h="8690" extrusionOk="0">
                  <a:moveTo>
                    <a:pt x="43" y="0"/>
                  </a:moveTo>
                  <a:lnTo>
                    <a:pt x="1" y="21"/>
                  </a:lnTo>
                  <a:lnTo>
                    <a:pt x="22" y="276"/>
                  </a:lnTo>
                  <a:lnTo>
                    <a:pt x="86" y="595"/>
                  </a:lnTo>
                  <a:lnTo>
                    <a:pt x="192" y="999"/>
                  </a:lnTo>
                  <a:lnTo>
                    <a:pt x="319" y="1445"/>
                  </a:lnTo>
                  <a:lnTo>
                    <a:pt x="489" y="1934"/>
                  </a:lnTo>
                  <a:lnTo>
                    <a:pt x="702" y="2465"/>
                  </a:lnTo>
                  <a:lnTo>
                    <a:pt x="978" y="2996"/>
                  </a:lnTo>
                  <a:lnTo>
                    <a:pt x="1127" y="3251"/>
                  </a:lnTo>
                  <a:lnTo>
                    <a:pt x="1297" y="3527"/>
                  </a:lnTo>
                  <a:lnTo>
                    <a:pt x="1488" y="3782"/>
                  </a:lnTo>
                  <a:lnTo>
                    <a:pt x="1679" y="4037"/>
                  </a:lnTo>
                  <a:lnTo>
                    <a:pt x="1913" y="4292"/>
                  </a:lnTo>
                  <a:lnTo>
                    <a:pt x="2146" y="4526"/>
                  </a:lnTo>
                  <a:lnTo>
                    <a:pt x="2401" y="4738"/>
                  </a:lnTo>
                  <a:lnTo>
                    <a:pt x="2678" y="4972"/>
                  </a:lnTo>
                  <a:lnTo>
                    <a:pt x="2975" y="5163"/>
                  </a:lnTo>
                  <a:lnTo>
                    <a:pt x="3294" y="5354"/>
                  </a:lnTo>
                  <a:lnTo>
                    <a:pt x="3634" y="5524"/>
                  </a:lnTo>
                  <a:lnTo>
                    <a:pt x="3995" y="5673"/>
                  </a:lnTo>
                  <a:lnTo>
                    <a:pt x="4377" y="5800"/>
                  </a:lnTo>
                  <a:lnTo>
                    <a:pt x="4781" y="5907"/>
                  </a:lnTo>
                  <a:lnTo>
                    <a:pt x="5227" y="5992"/>
                  </a:lnTo>
                  <a:lnTo>
                    <a:pt x="5673" y="6034"/>
                  </a:lnTo>
                  <a:lnTo>
                    <a:pt x="6162" y="6055"/>
                  </a:lnTo>
                  <a:lnTo>
                    <a:pt x="7543" y="6055"/>
                  </a:lnTo>
                  <a:lnTo>
                    <a:pt x="8350" y="6077"/>
                  </a:lnTo>
                  <a:lnTo>
                    <a:pt x="9051" y="6140"/>
                  </a:lnTo>
                  <a:lnTo>
                    <a:pt x="9689" y="6247"/>
                  </a:lnTo>
                  <a:lnTo>
                    <a:pt x="10241" y="6395"/>
                  </a:lnTo>
                  <a:lnTo>
                    <a:pt x="10730" y="6544"/>
                  </a:lnTo>
                  <a:lnTo>
                    <a:pt x="11134" y="6735"/>
                  </a:lnTo>
                  <a:lnTo>
                    <a:pt x="11495" y="6948"/>
                  </a:lnTo>
                  <a:lnTo>
                    <a:pt x="11792" y="7160"/>
                  </a:lnTo>
                  <a:lnTo>
                    <a:pt x="12026" y="7373"/>
                  </a:lnTo>
                  <a:lnTo>
                    <a:pt x="12238" y="7606"/>
                  </a:lnTo>
                  <a:lnTo>
                    <a:pt x="12387" y="7840"/>
                  </a:lnTo>
                  <a:lnTo>
                    <a:pt x="12493" y="8074"/>
                  </a:lnTo>
                  <a:lnTo>
                    <a:pt x="12578" y="8286"/>
                  </a:lnTo>
                  <a:lnTo>
                    <a:pt x="12642" y="8499"/>
                  </a:lnTo>
                  <a:lnTo>
                    <a:pt x="12685" y="8690"/>
                  </a:lnTo>
                  <a:lnTo>
                    <a:pt x="12685" y="8669"/>
                  </a:lnTo>
                  <a:lnTo>
                    <a:pt x="12663" y="8414"/>
                  </a:lnTo>
                  <a:lnTo>
                    <a:pt x="12621" y="8116"/>
                  </a:lnTo>
                  <a:lnTo>
                    <a:pt x="12557" y="7797"/>
                  </a:lnTo>
                  <a:lnTo>
                    <a:pt x="12451" y="7479"/>
                  </a:lnTo>
                  <a:lnTo>
                    <a:pt x="12302" y="7139"/>
                  </a:lnTo>
                  <a:lnTo>
                    <a:pt x="12132" y="6799"/>
                  </a:lnTo>
                  <a:lnTo>
                    <a:pt x="11898" y="6459"/>
                  </a:lnTo>
                  <a:lnTo>
                    <a:pt x="11750" y="6289"/>
                  </a:lnTo>
                  <a:lnTo>
                    <a:pt x="11601" y="6140"/>
                  </a:lnTo>
                  <a:lnTo>
                    <a:pt x="11431" y="5992"/>
                  </a:lnTo>
                  <a:lnTo>
                    <a:pt x="11240" y="5843"/>
                  </a:lnTo>
                  <a:lnTo>
                    <a:pt x="11049" y="5694"/>
                  </a:lnTo>
                  <a:lnTo>
                    <a:pt x="10836" y="5545"/>
                  </a:lnTo>
                  <a:lnTo>
                    <a:pt x="10602" y="5439"/>
                  </a:lnTo>
                  <a:lnTo>
                    <a:pt x="10347" y="5312"/>
                  </a:lnTo>
                  <a:lnTo>
                    <a:pt x="10071" y="5205"/>
                  </a:lnTo>
                  <a:lnTo>
                    <a:pt x="9774" y="5099"/>
                  </a:lnTo>
                  <a:lnTo>
                    <a:pt x="9455" y="5014"/>
                  </a:lnTo>
                  <a:lnTo>
                    <a:pt x="9115" y="4951"/>
                  </a:lnTo>
                  <a:lnTo>
                    <a:pt x="8754" y="4887"/>
                  </a:lnTo>
                  <a:lnTo>
                    <a:pt x="8372" y="4844"/>
                  </a:lnTo>
                  <a:lnTo>
                    <a:pt x="7968" y="4823"/>
                  </a:lnTo>
                  <a:lnTo>
                    <a:pt x="7097" y="4823"/>
                  </a:lnTo>
                  <a:lnTo>
                    <a:pt x="6608" y="4844"/>
                  </a:lnTo>
                  <a:lnTo>
                    <a:pt x="6226" y="4866"/>
                  </a:lnTo>
                  <a:lnTo>
                    <a:pt x="5865" y="4844"/>
                  </a:lnTo>
                  <a:lnTo>
                    <a:pt x="5503" y="4802"/>
                  </a:lnTo>
                  <a:lnTo>
                    <a:pt x="5163" y="4759"/>
                  </a:lnTo>
                  <a:lnTo>
                    <a:pt x="4823" y="4674"/>
                  </a:lnTo>
                  <a:lnTo>
                    <a:pt x="4505" y="4568"/>
                  </a:lnTo>
                  <a:lnTo>
                    <a:pt x="4207" y="4462"/>
                  </a:lnTo>
                  <a:lnTo>
                    <a:pt x="3910" y="4313"/>
                  </a:lnTo>
                  <a:lnTo>
                    <a:pt x="3612" y="4186"/>
                  </a:lnTo>
                  <a:lnTo>
                    <a:pt x="3336" y="4016"/>
                  </a:lnTo>
                  <a:lnTo>
                    <a:pt x="3081" y="3846"/>
                  </a:lnTo>
                  <a:lnTo>
                    <a:pt x="2826" y="3654"/>
                  </a:lnTo>
                  <a:lnTo>
                    <a:pt x="2593" y="3463"/>
                  </a:lnTo>
                  <a:lnTo>
                    <a:pt x="2359" y="3272"/>
                  </a:lnTo>
                  <a:lnTo>
                    <a:pt x="1934" y="2847"/>
                  </a:lnTo>
                  <a:lnTo>
                    <a:pt x="1552" y="2422"/>
                  </a:lnTo>
                  <a:lnTo>
                    <a:pt x="1212" y="1976"/>
                  </a:lnTo>
                  <a:lnTo>
                    <a:pt x="914" y="1551"/>
                  </a:lnTo>
                  <a:lnTo>
                    <a:pt x="659" y="1147"/>
                  </a:lnTo>
                  <a:lnTo>
                    <a:pt x="426" y="786"/>
                  </a:lnTo>
                  <a:lnTo>
                    <a:pt x="256" y="468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F8E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 userDrawn="1">
  <p:cSld name="CUSTOM_3_2">
    <p:spTree>
      <p:nvGrpSpPr>
        <p:cNvPr id="1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27"/>
          <p:cNvSpPr/>
          <p:nvPr/>
        </p:nvSpPr>
        <p:spPr>
          <a:xfrm>
            <a:off x="1295935" y="1479047"/>
            <a:ext cx="1318654" cy="3326845"/>
          </a:xfrm>
          <a:prstGeom prst="roundRect">
            <a:avLst>
              <a:gd name="adj" fmla="val 10629"/>
            </a:avLst>
          </a:prstGeom>
          <a:solidFill>
            <a:schemeClr val="dk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0" name="Google Shape;2160;p27"/>
          <p:cNvSpPr/>
          <p:nvPr/>
        </p:nvSpPr>
        <p:spPr>
          <a:xfrm>
            <a:off x="3342267" y="1435447"/>
            <a:ext cx="5246696" cy="3320777"/>
          </a:xfrm>
          <a:prstGeom prst="roundRect">
            <a:avLst>
              <a:gd name="adj" fmla="val 10629"/>
            </a:avLst>
          </a:prstGeom>
          <a:solidFill>
            <a:schemeClr val="dk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6" name="Google Shape;2176;p27"/>
          <p:cNvSpPr/>
          <p:nvPr/>
        </p:nvSpPr>
        <p:spPr>
          <a:xfrm rot="10800000" flipH="1">
            <a:off x="8653875" y="3541480"/>
            <a:ext cx="490133" cy="1617445"/>
          </a:xfrm>
          <a:custGeom>
            <a:avLst/>
            <a:gdLst/>
            <a:ahLst/>
            <a:cxnLst/>
            <a:rect l="l" t="t" r="r" b="b"/>
            <a:pathLst>
              <a:path w="10183" h="33604" extrusionOk="0">
                <a:moveTo>
                  <a:pt x="3038" y="0"/>
                </a:moveTo>
                <a:lnTo>
                  <a:pt x="2870" y="207"/>
                </a:lnTo>
                <a:lnTo>
                  <a:pt x="2663" y="469"/>
                </a:lnTo>
                <a:lnTo>
                  <a:pt x="2213" y="1107"/>
                </a:lnTo>
                <a:lnTo>
                  <a:pt x="1726" y="1857"/>
                </a:lnTo>
                <a:lnTo>
                  <a:pt x="1257" y="2663"/>
                </a:lnTo>
                <a:lnTo>
                  <a:pt x="807" y="3488"/>
                </a:lnTo>
                <a:lnTo>
                  <a:pt x="619" y="3901"/>
                </a:lnTo>
                <a:lnTo>
                  <a:pt x="432" y="4294"/>
                </a:lnTo>
                <a:lnTo>
                  <a:pt x="282" y="4670"/>
                </a:lnTo>
                <a:lnTo>
                  <a:pt x="169" y="5007"/>
                </a:lnTo>
                <a:lnTo>
                  <a:pt x="76" y="5326"/>
                </a:lnTo>
                <a:lnTo>
                  <a:pt x="38" y="5607"/>
                </a:lnTo>
                <a:lnTo>
                  <a:pt x="1" y="5926"/>
                </a:lnTo>
                <a:lnTo>
                  <a:pt x="1" y="6245"/>
                </a:lnTo>
                <a:lnTo>
                  <a:pt x="19" y="6545"/>
                </a:lnTo>
                <a:lnTo>
                  <a:pt x="57" y="6863"/>
                </a:lnTo>
                <a:lnTo>
                  <a:pt x="113" y="7163"/>
                </a:lnTo>
                <a:lnTo>
                  <a:pt x="207" y="7464"/>
                </a:lnTo>
                <a:lnTo>
                  <a:pt x="301" y="7745"/>
                </a:lnTo>
                <a:lnTo>
                  <a:pt x="432" y="8026"/>
                </a:lnTo>
                <a:lnTo>
                  <a:pt x="563" y="8307"/>
                </a:lnTo>
                <a:lnTo>
                  <a:pt x="732" y="8551"/>
                </a:lnTo>
                <a:lnTo>
                  <a:pt x="919" y="8795"/>
                </a:lnTo>
                <a:lnTo>
                  <a:pt x="1126" y="9020"/>
                </a:lnTo>
                <a:lnTo>
                  <a:pt x="1332" y="9245"/>
                </a:lnTo>
                <a:lnTo>
                  <a:pt x="1576" y="9432"/>
                </a:lnTo>
                <a:lnTo>
                  <a:pt x="1820" y="9601"/>
                </a:lnTo>
                <a:lnTo>
                  <a:pt x="2101" y="9751"/>
                </a:lnTo>
                <a:lnTo>
                  <a:pt x="2551" y="9957"/>
                </a:lnTo>
                <a:lnTo>
                  <a:pt x="3020" y="10164"/>
                </a:lnTo>
                <a:lnTo>
                  <a:pt x="3526" y="10389"/>
                </a:lnTo>
                <a:lnTo>
                  <a:pt x="4013" y="10614"/>
                </a:lnTo>
                <a:lnTo>
                  <a:pt x="4238" y="10764"/>
                </a:lnTo>
                <a:lnTo>
                  <a:pt x="4445" y="10895"/>
                </a:lnTo>
                <a:lnTo>
                  <a:pt x="4651" y="11064"/>
                </a:lnTo>
                <a:lnTo>
                  <a:pt x="4839" y="11251"/>
                </a:lnTo>
                <a:lnTo>
                  <a:pt x="5007" y="11439"/>
                </a:lnTo>
                <a:lnTo>
                  <a:pt x="5139" y="11645"/>
                </a:lnTo>
                <a:lnTo>
                  <a:pt x="5251" y="11889"/>
                </a:lnTo>
                <a:lnTo>
                  <a:pt x="5345" y="12151"/>
                </a:lnTo>
                <a:lnTo>
                  <a:pt x="5382" y="12376"/>
                </a:lnTo>
                <a:lnTo>
                  <a:pt x="5382" y="12601"/>
                </a:lnTo>
                <a:lnTo>
                  <a:pt x="5364" y="12826"/>
                </a:lnTo>
                <a:lnTo>
                  <a:pt x="5326" y="13033"/>
                </a:lnTo>
                <a:lnTo>
                  <a:pt x="5251" y="13258"/>
                </a:lnTo>
                <a:lnTo>
                  <a:pt x="5157" y="13445"/>
                </a:lnTo>
                <a:lnTo>
                  <a:pt x="5045" y="13652"/>
                </a:lnTo>
                <a:lnTo>
                  <a:pt x="4914" y="13820"/>
                </a:lnTo>
                <a:lnTo>
                  <a:pt x="4801" y="13914"/>
                </a:lnTo>
                <a:lnTo>
                  <a:pt x="4670" y="14027"/>
                </a:lnTo>
                <a:lnTo>
                  <a:pt x="4557" y="14102"/>
                </a:lnTo>
                <a:lnTo>
                  <a:pt x="4426" y="14177"/>
                </a:lnTo>
                <a:lnTo>
                  <a:pt x="4145" y="14308"/>
                </a:lnTo>
                <a:lnTo>
                  <a:pt x="3863" y="14420"/>
                </a:lnTo>
                <a:lnTo>
                  <a:pt x="3545" y="14495"/>
                </a:lnTo>
                <a:lnTo>
                  <a:pt x="3245" y="14552"/>
                </a:lnTo>
                <a:lnTo>
                  <a:pt x="2626" y="14664"/>
                </a:lnTo>
                <a:lnTo>
                  <a:pt x="2213" y="14758"/>
                </a:lnTo>
                <a:lnTo>
                  <a:pt x="2007" y="14814"/>
                </a:lnTo>
                <a:lnTo>
                  <a:pt x="1801" y="14889"/>
                </a:lnTo>
                <a:lnTo>
                  <a:pt x="1613" y="14964"/>
                </a:lnTo>
                <a:lnTo>
                  <a:pt x="1444" y="15058"/>
                </a:lnTo>
                <a:lnTo>
                  <a:pt x="1276" y="15170"/>
                </a:lnTo>
                <a:lnTo>
                  <a:pt x="1107" y="15283"/>
                </a:lnTo>
                <a:lnTo>
                  <a:pt x="957" y="15414"/>
                </a:lnTo>
                <a:lnTo>
                  <a:pt x="807" y="15545"/>
                </a:lnTo>
                <a:lnTo>
                  <a:pt x="694" y="15695"/>
                </a:lnTo>
                <a:lnTo>
                  <a:pt x="563" y="15864"/>
                </a:lnTo>
                <a:lnTo>
                  <a:pt x="469" y="16052"/>
                </a:lnTo>
                <a:lnTo>
                  <a:pt x="376" y="16239"/>
                </a:lnTo>
                <a:lnTo>
                  <a:pt x="301" y="16446"/>
                </a:lnTo>
                <a:lnTo>
                  <a:pt x="244" y="16689"/>
                </a:lnTo>
                <a:lnTo>
                  <a:pt x="207" y="16989"/>
                </a:lnTo>
                <a:lnTo>
                  <a:pt x="207" y="17289"/>
                </a:lnTo>
                <a:lnTo>
                  <a:pt x="226" y="17589"/>
                </a:lnTo>
                <a:lnTo>
                  <a:pt x="282" y="17889"/>
                </a:lnTo>
                <a:lnTo>
                  <a:pt x="376" y="18189"/>
                </a:lnTo>
                <a:lnTo>
                  <a:pt x="507" y="18452"/>
                </a:lnTo>
                <a:lnTo>
                  <a:pt x="657" y="18715"/>
                </a:lnTo>
                <a:lnTo>
                  <a:pt x="826" y="18958"/>
                </a:lnTo>
                <a:lnTo>
                  <a:pt x="938" y="19090"/>
                </a:lnTo>
                <a:lnTo>
                  <a:pt x="1051" y="19202"/>
                </a:lnTo>
                <a:lnTo>
                  <a:pt x="1294" y="19390"/>
                </a:lnTo>
                <a:lnTo>
                  <a:pt x="1557" y="19577"/>
                </a:lnTo>
                <a:lnTo>
                  <a:pt x="1838" y="19746"/>
                </a:lnTo>
                <a:lnTo>
                  <a:pt x="2101" y="19933"/>
                </a:lnTo>
                <a:lnTo>
                  <a:pt x="2345" y="20121"/>
                </a:lnTo>
                <a:lnTo>
                  <a:pt x="2457" y="20233"/>
                </a:lnTo>
                <a:lnTo>
                  <a:pt x="2570" y="20346"/>
                </a:lnTo>
                <a:lnTo>
                  <a:pt x="2682" y="20477"/>
                </a:lnTo>
                <a:lnTo>
                  <a:pt x="2757" y="20608"/>
                </a:lnTo>
                <a:lnTo>
                  <a:pt x="2945" y="20927"/>
                </a:lnTo>
                <a:lnTo>
                  <a:pt x="3076" y="21265"/>
                </a:lnTo>
                <a:lnTo>
                  <a:pt x="3170" y="21621"/>
                </a:lnTo>
                <a:lnTo>
                  <a:pt x="3226" y="21977"/>
                </a:lnTo>
                <a:lnTo>
                  <a:pt x="3263" y="22352"/>
                </a:lnTo>
                <a:lnTo>
                  <a:pt x="3282" y="22727"/>
                </a:lnTo>
                <a:lnTo>
                  <a:pt x="3263" y="23084"/>
                </a:lnTo>
                <a:lnTo>
                  <a:pt x="3207" y="23459"/>
                </a:lnTo>
                <a:lnTo>
                  <a:pt x="3132" y="23871"/>
                </a:lnTo>
                <a:lnTo>
                  <a:pt x="3038" y="24303"/>
                </a:lnTo>
                <a:lnTo>
                  <a:pt x="2926" y="24715"/>
                </a:lnTo>
                <a:lnTo>
                  <a:pt x="2795" y="25109"/>
                </a:lnTo>
                <a:lnTo>
                  <a:pt x="2513" y="25934"/>
                </a:lnTo>
                <a:lnTo>
                  <a:pt x="2213" y="26721"/>
                </a:lnTo>
                <a:lnTo>
                  <a:pt x="1932" y="27547"/>
                </a:lnTo>
                <a:lnTo>
                  <a:pt x="1801" y="27940"/>
                </a:lnTo>
                <a:lnTo>
                  <a:pt x="1688" y="28353"/>
                </a:lnTo>
                <a:lnTo>
                  <a:pt x="1576" y="28765"/>
                </a:lnTo>
                <a:lnTo>
                  <a:pt x="1501" y="29197"/>
                </a:lnTo>
                <a:lnTo>
                  <a:pt x="1444" y="29628"/>
                </a:lnTo>
                <a:lnTo>
                  <a:pt x="1388" y="30059"/>
                </a:lnTo>
                <a:lnTo>
                  <a:pt x="1388" y="30453"/>
                </a:lnTo>
                <a:lnTo>
                  <a:pt x="1426" y="30866"/>
                </a:lnTo>
                <a:lnTo>
                  <a:pt x="1482" y="31259"/>
                </a:lnTo>
                <a:lnTo>
                  <a:pt x="1576" y="31653"/>
                </a:lnTo>
                <a:lnTo>
                  <a:pt x="1726" y="32028"/>
                </a:lnTo>
                <a:lnTo>
                  <a:pt x="1801" y="32216"/>
                </a:lnTo>
                <a:lnTo>
                  <a:pt x="1895" y="32384"/>
                </a:lnTo>
                <a:lnTo>
                  <a:pt x="2007" y="32553"/>
                </a:lnTo>
                <a:lnTo>
                  <a:pt x="2120" y="32703"/>
                </a:lnTo>
                <a:lnTo>
                  <a:pt x="2251" y="32853"/>
                </a:lnTo>
                <a:lnTo>
                  <a:pt x="2382" y="33003"/>
                </a:lnTo>
                <a:lnTo>
                  <a:pt x="2607" y="33191"/>
                </a:lnTo>
                <a:lnTo>
                  <a:pt x="2851" y="33341"/>
                </a:lnTo>
                <a:lnTo>
                  <a:pt x="3076" y="33453"/>
                </a:lnTo>
                <a:lnTo>
                  <a:pt x="3320" y="33528"/>
                </a:lnTo>
                <a:lnTo>
                  <a:pt x="3563" y="33566"/>
                </a:lnTo>
                <a:lnTo>
                  <a:pt x="3807" y="33603"/>
                </a:lnTo>
                <a:lnTo>
                  <a:pt x="4051" y="33585"/>
                </a:lnTo>
                <a:lnTo>
                  <a:pt x="4295" y="33566"/>
                </a:lnTo>
                <a:lnTo>
                  <a:pt x="4539" y="33510"/>
                </a:lnTo>
                <a:lnTo>
                  <a:pt x="4801" y="33435"/>
                </a:lnTo>
                <a:lnTo>
                  <a:pt x="5045" y="33360"/>
                </a:lnTo>
                <a:lnTo>
                  <a:pt x="5289" y="33247"/>
                </a:lnTo>
                <a:lnTo>
                  <a:pt x="5757" y="33022"/>
                </a:lnTo>
                <a:lnTo>
                  <a:pt x="6226" y="32778"/>
                </a:lnTo>
                <a:lnTo>
                  <a:pt x="6957" y="32366"/>
                </a:lnTo>
                <a:lnTo>
                  <a:pt x="7333" y="32159"/>
                </a:lnTo>
                <a:lnTo>
                  <a:pt x="7726" y="32009"/>
                </a:lnTo>
                <a:lnTo>
                  <a:pt x="7914" y="31953"/>
                </a:lnTo>
                <a:lnTo>
                  <a:pt x="8120" y="31897"/>
                </a:lnTo>
                <a:lnTo>
                  <a:pt x="8326" y="31859"/>
                </a:lnTo>
                <a:lnTo>
                  <a:pt x="8720" y="31859"/>
                </a:lnTo>
                <a:lnTo>
                  <a:pt x="8926" y="31897"/>
                </a:lnTo>
                <a:lnTo>
                  <a:pt x="9133" y="31953"/>
                </a:lnTo>
                <a:lnTo>
                  <a:pt x="9339" y="32028"/>
                </a:lnTo>
                <a:lnTo>
                  <a:pt x="9489" y="32122"/>
                </a:lnTo>
                <a:lnTo>
                  <a:pt x="9639" y="32216"/>
                </a:lnTo>
                <a:lnTo>
                  <a:pt x="9770" y="32309"/>
                </a:lnTo>
                <a:lnTo>
                  <a:pt x="9864" y="32422"/>
                </a:lnTo>
                <a:lnTo>
                  <a:pt x="9976" y="32535"/>
                </a:lnTo>
                <a:lnTo>
                  <a:pt x="10051" y="32666"/>
                </a:lnTo>
                <a:lnTo>
                  <a:pt x="10127" y="32797"/>
                </a:lnTo>
                <a:lnTo>
                  <a:pt x="10183" y="32928"/>
                </a:lnTo>
                <a:lnTo>
                  <a:pt x="10183" y="113"/>
                </a:lnTo>
                <a:lnTo>
                  <a:pt x="303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7" name="Google Shape;2177;p27"/>
          <p:cNvSpPr/>
          <p:nvPr/>
        </p:nvSpPr>
        <p:spPr>
          <a:xfrm rot="10800000" flipH="1">
            <a:off x="0" y="18"/>
            <a:ext cx="535446" cy="1768632"/>
          </a:xfrm>
          <a:custGeom>
            <a:avLst/>
            <a:gdLst/>
            <a:ahLst/>
            <a:cxnLst/>
            <a:rect l="l" t="t" r="r" b="b"/>
            <a:pathLst>
              <a:path w="9901" h="32704" extrusionOk="0">
                <a:moveTo>
                  <a:pt x="5869" y="0"/>
                </a:moveTo>
                <a:lnTo>
                  <a:pt x="5607" y="38"/>
                </a:lnTo>
                <a:lnTo>
                  <a:pt x="5363" y="75"/>
                </a:lnTo>
                <a:lnTo>
                  <a:pt x="5119" y="150"/>
                </a:lnTo>
                <a:lnTo>
                  <a:pt x="4875" y="244"/>
                </a:lnTo>
                <a:lnTo>
                  <a:pt x="4632" y="338"/>
                </a:lnTo>
                <a:lnTo>
                  <a:pt x="4144" y="563"/>
                </a:lnTo>
                <a:lnTo>
                  <a:pt x="3694" y="807"/>
                </a:lnTo>
                <a:lnTo>
                  <a:pt x="2963" y="1219"/>
                </a:lnTo>
                <a:lnTo>
                  <a:pt x="2588" y="1407"/>
                </a:lnTo>
                <a:lnTo>
                  <a:pt x="2194" y="1576"/>
                </a:lnTo>
                <a:lnTo>
                  <a:pt x="1988" y="1632"/>
                </a:lnTo>
                <a:lnTo>
                  <a:pt x="1800" y="1688"/>
                </a:lnTo>
                <a:lnTo>
                  <a:pt x="1594" y="1707"/>
                </a:lnTo>
                <a:lnTo>
                  <a:pt x="1388" y="1726"/>
                </a:lnTo>
                <a:lnTo>
                  <a:pt x="1181" y="1707"/>
                </a:lnTo>
                <a:lnTo>
                  <a:pt x="994" y="1688"/>
                </a:lnTo>
                <a:lnTo>
                  <a:pt x="788" y="1632"/>
                </a:lnTo>
                <a:lnTo>
                  <a:pt x="581" y="1538"/>
                </a:lnTo>
                <a:lnTo>
                  <a:pt x="394" y="1444"/>
                </a:lnTo>
                <a:lnTo>
                  <a:pt x="244" y="1351"/>
                </a:lnTo>
                <a:lnTo>
                  <a:pt x="113" y="1238"/>
                </a:lnTo>
                <a:lnTo>
                  <a:pt x="0" y="1107"/>
                </a:lnTo>
                <a:lnTo>
                  <a:pt x="0" y="32703"/>
                </a:lnTo>
                <a:lnTo>
                  <a:pt x="6957" y="32516"/>
                </a:lnTo>
                <a:lnTo>
                  <a:pt x="7351" y="32085"/>
                </a:lnTo>
                <a:lnTo>
                  <a:pt x="7782" y="31559"/>
                </a:lnTo>
                <a:lnTo>
                  <a:pt x="8251" y="30941"/>
                </a:lnTo>
                <a:lnTo>
                  <a:pt x="8701" y="30266"/>
                </a:lnTo>
                <a:lnTo>
                  <a:pt x="8926" y="29928"/>
                </a:lnTo>
                <a:lnTo>
                  <a:pt x="9132" y="29591"/>
                </a:lnTo>
                <a:lnTo>
                  <a:pt x="9320" y="29253"/>
                </a:lnTo>
                <a:lnTo>
                  <a:pt x="9488" y="28934"/>
                </a:lnTo>
                <a:lnTo>
                  <a:pt x="9638" y="28615"/>
                </a:lnTo>
                <a:lnTo>
                  <a:pt x="9751" y="28315"/>
                </a:lnTo>
                <a:lnTo>
                  <a:pt x="9826" y="28015"/>
                </a:lnTo>
                <a:lnTo>
                  <a:pt x="9882" y="27753"/>
                </a:lnTo>
                <a:lnTo>
                  <a:pt x="9901" y="27434"/>
                </a:lnTo>
                <a:lnTo>
                  <a:pt x="9901" y="27134"/>
                </a:lnTo>
                <a:lnTo>
                  <a:pt x="9901" y="26815"/>
                </a:lnTo>
                <a:lnTo>
                  <a:pt x="9845" y="26515"/>
                </a:lnTo>
                <a:lnTo>
                  <a:pt x="9788" y="26215"/>
                </a:lnTo>
                <a:lnTo>
                  <a:pt x="9713" y="25915"/>
                </a:lnTo>
                <a:lnTo>
                  <a:pt x="9601" y="25634"/>
                </a:lnTo>
                <a:lnTo>
                  <a:pt x="9488" y="25353"/>
                </a:lnTo>
                <a:lnTo>
                  <a:pt x="9338" y="25090"/>
                </a:lnTo>
                <a:lnTo>
                  <a:pt x="9170" y="24828"/>
                </a:lnTo>
                <a:lnTo>
                  <a:pt x="9001" y="24584"/>
                </a:lnTo>
                <a:lnTo>
                  <a:pt x="8795" y="24359"/>
                </a:lnTo>
                <a:lnTo>
                  <a:pt x="8570" y="24153"/>
                </a:lnTo>
                <a:lnTo>
                  <a:pt x="8344" y="23965"/>
                </a:lnTo>
                <a:lnTo>
                  <a:pt x="8082" y="23796"/>
                </a:lnTo>
                <a:lnTo>
                  <a:pt x="7819" y="23646"/>
                </a:lnTo>
                <a:lnTo>
                  <a:pt x="7369" y="23440"/>
                </a:lnTo>
                <a:lnTo>
                  <a:pt x="6882" y="23234"/>
                </a:lnTo>
                <a:lnTo>
                  <a:pt x="6394" y="23009"/>
                </a:lnTo>
                <a:lnTo>
                  <a:pt x="5907" y="22784"/>
                </a:lnTo>
                <a:lnTo>
                  <a:pt x="5682" y="22652"/>
                </a:lnTo>
                <a:lnTo>
                  <a:pt x="5457" y="22502"/>
                </a:lnTo>
                <a:lnTo>
                  <a:pt x="5250" y="22334"/>
                </a:lnTo>
                <a:lnTo>
                  <a:pt x="5082" y="22165"/>
                </a:lnTo>
                <a:lnTo>
                  <a:pt x="4913" y="21977"/>
                </a:lnTo>
                <a:lnTo>
                  <a:pt x="4763" y="21752"/>
                </a:lnTo>
                <a:lnTo>
                  <a:pt x="4650" y="21527"/>
                </a:lnTo>
                <a:lnTo>
                  <a:pt x="4575" y="21265"/>
                </a:lnTo>
                <a:lnTo>
                  <a:pt x="4538" y="21040"/>
                </a:lnTo>
                <a:lnTo>
                  <a:pt x="4519" y="20815"/>
                </a:lnTo>
                <a:lnTo>
                  <a:pt x="4538" y="20608"/>
                </a:lnTo>
                <a:lnTo>
                  <a:pt x="4575" y="20383"/>
                </a:lnTo>
                <a:lnTo>
                  <a:pt x="4650" y="20177"/>
                </a:lnTo>
                <a:lnTo>
                  <a:pt x="4744" y="19971"/>
                </a:lnTo>
                <a:lnTo>
                  <a:pt x="4857" y="19783"/>
                </a:lnTo>
                <a:lnTo>
                  <a:pt x="5007" y="19615"/>
                </a:lnTo>
                <a:lnTo>
                  <a:pt x="5119" y="19502"/>
                </a:lnTo>
                <a:lnTo>
                  <a:pt x="5232" y="19408"/>
                </a:lnTo>
                <a:lnTo>
                  <a:pt x="5363" y="19315"/>
                </a:lnTo>
                <a:lnTo>
                  <a:pt x="5494" y="19240"/>
                </a:lnTo>
                <a:lnTo>
                  <a:pt x="5757" y="19108"/>
                </a:lnTo>
                <a:lnTo>
                  <a:pt x="6057" y="19015"/>
                </a:lnTo>
                <a:lnTo>
                  <a:pt x="6357" y="18940"/>
                </a:lnTo>
                <a:lnTo>
                  <a:pt x="6676" y="18883"/>
                </a:lnTo>
                <a:lnTo>
                  <a:pt x="7294" y="18771"/>
                </a:lnTo>
                <a:lnTo>
                  <a:pt x="7707" y="18677"/>
                </a:lnTo>
                <a:lnTo>
                  <a:pt x="7913" y="18621"/>
                </a:lnTo>
                <a:lnTo>
                  <a:pt x="8101" y="18546"/>
                </a:lnTo>
                <a:lnTo>
                  <a:pt x="8288" y="18471"/>
                </a:lnTo>
                <a:lnTo>
                  <a:pt x="8476" y="18377"/>
                </a:lnTo>
                <a:lnTo>
                  <a:pt x="8645" y="18283"/>
                </a:lnTo>
                <a:lnTo>
                  <a:pt x="8813" y="18171"/>
                </a:lnTo>
                <a:lnTo>
                  <a:pt x="8963" y="18039"/>
                </a:lnTo>
                <a:lnTo>
                  <a:pt x="9095" y="17889"/>
                </a:lnTo>
                <a:lnTo>
                  <a:pt x="9226" y="17739"/>
                </a:lnTo>
                <a:lnTo>
                  <a:pt x="9338" y="17571"/>
                </a:lnTo>
                <a:lnTo>
                  <a:pt x="9451" y="17402"/>
                </a:lnTo>
                <a:lnTo>
                  <a:pt x="9526" y="17196"/>
                </a:lnTo>
                <a:lnTo>
                  <a:pt x="9601" y="16989"/>
                </a:lnTo>
                <a:lnTo>
                  <a:pt x="9657" y="16764"/>
                </a:lnTo>
                <a:lnTo>
                  <a:pt x="9713" y="16464"/>
                </a:lnTo>
                <a:lnTo>
                  <a:pt x="9713" y="16164"/>
                </a:lnTo>
                <a:lnTo>
                  <a:pt x="9695" y="15864"/>
                </a:lnTo>
                <a:lnTo>
                  <a:pt x="9620" y="15564"/>
                </a:lnTo>
                <a:lnTo>
                  <a:pt x="9526" y="15283"/>
                </a:lnTo>
                <a:lnTo>
                  <a:pt x="9413" y="15002"/>
                </a:lnTo>
                <a:lnTo>
                  <a:pt x="9263" y="14739"/>
                </a:lnTo>
                <a:lnTo>
                  <a:pt x="9076" y="14495"/>
                </a:lnTo>
                <a:lnTo>
                  <a:pt x="8982" y="14383"/>
                </a:lnTo>
                <a:lnTo>
                  <a:pt x="8851" y="14270"/>
                </a:lnTo>
                <a:lnTo>
                  <a:pt x="8607" y="14083"/>
                </a:lnTo>
                <a:lnTo>
                  <a:pt x="8344" y="13895"/>
                </a:lnTo>
                <a:lnTo>
                  <a:pt x="8082" y="13727"/>
                </a:lnTo>
                <a:lnTo>
                  <a:pt x="7819" y="13558"/>
                </a:lnTo>
                <a:lnTo>
                  <a:pt x="7576" y="13352"/>
                </a:lnTo>
                <a:lnTo>
                  <a:pt x="7444" y="13258"/>
                </a:lnTo>
                <a:lnTo>
                  <a:pt x="7351" y="13145"/>
                </a:lnTo>
                <a:lnTo>
                  <a:pt x="7238" y="13014"/>
                </a:lnTo>
                <a:lnTo>
                  <a:pt x="7144" y="12883"/>
                </a:lnTo>
                <a:lnTo>
                  <a:pt x="6976" y="12564"/>
                </a:lnTo>
                <a:lnTo>
                  <a:pt x="6844" y="12226"/>
                </a:lnTo>
                <a:lnTo>
                  <a:pt x="6751" y="11870"/>
                </a:lnTo>
                <a:lnTo>
                  <a:pt x="6676" y="11514"/>
                </a:lnTo>
                <a:lnTo>
                  <a:pt x="6638" y="11139"/>
                </a:lnTo>
                <a:lnTo>
                  <a:pt x="6638" y="10783"/>
                </a:lnTo>
                <a:lnTo>
                  <a:pt x="6657" y="10408"/>
                </a:lnTo>
                <a:lnTo>
                  <a:pt x="6694" y="10051"/>
                </a:lnTo>
                <a:lnTo>
                  <a:pt x="6769" y="9639"/>
                </a:lnTo>
                <a:lnTo>
                  <a:pt x="6882" y="9207"/>
                </a:lnTo>
                <a:lnTo>
                  <a:pt x="6994" y="8814"/>
                </a:lnTo>
                <a:lnTo>
                  <a:pt x="7107" y="8401"/>
                </a:lnTo>
                <a:lnTo>
                  <a:pt x="7388" y="7595"/>
                </a:lnTo>
                <a:lnTo>
                  <a:pt x="7688" y="6807"/>
                </a:lnTo>
                <a:lnTo>
                  <a:pt x="7969" y="6001"/>
                </a:lnTo>
                <a:lnTo>
                  <a:pt x="8101" y="5607"/>
                </a:lnTo>
                <a:lnTo>
                  <a:pt x="8232" y="5195"/>
                </a:lnTo>
                <a:lnTo>
                  <a:pt x="8326" y="4782"/>
                </a:lnTo>
                <a:lnTo>
                  <a:pt x="8419" y="4370"/>
                </a:lnTo>
                <a:lnTo>
                  <a:pt x="8476" y="3938"/>
                </a:lnTo>
                <a:lnTo>
                  <a:pt x="8513" y="3507"/>
                </a:lnTo>
                <a:lnTo>
                  <a:pt x="8513" y="3113"/>
                </a:lnTo>
                <a:lnTo>
                  <a:pt x="8495" y="2701"/>
                </a:lnTo>
                <a:lnTo>
                  <a:pt x="8438" y="2307"/>
                </a:lnTo>
                <a:lnTo>
                  <a:pt x="8326" y="1913"/>
                </a:lnTo>
                <a:lnTo>
                  <a:pt x="8194" y="1538"/>
                </a:lnTo>
                <a:lnTo>
                  <a:pt x="8101" y="1369"/>
                </a:lnTo>
                <a:lnTo>
                  <a:pt x="8007" y="1200"/>
                </a:lnTo>
                <a:lnTo>
                  <a:pt x="7913" y="1032"/>
                </a:lnTo>
                <a:lnTo>
                  <a:pt x="7782" y="882"/>
                </a:lnTo>
                <a:lnTo>
                  <a:pt x="7669" y="732"/>
                </a:lnTo>
                <a:lnTo>
                  <a:pt x="7519" y="582"/>
                </a:lnTo>
                <a:lnTo>
                  <a:pt x="7294" y="394"/>
                </a:lnTo>
                <a:lnTo>
                  <a:pt x="7069" y="244"/>
                </a:lnTo>
                <a:lnTo>
                  <a:pt x="6844" y="132"/>
                </a:lnTo>
                <a:lnTo>
                  <a:pt x="6601" y="57"/>
                </a:lnTo>
                <a:lnTo>
                  <a:pt x="6357" y="19"/>
                </a:lnTo>
                <a:lnTo>
                  <a:pt x="611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8" name="Google Shape;2178;p27"/>
          <p:cNvSpPr/>
          <p:nvPr/>
        </p:nvSpPr>
        <p:spPr>
          <a:xfrm rot="5400000" flipH="1">
            <a:off x="7851219" y="-691506"/>
            <a:ext cx="601281" cy="1984316"/>
          </a:xfrm>
          <a:custGeom>
            <a:avLst/>
            <a:gdLst/>
            <a:ahLst/>
            <a:cxnLst/>
            <a:rect l="l" t="t" r="r" b="b"/>
            <a:pathLst>
              <a:path w="10183" h="33604" extrusionOk="0">
                <a:moveTo>
                  <a:pt x="3038" y="0"/>
                </a:moveTo>
                <a:lnTo>
                  <a:pt x="2870" y="207"/>
                </a:lnTo>
                <a:lnTo>
                  <a:pt x="2663" y="469"/>
                </a:lnTo>
                <a:lnTo>
                  <a:pt x="2213" y="1107"/>
                </a:lnTo>
                <a:lnTo>
                  <a:pt x="1726" y="1857"/>
                </a:lnTo>
                <a:lnTo>
                  <a:pt x="1257" y="2663"/>
                </a:lnTo>
                <a:lnTo>
                  <a:pt x="807" y="3488"/>
                </a:lnTo>
                <a:lnTo>
                  <a:pt x="619" y="3901"/>
                </a:lnTo>
                <a:lnTo>
                  <a:pt x="432" y="4294"/>
                </a:lnTo>
                <a:lnTo>
                  <a:pt x="282" y="4670"/>
                </a:lnTo>
                <a:lnTo>
                  <a:pt x="169" y="5007"/>
                </a:lnTo>
                <a:lnTo>
                  <a:pt x="76" y="5326"/>
                </a:lnTo>
                <a:lnTo>
                  <a:pt x="38" y="5607"/>
                </a:lnTo>
                <a:lnTo>
                  <a:pt x="1" y="5926"/>
                </a:lnTo>
                <a:lnTo>
                  <a:pt x="1" y="6245"/>
                </a:lnTo>
                <a:lnTo>
                  <a:pt x="19" y="6545"/>
                </a:lnTo>
                <a:lnTo>
                  <a:pt x="57" y="6863"/>
                </a:lnTo>
                <a:lnTo>
                  <a:pt x="113" y="7163"/>
                </a:lnTo>
                <a:lnTo>
                  <a:pt x="207" y="7464"/>
                </a:lnTo>
                <a:lnTo>
                  <a:pt x="301" y="7745"/>
                </a:lnTo>
                <a:lnTo>
                  <a:pt x="432" y="8026"/>
                </a:lnTo>
                <a:lnTo>
                  <a:pt x="563" y="8307"/>
                </a:lnTo>
                <a:lnTo>
                  <a:pt x="732" y="8551"/>
                </a:lnTo>
                <a:lnTo>
                  <a:pt x="919" y="8795"/>
                </a:lnTo>
                <a:lnTo>
                  <a:pt x="1126" y="9020"/>
                </a:lnTo>
                <a:lnTo>
                  <a:pt x="1332" y="9245"/>
                </a:lnTo>
                <a:lnTo>
                  <a:pt x="1576" y="9432"/>
                </a:lnTo>
                <a:lnTo>
                  <a:pt x="1820" y="9601"/>
                </a:lnTo>
                <a:lnTo>
                  <a:pt x="2101" y="9751"/>
                </a:lnTo>
                <a:lnTo>
                  <a:pt x="2551" y="9957"/>
                </a:lnTo>
                <a:lnTo>
                  <a:pt x="3020" y="10164"/>
                </a:lnTo>
                <a:lnTo>
                  <a:pt x="3526" y="10389"/>
                </a:lnTo>
                <a:lnTo>
                  <a:pt x="4013" y="10614"/>
                </a:lnTo>
                <a:lnTo>
                  <a:pt x="4238" y="10764"/>
                </a:lnTo>
                <a:lnTo>
                  <a:pt x="4445" y="10895"/>
                </a:lnTo>
                <a:lnTo>
                  <a:pt x="4651" y="11064"/>
                </a:lnTo>
                <a:lnTo>
                  <a:pt x="4839" y="11251"/>
                </a:lnTo>
                <a:lnTo>
                  <a:pt x="5007" y="11439"/>
                </a:lnTo>
                <a:lnTo>
                  <a:pt x="5139" y="11645"/>
                </a:lnTo>
                <a:lnTo>
                  <a:pt x="5251" y="11889"/>
                </a:lnTo>
                <a:lnTo>
                  <a:pt x="5345" y="12151"/>
                </a:lnTo>
                <a:lnTo>
                  <a:pt x="5382" y="12376"/>
                </a:lnTo>
                <a:lnTo>
                  <a:pt x="5382" y="12601"/>
                </a:lnTo>
                <a:lnTo>
                  <a:pt x="5364" y="12826"/>
                </a:lnTo>
                <a:lnTo>
                  <a:pt x="5326" y="13033"/>
                </a:lnTo>
                <a:lnTo>
                  <a:pt x="5251" y="13258"/>
                </a:lnTo>
                <a:lnTo>
                  <a:pt x="5157" y="13445"/>
                </a:lnTo>
                <a:lnTo>
                  <a:pt x="5045" y="13652"/>
                </a:lnTo>
                <a:lnTo>
                  <a:pt x="4914" y="13820"/>
                </a:lnTo>
                <a:lnTo>
                  <a:pt x="4801" y="13914"/>
                </a:lnTo>
                <a:lnTo>
                  <a:pt x="4670" y="14027"/>
                </a:lnTo>
                <a:lnTo>
                  <a:pt x="4557" y="14102"/>
                </a:lnTo>
                <a:lnTo>
                  <a:pt x="4426" y="14177"/>
                </a:lnTo>
                <a:lnTo>
                  <a:pt x="4145" y="14308"/>
                </a:lnTo>
                <a:lnTo>
                  <a:pt x="3863" y="14420"/>
                </a:lnTo>
                <a:lnTo>
                  <a:pt x="3545" y="14495"/>
                </a:lnTo>
                <a:lnTo>
                  <a:pt x="3245" y="14552"/>
                </a:lnTo>
                <a:lnTo>
                  <a:pt x="2626" y="14664"/>
                </a:lnTo>
                <a:lnTo>
                  <a:pt x="2213" y="14758"/>
                </a:lnTo>
                <a:lnTo>
                  <a:pt x="2007" y="14814"/>
                </a:lnTo>
                <a:lnTo>
                  <a:pt x="1801" y="14889"/>
                </a:lnTo>
                <a:lnTo>
                  <a:pt x="1613" y="14964"/>
                </a:lnTo>
                <a:lnTo>
                  <a:pt x="1444" y="15058"/>
                </a:lnTo>
                <a:lnTo>
                  <a:pt x="1276" y="15170"/>
                </a:lnTo>
                <a:lnTo>
                  <a:pt x="1107" y="15283"/>
                </a:lnTo>
                <a:lnTo>
                  <a:pt x="957" y="15414"/>
                </a:lnTo>
                <a:lnTo>
                  <a:pt x="807" y="15545"/>
                </a:lnTo>
                <a:lnTo>
                  <a:pt x="694" y="15695"/>
                </a:lnTo>
                <a:lnTo>
                  <a:pt x="563" y="15864"/>
                </a:lnTo>
                <a:lnTo>
                  <a:pt x="469" y="16052"/>
                </a:lnTo>
                <a:lnTo>
                  <a:pt x="376" y="16239"/>
                </a:lnTo>
                <a:lnTo>
                  <a:pt x="301" y="16446"/>
                </a:lnTo>
                <a:lnTo>
                  <a:pt x="244" y="16689"/>
                </a:lnTo>
                <a:lnTo>
                  <a:pt x="207" y="16989"/>
                </a:lnTo>
                <a:lnTo>
                  <a:pt x="207" y="17289"/>
                </a:lnTo>
                <a:lnTo>
                  <a:pt x="226" y="17589"/>
                </a:lnTo>
                <a:lnTo>
                  <a:pt x="282" y="17889"/>
                </a:lnTo>
                <a:lnTo>
                  <a:pt x="376" y="18189"/>
                </a:lnTo>
                <a:lnTo>
                  <a:pt x="507" y="18452"/>
                </a:lnTo>
                <a:lnTo>
                  <a:pt x="657" y="18715"/>
                </a:lnTo>
                <a:lnTo>
                  <a:pt x="826" y="18958"/>
                </a:lnTo>
                <a:lnTo>
                  <a:pt x="938" y="19090"/>
                </a:lnTo>
                <a:lnTo>
                  <a:pt x="1051" y="19202"/>
                </a:lnTo>
                <a:lnTo>
                  <a:pt x="1294" y="19390"/>
                </a:lnTo>
                <a:lnTo>
                  <a:pt x="1557" y="19577"/>
                </a:lnTo>
                <a:lnTo>
                  <a:pt x="1838" y="19746"/>
                </a:lnTo>
                <a:lnTo>
                  <a:pt x="2101" y="19933"/>
                </a:lnTo>
                <a:lnTo>
                  <a:pt x="2345" y="20121"/>
                </a:lnTo>
                <a:lnTo>
                  <a:pt x="2457" y="20233"/>
                </a:lnTo>
                <a:lnTo>
                  <a:pt x="2570" y="20346"/>
                </a:lnTo>
                <a:lnTo>
                  <a:pt x="2682" y="20477"/>
                </a:lnTo>
                <a:lnTo>
                  <a:pt x="2757" y="20608"/>
                </a:lnTo>
                <a:lnTo>
                  <a:pt x="2945" y="20927"/>
                </a:lnTo>
                <a:lnTo>
                  <a:pt x="3076" y="21265"/>
                </a:lnTo>
                <a:lnTo>
                  <a:pt x="3170" y="21621"/>
                </a:lnTo>
                <a:lnTo>
                  <a:pt x="3226" y="21977"/>
                </a:lnTo>
                <a:lnTo>
                  <a:pt x="3263" y="22352"/>
                </a:lnTo>
                <a:lnTo>
                  <a:pt x="3282" y="22727"/>
                </a:lnTo>
                <a:lnTo>
                  <a:pt x="3263" y="23084"/>
                </a:lnTo>
                <a:lnTo>
                  <a:pt x="3207" y="23459"/>
                </a:lnTo>
                <a:lnTo>
                  <a:pt x="3132" y="23871"/>
                </a:lnTo>
                <a:lnTo>
                  <a:pt x="3038" y="24303"/>
                </a:lnTo>
                <a:lnTo>
                  <a:pt x="2926" y="24715"/>
                </a:lnTo>
                <a:lnTo>
                  <a:pt x="2795" y="25109"/>
                </a:lnTo>
                <a:lnTo>
                  <a:pt x="2513" y="25934"/>
                </a:lnTo>
                <a:lnTo>
                  <a:pt x="2213" y="26721"/>
                </a:lnTo>
                <a:lnTo>
                  <a:pt x="1932" y="27547"/>
                </a:lnTo>
                <a:lnTo>
                  <a:pt x="1801" y="27940"/>
                </a:lnTo>
                <a:lnTo>
                  <a:pt x="1688" y="28353"/>
                </a:lnTo>
                <a:lnTo>
                  <a:pt x="1576" y="28765"/>
                </a:lnTo>
                <a:lnTo>
                  <a:pt x="1501" y="29197"/>
                </a:lnTo>
                <a:lnTo>
                  <a:pt x="1444" y="29628"/>
                </a:lnTo>
                <a:lnTo>
                  <a:pt x="1388" y="30059"/>
                </a:lnTo>
                <a:lnTo>
                  <a:pt x="1388" y="30453"/>
                </a:lnTo>
                <a:lnTo>
                  <a:pt x="1426" y="30866"/>
                </a:lnTo>
                <a:lnTo>
                  <a:pt x="1482" y="31259"/>
                </a:lnTo>
                <a:lnTo>
                  <a:pt x="1576" y="31653"/>
                </a:lnTo>
                <a:lnTo>
                  <a:pt x="1726" y="32028"/>
                </a:lnTo>
                <a:lnTo>
                  <a:pt x="1801" y="32216"/>
                </a:lnTo>
                <a:lnTo>
                  <a:pt x="1895" y="32384"/>
                </a:lnTo>
                <a:lnTo>
                  <a:pt x="2007" y="32553"/>
                </a:lnTo>
                <a:lnTo>
                  <a:pt x="2120" y="32703"/>
                </a:lnTo>
                <a:lnTo>
                  <a:pt x="2251" y="32853"/>
                </a:lnTo>
                <a:lnTo>
                  <a:pt x="2382" y="33003"/>
                </a:lnTo>
                <a:lnTo>
                  <a:pt x="2607" y="33191"/>
                </a:lnTo>
                <a:lnTo>
                  <a:pt x="2851" y="33341"/>
                </a:lnTo>
                <a:lnTo>
                  <a:pt x="3076" y="33453"/>
                </a:lnTo>
                <a:lnTo>
                  <a:pt x="3320" y="33528"/>
                </a:lnTo>
                <a:lnTo>
                  <a:pt x="3563" y="33566"/>
                </a:lnTo>
                <a:lnTo>
                  <a:pt x="3807" y="33603"/>
                </a:lnTo>
                <a:lnTo>
                  <a:pt x="4051" y="33585"/>
                </a:lnTo>
                <a:lnTo>
                  <a:pt x="4295" y="33566"/>
                </a:lnTo>
                <a:lnTo>
                  <a:pt x="4539" y="33510"/>
                </a:lnTo>
                <a:lnTo>
                  <a:pt x="4801" y="33435"/>
                </a:lnTo>
                <a:lnTo>
                  <a:pt x="5045" y="33360"/>
                </a:lnTo>
                <a:lnTo>
                  <a:pt x="5289" y="33247"/>
                </a:lnTo>
                <a:lnTo>
                  <a:pt x="5757" y="33022"/>
                </a:lnTo>
                <a:lnTo>
                  <a:pt x="6226" y="32778"/>
                </a:lnTo>
                <a:lnTo>
                  <a:pt x="6957" y="32366"/>
                </a:lnTo>
                <a:lnTo>
                  <a:pt x="7333" y="32159"/>
                </a:lnTo>
                <a:lnTo>
                  <a:pt x="7726" y="32009"/>
                </a:lnTo>
                <a:lnTo>
                  <a:pt x="7914" y="31953"/>
                </a:lnTo>
                <a:lnTo>
                  <a:pt x="8120" y="31897"/>
                </a:lnTo>
                <a:lnTo>
                  <a:pt x="8326" y="31859"/>
                </a:lnTo>
                <a:lnTo>
                  <a:pt x="8720" y="31859"/>
                </a:lnTo>
                <a:lnTo>
                  <a:pt x="8926" y="31897"/>
                </a:lnTo>
                <a:lnTo>
                  <a:pt x="9133" y="31953"/>
                </a:lnTo>
                <a:lnTo>
                  <a:pt x="9339" y="32028"/>
                </a:lnTo>
                <a:lnTo>
                  <a:pt x="9489" y="32122"/>
                </a:lnTo>
                <a:lnTo>
                  <a:pt x="9639" y="32216"/>
                </a:lnTo>
                <a:lnTo>
                  <a:pt x="9770" y="32309"/>
                </a:lnTo>
                <a:lnTo>
                  <a:pt x="9864" y="32422"/>
                </a:lnTo>
                <a:lnTo>
                  <a:pt x="9976" y="32535"/>
                </a:lnTo>
                <a:lnTo>
                  <a:pt x="10051" y="32666"/>
                </a:lnTo>
                <a:lnTo>
                  <a:pt x="10127" y="32797"/>
                </a:lnTo>
                <a:lnTo>
                  <a:pt x="10183" y="32928"/>
                </a:lnTo>
                <a:lnTo>
                  <a:pt x="10183" y="113"/>
                </a:lnTo>
                <a:lnTo>
                  <a:pt x="303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9" name="Google Shape;2179;p27"/>
          <p:cNvSpPr/>
          <p:nvPr/>
        </p:nvSpPr>
        <p:spPr>
          <a:xfrm rot="-4861296">
            <a:off x="-1308700" y="2952138"/>
            <a:ext cx="2806990" cy="808703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0" name="Google Shape;2180;p27"/>
          <p:cNvSpPr/>
          <p:nvPr/>
        </p:nvSpPr>
        <p:spPr>
          <a:xfrm rot="4730543" flipH="1">
            <a:off x="7517060" y="1577941"/>
            <a:ext cx="3241733" cy="933954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1" name="Google Shape;2181;p27"/>
          <p:cNvSpPr/>
          <p:nvPr/>
        </p:nvSpPr>
        <p:spPr>
          <a:xfrm>
            <a:off x="3097444" y="-77718"/>
            <a:ext cx="51143" cy="79922"/>
          </a:xfrm>
          <a:custGeom>
            <a:avLst/>
            <a:gdLst/>
            <a:ahLst/>
            <a:cxnLst/>
            <a:rect l="l" t="t" r="r" b="b"/>
            <a:pathLst>
              <a:path w="901" h="1408" extrusionOk="0">
                <a:moveTo>
                  <a:pt x="450" y="1"/>
                </a:moveTo>
                <a:lnTo>
                  <a:pt x="357" y="19"/>
                </a:lnTo>
                <a:lnTo>
                  <a:pt x="263" y="57"/>
                </a:lnTo>
                <a:lnTo>
                  <a:pt x="188" y="132"/>
                </a:lnTo>
                <a:lnTo>
                  <a:pt x="132" y="207"/>
                </a:lnTo>
                <a:lnTo>
                  <a:pt x="75" y="319"/>
                </a:lnTo>
                <a:lnTo>
                  <a:pt x="19" y="432"/>
                </a:lnTo>
                <a:lnTo>
                  <a:pt x="0" y="563"/>
                </a:lnTo>
                <a:lnTo>
                  <a:pt x="0" y="694"/>
                </a:lnTo>
                <a:lnTo>
                  <a:pt x="0" y="844"/>
                </a:lnTo>
                <a:lnTo>
                  <a:pt x="19" y="976"/>
                </a:lnTo>
                <a:lnTo>
                  <a:pt x="75" y="1088"/>
                </a:lnTo>
                <a:lnTo>
                  <a:pt x="132" y="1201"/>
                </a:lnTo>
                <a:lnTo>
                  <a:pt x="188" y="1276"/>
                </a:lnTo>
                <a:lnTo>
                  <a:pt x="263" y="1351"/>
                </a:lnTo>
                <a:lnTo>
                  <a:pt x="357" y="1388"/>
                </a:lnTo>
                <a:lnTo>
                  <a:pt x="450" y="1407"/>
                </a:lnTo>
                <a:lnTo>
                  <a:pt x="544" y="1388"/>
                </a:lnTo>
                <a:lnTo>
                  <a:pt x="619" y="1351"/>
                </a:lnTo>
                <a:lnTo>
                  <a:pt x="694" y="1276"/>
                </a:lnTo>
                <a:lnTo>
                  <a:pt x="769" y="1201"/>
                </a:lnTo>
                <a:lnTo>
                  <a:pt x="825" y="1088"/>
                </a:lnTo>
                <a:lnTo>
                  <a:pt x="863" y="976"/>
                </a:lnTo>
                <a:lnTo>
                  <a:pt x="882" y="844"/>
                </a:lnTo>
                <a:lnTo>
                  <a:pt x="900" y="694"/>
                </a:lnTo>
                <a:lnTo>
                  <a:pt x="882" y="563"/>
                </a:lnTo>
                <a:lnTo>
                  <a:pt x="863" y="432"/>
                </a:lnTo>
                <a:lnTo>
                  <a:pt x="825" y="319"/>
                </a:lnTo>
                <a:lnTo>
                  <a:pt x="769" y="207"/>
                </a:lnTo>
                <a:lnTo>
                  <a:pt x="694" y="132"/>
                </a:lnTo>
                <a:lnTo>
                  <a:pt x="619" y="57"/>
                </a:lnTo>
                <a:lnTo>
                  <a:pt x="544" y="19"/>
                </a:lnTo>
                <a:lnTo>
                  <a:pt x="450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2" name="Google Shape;2182;p27"/>
          <p:cNvSpPr/>
          <p:nvPr/>
        </p:nvSpPr>
        <p:spPr>
          <a:xfrm>
            <a:off x="3342267" y="-256527"/>
            <a:ext cx="68172" cy="109665"/>
          </a:xfrm>
          <a:custGeom>
            <a:avLst/>
            <a:gdLst/>
            <a:ahLst/>
            <a:cxnLst/>
            <a:rect l="l" t="t" r="r" b="b"/>
            <a:pathLst>
              <a:path w="1201" h="1932" extrusionOk="0">
                <a:moveTo>
                  <a:pt x="600" y="0"/>
                </a:moveTo>
                <a:lnTo>
                  <a:pt x="469" y="19"/>
                </a:lnTo>
                <a:lnTo>
                  <a:pt x="357" y="75"/>
                </a:lnTo>
                <a:lnTo>
                  <a:pt x="263" y="150"/>
                </a:lnTo>
                <a:lnTo>
                  <a:pt x="169" y="282"/>
                </a:lnTo>
                <a:lnTo>
                  <a:pt x="94" y="413"/>
                </a:lnTo>
                <a:lnTo>
                  <a:pt x="38" y="582"/>
                </a:lnTo>
                <a:lnTo>
                  <a:pt x="0" y="769"/>
                </a:lnTo>
                <a:lnTo>
                  <a:pt x="0" y="957"/>
                </a:lnTo>
                <a:lnTo>
                  <a:pt x="0" y="1163"/>
                </a:lnTo>
                <a:lnTo>
                  <a:pt x="38" y="1350"/>
                </a:lnTo>
                <a:lnTo>
                  <a:pt x="94" y="1500"/>
                </a:lnTo>
                <a:lnTo>
                  <a:pt x="169" y="1651"/>
                </a:lnTo>
                <a:lnTo>
                  <a:pt x="263" y="1763"/>
                </a:lnTo>
                <a:lnTo>
                  <a:pt x="357" y="1857"/>
                </a:lnTo>
                <a:lnTo>
                  <a:pt x="469" y="1913"/>
                </a:lnTo>
                <a:lnTo>
                  <a:pt x="600" y="1932"/>
                </a:lnTo>
                <a:lnTo>
                  <a:pt x="713" y="1913"/>
                </a:lnTo>
                <a:lnTo>
                  <a:pt x="825" y="1857"/>
                </a:lnTo>
                <a:lnTo>
                  <a:pt x="938" y="1763"/>
                </a:lnTo>
                <a:lnTo>
                  <a:pt x="1032" y="1651"/>
                </a:lnTo>
                <a:lnTo>
                  <a:pt x="1107" y="1500"/>
                </a:lnTo>
                <a:lnTo>
                  <a:pt x="1163" y="1350"/>
                </a:lnTo>
                <a:lnTo>
                  <a:pt x="1182" y="1163"/>
                </a:lnTo>
                <a:lnTo>
                  <a:pt x="1200" y="957"/>
                </a:lnTo>
                <a:lnTo>
                  <a:pt x="1182" y="769"/>
                </a:lnTo>
                <a:lnTo>
                  <a:pt x="1163" y="582"/>
                </a:lnTo>
                <a:lnTo>
                  <a:pt x="1107" y="413"/>
                </a:lnTo>
                <a:lnTo>
                  <a:pt x="1032" y="282"/>
                </a:lnTo>
                <a:lnTo>
                  <a:pt x="938" y="150"/>
                </a:lnTo>
                <a:lnTo>
                  <a:pt x="825" y="75"/>
                </a:lnTo>
                <a:lnTo>
                  <a:pt x="713" y="19"/>
                </a:lnTo>
                <a:lnTo>
                  <a:pt x="60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3" name="Google Shape;2183;p27"/>
          <p:cNvSpPr/>
          <p:nvPr/>
        </p:nvSpPr>
        <p:spPr>
          <a:xfrm>
            <a:off x="3308209" y="46824"/>
            <a:ext cx="68172" cy="109722"/>
          </a:xfrm>
          <a:custGeom>
            <a:avLst/>
            <a:gdLst/>
            <a:ahLst/>
            <a:cxnLst/>
            <a:rect l="l" t="t" r="r" b="b"/>
            <a:pathLst>
              <a:path w="1201" h="1933" extrusionOk="0">
                <a:moveTo>
                  <a:pt x="600" y="1"/>
                </a:moveTo>
                <a:lnTo>
                  <a:pt x="469" y="19"/>
                </a:lnTo>
                <a:lnTo>
                  <a:pt x="357" y="76"/>
                </a:lnTo>
                <a:lnTo>
                  <a:pt x="263" y="169"/>
                </a:lnTo>
                <a:lnTo>
                  <a:pt x="169" y="282"/>
                </a:lnTo>
                <a:lnTo>
                  <a:pt x="94" y="432"/>
                </a:lnTo>
                <a:lnTo>
                  <a:pt x="38" y="582"/>
                </a:lnTo>
                <a:lnTo>
                  <a:pt x="0" y="769"/>
                </a:lnTo>
                <a:lnTo>
                  <a:pt x="0" y="976"/>
                </a:lnTo>
                <a:lnTo>
                  <a:pt x="0" y="1163"/>
                </a:lnTo>
                <a:lnTo>
                  <a:pt x="38" y="1351"/>
                </a:lnTo>
                <a:lnTo>
                  <a:pt x="94" y="1519"/>
                </a:lnTo>
                <a:lnTo>
                  <a:pt x="169" y="1651"/>
                </a:lnTo>
                <a:lnTo>
                  <a:pt x="263" y="1782"/>
                </a:lnTo>
                <a:lnTo>
                  <a:pt x="357" y="1857"/>
                </a:lnTo>
                <a:lnTo>
                  <a:pt x="469" y="1913"/>
                </a:lnTo>
                <a:lnTo>
                  <a:pt x="600" y="1932"/>
                </a:lnTo>
                <a:lnTo>
                  <a:pt x="713" y="1913"/>
                </a:lnTo>
                <a:lnTo>
                  <a:pt x="825" y="1857"/>
                </a:lnTo>
                <a:lnTo>
                  <a:pt x="938" y="1782"/>
                </a:lnTo>
                <a:lnTo>
                  <a:pt x="1013" y="1651"/>
                </a:lnTo>
                <a:lnTo>
                  <a:pt x="1088" y="1519"/>
                </a:lnTo>
                <a:lnTo>
                  <a:pt x="1144" y="1351"/>
                </a:lnTo>
                <a:lnTo>
                  <a:pt x="1182" y="1163"/>
                </a:lnTo>
                <a:lnTo>
                  <a:pt x="1200" y="976"/>
                </a:lnTo>
                <a:lnTo>
                  <a:pt x="1182" y="769"/>
                </a:lnTo>
                <a:lnTo>
                  <a:pt x="1144" y="582"/>
                </a:lnTo>
                <a:lnTo>
                  <a:pt x="1088" y="432"/>
                </a:lnTo>
                <a:lnTo>
                  <a:pt x="1013" y="282"/>
                </a:lnTo>
                <a:lnTo>
                  <a:pt x="938" y="169"/>
                </a:lnTo>
                <a:lnTo>
                  <a:pt x="825" y="76"/>
                </a:lnTo>
                <a:lnTo>
                  <a:pt x="713" y="19"/>
                </a:lnTo>
                <a:lnTo>
                  <a:pt x="600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27"/>
          <p:cNvSpPr/>
          <p:nvPr/>
        </p:nvSpPr>
        <p:spPr>
          <a:xfrm>
            <a:off x="3490194" y="-117113"/>
            <a:ext cx="51143" cy="78843"/>
          </a:xfrm>
          <a:custGeom>
            <a:avLst/>
            <a:gdLst/>
            <a:ahLst/>
            <a:cxnLst/>
            <a:rect l="l" t="t" r="r" b="b"/>
            <a:pathLst>
              <a:path w="901" h="1389" extrusionOk="0">
                <a:moveTo>
                  <a:pt x="451" y="1"/>
                </a:moveTo>
                <a:lnTo>
                  <a:pt x="357" y="20"/>
                </a:lnTo>
                <a:lnTo>
                  <a:pt x="263" y="57"/>
                </a:lnTo>
                <a:lnTo>
                  <a:pt x="188" y="113"/>
                </a:lnTo>
                <a:lnTo>
                  <a:pt x="132" y="207"/>
                </a:lnTo>
                <a:lnTo>
                  <a:pt x="76" y="301"/>
                </a:lnTo>
                <a:lnTo>
                  <a:pt x="38" y="432"/>
                </a:lnTo>
                <a:lnTo>
                  <a:pt x="1" y="563"/>
                </a:lnTo>
                <a:lnTo>
                  <a:pt x="1" y="695"/>
                </a:lnTo>
                <a:lnTo>
                  <a:pt x="1" y="845"/>
                </a:lnTo>
                <a:lnTo>
                  <a:pt x="38" y="976"/>
                </a:lnTo>
                <a:lnTo>
                  <a:pt x="76" y="1088"/>
                </a:lnTo>
                <a:lnTo>
                  <a:pt x="132" y="1201"/>
                </a:lnTo>
                <a:lnTo>
                  <a:pt x="188" y="1276"/>
                </a:lnTo>
                <a:lnTo>
                  <a:pt x="263" y="1351"/>
                </a:lnTo>
                <a:lnTo>
                  <a:pt x="357" y="1388"/>
                </a:lnTo>
                <a:lnTo>
                  <a:pt x="545" y="1388"/>
                </a:lnTo>
                <a:lnTo>
                  <a:pt x="620" y="1351"/>
                </a:lnTo>
                <a:lnTo>
                  <a:pt x="695" y="1276"/>
                </a:lnTo>
                <a:lnTo>
                  <a:pt x="770" y="1201"/>
                </a:lnTo>
                <a:lnTo>
                  <a:pt x="826" y="1088"/>
                </a:lnTo>
                <a:lnTo>
                  <a:pt x="863" y="976"/>
                </a:lnTo>
                <a:lnTo>
                  <a:pt x="882" y="845"/>
                </a:lnTo>
                <a:lnTo>
                  <a:pt x="901" y="695"/>
                </a:lnTo>
                <a:lnTo>
                  <a:pt x="882" y="563"/>
                </a:lnTo>
                <a:lnTo>
                  <a:pt x="863" y="432"/>
                </a:lnTo>
                <a:lnTo>
                  <a:pt x="826" y="301"/>
                </a:lnTo>
                <a:lnTo>
                  <a:pt x="770" y="207"/>
                </a:lnTo>
                <a:lnTo>
                  <a:pt x="695" y="113"/>
                </a:lnTo>
                <a:lnTo>
                  <a:pt x="620" y="57"/>
                </a:lnTo>
                <a:lnTo>
                  <a:pt x="545" y="20"/>
                </a:lnTo>
                <a:lnTo>
                  <a:pt x="451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5" name="Google Shape;2185;p27"/>
          <p:cNvSpPr/>
          <p:nvPr/>
        </p:nvSpPr>
        <p:spPr>
          <a:xfrm>
            <a:off x="3515738" y="215017"/>
            <a:ext cx="51143" cy="79865"/>
          </a:xfrm>
          <a:custGeom>
            <a:avLst/>
            <a:gdLst/>
            <a:ahLst/>
            <a:cxnLst/>
            <a:rect l="l" t="t" r="r" b="b"/>
            <a:pathLst>
              <a:path w="901" h="1407" extrusionOk="0">
                <a:moveTo>
                  <a:pt x="451" y="0"/>
                </a:moveTo>
                <a:lnTo>
                  <a:pt x="357" y="19"/>
                </a:lnTo>
                <a:lnTo>
                  <a:pt x="263" y="57"/>
                </a:lnTo>
                <a:lnTo>
                  <a:pt x="188" y="132"/>
                </a:lnTo>
                <a:lnTo>
                  <a:pt x="132" y="207"/>
                </a:lnTo>
                <a:lnTo>
                  <a:pt x="76" y="319"/>
                </a:lnTo>
                <a:lnTo>
                  <a:pt x="38" y="432"/>
                </a:lnTo>
                <a:lnTo>
                  <a:pt x="1" y="563"/>
                </a:lnTo>
                <a:lnTo>
                  <a:pt x="1" y="713"/>
                </a:lnTo>
                <a:lnTo>
                  <a:pt x="1" y="844"/>
                </a:lnTo>
                <a:lnTo>
                  <a:pt x="38" y="975"/>
                </a:lnTo>
                <a:lnTo>
                  <a:pt x="76" y="1107"/>
                </a:lnTo>
                <a:lnTo>
                  <a:pt x="132" y="1200"/>
                </a:lnTo>
                <a:lnTo>
                  <a:pt x="188" y="1294"/>
                </a:lnTo>
                <a:lnTo>
                  <a:pt x="263" y="1350"/>
                </a:lnTo>
                <a:lnTo>
                  <a:pt x="357" y="1388"/>
                </a:lnTo>
                <a:lnTo>
                  <a:pt x="451" y="1407"/>
                </a:lnTo>
                <a:lnTo>
                  <a:pt x="545" y="1388"/>
                </a:lnTo>
                <a:lnTo>
                  <a:pt x="620" y="1350"/>
                </a:lnTo>
                <a:lnTo>
                  <a:pt x="695" y="1294"/>
                </a:lnTo>
                <a:lnTo>
                  <a:pt x="770" y="1200"/>
                </a:lnTo>
                <a:lnTo>
                  <a:pt x="826" y="1107"/>
                </a:lnTo>
                <a:lnTo>
                  <a:pt x="863" y="975"/>
                </a:lnTo>
                <a:lnTo>
                  <a:pt x="882" y="844"/>
                </a:lnTo>
                <a:lnTo>
                  <a:pt x="901" y="713"/>
                </a:lnTo>
                <a:lnTo>
                  <a:pt x="882" y="563"/>
                </a:lnTo>
                <a:lnTo>
                  <a:pt x="863" y="432"/>
                </a:lnTo>
                <a:lnTo>
                  <a:pt x="826" y="319"/>
                </a:lnTo>
                <a:lnTo>
                  <a:pt x="770" y="207"/>
                </a:lnTo>
                <a:lnTo>
                  <a:pt x="695" y="132"/>
                </a:lnTo>
                <a:lnTo>
                  <a:pt x="620" y="57"/>
                </a:lnTo>
                <a:lnTo>
                  <a:pt x="545" y="19"/>
                </a:lnTo>
                <a:lnTo>
                  <a:pt x="45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6" name="Google Shape;2186;p27"/>
          <p:cNvSpPr/>
          <p:nvPr/>
        </p:nvSpPr>
        <p:spPr>
          <a:xfrm>
            <a:off x="3097444" y="215017"/>
            <a:ext cx="51143" cy="79865"/>
          </a:xfrm>
          <a:custGeom>
            <a:avLst/>
            <a:gdLst/>
            <a:ahLst/>
            <a:cxnLst/>
            <a:rect l="l" t="t" r="r" b="b"/>
            <a:pathLst>
              <a:path w="901" h="1407" extrusionOk="0">
                <a:moveTo>
                  <a:pt x="450" y="0"/>
                </a:moveTo>
                <a:lnTo>
                  <a:pt x="357" y="19"/>
                </a:lnTo>
                <a:lnTo>
                  <a:pt x="263" y="57"/>
                </a:lnTo>
                <a:lnTo>
                  <a:pt x="188" y="132"/>
                </a:lnTo>
                <a:lnTo>
                  <a:pt x="132" y="207"/>
                </a:lnTo>
                <a:lnTo>
                  <a:pt x="75" y="319"/>
                </a:lnTo>
                <a:lnTo>
                  <a:pt x="19" y="432"/>
                </a:lnTo>
                <a:lnTo>
                  <a:pt x="0" y="563"/>
                </a:lnTo>
                <a:lnTo>
                  <a:pt x="0" y="713"/>
                </a:lnTo>
                <a:lnTo>
                  <a:pt x="0" y="844"/>
                </a:lnTo>
                <a:lnTo>
                  <a:pt x="19" y="975"/>
                </a:lnTo>
                <a:lnTo>
                  <a:pt x="75" y="1107"/>
                </a:lnTo>
                <a:lnTo>
                  <a:pt x="132" y="1200"/>
                </a:lnTo>
                <a:lnTo>
                  <a:pt x="188" y="1294"/>
                </a:lnTo>
                <a:lnTo>
                  <a:pt x="263" y="1350"/>
                </a:lnTo>
                <a:lnTo>
                  <a:pt x="357" y="1388"/>
                </a:lnTo>
                <a:lnTo>
                  <a:pt x="450" y="1407"/>
                </a:lnTo>
                <a:lnTo>
                  <a:pt x="544" y="1388"/>
                </a:lnTo>
                <a:lnTo>
                  <a:pt x="619" y="1350"/>
                </a:lnTo>
                <a:lnTo>
                  <a:pt x="694" y="1294"/>
                </a:lnTo>
                <a:lnTo>
                  <a:pt x="769" y="1200"/>
                </a:lnTo>
                <a:lnTo>
                  <a:pt x="825" y="1107"/>
                </a:lnTo>
                <a:lnTo>
                  <a:pt x="863" y="975"/>
                </a:lnTo>
                <a:lnTo>
                  <a:pt x="882" y="844"/>
                </a:lnTo>
                <a:lnTo>
                  <a:pt x="900" y="713"/>
                </a:lnTo>
                <a:lnTo>
                  <a:pt x="882" y="563"/>
                </a:lnTo>
                <a:lnTo>
                  <a:pt x="863" y="432"/>
                </a:lnTo>
                <a:lnTo>
                  <a:pt x="825" y="319"/>
                </a:lnTo>
                <a:lnTo>
                  <a:pt x="769" y="207"/>
                </a:lnTo>
                <a:lnTo>
                  <a:pt x="694" y="132"/>
                </a:lnTo>
                <a:lnTo>
                  <a:pt x="619" y="57"/>
                </a:lnTo>
                <a:lnTo>
                  <a:pt x="544" y="19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7" name="Google Shape;2187;p27"/>
          <p:cNvSpPr/>
          <p:nvPr/>
        </p:nvSpPr>
        <p:spPr>
          <a:xfrm>
            <a:off x="4226859" y="-58621"/>
            <a:ext cx="68172" cy="110744"/>
          </a:xfrm>
          <a:custGeom>
            <a:avLst/>
            <a:gdLst/>
            <a:ahLst/>
            <a:cxnLst/>
            <a:rect l="l" t="t" r="r" b="b"/>
            <a:pathLst>
              <a:path w="1201" h="1951" extrusionOk="0">
                <a:moveTo>
                  <a:pt x="600" y="0"/>
                </a:moveTo>
                <a:lnTo>
                  <a:pt x="469" y="19"/>
                </a:lnTo>
                <a:lnTo>
                  <a:pt x="357" y="75"/>
                </a:lnTo>
                <a:lnTo>
                  <a:pt x="263" y="169"/>
                </a:lnTo>
                <a:lnTo>
                  <a:pt x="169" y="300"/>
                </a:lnTo>
                <a:lnTo>
                  <a:pt x="94" y="432"/>
                </a:lnTo>
                <a:lnTo>
                  <a:pt x="38" y="600"/>
                </a:lnTo>
                <a:lnTo>
                  <a:pt x="0" y="788"/>
                </a:lnTo>
                <a:lnTo>
                  <a:pt x="0" y="975"/>
                </a:lnTo>
                <a:lnTo>
                  <a:pt x="0" y="1182"/>
                </a:lnTo>
                <a:lnTo>
                  <a:pt x="38" y="1351"/>
                </a:lnTo>
                <a:lnTo>
                  <a:pt x="94" y="1519"/>
                </a:lnTo>
                <a:lnTo>
                  <a:pt x="169" y="1669"/>
                </a:lnTo>
                <a:lnTo>
                  <a:pt x="263" y="1782"/>
                </a:lnTo>
                <a:lnTo>
                  <a:pt x="357" y="1876"/>
                </a:lnTo>
                <a:lnTo>
                  <a:pt x="469" y="1932"/>
                </a:lnTo>
                <a:lnTo>
                  <a:pt x="600" y="1951"/>
                </a:lnTo>
                <a:lnTo>
                  <a:pt x="713" y="1932"/>
                </a:lnTo>
                <a:lnTo>
                  <a:pt x="825" y="1876"/>
                </a:lnTo>
                <a:lnTo>
                  <a:pt x="938" y="1782"/>
                </a:lnTo>
                <a:lnTo>
                  <a:pt x="1013" y="1669"/>
                </a:lnTo>
                <a:lnTo>
                  <a:pt x="1088" y="1519"/>
                </a:lnTo>
                <a:lnTo>
                  <a:pt x="1144" y="1351"/>
                </a:lnTo>
                <a:lnTo>
                  <a:pt x="1182" y="1182"/>
                </a:lnTo>
                <a:lnTo>
                  <a:pt x="1200" y="975"/>
                </a:lnTo>
                <a:lnTo>
                  <a:pt x="1182" y="788"/>
                </a:lnTo>
                <a:lnTo>
                  <a:pt x="1144" y="600"/>
                </a:lnTo>
                <a:lnTo>
                  <a:pt x="1088" y="432"/>
                </a:lnTo>
                <a:lnTo>
                  <a:pt x="1013" y="300"/>
                </a:lnTo>
                <a:lnTo>
                  <a:pt x="938" y="169"/>
                </a:lnTo>
                <a:lnTo>
                  <a:pt x="825" y="75"/>
                </a:lnTo>
                <a:lnTo>
                  <a:pt x="713" y="19"/>
                </a:lnTo>
                <a:lnTo>
                  <a:pt x="60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8" name="Google Shape;2188;p27"/>
          <p:cNvSpPr/>
          <p:nvPr/>
        </p:nvSpPr>
        <p:spPr>
          <a:xfrm>
            <a:off x="3762718" y="-53252"/>
            <a:ext cx="69250" cy="110800"/>
          </a:xfrm>
          <a:custGeom>
            <a:avLst/>
            <a:gdLst/>
            <a:ahLst/>
            <a:cxnLst/>
            <a:rect l="l" t="t" r="r" b="b"/>
            <a:pathLst>
              <a:path w="1220" h="1952" extrusionOk="0">
                <a:moveTo>
                  <a:pt x="619" y="1"/>
                </a:moveTo>
                <a:lnTo>
                  <a:pt x="488" y="20"/>
                </a:lnTo>
                <a:lnTo>
                  <a:pt x="375" y="76"/>
                </a:lnTo>
                <a:lnTo>
                  <a:pt x="281" y="170"/>
                </a:lnTo>
                <a:lnTo>
                  <a:pt x="188" y="282"/>
                </a:lnTo>
                <a:lnTo>
                  <a:pt x="113" y="432"/>
                </a:lnTo>
                <a:lnTo>
                  <a:pt x="56" y="601"/>
                </a:lnTo>
                <a:lnTo>
                  <a:pt x="19" y="770"/>
                </a:lnTo>
                <a:lnTo>
                  <a:pt x="0" y="976"/>
                </a:lnTo>
                <a:lnTo>
                  <a:pt x="19" y="1164"/>
                </a:lnTo>
                <a:lnTo>
                  <a:pt x="56" y="1351"/>
                </a:lnTo>
                <a:lnTo>
                  <a:pt x="113" y="1520"/>
                </a:lnTo>
                <a:lnTo>
                  <a:pt x="188" y="1651"/>
                </a:lnTo>
                <a:lnTo>
                  <a:pt x="281" y="1782"/>
                </a:lnTo>
                <a:lnTo>
                  <a:pt x="375" y="1876"/>
                </a:lnTo>
                <a:lnTo>
                  <a:pt x="488" y="1932"/>
                </a:lnTo>
                <a:lnTo>
                  <a:pt x="619" y="1951"/>
                </a:lnTo>
                <a:lnTo>
                  <a:pt x="731" y="1932"/>
                </a:lnTo>
                <a:lnTo>
                  <a:pt x="844" y="1876"/>
                </a:lnTo>
                <a:lnTo>
                  <a:pt x="957" y="1782"/>
                </a:lnTo>
                <a:lnTo>
                  <a:pt x="1032" y="1651"/>
                </a:lnTo>
                <a:lnTo>
                  <a:pt x="1107" y="1520"/>
                </a:lnTo>
                <a:lnTo>
                  <a:pt x="1163" y="1351"/>
                </a:lnTo>
                <a:lnTo>
                  <a:pt x="1200" y="1164"/>
                </a:lnTo>
                <a:lnTo>
                  <a:pt x="1219" y="976"/>
                </a:lnTo>
                <a:lnTo>
                  <a:pt x="1200" y="770"/>
                </a:lnTo>
                <a:lnTo>
                  <a:pt x="1163" y="601"/>
                </a:lnTo>
                <a:lnTo>
                  <a:pt x="1107" y="432"/>
                </a:lnTo>
                <a:lnTo>
                  <a:pt x="1032" y="282"/>
                </a:lnTo>
                <a:lnTo>
                  <a:pt x="957" y="170"/>
                </a:lnTo>
                <a:lnTo>
                  <a:pt x="844" y="76"/>
                </a:lnTo>
                <a:lnTo>
                  <a:pt x="731" y="20"/>
                </a:lnTo>
                <a:lnTo>
                  <a:pt x="619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9" name="Google Shape;2189;p27"/>
          <p:cNvSpPr/>
          <p:nvPr/>
        </p:nvSpPr>
        <p:spPr>
          <a:xfrm>
            <a:off x="4579193" y="-3275"/>
            <a:ext cx="68172" cy="110744"/>
          </a:xfrm>
          <a:custGeom>
            <a:avLst/>
            <a:gdLst/>
            <a:ahLst/>
            <a:cxnLst/>
            <a:rect l="l" t="t" r="r" b="b"/>
            <a:pathLst>
              <a:path w="1201" h="1951" extrusionOk="0">
                <a:moveTo>
                  <a:pt x="600" y="0"/>
                </a:moveTo>
                <a:lnTo>
                  <a:pt x="488" y="19"/>
                </a:lnTo>
                <a:lnTo>
                  <a:pt x="375" y="75"/>
                </a:lnTo>
                <a:lnTo>
                  <a:pt x="263" y="169"/>
                </a:lnTo>
                <a:lnTo>
                  <a:pt x="188" y="282"/>
                </a:lnTo>
                <a:lnTo>
                  <a:pt x="113" y="432"/>
                </a:lnTo>
                <a:lnTo>
                  <a:pt x="56" y="601"/>
                </a:lnTo>
                <a:lnTo>
                  <a:pt x="19" y="788"/>
                </a:lnTo>
                <a:lnTo>
                  <a:pt x="0" y="976"/>
                </a:lnTo>
                <a:lnTo>
                  <a:pt x="19" y="1182"/>
                </a:lnTo>
                <a:lnTo>
                  <a:pt x="56" y="1351"/>
                </a:lnTo>
                <a:lnTo>
                  <a:pt x="113" y="1519"/>
                </a:lnTo>
                <a:lnTo>
                  <a:pt x="188" y="1669"/>
                </a:lnTo>
                <a:lnTo>
                  <a:pt x="263" y="1782"/>
                </a:lnTo>
                <a:lnTo>
                  <a:pt x="375" y="1876"/>
                </a:lnTo>
                <a:lnTo>
                  <a:pt x="488" y="1932"/>
                </a:lnTo>
                <a:lnTo>
                  <a:pt x="600" y="1951"/>
                </a:lnTo>
                <a:lnTo>
                  <a:pt x="731" y="1932"/>
                </a:lnTo>
                <a:lnTo>
                  <a:pt x="844" y="1876"/>
                </a:lnTo>
                <a:lnTo>
                  <a:pt x="938" y="1782"/>
                </a:lnTo>
                <a:lnTo>
                  <a:pt x="1031" y="1669"/>
                </a:lnTo>
                <a:lnTo>
                  <a:pt x="1106" y="1519"/>
                </a:lnTo>
                <a:lnTo>
                  <a:pt x="1163" y="1351"/>
                </a:lnTo>
                <a:lnTo>
                  <a:pt x="1200" y="1182"/>
                </a:lnTo>
                <a:lnTo>
                  <a:pt x="1200" y="976"/>
                </a:lnTo>
                <a:lnTo>
                  <a:pt x="1200" y="788"/>
                </a:lnTo>
                <a:lnTo>
                  <a:pt x="1163" y="601"/>
                </a:lnTo>
                <a:lnTo>
                  <a:pt x="1106" y="432"/>
                </a:lnTo>
                <a:lnTo>
                  <a:pt x="1031" y="282"/>
                </a:lnTo>
                <a:lnTo>
                  <a:pt x="938" y="169"/>
                </a:lnTo>
                <a:lnTo>
                  <a:pt x="844" y="75"/>
                </a:lnTo>
                <a:lnTo>
                  <a:pt x="731" y="19"/>
                </a:lnTo>
                <a:lnTo>
                  <a:pt x="60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0" name="Google Shape;2190;p27"/>
          <p:cNvSpPr/>
          <p:nvPr/>
        </p:nvSpPr>
        <p:spPr>
          <a:xfrm>
            <a:off x="4553593" y="228779"/>
            <a:ext cx="51200" cy="79865"/>
          </a:xfrm>
          <a:custGeom>
            <a:avLst/>
            <a:gdLst/>
            <a:ahLst/>
            <a:cxnLst/>
            <a:rect l="l" t="t" r="r" b="b"/>
            <a:pathLst>
              <a:path w="902" h="1407" extrusionOk="0">
                <a:moveTo>
                  <a:pt x="451" y="0"/>
                </a:moveTo>
                <a:lnTo>
                  <a:pt x="357" y="19"/>
                </a:lnTo>
                <a:lnTo>
                  <a:pt x="282" y="57"/>
                </a:lnTo>
                <a:lnTo>
                  <a:pt x="207" y="132"/>
                </a:lnTo>
                <a:lnTo>
                  <a:pt x="132" y="207"/>
                </a:lnTo>
                <a:lnTo>
                  <a:pt x="76" y="319"/>
                </a:lnTo>
                <a:lnTo>
                  <a:pt x="38" y="432"/>
                </a:lnTo>
                <a:lnTo>
                  <a:pt x="20" y="563"/>
                </a:lnTo>
                <a:lnTo>
                  <a:pt x="1" y="713"/>
                </a:lnTo>
                <a:lnTo>
                  <a:pt x="20" y="844"/>
                </a:lnTo>
                <a:lnTo>
                  <a:pt x="38" y="975"/>
                </a:lnTo>
                <a:lnTo>
                  <a:pt x="76" y="1088"/>
                </a:lnTo>
                <a:lnTo>
                  <a:pt x="132" y="1200"/>
                </a:lnTo>
                <a:lnTo>
                  <a:pt x="207" y="1275"/>
                </a:lnTo>
                <a:lnTo>
                  <a:pt x="282" y="1350"/>
                </a:lnTo>
                <a:lnTo>
                  <a:pt x="357" y="1388"/>
                </a:lnTo>
                <a:lnTo>
                  <a:pt x="451" y="1407"/>
                </a:lnTo>
                <a:lnTo>
                  <a:pt x="545" y="1388"/>
                </a:lnTo>
                <a:lnTo>
                  <a:pt x="639" y="1350"/>
                </a:lnTo>
                <a:lnTo>
                  <a:pt x="714" y="1275"/>
                </a:lnTo>
                <a:lnTo>
                  <a:pt x="770" y="1200"/>
                </a:lnTo>
                <a:lnTo>
                  <a:pt x="826" y="1088"/>
                </a:lnTo>
                <a:lnTo>
                  <a:pt x="864" y="975"/>
                </a:lnTo>
                <a:lnTo>
                  <a:pt x="901" y="844"/>
                </a:lnTo>
                <a:lnTo>
                  <a:pt x="901" y="713"/>
                </a:lnTo>
                <a:lnTo>
                  <a:pt x="901" y="563"/>
                </a:lnTo>
                <a:lnTo>
                  <a:pt x="864" y="432"/>
                </a:lnTo>
                <a:lnTo>
                  <a:pt x="826" y="319"/>
                </a:lnTo>
                <a:lnTo>
                  <a:pt x="770" y="207"/>
                </a:lnTo>
                <a:lnTo>
                  <a:pt x="714" y="132"/>
                </a:lnTo>
                <a:lnTo>
                  <a:pt x="639" y="57"/>
                </a:lnTo>
                <a:lnTo>
                  <a:pt x="545" y="19"/>
                </a:lnTo>
                <a:lnTo>
                  <a:pt x="45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1" name="Google Shape;2191;p27"/>
          <p:cNvSpPr/>
          <p:nvPr/>
        </p:nvSpPr>
        <p:spPr>
          <a:xfrm>
            <a:off x="3951118" y="255434"/>
            <a:ext cx="51143" cy="78843"/>
          </a:xfrm>
          <a:custGeom>
            <a:avLst/>
            <a:gdLst/>
            <a:ahLst/>
            <a:cxnLst/>
            <a:rect l="l" t="t" r="r" b="b"/>
            <a:pathLst>
              <a:path w="901" h="1389" extrusionOk="0">
                <a:moveTo>
                  <a:pt x="357" y="1"/>
                </a:moveTo>
                <a:lnTo>
                  <a:pt x="281" y="57"/>
                </a:lnTo>
                <a:lnTo>
                  <a:pt x="206" y="113"/>
                </a:lnTo>
                <a:lnTo>
                  <a:pt x="131" y="207"/>
                </a:lnTo>
                <a:lnTo>
                  <a:pt x="75" y="301"/>
                </a:lnTo>
                <a:lnTo>
                  <a:pt x="38" y="432"/>
                </a:lnTo>
                <a:lnTo>
                  <a:pt x="19" y="563"/>
                </a:lnTo>
                <a:lnTo>
                  <a:pt x="0" y="695"/>
                </a:lnTo>
                <a:lnTo>
                  <a:pt x="19" y="845"/>
                </a:lnTo>
                <a:lnTo>
                  <a:pt x="38" y="976"/>
                </a:lnTo>
                <a:lnTo>
                  <a:pt x="75" y="1089"/>
                </a:lnTo>
                <a:lnTo>
                  <a:pt x="131" y="1182"/>
                </a:lnTo>
                <a:lnTo>
                  <a:pt x="206" y="1276"/>
                </a:lnTo>
                <a:lnTo>
                  <a:pt x="281" y="1332"/>
                </a:lnTo>
                <a:lnTo>
                  <a:pt x="357" y="1389"/>
                </a:lnTo>
                <a:lnTo>
                  <a:pt x="544" y="1389"/>
                </a:lnTo>
                <a:lnTo>
                  <a:pt x="619" y="1332"/>
                </a:lnTo>
                <a:lnTo>
                  <a:pt x="713" y="1276"/>
                </a:lnTo>
                <a:lnTo>
                  <a:pt x="769" y="1182"/>
                </a:lnTo>
                <a:lnTo>
                  <a:pt x="825" y="1089"/>
                </a:lnTo>
                <a:lnTo>
                  <a:pt x="863" y="976"/>
                </a:lnTo>
                <a:lnTo>
                  <a:pt x="900" y="845"/>
                </a:lnTo>
                <a:lnTo>
                  <a:pt x="900" y="695"/>
                </a:lnTo>
                <a:lnTo>
                  <a:pt x="900" y="563"/>
                </a:lnTo>
                <a:lnTo>
                  <a:pt x="863" y="432"/>
                </a:lnTo>
                <a:lnTo>
                  <a:pt x="825" y="301"/>
                </a:lnTo>
                <a:lnTo>
                  <a:pt x="769" y="207"/>
                </a:lnTo>
                <a:lnTo>
                  <a:pt x="713" y="113"/>
                </a:lnTo>
                <a:lnTo>
                  <a:pt x="619" y="57"/>
                </a:lnTo>
                <a:lnTo>
                  <a:pt x="544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2" name="Google Shape;2192;p27"/>
          <p:cNvSpPr/>
          <p:nvPr/>
        </p:nvSpPr>
        <p:spPr>
          <a:xfrm>
            <a:off x="4895312" y="228779"/>
            <a:ext cx="51143" cy="79865"/>
          </a:xfrm>
          <a:custGeom>
            <a:avLst/>
            <a:gdLst/>
            <a:ahLst/>
            <a:cxnLst/>
            <a:rect l="l" t="t" r="r" b="b"/>
            <a:pathLst>
              <a:path w="901" h="1407" extrusionOk="0">
                <a:moveTo>
                  <a:pt x="450" y="0"/>
                </a:moveTo>
                <a:lnTo>
                  <a:pt x="357" y="19"/>
                </a:lnTo>
                <a:lnTo>
                  <a:pt x="282" y="57"/>
                </a:lnTo>
                <a:lnTo>
                  <a:pt x="207" y="132"/>
                </a:lnTo>
                <a:lnTo>
                  <a:pt x="132" y="207"/>
                </a:lnTo>
                <a:lnTo>
                  <a:pt x="75" y="319"/>
                </a:lnTo>
                <a:lnTo>
                  <a:pt x="38" y="432"/>
                </a:lnTo>
                <a:lnTo>
                  <a:pt x="19" y="563"/>
                </a:lnTo>
                <a:lnTo>
                  <a:pt x="0" y="713"/>
                </a:lnTo>
                <a:lnTo>
                  <a:pt x="19" y="844"/>
                </a:lnTo>
                <a:lnTo>
                  <a:pt x="38" y="975"/>
                </a:lnTo>
                <a:lnTo>
                  <a:pt x="75" y="1088"/>
                </a:lnTo>
                <a:lnTo>
                  <a:pt x="132" y="1200"/>
                </a:lnTo>
                <a:lnTo>
                  <a:pt x="207" y="1275"/>
                </a:lnTo>
                <a:lnTo>
                  <a:pt x="282" y="1350"/>
                </a:lnTo>
                <a:lnTo>
                  <a:pt x="357" y="1388"/>
                </a:lnTo>
                <a:lnTo>
                  <a:pt x="450" y="1407"/>
                </a:lnTo>
                <a:lnTo>
                  <a:pt x="544" y="1388"/>
                </a:lnTo>
                <a:lnTo>
                  <a:pt x="638" y="1350"/>
                </a:lnTo>
                <a:lnTo>
                  <a:pt x="713" y="1275"/>
                </a:lnTo>
                <a:lnTo>
                  <a:pt x="769" y="1200"/>
                </a:lnTo>
                <a:lnTo>
                  <a:pt x="825" y="1088"/>
                </a:lnTo>
                <a:lnTo>
                  <a:pt x="863" y="975"/>
                </a:lnTo>
                <a:lnTo>
                  <a:pt x="900" y="844"/>
                </a:lnTo>
                <a:lnTo>
                  <a:pt x="900" y="713"/>
                </a:lnTo>
                <a:lnTo>
                  <a:pt x="900" y="563"/>
                </a:lnTo>
                <a:lnTo>
                  <a:pt x="863" y="432"/>
                </a:lnTo>
                <a:lnTo>
                  <a:pt x="825" y="319"/>
                </a:lnTo>
                <a:lnTo>
                  <a:pt x="769" y="207"/>
                </a:lnTo>
                <a:lnTo>
                  <a:pt x="713" y="132"/>
                </a:lnTo>
                <a:lnTo>
                  <a:pt x="638" y="57"/>
                </a:lnTo>
                <a:lnTo>
                  <a:pt x="544" y="19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01" name="Google Shape;2201;p27"/>
          <p:cNvGrpSpPr/>
          <p:nvPr/>
        </p:nvGrpSpPr>
        <p:grpSpPr>
          <a:xfrm rot="2326538">
            <a:off x="3348603" y="1243656"/>
            <a:ext cx="283183" cy="609607"/>
            <a:chOff x="-4310950" y="-1390575"/>
            <a:chExt cx="481850" cy="1037275"/>
          </a:xfrm>
        </p:grpSpPr>
        <p:sp>
          <p:nvSpPr>
            <p:cNvPr id="2202" name="Google Shape;2202;p27"/>
            <p:cNvSpPr/>
            <p:nvPr/>
          </p:nvSpPr>
          <p:spPr>
            <a:xfrm>
              <a:off x="-4310950" y="-1390575"/>
              <a:ext cx="481850" cy="1037275"/>
            </a:xfrm>
            <a:custGeom>
              <a:avLst/>
              <a:gdLst/>
              <a:ahLst/>
              <a:cxnLst/>
              <a:rect l="l" t="t" r="r" b="b"/>
              <a:pathLst>
                <a:path w="19274" h="41491" extrusionOk="0">
                  <a:moveTo>
                    <a:pt x="12463" y="1"/>
                  </a:moveTo>
                  <a:lnTo>
                    <a:pt x="11894" y="432"/>
                  </a:lnTo>
                  <a:lnTo>
                    <a:pt x="11364" y="903"/>
                  </a:lnTo>
                  <a:lnTo>
                    <a:pt x="10834" y="1394"/>
                  </a:lnTo>
                  <a:lnTo>
                    <a:pt x="10324" y="1904"/>
                  </a:lnTo>
                  <a:lnTo>
                    <a:pt x="9833" y="2434"/>
                  </a:lnTo>
                  <a:lnTo>
                    <a:pt x="9362" y="2964"/>
                  </a:lnTo>
                  <a:lnTo>
                    <a:pt x="8911" y="3533"/>
                  </a:lnTo>
                  <a:lnTo>
                    <a:pt x="8479" y="4102"/>
                  </a:lnTo>
                  <a:lnTo>
                    <a:pt x="8067" y="4691"/>
                  </a:lnTo>
                  <a:lnTo>
                    <a:pt x="7674" y="5300"/>
                  </a:lnTo>
                  <a:lnTo>
                    <a:pt x="7321" y="5928"/>
                  </a:lnTo>
                  <a:lnTo>
                    <a:pt x="6988" y="6556"/>
                  </a:lnTo>
                  <a:lnTo>
                    <a:pt x="6674" y="7203"/>
                  </a:lnTo>
                  <a:lnTo>
                    <a:pt x="6379" y="7871"/>
                  </a:lnTo>
                  <a:lnTo>
                    <a:pt x="6104" y="8538"/>
                  </a:lnTo>
                  <a:lnTo>
                    <a:pt x="5869" y="9205"/>
                  </a:lnTo>
                  <a:lnTo>
                    <a:pt x="5241" y="7792"/>
                  </a:lnTo>
                  <a:lnTo>
                    <a:pt x="4907" y="8381"/>
                  </a:lnTo>
                  <a:lnTo>
                    <a:pt x="4593" y="8989"/>
                  </a:lnTo>
                  <a:lnTo>
                    <a:pt x="4279" y="9598"/>
                  </a:lnTo>
                  <a:lnTo>
                    <a:pt x="4004" y="10206"/>
                  </a:lnTo>
                  <a:lnTo>
                    <a:pt x="3730" y="10834"/>
                  </a:lnTo>
                  <a:lnTo>
                    <a:pt x="3474" y="11462"/>
                  </a:lnTo>
                  <a:lnTo>
                    <a:pt x="3239" y="12090"/>
                  </a:lnTo>
                  <a:lnTo>
                    <a:pt x="3003" y="12718"/>
                  </a:lnTo>
                  <a:lnTo>
                    <a:pt x="2807" y="13366"/>
                  </a:lnTo>
                  <a:lnTo>
                    <a:pt x="2611" y="14014"/>
                  </a:lnTo>
                  <a:lnTo>
                    <a:pt x="2434" y="14681"/>
                  </a:lnTo>
                  <a:lnTo>
                    <a:pt x="2277" y="15329"/>
                  </a:lnTo>
                  <a:lnTo>
                    <a:pt x="2140" y="15996"/>
                  </a:lnTo>
                  <a:lnTo>
                    <a:pt x="2002" y="16663"/>
                  </a:lnTo>
                  <a:lnTo>
                    <a:pt x="1904" y="17331"/>
                  </a:lnTo>
                  <a:lnTo>
                    <a:pt x="1806" y="17998"/>
                  </a:lnTo>
                  <a:lnTo>
                    <a:pt x="1708" y="17802"/>
                  </a:lnTo>
                  <a:lnTo>
                    <a:pt x="1590" y="17625"/>
                  </a:lnTo>
                  <a:lnTo>
                    <a:pt x="1473" y="17448"/>
                  </a:lnTo>
                  <a:lnTo>
                    <a:pt x="1335" y="17291"/>
                  </a:lnTo>
                  <a:lnTo>
                    <a:pt x="1198" y="17134"/>
                  </a:lnTo>
                  <a:lnTo>
                    <a:pt x="1041" y="16977"/>
                  </a:lnTo>
                  <a:lnTo>
                    <a:pt x="884" y="16840"/>
                  </a:lnTo>
                  <a:lnTo>
                    <a:pt x="727" y="16703"/>
                  </a:lnTo>
                  <a:lnTo>
                    <a:pt x="648" y="17507"/>
                  </a:lnTo>
                  <a:lnTo>
                    <a:pt x="609" y="18312"/>
                  </a:lnTo>
                  <a:lnTo>
                    <a:pt x="570" y="19117"/>
                  </a:lnTo>
                  <a:lnTo>
                    <a:pt x="550" y="19921"/>
                  </a:lnTo>
                  <a:lnTo>
                    <a:pt x="570" y="20726"/>
                  </a:lnTo>
                  <a:lnTo>
                    <a:pt x="589" y="21531"/>
                  </a:lnTo>
                  <a:lnTo>
                    <a:pt x="629" y="22335"/>
                  </a:lnTo>
                  <a:lnTo>
                    <a:pt x="687" y="23140"/>
                  </a:lnTo>
                  <a:lnTo>
                    <a:pt x="766" y="23945"/>
                  </a:lnTo>
                  <a:lnTo>
                    <a:pt x="884" y="24730"/>
                  </a:lnTo>
                  <a:lnTo>
                    <a:pt x="1002" y="25534"/>
                  </a:lnTo>
                  <a:lnTo>
                    <a:pt x="1139" y="26319"/>
                  </a:lnTo>
                  <a:lnTo>
                    <a:pt x="1296" y="27124"/>
                  </a:lnTo>
                  <a:lnTo>
                    <a:pt x="1473" y="27909"/>
                  </a:lnTo>
                  <a:lnTo>
                    <a:pt x="1669" y="28694"/>
                  </a:lnTo>
                  <a:lnTo>
                    <a:pt x="1865" y="29460"/>
                  </a:lnTo>
                  <a:lnTo>
                    <a:pt x="1688" y="29244"/>
                  </a:lnTo>
                  <a:lnTo>
                    <a:pt x="1492" y="29047"/>
                  </a:lnTo>
                  <a:lnTo>
                    <a:pt x="1276" y="28871"/>
                  </a:lnTo>
                  <a:lnTo>
                    <a:pt x="1041" y="28714"/>
                  </a:lnTo>
                  <a:lnTo>
                    <a:pt x="786" y="28576"/>
                  </a:lnTo>
                  <a:lnTo>
                    <a:pt x="530" y="28459"/>
                  </a:lnTo>
                  <a:lnTo>
                    <a:pt x="275" y="28361"/>
                  </a:lnTo>
                  <a:lnTo>
                    <a:pt x="1" y="28282"/>
                  </a:lnTo>
                  <a:lnTo>
                    <a:pt x="1" y="28282"/>
                  </a:lnTo>
                  <a:lnTo>
                    <a:pt x="216" y="28989"/>
                  </a:lnTo>
                  <a:lnTo>
                    <a:pt x="472" y="29695"/>
                  </a:lnTo>
                  <a:lnTo>
                    <a:pt x="766" y="30382"/>
                  </a:lnTo>
                  <a:lnTo>
                    <a:pt x="1060" y="31049"/>
                  </a:lnTo>
                  <a:lnTo>
                    <a:pt x="1394" y="31717"/>
                  </a:lnTo>
                  <a:lnTo>
                    <a:pt x="1747" y="32384"/>
                  </a:lnTo>
                  <a:lnTo>
                    <a:pt x="2120" y="33032"/>
                  </a:lnTo>
                  <a:lnTo>
                    <a:pt x="2513" y="33660"/>
                  </a:lnTo>
                  <a:lnTo>
                    <a:pt x="2925" y="34268"/>
                  </a:lnTo>
                  <a:lnTo>
                    <a:pt x="3376" y="34876"/>
                  </a:lnTo>
                  <a:lnTo>
                    <a:pt x="3828" y="35446"/>
                  </a:lnTo>
                  <a:lnTo>
                    <a:pt x="4318" y="36015"/>
                  </a:lnTo>
                  <a:lnTo>
                    <a:pt x="4809" y="36564"/>
                  </a:lnTo>
                  <a:lnTo>
                    <a:pt x="5339" y="37094"/>
                  </a:lnTo>
                  <a:lnTo>
                    <a:pt x="5869" y="37605"/>
                  </a:lnTo>
                  <a:lnTo>
                    <a:pt x="6438" y="38095"/>
                  </a:lnTo>
                  <a:lnTo>
                    <a:pt x="6732" y="38390"/>
                  </a:lnTo>
                  <a:lnTo>
                    <a:pt x="7203" y="38821"/>
                  </a:lnTo>
                  <a:lnTo>
                    <a:pt x="8361" y="39960"/>
                  </a:lnTo>
                  <a:lnTo>
                    <a:pt x="9853" y="41491"/>
                  </a:lnTo>
                  <a:lnTo>
                    <a:pt x="10108" y="41059"/>
                  </a:lnTo>
                  <a:lnTo>
                    <a:pt x="10403" y="40666"/>
                  </a:lnTo>
                  <a:lnTo>
                    <a:pt x="10697" y="40274"/>
                  </a:lnTo>
                  <a:lnTo>
                    <a:pt x="10991" y="39881"/>
                  </a:lnTo>
                  <a:lnTo>
                    <a:pt x="11325" y="39508"/>
                  </a:lnTo>
                  <a:lnTo>
                    <a:pt x="11659" y="39155"/>
                  </a:lnTo>
                  <a:lnTo>
                    <a:pt x="12365" y="38448"/>
                  </a:lnTo>
                  <a:lnTo>
                    <a:pt x="13072" y="37781"/>
                  </a:lnTo>
                  <a:lnTo>
                    <a:pt x="13817" y="37094"/>
                  </a:lnTo>
                  <a:lnTo>
                    <a:pt x="14544" y="36427"/>
                  </a:lnTo>
                  <a:lnTo>
                    <a:pt x="15250" y="35720"/>
                  </a:lnTo>
                  <a:lnTo>
                    <a:pt x="15976" y="34975"/>
                  </a:lnTo>
                  <a:lnTo>
                    <a:pt x="16349" y="34582"/>
                  </a:lnTo>
                  <a:lnTo>
                    <a:pt x="16722" y="34150"/>
                  </a:lnTo>
                  <a:lnTo>
                    <a:pt x="17095" y="33699"/>
                  </a:lnTo>
                  <a:lnTo>
                    <a:pt x="17468" y="33247"/>
                  </a:lnTo>
                  <a:lnTo>
                    <a:pt x="17802" y="32796"/>
                  </a:lnTo>
                  <a:lnTo>
                    <a:pt x="18135" y="32305"/>
                  </a:lnTo>
                  <a:lnTo>
                    <a:pt x="18430" y="31834"/>
                  </a:lnTo>
                  <a:lnTo>
                    <a:pt x="18685" y="31324"/>
                  </a:lnTo>
                  <a:lnTo>
                    <a:pt x="18901" y="30833"/>
                  </a:lnTo>
                  <a:lnTo>
                    <a:pt x="18999" y="30598"/>
                  </a:lnTo>
                  <a:lnTo>
                    <a:pt x="19077" y="30343"/>
                  </a:lnTo>
                  <a:lnTo>
                    <a:pt x="19156" y="30088"/>
                  </a:lnTo>
                  <a:lnTo>
                    <a:pt x="19195" y="29833"/>
                  </a:lnTo>
                  <a:lnTo>
                    <a:pt x="19234" y="29597"/>
                  </a:lnTo>
                  <a:lnTo>
                    <a:pt x="19274" y="29342"/>
                  </a:lnTo>
                  <a:lnTo>
                    <a:pt x="19274" y="29106"/>
                  </a:lnTo>
                  <a:lnTo>
                    <a:pt x="19274" y="28851"/>
                  </a:lnTo>
                  <a:lnTo>
                    <a:pt x="19234" y="28616"/>
                  </a:lnTo>
                  <a:lnTo>
                    <a:pt x="19195" y="28361"/>
                  </a:lnTo>
                  <a:lnTo>
                    <a:pt x="18842" y="28518"/>
                  </a:lnTo>
                  <a:lnTo>
                    <a:pt x="18351" y="28675"/>
                  </a:lnTo>
                  <a:lnTo>
                    <a:pt x="17861" y="28851"/>
                  </a:lnTo>
                  <a:lnTo>
                    <a:pt x="17488" y="29008"/>
                  </a:lnTo>
                  <a:lnTo>
                    <a:pt x="17919" y="27674"/>
                  </a:lnTo>
                  <a:lnTo>
                    <a:pt x="18096" y="27006"/>
                  </a:lnTo>
                  <a:lnTo>
                    <a:pt x="18273" y="26319"/>
                  </a:lnTo>
                  <a:lnTo>
                    <a:pt x="18449" y="25652"/>
                  </a:lnTo>
                  <a:lnTo>
                    <a:pt x="18606" y="24965"/>
                  </a:lnTo>
                  <a:lnTo>
                    <a:pt x="18744" y="24298"/>
                  </a:lnTo>
                  <a:lnTo>
                    <a:pt x="18861" y="23611"/>
                  </a:lnTo>
                  <a:lnTo>
                    <a:pt x="18960" y="22924"/>
                  </a:lnTo>
                  <a:lnTo>
                    <a:pt x="19058" y="22237"/>
                  </a:lnTo>
                  <a:lnTo>
                    <a:pt x="19117" y="21550"/>
                  </a:lnTo>
                  <a:lnTo>
                    <a:pt x="19175" y="20844"/>
                  </a:lnTo>
                  <a:lnTo>
                    <a:pt x="19195" y="20157"/>
                  </a:lnTo>
                  <a:lnTo>
                    <a:pt x="19195" y="19470"/>
                  </a:lnTo>
                  <a:lnTo>
                    <a:pt x="19175" y="18783"/>
                  </a:lnTo>
                  <a:lnTo>
                    <a:pt x="19136" y="18076"/>
                  </a:lnTo>
                  <a:lnTo>
                    <a:pt x="18783" y="18371"/>
                  </a:lnTo>
                  <a:lnTo>
                    <a:pt x="18430" y="18626"/>
                  </a:lnTo>
                  <a:lnTo>
                    <a:pt x="18076" y="18842"/>
                  </a:lnTo>
                  <a:lnTo>
                    <a:pt x="17645" y="19018"/>
                  </a:lnTo>
                  <a:lnTo>
                    <a:pt x="17802" y="18312"/>
                  </a:lnTo>
                  <a:lnTo>
                    <a:pt x="17919" y="17625"/>
                  </a:lnTo>
                  <a:lnTo>
                    <a:pt x="17998" y="16958"/>
                  </a:lnTo>
                  <a:lnTo>
                    <a:pt x="18018" y="16310"/>
                  </a:lnTo>
                  <a:lnTo>
                    <a:pt x="18037" y="15682"/>
                  </a:lnTo>
                  <a:lnTo>
                    <a:pt x="18018" y="15054"/>
                  </a:lnTo>
                  <a:lnTo>
                    <a:pt x="17959" y="14426"/>
                  </a:lnTo>
                  <a:lnTo>
                    <a:pt x="17900" y="13817"/>
                  </a:lnTo>
                  <a:lnTo>
                    <a:pt x="17762" y="12581"/>
                  </a:lnTo>
                  <a:lnTo>
                    <a:pt x="17586" y="11305"/>
                  </a:lnTo>
                  <a:lnTo>
                    <a:pt x="17507" y="10658"/>
                  </a:lnTo>
                  <a:lnTo>
                    <a:pt x="17448" y="9971"/>
                  </a:lnTo>
                  <a:lnTo>
                    <a:pt x="17389" y="9264"/>
                  </a:lnTo>
                  <a:lnTo>
                    <a:pt x="17370" y="8538"/>
                  </a:lnTo>
                  <a:lnTo>
                    <a:pt x="16781" y="8852"/>
                  </a:lnTo>
                  <a:lnTo>
                    <a:pt x="16467" y="9029"/>
                  </a:lnTo>
                  <a:lnTo>
                    <a:pt x="16232" y="9166"/>
                  </a:lnTo>
                  <a:lnTo>
                    <a:pt x="15878" y="9382"/>
                  </a:lnTo>
                  <a:lnTo>
                    <a:pt x="15800" y="8754"/>
                  </a:lnTo>
                  <a:lnTo>
                    <a:pt x="15682" y="8126"/>
                  </a:lnTo>
                  <a:lnTo>
                    <a:pt x="15564" y="7517"/>
                  </a:lnTo>
                  <a:lnTo>
                    <a:pt x="15407" y="6929"/>
                  </a:lnTo>
                  <a:lnTo>
                    <a:pt x="15231" y="6320"/>
                  </a:lnTo>
                  <a:lnTo>
                    <a:pt x="15034" y="5731"/>
                  </a:lnTo>
                  <a:lnTo>
                    <a:pt x="14818" y="5143"/>
                  </a:lnTo>
                  <a:lnTo>
                    <a:pt x="14603" y="4554"/>
                  </a:lnTo>
                  <a:lnTo>
                    <a:pt x="14367" y="3985"/>
                  </a:lnTo>
                  <a:lnTo>
                    <a:pt x="14112" y="3416"/>
                  </a:lnTo>
                  <a:lnTo>
                    <a:pt x="13582" y="2258"/>
                  </a:lnTo>
                  <a:lnTo>
                    <a:pt x="13032" y="1119"/>
                  </a:lnTo>
                  <a:lnTo>
                    <a:pt x="12463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27"/>
            <p:cNvSpPr/>
            <p:nvPr/>
          </p:nvSpPr>
          <p:spPr>
            <a:xfrm>
              <a:off x="-4151475" y="-1224250"/>
              <a:ext cx="147225" cy="817950"/>
            </a:xfrm>
            <a:custGeom>
              <a:avLst/>
              <a:gdLst/>
              <a:ahLst/>
              <a:cxnLst/>
              <a:rect l="l" t="t" r="r" b="b"/>
              <a:pathLst>
                <a:path w="5889" h="32718" extrusionOk="0">
                  <a:moveTo>
                    <a:pt x="5888" y="1"/>
                  </a:moveTo>
                  <a:lnTo>
                    <a:pt x="5554" y="472"/>
                  </a:lnTo>
                  <a:lnTo>
                    <a:pt x="5240" y="963"/>
                  </a:lnTo>
                  <a:lnTo>
                    <a:pt x="4632" y="1944"/>
                  </a:lnTo>
                  <a:lnTo>
                    <a:pt x="4063" y="2925"/>
                  </a:lnTo>
                  <a:lnTo>
                    <a:pt x="3533" y="3946"/>
                  </a:lnTo>
                  <a:lnTo>
                    <a:pt x="3062" y="4947"/>
                  </a:lnTo>
                  <a:lnTo>
                    <a:pt x="2610" y="5967"/>
                  </a:lnTo>
                  <a:lnTo>
                    <a:pt x="2198" y="7007"/>
                  </a:lnTo>
                  <a:lnTo>
                    <a:pt x="1845" y="8028"/>
                  </a:lnTo>
                  <a:lnTo>
                    <a:pt x="1511" y="9068"/>
                  </a:lnTo>
                  <a:lnTo>
                    <a:pt x="1217" y="10089"/>
                  </a:lnTo>
                  <a:lnTo>
                    <a:pt x="962" y="11109"/>
                  </a:lnTo>
                  <a:lnTo>
                    <a:pt x="726" y="12110"/>
                  </a:lnTo>
                  <a:lnTo>
                    <a:pt x="530" y="13131"/>
                  </a:lnTo>
                  <a:lnTo>
                    <a:pt x="373" y="14112"/>
                  </a:lnTo>
                  <a:lnTo>
                    <a:pt x="236" y="15093"/>
                  </a:lnTo>
                  <a:lnTo>
                    <a:pt x="138" y="16055"/>
                  </a:lnTo>
                  <a:lnTo>
                    <a:pt x="59" y="16997"/>
                  </a:lnTo>
                  <a:lnTo>
                    <a:pt x="20" y="17900"/>
                  </a:lnTo>
                  <a:lnTo>
                    <a:pt x="0" y="18803"/>
                  </a:lnTo>
                  <a:lnTo>
                    <a:pt x="0" y="19666"/>
                  </a:lnTo>
                  <a:lnTo>
                    <a:pt x="20" y="20510"/>
                  </a:lnTo>
                  <a:lnTo>
                    <a:pt x="59" y="21315"/>
                  </a:lnTo>
                  <a:lnTo>
                    <a:pt x="138" y="22080"/>
                  </a:lnTo>
                  <a:lnTo>
                    <a:pt x="216" y="22826"/>
                  </a:lnTo>
                  <a:lnTo>
                    <a:pt x="334" y="23513"/>
                  </a:lnTo>
                  <a:lnTo>
                    <a:pt x="452" y="24161"/>
                  </a:lnTo>
                  <a:lnTo>
                    <a:pt x="589" y="24789"/>
                  </a:lnTo>
                  <a:lnTo>
                    <a:pt x="746" y="25358"/>
                  </a:lnTo>
                  <a:lnTo>
                    <a:pt x="923" y="25868"/>
                  </a:lnTo>
                  <a:lnTo>
                    <a:pt x="1119" y="26339"/>
                  </a:lnTo>
                  <a:lnTo>
                    <a:pt x="1315" y="26752"/>
                  </a:lnTo>
                  <a:lnTo>
                    <a:pt x="1511" y="27105"/>
                  </a:lnTo>
                  <a:lnTo>
                    <a:pt x="1924" y="27752"/>
                  </a:lnTo>
                  <a:lnTo>
                    <a:pt x="2257" y="28361"/>
                  </a:lnTo>
                  <a:lnTo>
                    <a:pt x="2532" y="28950"/>
                  </a:lnTo>
                  <a:lnTo>
                    <a:pt x="2748" y="29480"/>
                  </a:lnTo>
                  <a:lnTo>
                    <a:pt x="2924" y="29990"/>
                  </a:lnTo>
                  <a:lnTo>
                    <a:pt x="3042" y="30461"/>
                  </a:lnTo>
                  <a:lnTo>
                    <a:pt x="3140" y="30893"/>
                  </a:lnTo>
                  <a:lnTo>
                    <a:pt x="3199" y="31285"/>
                  </a:lnTo>
                  <a:lnTo>
                    <a:pt x="3238" y="31638"/>
                  </a:lnTo>
                  <a:lnTo>
                    <a:pt x="3258" y="31933"/>
                  </a:lnTo>
                  <a:lnTo>
                    <a:pt x="3238" y="32208"/>
                  </a:lnTo>
                  <a:lnTo>
                    <a:pt x="3238" y="32424"/>
                  </a:lnTo>
                  <a:lnTo>
                    <a:pt x="3199" y="32718"/>
                  </a:lnTo>
                  <a:lnTo>
                    <a:pt x="3297" y="32384"/>
                  </a:lnTo>
                  <a:lnTo>
                    <a:pt x="3356" y="32149"/>
                  </a:lnTo>
                  <a:lnTo>
                    <a:pt x="3395" y="31874"/>
                  </a:lnTo>
                  <a:lnTo>
                    <a:pt x="3435" y="31540"/>
                  </a:lnTo>
                  <a:lnTo>
                    <a:pt x="3454" y="31148"/>
                  </a:lnTo>
                  <a:lnTo>
                    <a:pt x="3435" y="30716"/>
                  </a:lnTo>
                  <a:lnTo>
                    <a:pt x="3415" y="30225"/>
                  </a:lnTo>
                  <a:lnTo>
                    <a:pt x="3356" y="29695"/>
                  </a:lnTo>
                  <a:lnTo>
                    <a:pt x="3258" y="29126"/>
                  </a:lnTo>
                  <a:lnTo>
                    <a:pt x="3101" y="28498"/>
                  </a:lnTo>
                  <a:lnTo>
                    <a:pt x="2905" y="27831"/>
                  </a:lnTo>
                  <a:lnTo>
                    <a:pt x="2650" y="27124"/>
                  </a:lnTo>
                  <a:lnTo>
                    <a:pt x="2336" y="26379"/>
                  </a:lnTo>
                  <a:lnTo>
                    <a:pt x="2139" y="25888"/>
                  </a:lnTo>
                  <a:lnTo>
                    <a:pt x="1943" y="25397"/>
                  </a:lnTo>
                  <a:lnTo>
                    <a:pt x="1786" y="24907"/>
                  </a:lnTo>
                  <a:lnTo>
                    <a:pt x="1629" y="24396"/>
                  </a:lnTo>
                  <a:lnTo>
                    <a:pt x="1492" y="23886"/>
                  </a:lnTo>
                  <a:lnTo>
                    <a:pt x="1374" y="23356"/>
                  </a:lnTo>
                  <a:lnTo>
                    <a:pt x="1276" y="22846"/>
                  </a:lnTo>
                  <a:lnTo>
                    <a:pt x="1197" y="22316"/>
                  </a:lnTo>
                  <a:lnTo>
                    <a:pt x="1119" y="21786"/>
                  </a:lnTo>
                  <a:lnTo>
                    <a:pt x="1060" y="21237"/>
                  </a:lnTo>
                  <a:lnTo>
                    <a:pt x="1021" y="20687"/>
                  </a:lnTo>
                  <a:lnTo>
                    <a:pt x="981" y="20157"/>
                  </a:lnTo>
                  <a:lnTo>
                    <a:pt x="962" y="19608"/>
                  </a:lnTo>
                  <a:lnTo>
                    <a:pt x="962" y="19058"/>
                  </a:lnTo>
                  <a:lnTo>
                    <a:pt x="981" y="17939"/>
                  </a:lnTo>
                  <a:lnTo>
                    <a:pt x="1040" y="16840"/>
                  </a:lnTo>
                  <a:lnTo>
                    <a:pt x="1158" y="15741"/>
                  </a:lnTo>
                  <a:lnTo>
                    <a:pt x="1295" y="14642"/>
                  </a:lnTo>
                  <a:lnTo>
                    <a:pt x="1472" y="13543"/>
                  </a:lnTo>
                  <a:lnTo>
                    <a:pt x="1668" y="12464"/>
                  </a:lnTo>
                  <a:lnTo>
                    <a:pt x="1904" y="11404"/>
                  </a:lnTo>
                  <a:lnTo>
                    <a:pt x="2139" y="10364"/>
                  </a:lnTo>
                  <a:lnTo>
                    <a:pt x="2414" y="9363"/>
                  </a:lnTo>
                  <a:lnTo>
                    <a:pt x="2689" y="8381"/>
                  </a:lnTo>
                  <a:lnTo>
                    <a:pt x="2983" y="7420"/>
                  </a:lnTo>
                  <a:lnTo>
                    <a:pt x="3278" y="6517"/>
                  </a:lnTo>
                  <a:lnTo>
                    <a:pt x="3572" y="5653"/>
                  </a:lnTo>
                  <a:lnTo>
                    <a:pt x="3867" y="4829"/>
                  </a:lnTo>
                  <a:lnTo>
                    <a:pt x="4161" y="4063"/>
                  </a:lnTo>
                  <a:lnTo>
                    <a:pt x="4691" y="2690"/>
                  </a:lnTo>
                  <a:lnTo>
                    <a:pt x="5181" y="1551"/>
                  </a:lnTo>
                  <a:lnTo>
                    <a:pt x="5554" y="707"/>
                  </a:lnTo>
                  <a:lnTo>
                    <a:pt x="58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27"/>
            <p:cNvSpPr/>
            <p:nvPr/>
          </p:nvSpPr>
          <p:spPr>
            <a:xfrm>
              <a:off x="-4121550" y="-757125"/>
              <a:ext cx="142300" cy="166350"/>
            </a:xfrm>
            <a:custGeom>
              <a:avLst/>
              <a:gdLst/>
              <a:ahLst/>
              <a:cxnLst/>
              <a:rect l="l" t="t" r="r" b="b"/>
              <a:pathLst>
                <a:path w="5692" h="6654" extrusionOk="0">
                  <a:moveTo>
                    <a:pt x="5692" y="0"/>
                  </a:moveTo>
                  <a:lnTo>
                    <a:pt x="5555" y="275"/>
                  </a:lnTo>
                  <a:lnTo>
                    <a:pt x="5417" y="550"/>
                  </a:lnTo>
                  <a:lnTo>
                    <a:pt x="5260" y="824"/>
                  </a:lnTo>
                  <a:lnTo>
                    <a:pt x="5084" y="1099"/>
                  </a:lnTo>
                  <a:lnTo>
                    <a:pt x="4691" y="1629"/>
                  </a:lnTo>
                  <a:lnTo>
                    <a:pt x="4259" y="2159"/>
                  </a:lnTo>
                  <a:lnTo>
                    <a:pt x="3808" y="2650"/>
                  </a:lnTo>
                  <a:lnTo>
                    <a:pt x="3337" y="3140"/>
                  </a:lnTo>
                  <a:lnTo>
                    <a:pt x="2846" y="3592"/>
                  </a:lnTo>
                  <a:lnTo>
                    <a:pt x="2375" y="4004"/>
                  </a:lnTo>
                  <a:lnTo>
                    <a:pt x="1904" y="4377"/>
                  </a:lnTo>
                  <a:lnTo>
                    <a:pt x="1472" y="4730"/>
                  </a:lnTo>
                  <a:lnTo>
                    <a:pt x="727" y="5299"/>
                  </a:lnTo>
                  <a:lnTo>
                    <a:pt x="197" y="5652"/>
                  </a:lnTo>
                  <a:lnTo>
                    <a:pt x="0" y="5770"/>
                  </a:lnTo>
                  <a:lnTo>
                    <a:pt x="727" y="6653"/>
                  </a:lnTo>
                  <a:lnTo>
                    <a:pt x="1610" y="5888"/>
                  </a:lnTo>
                  <a:lnTo>
                    <a:pt x="2375" y="5181"/>
                  </a:lnTo>
                  <a:lnTo>
                    <a:pt x="3023" y="4514"/>
                  </a:lnTo>
                  <a:lnTo>
                    <a:pt x="3592" y="3866"/>
                  </a:lnTo>
                  <a:lnTo>
                    <a:pt x="4083" y="3278"/>
                  </a:lnTo>
                  <a:lnTo>
                    <a:pt x="4475" y="2748"/>
                  </a:lnTo>
                  <a:lnTo>
                    <a:pt x="4809" y="2237"/>
                  </a:lnTo>
                  <a:lnTo>
                    <a:pt x="5064" y="1786"/>
                  </a:lnTo>
                  <a:lnTo>
                    <a:pt x="5280" y="1374"/>
                  </a:lnTo>
                  <a:lnTo>
                    <a:pt x="5417" y="1021"/>
                  </a:lnTo>
                  <a:lnTo>
                    <a:pt x="5535" y="726"/>
                  </a:lnTo>
                  <a:lnTo>
                    <a:pt x="5613" y="471"/>
                  </a:lnTo>
                  <a:lnTo>
                    <a:pt x="5653" y="275"/>
                  </a:lnTo>
                  <a:lnTo>
                    <a:pt x="5672" y="118"/>
                  </a:lnTo>
                  <a:lnTo>
                    <a:pt x="56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27"/>
            <p:cNvSpPr/>
            <p:nvPr/>
          </p:nvSpPr>
          <p:spPr>
            <a:xfrm>
              <a:off x="-4238325" y="-819450"/>
              <a:ext cx="118750" cy="183050"/>
            </a:xfrm>
            <a:custGeom>
              <a:avLst/>
              <a:gdLst/>
              <a:ahLst/>
              <a:cxnLst/>
              <a:rect l="l" t="t" r="r" b="b"/>
              <a:pathLst>
                <a:path w="4750" h="7322" extrusionOk="0">
                  <a:moveTo>
                    <a:pt x="20" y="1"/>
                  </a:moveTo>
                  <a:lnTo>
                    <a:pt x="0" y="118"/>
                  </a:lnTo>
                  <a:lnTo>
                    <a:pt x="0" y="256"/>
                  </a:lnTo>
                  <a:lnTo>
                    <a:pt x="20" y="472"/>
                  </a:lnTo>
                  <a:lnTo>
                    <a:pt x="59" y="727"/>
                  </a:lnTo>
                  <a:lnTo>
                    <a:pt x="118" y="1041"/>
                  </a:lnTo>
                  <a:lnTo>
                    <a:pt x="216" y="1414"/>
                  </a:lnTo>
                  <a:lnTo>
                    <a:pt x="354" y="1845"/>
                  </a:lnTo>
                  <a:lnTo>
                    <a:pt x="550" y="2336"/>
                  </a:lnTo>
                  <a:lnTo>
                    <a:pt x="805" y="2886"/>
                  </a:lnTo>
                  <a:lnTo>
                    <a:pt x="1119" y="3474"/>
                  </a:lnTo>
                  <a:lnTo>
                    <a:pt x="1492" y="4142"/>
                  </a:lnTo>
                  <a:lnTo>
                    <a:pt x="1963" y="4848"/>
                  </a:lnTo>
                  <a:lnTo>
                    <a:pt x="2512" y="5614"/>
                  </a:lnTo>
                  <a:lnTo>
                    <a:pt x="3160" y="6438"/>
                  </a:lnTo>
                  <a:lnTo>
                    <a:pt x="3906" y="7321"/>
                  </a:lnTo>
                  <a:lnTo>
                    <a:pt x="4750" y="6556"/>
                  </a:lnTo>
                  <a:lnTo>
                    <a:pt x="4593" y="6418"/>
                  </a:lnTo>
                  <a:lnTo>
                    <a:pt x="4122" y="5987"/>
                  </a:lnTo>
                  <a:lnTo>
                    <a:pt x="3474" y="5319"/>
                  </a:lnTo>
                  <a:lnTo>
                    <a:pt x="3082" y="4907"/>
                  </a:lnTo>
                  <a:lnTo>
                    <a:pt x="2689" y="4456"/>
                  </a:lnTo>
                  <a:lnTo>
                    <a:pt x="2277" y="3965"/>
                  </a:lnTo>
                  <a:lnTo>
                    <a:pt x="1865" y="3455"/>
                  </a:lnTo>
                  <a:lnTo>
                    <a:pt x="1472" y="2905"/>
                  </a:lnTo>
                  <a:lnTo>
                    <a:pt x="1099" y="2336"/>
                  </a:lnTo>
                  <a:lnTo>
                    <a:pt x="746" y="1767"/>
                  </a:lnTo>
                  <a:lnTo>
                    <a:pt x="452" y="1178"/>
                  </a:lnTo>
                  <a:lnTo>
                    <a:pt x="314" y="884"/>
                  </a:lnTo>
                  <a:lnTo>
                    <a:pt x="197" y="589"/>
                  </a:lnTo>
                  <a:lnTo>
                    <a:pt x="98" y="295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27"/>
            <p:cNvSpPr/>
            <p:nvPr/>
          </p:nvSpPr>
          <p:spPr>
            <a:xfrm>
              <a:off x="-4195150" y="-1017175"/>
              <a:ext cx="73125" cy="203150"/>
            </a:xfrm>
            <a:custGeom>
              <a:avLst/>
              <a:gdLst/>
              <a:ahLst/>
              <a:cxnLst/>
              <a:rect l="l" t="t" r="r" b="b"/>
              <a:pathLst>
                <a:path w="2925" h="8126" extrusionOk="0">
                  <a:moveTo>
                    <a:pt x="197" y="0"/>
                  </a:moveTo>
                  <a:lnTo>
                    <a:pt x="157" y="118"/>
                  </a:lnTo>
                  <a:lnTo>
                    <a:pt x="118" y="255"/>
                  </a:lnTo>
                  <a:lnTo>
                    <a:pt x="79" y="452"/>
                  </a:lnTo>
                  <a:lnTo>
                    <a:pt x="40" y="726"/>
                  </a:lnTo>
                  <a:lnTo>
                    <a:pt x="0" y="1040"/>
                  </a:lnTo>
                  <a:lnTo>
                    <a:pt x="0" y="1433"/>
                  </a:lnTo>
                  <a:lnTo>
                    <a:pt x="20" y="1884"/>
                  </a:lnTo>
                  <a:lnTo>
                    <a:pt x="59" y="2414"/>
                  </a:lnTo>
                  <a:lnTo>
                    <a:pt x="157" y="3003"/>
                  </a:lnTo>
                  <a:lnTo>
                    <a:pt x="295" y="3670"/>
                  </a:lnTo>
                  <a:lnTo>
                    <a:pt x="471" y="4396"/>
                  </a:lnTo>
                  <a:lnTo>
                    <a:pt x="727" y="5221"/>
                  </a:lnTo>
                  <a:lnTo>
                    <a:pt x="1041" y="6104"/>
                  </a:lnTo>
                  <a:lnTo>
                    <a:pt x="1433" y="7066"/>
                  </a:lnTo>
                  <a:lnTo>
                    <a:pt x="1904" y="8125"/>
                  </a:lnTo>
                  <a:lnTo>
                    <a:pt x="2925" y="7635"/>
                  </a:lnTo>
                  <a:lnTo>
                    <a:pt x="2807" y="7439"/>
                  </a:lnTo>
                  <a:lnTo>
                    <a:pt x="2493" y="6889"/>
                  </a:lnTo>
                  <a:lnTo>
                    <a:pt x="2042" y="6065"/>
                  </a:lnTo>
                  <a:lnTo>
                    <a:pt x="1786" y="5574"/>
                  </a:lnTo>
                  <a:lnTo>
                    <a:pt x="1531" y="5024"/>
                  </a:lnTo>
                  <a:lnTo>
                    <a:pt x="1276" y="4455"/>
                  </a:lnTo>
                  <a:lnTo>
                    <a:pt x="1021" y="3827"/>
                  </a:lnTo>
                  <a:lnTo>
                    <a:pt x="785" y="3199"/>
                  </a:lnTo>
                  <a:lnTo>
                    <a:pt x="589" y="2552"/>
                  </a:lnTo>
                  <a:lnTo>
                    <a:pt x="413" y="1904"/>
                  </a:lnTo>
                  <a:lnTo>
                    <a:pt x="295" y="1256"/>
                  </a:lnTo>
                  <a:lnTo>
                    <a:pt x="236" y="942"/>
                  </a:lnTo>
                  <a:lnTo>
                    <a:pt x="216" y="628"/>
                  </a:lnTo>
                  <a:lnTo>
                    <a:pt x="197" y="314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27"/>
            <p:cNvSpPr/>
            <p:nvPr/>
          </p:nvSpPr>
          <p:spPr>
            <a:xfrm>
              <a:off x="-4147075" y="-912675"/>
              <a:ext cx="142325" cy="165875"/>
            </a:xfrm>
            <a:custGeom>
              <a:avLst/>
              <a:gdLst/>
              <a:ahLst/>
              <a:cxnLst/>
              <a:rect l="l" t="t" r="r" b="b"/>
              <a:pathLst>
                <a:path w="5693" h="6635" extrusionOk="0">
                  <a:moveTo>
                    <a:pt x="5692" y="1"/>
                  </a:moveTo>
                  <a:lnTo>
                    <a:pt x="5555" y="275"/>
                  </a:lnTo>
                  <a:lnTo>
                    <a:pt x="5418" y="550"/>
                  </a:lnTo>
                  <a:lnTo>
                    <a:pt x="5261" y="825"/>
                  </a:lnTo>
                  <a:lnTo>
                    <a:pt x="5084" y="1100"/>
                  </a:lnTo>
                  <a:lnTo>
                    <a:pt x="4691" y="1630"/>
                  </a:lnTo>
                  <a:lnTo>
                    <a:pt x="4260" y="2159"/>
                  </a:lnTo>
                  <a:lnTo>
                    <a:pt x="3808" y="2650"/>
                  </a:lnTo>
                  <a:lnTo>
                    <a:pt x="3337" y="3121"/>
                  </a:lnTo>
                  <a:lnTo>
                    <a:pt x="2847" y="3573"/>
                  </a:lnTo>
                  <a:lnTo>
                    <a:pt x="2376" y="4004"/>
                  </a:lnTo>
                  <a:lnTo>
                    <a:pt x="1905" y="4377"/>
                  </a:lnTo>
                  <a:lnTo>
                    <a:pt x="1473" y="4730"/>
                  </a:lnTo>
                  <a:lnTo>
                    <a:pt x="707" y="5280"/>
                  </a:lnTo>
                  <a:lnTo>
                    <a:pt x="197" y="5653"/>
                  </a:lnTo>
                  <a:lnTo>
                    <a:pt x="1" y="5771"/>
                  </a:lnTo>
                  <a:lnTo>
                    <a:pt x="727" y="6634"/>
                  </a:lnTo>
                  <a:lnTo>
                    <a:pt x="1590" y="5888"/>
                  </a:lnTo>
                  <a:lnTo>
                    <a:pt x="2356" y="5182"/>
                  </a:lnTo>
                  <a:lnTo>
                    <a:pt x="3023" y="4495"/>
                  </a:lnTo>
                  <a:lnTo>
                    <a:pt x="3592" y="3867"/>
                  </a:lnTo>
                  <a:lnTo>
                    <a:pt x="4063" y="3278"/>
                  </a:lnTo>
                  <a:lnTo>
                    <a:pt x="4476" y="2729"/>
                  </a:lnTo>
                  <a:lnTo>
                    <a:pt x="4809" y="2238"/>
                  </a:lnTo>
                  <a:lnTo>
                    <a:pt x="5064" y="1787"/>
                  </a:lnTo>
                  <a:lnTo>
                    <a:pt x="5261" y="1374"/>
                  </a:lnTo>
                  <a:lnTo>
                    <a:pt x="5418" y="1021"/>
                  </a:lnTo>
                  <a:lnTo>
                    <a:pt x="5535" y="707"/>
                  </a:lnTo>
                  <a:lnTo>
                    <a:pt x="5614" y="452"/>
                  </a:lnTo>
                  <a:lnTo>
                    <a:pt x="5653" y="256"/>
                  </a:lnTo>
                  <a:lnTo>
                    <a:pt x="5673" y="118"/>
                  </a:lnTo>
                  <a:lnTo>
                    <a:pt x="56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27"/>
            <p:cNvSpPr/>
            <p:nvPr/>
          </p:nvSpPr>
          <p:spPr>
            <a:xfrm>
              <a:off x="-4124000" y="-1102550"/>
              <a:ext cx="142300" cy="166350"/>
            </a:xfrm>
            <a:custGeom>
              <a:avLst/>
              <a:gdLst/>
              <a:ahLst/>
              <a:cxnLst/>
              <a:rect l="l" t="t" r="r" b="b"/>
              <a:pathLst>
                <a:path w="5692" h="6654" extrusionOk="0">
                  <a:moveTo>
                    <a:pt x="5692" y="0"/>
                  </a:moveTo>
                  <a:lnTo>
                    <a:pt x="5554" y="275"/>
                  </a:lnTo>
                  <a:lnTo>
                    <a:pt x="5417" y="550"/>
                  </a:lnTo>
                  <a:lnTo>
                    <a:pt x="5260" y="824"/>
                  </a:lnTo>
                  <a:lnTo>
                    <a:pt x="5083" y="1099"/>
                  </a:lnTo>
                  <a:lnTo>
                    <a:pt x="4691" y="1629"/>
                  </a:lnTo>
                  <a:lnTo>
                    <a:pt x="4259" y="2159"/>
                  </a:lnTo>
                  <a:lnTo>
                    <a:pt x="3808" y="2650"/>
                  </a:lnTo>
                  <a:lnTo>
                    <a:pt x="3337" y="3140"/>
                  </a:lnTo>
                  <a:lnTo>
                    <a:pt x="2846" y="3572"/>
                  </a:lnTo>
                  <a:lnTo>
                    <a:pt x="2375" y="4004"/>
                  </a:lnTo>
                  <a:lnTo>
                    <a:pt x="1904" y="4377"/>
                  </a:lnTo>
                  <a:lnTo>
                    <a:pt x="1472" y="4730"/>
                  </a:lnTo>
                  <a:lnTo>
                    <a:pt x="726" y="5299"/>
                  </a:lnTo>
                  <a:lnTo>
                    <a:pt x="196" y="5653"/>
                  </a:lnTo>
                  <a:lnTo>
                    <a:pt x="0" y="5770"/>
                  </a:lnTo>
                  <a:lnTo>
                    <a:pt x="726" y="6653"/>
                  </a:lnTo>
                  <a:lnTo>
                    <a:pt x="1610" y="5888"/>
                  </a:lnTo>
                  <a:lnTo>
                    <a:pt x="2375" y="5182"/>
                  </a:lnTo>
                  <a:lnTo>
                    <a:pt x="3023" y="4514"/>
                  </a:lnTo>
                  <a:lnTo>
                    <a:pt x="3592" y="3867"/>
                  </a:lnTo>
                  <a:lnTo>
                    <a:pt x="4082" y="3278"/>
                  </a:lnTo>
                  <a:lnTo>
                    <a:pt x="4475" y="2728"/>
                  </a:lnTo>
                  <a:lnTo>
                    <a:pt x="4809" y="2238"/>
                  </a:lnTo>
                  <a:lnTo>
                    <a:pt x="5064" y="1786"/>
                  </a:lnTo>
                  <a:lnTo>
                    <a:pt x="5280" y="1374"/>
                  </a:lnTo>
                  <a:lnTo>
                    <a:pt x="5437" y="1021"/>
                  </a:lnTo>
                  <a:lnTo>
                    <a:pt x="5535" y="707"/>
                  </a:lnTo>
                  <a:lnTo>
                    <a:pt x="5613" y="471"/>
                  </a:lnTo>
                  <a:lnTo>
                    <a:pt x="5653" y="255"/>
                  </a:lnTo>
                  <a:lnTo>
                    <a:pt x="5672" y="118"/>
                  </a:lnTo>
                  <a:lnTo>
                    <a:pt x="56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 userDrawn="1">
  <p:cSld name="CUSTOM_3_1">
    <p:spTree>
      <p:nvGrpSpPr>
        <p:cNvPr id="1" name="Shape 2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8" name="Google Shape;2288;p28"/>
          <p:cNvSpPr/>
          <p:nvPr/>
        </p:nvSpPr>
        <p:spPr>
          <a:xfrm>
            <a:off x="-10" y="165087"/>
            <a:ext cx="1515447" cy="5005756"/>
          </a:xfrm>
          <a:custGeom>
            <a:avLst/>
            <a:gdLst/>
            <a:ahLst/>
            <a:cxnLst/>
            <a:rect l="l" t="t" r="r" b="b"/>
            <a:pathLst>
              <a:path w="9901" h="32704" extrusionOk="0">
                <a:moveTo>
                  <a:pt x="5869" y="0"/>
                </a:moveTo>
                <a:lnTo>
                  <a:pt x="5607" y="38"/>
                </a:lnTo>
                <a:lnTo>
                  <a:pt x="5363" y="75"/>
                </a:lnTo>
                <a:lnTo>
                  <a:pt x="5119" y="150"/>
                </a:lnTo>
                <a:lnTo>
                  <a:pt x="4875" y="244"/>
                </a:lnTo>
                <a:lnTo>
                  <a:pt x="4632" y="338"/>
                </a:lnTo>
                <a:lnTo>
                  <a:pt x="4144" y="563"/>
                </a:lnTo>
                <a:lnTo>
                  <a:pt x="3694" y="807"/>
                </a:lnTo>
                <a:lnTo>
                  <a:pt x="2963" y="1219"/>
                </a:lnTo>
                <a:lnTo>
                  <a:pt x="2588" y="1407"/>
                </a:lnTo>
                <a:lnTo>
                  <a:pt x="2194" y="1576"/>
                </a:lnTo>
                <a:lnTo>
                  <a:pt x="1988" y="1632"/>
                </a:lnTo>
                <a:lnTo>
                  <a:pt x="1800" y="1688"/>
                </a:lnTo>
                <a:lnTo>
                  <a:pt x="1594" y="1707"/>
                </a:lnTo>
                <a:lnTo>
                  <a:pt x="1388" y="1726"/>
                </a:lnTo>
                <a:lnTo>
                  <a:pt x="1181" y="1707"/>
                </a:lnTo>
                <a:lnTo>
                  <a:pt x="994" y="1688"/>
                </a:lnTo>
                <a:lnTo>
                  <a:pt x="788" y="1632"/>
                </a:lnTo>
                <a:lnTo>
                  <a:pt x="581" y="1538"/>
                </a:lnTo>
                <a:lnTo>
                  <a:pt x="394" y="1444"/>
                </a:lnTo>
                <a:lnTo>
                  <a:pt x="244" y="1351"/>
                </a:lnTo>
                <a:lnTo>
                  <a:pt x="113" y="1238"/>
                </a:lnTo>
                <a:lnTo>
                  <a:pt x="0" y="1107"/>
                </a:lnTo>
                <a:lnTo>
                  <a:pt x="0" y="32703"/>
                </a:lnTo>
                <a:lnTo>
                  <a:pt x="6957" y="32516"/>
                </a:lnTo>
                <a:lnTo>
                  <a:pt x="7351" y="32085"/>
                </a:lnTo>
                <a:lnTo>
                  <a:pt x="7782" y="31559"/>
                </a:lnTo>
                <a:lnTo>
                  <a:pt x="8251" y="30941"/>
                </a:lnTo>
                <a:lnTo>
                  <a:pt x="8701" y="30266"/>
                </a:lnTo>
                <a:lnTo>
                  <a:pt x="8926" y="29928"/>
                </a:lnTo>
                <a:lnTo>
                  <a:pt x="9132" y="29591"/>
                </a:lnTo>
                <a:lnTo>
                  <a:pt x="9320" y="29253"/>
                </a:lnTo>
                <a:lnTo>
                  <a:pt x="9488" y="28934"/>
                </a:lnTo>
                <a:lnTo>
                  <a:pt x="9638" y="28615"/>
                </a:lnTo>
                <a:lnTo>
                  <a:pt x="9751" y="28315"/>
                </a:lnTo>
                <a:lnTo>
                  <a:pt x="9826" y="28015"/>
                </a:lnTo>
                <a:lnTo>
                  <a:pt x="9882" y="27753"/>
                </a:lnTo>
                <a:lnTo>
                  <a:pt x="9901" y="27434"/>
                </a:lnTo>
                <a:lnTo>
                  <a:pt x="9901" y="27134"/>
                </a:lnTo>
                <a:lnTo>
                  <a:pt x="9901" y="26815"/>
                </a:lnTo>
                <a:lnTo>
                  <a:pt x="9845" y="26515"/>
                </a:lnTo>
                <a:lnTo>
                  <a:pt x="9788" y="26215"/>
                </a:lnTo>
                <a:lnTo>
                  <a:pt x="9713" y="25915"/>
                </a:lnTo>
                <a:lnTo>
                  <a:pt x="9601" y="25634"/>
                </a:lnTo>
                <a:lnTo>
                  <a:pt x="9488" y="25353"/>
                </a:lnTo>
                <a:lnTo>
                  <a:pt x="9338" y="25090"/>
                </a:lnTo>
                <a:lnTo>
                  <a:pt x="9170" y="24828"/>
                </a:lnTo>
                <a:lnTo>
                  <a:pt x="9001" y="24584"/>
                </a:lnTo>
                <a:lnTo>
                  <a:pt x="8795" y="24359"/>
                </a:lnTo>
                <a:lnTo>
                  <a:pt x="8570" y="24153"/>
                </a:lnTo>
                <a:lnTo>
                  <a:pt x="8344" y="23965"/>
                </a:lnTo>
                <a:lnTo>
                  <a:pt x="8082" y="23796"/>
                </a:lnTo>
                <a:lnTo>
                  <a:pt x="7819" y="23646"/>
                </a:lnTo>
                <a:lnTo>
                  <a:pt x="7369" y="23440"/>
                </a:lnTo>
                <a:lnTo>
                  <a:pt x="6882" y="23234"/>
                </a:lnTo>
                <a:lnTo>
                  <a:pt x="6394" y="23009"/>
                </a:lnTo>
                <a:lnTo>
                  <a:pt x="5907" y="22784"/>
                </a:lnTo>
                <a:lnTo>
                  <a:pt x="5682" y="22652"/>
                </a:lnTo>
                <a:lnTo>
                  <a:pt x="5457" y="22502"/>
                </a:lnTo>
                <a:lnTo>
                  <a:pt x="5250" y="22334"/>
                </a:lnTo>
                <a:lnTo>
                  <a:pt x="5082" y="22165"/>
                </a:lnTo>
                <a:lnTo>
                  <a:pt x="4913" y="21977"/>
                </a:lnTo>
                <a:lnTo>
                  <a:pt x="4763" y="21752"/>
                </a:lnTo>
                <a:lnTo>
                  <a:pt x="4650" y="21527"/>
                </a:lnTo>
                <a:lnTo>
                  <a:pt x="4575" y="21265"/>
                </a:lnTo>
                <a:lnTo>
                  <a:pt x="4538" y="21040"/>
                </a:lnTo>
                <a:lnTo>
                  <a:pt x="4519" y="20815"/>
                </a:lnTo>
                <a:lnTo>
                  <a:pt x="4538" y="20608"/>
                </a:lnTo>
                <a:lnTo>
                  <a:pt x="4575" y="20383"/>
                </a:lnTo>
                <a:lnTo>
                  <a:pt x="4650" y="20177"/>
                </a:lnTo>
                <a:lnTo>
                  <a:pt x="4744" y="19971"/>
                </a:lnTo>
                <a:lnTo>
                  <a:pt x="4857" y="19783"/>
                </a:lnTo>
                <a:lnTo>
                  <a:pt x="5007" y="19615"/>
                </a:lnTo>
                <a:lnTo>
                  <a:pt x="5119" y="19502"/>
                </a:lnTo>
                <a:lnTo>
                  <a:pt x="5232" y="19408"/>
                </a:lnTo>
                <a:lnTo>
                  <a:pt x="5363" y="19315"/>
                </a:lnTo>
                <a:lnTo>
                  <a:pt x="5494" y="19240"/>
                </a:lnTo>
                <a:lnTo>
                  <a:pt x="5757" y="19108"/>
                </a:lnTo>
                <a:lnTo>
                  <a:pt x="6057" y="19015"/>
                </a:lnTo>
                <a:lnTo>
                  <a:pt x="6357" y="18940"/>
                </a:lnTo>
                <a:lnTo>
                  <a:pt x="6676" y="18883"/>
                </a:lnTo>
                <a:lnTo>
                  <a:pt x="7294" y="18771"/>
                </a:lnTo>
                <a:lnTo>
                  <a:pt x="7707" y="18677"/>
                </a:lnTo>
                <a:lnTo>
                  <a:pt x="7913" y="18621"/>
                </a:lnTo>
                <a:lnTo>
                  <a:pt x="8101" y="18546"/>
                </a:lnTo>
                <a:lnTo>
                  <a:pt x="8288" y="18471"/>
                </a:lnTo>
                <a:lnTo>
                  <a:pt x="8476" y="18377"/>
                </a:lnTo>
                <a:lnTo>
                  <a:pt x="8645" y="18283"/>
                </a:lnTo>
                <a:lnTo>
                  <a:pt x="8813" y="18171"/>
                </a:lnTo>
                <a:lnTo>
                  <a:pt x="8963" y="18039"/>
                </a:lnTo>
                <a:lnTo>
                  <a:pt x="9095" y="17889"/>
                </a:lnTo>
                <a:lnTo>
                  <a:pt x="9226" y="17739"/>
                </a:lnTo>
                <a:lnTo>
                  <a:pt x="9338" y="17571"/>
                </a:lnTo>
                <a:lnTo>
                  <a:pt x="9451" y="17402"/>
                </a:lnTo>
                <a:lnTo>
                  <a:pt x="9526" y="17196"/>
                </a:lnTo>
                <a:lnTo>
                  <a:pt x="9601" y="16989"/>
                </a:lnTo>
                <a:lnTo>
                  <a:pt x="9657" y="16764"/>
                </a:lnTo>
                <a:lnTo>
                  <a:pt x="9713" y="16464"/>
                </a:lnTo>
                <a:lnTo>
                  <a:pt x="9713" y="16164"/>
                </a:lnTo>
                <a:lnTo>
                  <a:pt x="9695" y="15864"/>
                </a:lnTo>
                <a:lnTo>
                  <a:pt x="9620" y="15564"/>
                </a:lnTo>
                <a:lnTo>
                  <a:pt x="9526" y="15283"/>
                </a:lnTo>
                <a:lnTo>
                  <a:pt x="9413" y="15002"/>
                </a:lnTo>
                <a:lnTo>
                  <a:pt x="9263" y="14739"/>
                </a:lnTo>
                <a:lnTo>
                  <a:pt x="9076" y="14495"/>
                </a:lnTo>
                <a:lnTo>
                  <a:pt x="8982" y="14383"/>
                </a:lnTo>
                <a:lnTo>
                  <a:pt x="8851" y="14270"/>
                </a:lnTo>
                <a:lnTo>
                  <a:pt x="8607" y="14083"/>
                </a:lnTo>
                <a:lnTo>
                  <a:pt x="8344" y="13895"/>
                </a:lnTo>
                <a:lnTo>
                  <a:pt x="8082" y="13727"/>
                </a:lnTo>
                <a:lnTo>
                  <a:pt x="7819" y="13558"/>
                </a:lnTo>
                <a:lnTo>
                  <a:pt x="7576" y="13352"/>
                </a:lnTo>
                <a:lnTo>
                  <a:pt x="7444" y="13258"/>
                </a:lnTo>
                <a:lnTo>
                  <a:pt x="7351" y="13145"/>
                </a:lnTo>
                <a:lnTo>
                  <a:pt x="7238" y="13014"/>
                </a:lnTo>
                <a:lnTo>
                  <a:pt x="7144" y="12883"/>
                </a:lnTo>
                <a:lnTo>
                  <a:pt x="6976" y="12564"/>
                </a:lnTo>
                <a:lnTo>
                  <a:pt x="6844" y="12226"/>
                </a:lnTo>
                <a:lnTo>
                  <a:pt x="6751" y="11870"/>
                </a:lnTo>
                <a:lnTo>
                  <a:pt x="6676" y="11514"/>
                </a:lnTo>
                <a:lnTo>
                  <a:pt x="6638" y="11139"/>
                </a:lnTo>
                <a:lnTo>
                  <a:pt x="6638" y="10783"/>
                </a:lnTo>
                <a:lnTo>
                  <a:pt x="6657" y="10408"/>
                </a:lnTo>
                <a:lnTo>
                  <a:pt x="6694" y="10051"/>
                </a:lnTo>
                <a:lnTo>
                  <a:pt x="6769" y="9639"/>
                </a:lnTo>
                <a:lnTo>
                  <a:pt x="6882" y="9207"/>
                </a:lnTo>
                <a:lnTo>
                  <a:pt x="6994" y="8814"/>
                </a:lnTo>
                <a:lnTo>
                  <a:pt x="7107" y="8401"/>
                </a:lnTo>
                <a:lnTo>
                  <a:pt x="7388" y="7595"/>
                </a:lnTo>
                <a:lnTo>
                  <a:pt x="7688" y="6807"/>
                </a:lnTo>
                <a:lnTo>
                  <a:pt x="7969" y="6001"/>
                </a:lnTo>
                <a:lnTo>
                  <a:pt x="8101" y="5607"/>
                </a:lnTo>
                <a:lnTo>
                  <a:pt x="8232" y="5195"/>
                </a:lnTo>
                <a:lnTo>
                  <a:pt x="8326" y="4782"/>
                </a:lnTo>
                <a:lnTo>
                  <a:pt x="8419" y="4370"/>
                </a:lnTo>
                <a:lnTo>
                  <a:pt x="8476" y="3938"/>
                </a:lnTo>
                <a:lnTo>
                  <a:pt x="8513" y="3507"/>
                </a:lnTo>
                <a:lnTo>
                  <a:pt x="8513" y="3113"/>
                </a:lnTo>
                <a:lnTo>
                  <a:pt x="8495" y="2701"/>
                </a:lnTo>
                <a:lnTo>
                  <a:pt x="8438" y="2307"/>
                </a:lnTo>
                <a:lnTo>
                  <a:pt x="8326" y="1913"/>
                </a:lnTo>
                <a:lnTo>
                  <a:pt x="8194" y="1538"/>
                </a:lnTo>
                <a:lnTo>
                  <a:pt x="8101" y="1369"/>
                </a:lnTo>
                <a:lnTo>
                  <a:pt x="8007" y="1200"/>
                </a:lnTo>
                <a:lnTo>
                  <a:pt x="7913" y="1032"/>
                </a:lnTo>
                <a:lnTo>
                  <a:pt x="7782" y="882"/>
                </a:lnTo>
                <a:lnTo>
                  <a:pt x="7669" y="732"/>
                </a:lnTo>
                <a:lnTo>
                  <a:pt x="7519" y="582"/>
                </a:lnTo>
                <a:lnTo>
                  <a:pt x="7294" y="394"/>
                </a:lnTo>
                <a:lnTo>
                  <a:pt x="7069" y="244"/>
                </a:lnTo>
                <a:lnTo>
                  <a:pt x="6844" y="132"/>
                </a:lnTo>
                <a:lnTo>
                  <a:pt x="6601" y="57"/>
                </a:lnTo>
                <a:lnTo>
                  <a:pt x="6357" y="19"/>
                </a:lnTo>
                <a:lnTo>
                  <a:pt x="611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0" name="Google Shape;2290;p28"/>
          <p:cNvSpPr/>
          <p:nvPr/>
        </p:nvSpPr>
        <p:spPr>
          <a:xfrm rot="442694">
            <a:off x="3086894" y="-381843"/>
            <a:ext cx="3241721" cy="933950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1" name="Google Shape;2291;p28"/>
          <p:cNvSpPr/>
          <p:nvPr/>
        </p:nvSpPr>
        <p:spPr>
          <a:xfrm rot="10800000" flipH="1">
            <a:off x="3965775" y="4741183"/>
            <a:ext cx="2807016" cy="808710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05" name="Google Shape;2305;p28"/>
          <p:cNvGrpSpPr/>
          <p:nvPr/>
        </p:nvGrpSpPr>
        <p:grpSpPr>
          <a:xfrm>
            <a:off x="43444" y="643123"/>
            <a:ext cx="930362" cy="1018697"/>
            <a:chOff x="3459100" y="395775"/>
            <a:chExt cx="803075" cy="879324"/>
          </a:xfrm>
        </p:grpSpPr>
        <p:sp>
          <p:nvSpPr>
            <p:cNvPr id="2306" name="Google Shape;2306;p28"/>
            <p:cNvSpPr/>
            <p:nvPr/>
          </p:nvSpPr>
          <p:spPr>
            <a:xfrm>
              <a:off x="3459100" y="550120"/>
              <a:ext cx="44147" cy="68988"/>
            </a:xfrm>
            <a:custGeom>
              <a:avLst/>
              <a:gdLst/>
              <a:ahLst/>
              <a:cxnLst/>
              <a:rect l="l" t="t" r="r" b="b"/>
              <a:pathLst>
                <a:path w="901" h="1408" extrusionOk="0">
                  <a:moveTo>
                    <a:pt x="450" y="1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694"/>
                  </a:lnTo>
                  <a:lnTo>
                    <a:pt x="0" y="844"/>
                  </a:lnTo>
                  <a:lnTo>
                    <a:pt x="19" y="976"/>
                  </a:lnTo>
                  <a:lnTo>
                    <a:pt x="75" y="1088"/>
                  </a:lnTo>
                  <a:lnTo>
                    <a:pt x="132" y="1201"/>
                  </a:lnTo>
                  <a:lnTo>
                    <a:pt x="188" y="1276"/>
                  </a:lnTo>
                  <a:lnTo>
                    <a:pt x="263" y="1351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1"/>
                  </a:lnTo>
                  <a:lnTo>
                    <a:pt x="694" y="1276"/>
                  </a:lnTo>
                  <a:lnTo>
                    <a:pt x="769" y="1201"/>
                  </a:lnTo>
                  <a:lnTo>
                    <a:pt x="825" y="1088"/>
                  </a:lnTo>
                  <a:lnTo>
                    <a:pt x="863" y="976"/>
                  </a:lnTo>
                  <a:lnTo>
                    <a:pt x="882" y="844"/>
                  </a:lnTo>
                  <a:lnTo>
                    <a:pt x="900" y="694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28"/>
            <p:cNvSpPr/>
            <p:nvPr/>
          </p:nvSpPr>
          <p:spPr>
            <a:xfrm>
              <a:off x="3670428" y="395775"/>
              <a:ext cx="58846" cy="94663"/>
            </a:xfrm>
            <a:custGeom>
              <a:avLst/>
              <a:gdLst/>
              <a:ahLst/>
              <a:cxnLst/>
              <a:rect l="l" t="t" r="r" b="b"/>
              <a:pathLst>
                <a:path w="1201" h="1932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50"/>
                  </a:lnTo>
                  <a:lnTo>
                    <a:pt x="169" y="282"/>
                  </a:lnTo>
                  <a:lnTo>
                    <a:pt x="94" y="413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57"/>
                  </a:lnTo>
                  <a:lnTo>
                    <a:pt x="0" y="1163"/>
                  </a:lnTo>
                  <a:lnTo>
                    <a:pt x="38" y="1350"/>
                  </a:lnTo>
                  <a:lnTo>
                    <a:pt x="94" y="1500"/>
                  </a:lnTo>
                  <a:lnTo>
                    <a:pt x="169" y="1651"/>
                  </a:lnTo>
                  <a:lnTo>
                    <a:pt x="263" y="1763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63"/>
                  </a:lnTo>
                  <a:lnTo>
                    <a:pt x="1032" y="1651"/>
                  </a:lnTo>
                  <a:lnTo>
                    <a:pt x="1107" y="1500"/>
                  </a:lnTo>
                  <a:lnTo>
                    <a:pt x="1163" y="1350"/>
                  </a:lnTo>
                  <a:lnTo>
                    <a:pt x="1182" y="1163"/>
                  </a:lnTo>
                  <a:lnTo>
                    <a:pt x="1200" y="957"/>
                  </a:lnTo>
                  <a:lnTo>
                    <a:pt x="1182" y="769"/>
                  </a:lnTo>
                  <a:lnTo>
                    <a:pt x="1163" y="582"/>
                  </a:lnTo>
                  <a:lnTo>
                    <a:pt x="1107" y="413"/>
                  </a:lnTo>
                  <a:lnTo>
                    <a:pt x="1032" y="282"/>
                  </a:lnTo>
                  <a:lnTo>
                    <a:pt x="938" y="150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28"/>
            <p:cNvSpPr/>
            <p:nvPr/>
          </p:nvSpPr>
          <p:spPr>
            <a:xfrm>
              <a:off x="3641029" y="657622"/>
              <a:ext cx="58846" cy="94712"/>
            </a:xfrm>
            <a:custGeom>
              <a:avLst/>
              <a:gdLst/>
              <a:ahLst/>
              <a:cxnLst/>
              <a:rect l="l" t="t" r="r" b="b"/>
              <a:pathLst>
                <a:path w="1201" h="1933" extrusionOk="0">
                  <a:moveTo>
                    <a:pt x="600" y="1"/>
                  </a:moveTo>
                  <a:lnTo>
                    <a:pt x="469" y="19"/>
                  </a:lnTo>
                  <a:lnTo>
                    <a:pt x="357" y="76"/>
                  </a:lnTo>
                  <a:lnTo>
                    <a:pt x="263" y="169"/>
                  </a:lnTo>
                  <a:lnTo>
                    <a:pt x="169" y="282"/>
                  </a:lnTo>
                  <a:lnTo>
                    <a:pt x="94" y="432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76"/>
                  </a:lnTo>
                  <a:lnTo>
                    <a:pt x="0" y="1163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51"/>
                  </a:lnTo>
                  <a:lnTo>
                    <a:pt x="263" y="1782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82"/>
                  </a:lnTo>
                  <a:lnTo>
                    <a:pt x="1013" y="1651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63"/>
                  </a:lnTo>
                  <a:lnTo>
                    <a:pt x="1200" y="976"/>
                  </a:lnTo>
                  <a:lnTo>
                    <a:pt x="1182" y="769"/>
                  </a:lnTo>
                  <a:lnTo>
                    <a:pt x="1144" y="582"/>
                  </a:lnTo>
                  <a:lnTo>
                    <a:pt x="1088" y="432"/>
                  </a:lnTo>
                  <a:lnTo>
                    <a:pt x="1013" y="282"/>
                  </a:lnTo>
                  <a:lnTo>
                    <a:pt x="938" y="169"/>
                  </a:lnTo>
                  <a:lnTo>
                    <a:pt x="825" y="76"/>
                  </a:lnTo>
                  <a:lnTo>
                    <a:pt x="713" y="19"/>
                  </a:lnTo>
                  <a:lnTo>
                    <a:pt x="60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28"/>
            <p:cNvSpPr/>
            <p:nvPr/>
          </p:nvSpPr>
          <p:spPr>
            <a:xfrm>
              <a:off x="3798116" y="516115"/>
              <a:ext cx="44147" cy="68058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451" y="1"/>
                  </a:moveTo>
                  <a:lnTo>
                    <a:pt x="357" y="20"/>
                  </a:lnTo>
                  <a:lnTo>
                    <a:pt x="263" y="57"/>
                  </a:lnTo>
                  <a:lnTo>
                    <a:pt x="188" y="113"/>
                  </a:lnTo>
                  <a:lnTo>
                    <a:pt x="132" y="207"/>
                  </a:lnTo>
                  <a:lnTo>
                    <a:pt x="76" y="301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695"/>
                  </a:lnTo>
                  <a:lnTo>
                    <a:pt x="1" y="845"/>
                  </a:lnTo>
                  <a:lnTo>
                    <a:pt x="38" y="976"/>
                  </a:lnTo>
                  <a:lnTo>
                    <a:pt x="76" y="1088"/>
                  </a:lnTo>
                  <a:lnTo>
                    <a:pt x="132" y="1201"/>
                  </a:lnTo>
                  <a:lnTo>
                    <a:pt x="188" y="1276"/>
                  </a:lnTo>
                  <a:lnTo>
                    <a:pt x="263" y="1351"/>
                  </a:lnTo>
                  <a:lnTo>
                    <a:pt x="357" y="1388"/>
                  </a:lnTo>
                  <a:lnTo>
                    <a:pt x="545" y="1388"/>
                  </a:lnTo>
                  <a:lnTo>
                    <a:pt x="620" y="1351"/>
                  </a:lnTo>
                  <a:lnTo>
                    <a:pt x="695" y="1276"/>
                  </a:lnTo>
                  <a:lnTo>
                    <a:pt x="770" y="1201"/>
                  </a:lnTo>
                  <a:lnTo>
                    <a:pt x="826" y="1088"/>
                  </a:lnTo>
                  <a:lnTo>
                    <a:pt x="863" y="976"/>
                  </a:lnTo>
                  <a:lnTo>
                    <a:pt x="882" y="845"/>
                  </a:lnTo>
                  <a:lnTo>
                    <a:pt x="901" y="695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01"/>
                  </a:lnTo>
                  <a:lnTo>
                    <a:pt x="770" y="207"/>
                  </a:lnTo>
                  <a:lnTo>
                    <a:pt x="695" y="113"/>
                  </a:lnTo>
                  <a:lnTo>
                    <a:pt x="620" y="57"/>
                  </a:lnTo>
                  <a:lnTo>
                    <a:pt x="545" y="20"/>
                  </a:lnTo>
                  <a:lnTo>
                    <a:pt x="4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28"/>
            <p:cNvSpPr/>
            <p:nvPr/>
          </p:nvSpPr>
          <p:spPr>
            <a:xfrm>
              <a:off x="3820165" y="802805"/>
              <a:ext cx="44147" cy="68939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713"/>
                  </a:lnTo>
                  <a:lnTo>
                    <a:pt x="1" y="844"/>
                  </a:lnTo>
                  <a:lnTo>
                    <a:pt x="38" y="975"/>
                  </a:lnTo>
                  <a:lnTo>
                    <a:pt x="76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20" y="1350"/>
                  </a:lnTo>
                  <a:lnTo>
                    <a:pt x="695" y="1294"/>
                  </a:lnTo>
                  <a:lnTo>
                    <a:pt x="770" y="1200"/>
                  </a:lnTo>
                  <a:lnTo>
                    <a:pt x="826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1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695" y="132"/>
                  </a:lnTo>
                  <a:lnTo>
                    <a:pt x="620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28"/>
            <p:cNvSpPr/>
            <p:nvPr/>
          </p:nvSpPr>
          <p:spPr>
            <a:xfrm>
              <a:off x="3459100" y="802805"/>
              <a:ext cx="44147" cy="68939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713"/>
                  </a:lnTo>
                  <a:lnTo>
                    <a:pt x="0" y="844"/>
                  </a:lnTo>
                  <a:lnTo>
                    <a:pt x="19" y="975"/>
                  </a:lnTo>
                  <a:lnTo>
                    <a:pt x="75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0"/>
                  </a:lnTo>
                  <a:lnTo>
                    <a:pt x="694" y="1294"/>
                  </a:lnTo>
                  <a:lnTo>
                    <a:pt x="769" y="1200"/>
                  </a:lnTo>
                  <a:lnTo>
                    <a:pt x="825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0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28"/>
            <p:cNvSpPr/>
            <p:nvPr/>
          </p:nvSpPr>
          <p:spPr>
            <a:xfrm>
              <a:off x="3641029" y="958080"/>
              <a:ext cx="58846" cy="95594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69"/>
                  </a:lnTo>
                  <a:lnTo>
                    <a:pt x="169" y="300"/>
                  </a:lnTo>
                  <a:lnTo>
                    <a:pt x="94" y="432"/>
                  </a:lnTo>
                  <a:lnTo>
                    <a:pt x="38" y="600"/>
                  </a:lnTo>
                  <a:lnTo>
                    <a:pt x="0" y="788"/>
                  </a:lnTo>
                  <a:lnTo>
                    <a:pt x="0" y="975"/>
                  </a:lnTo>
                  <a:lnTo>
                    <a:pt x="0" y="1182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69"/>
                  </a:lnTo>
                  <a:lnTo>
                    <a:pt x="263" y="1782"/>
                  </a:lnTo>
                  <a:lnTo>
                    <a:pt x="357" y="1876"/>
                  </a:lnTo>
                  <a:lnTo>
                    <a:pt x="469" y="1932"/>
                  </a:lnTo>
                  <a:lnTo>
                    <a:pt x="600" y="1951"/>
                  </a:lnTo>
                  <a:lnTo>
                    <a:pt x="713" y="1932"/>
                  </a:lnTo>
                  <a:lnTo>
                    <a:pt x="825" y="1876"/>
                  </a:lnTo>
                  <a:lnTo>
                    <a:pt x="938" y="1782"/>
                  </a:lnTo>
                  <a:lnTo>
                    <a:pt x="1013" y="1669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82"/>
                  </a:lnTo>
                  <a:lnTo>
                    <a:pt x="1200" y="975"/>
                  </a:lnTo>
                  <a:lnTo>
                    <a:pt x="1182" y="788"/>
                  </a:lnTo>
                  <a:lnTo>
                    <a:pt x="1144" y="600"/>
                  </a:lnTo>
                  <a:lnTo>
                    <a:pt x="1088" y="432"/>
                  </a:lnTo>
                  <a:lnTo>
                    <a:pt x="1013" y="300"/>
                  </a:lnTo>
                  <a:lnTo>
                    <a:pt x="938" y="169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28"/>
            <p:cNvSpPr/>
            <p:nvPr/>
          </p:nvSpPr>
          <p:spPr>
            <a:xfrm>
              <a:off x="4033355" y="571238"/>
              <a:ext cx="59777" cy="95643"/>
            </a:xfrm>
            <a:custGeom>
              <a:avLst/>
              <a:gdLst/>
              <a:ahLst/>
              <a:cxnLst/>
              <a:rect l="l" t="t" r="r" b="b"/>
              <a:pathLst>
                <a:path w="1220" h="1952" extrusionOk="0">
                  <a:moveTo>
                    <a:pt x="619" y="1"/>
                  </a:moveTo>
                  <a:lnTo>
                    <a:pt x="488" y="20"/>
                  </a:lnTo>
                  <a:lnTo>
                    <a:pt x="375" y="76"/>
                  </a:lnTo>
                  <a:lnTo>
                    <a:pt x="281" y="170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70"/>
                  </a:lnTo>
                  <a:lnTo>
                    <a:pt x="0" y="976"/>
                  </a:lnTo>
                  <a:lnTo>
                    <a:pt x="19" y="1164"/>
                  </a:lnTo>
                  <a:lnTo>
                    <a:pt x="56" y="1351"/>
                  </a:lnTo>
                  <a:lnTo>
                    <a:pt x="113" y="1520"/>
                  </a:lnTo>
                  <a:lnTo>
                    <a:pt x="188" y="1651"/>
                  </a:lnTo>
                  <a:lnTo>
                    <a:pt x="281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19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57" y="1782"/>
                  </a:lnTo>
                  <a:lnTo>
                    <a:pt x="1032" y="1651"/>
                  </a:lnTo>
                  <a:lnTo>
                    <a:pt x="1107" y="1520"/>
                  </a:lnTo>
                  <a:lnTo>
                    <a:pt x="1163" y="1351"/>
                  </a:lnTo>
                  <a:lnTo>
                    <a:pt x="1200" y="1164"/>
                  </a:lnTo>
                  <a:lnTo>
                    <a:pt x="1219" y="976"/>
                  </a:lnTo>
                  <a:lnTo>
                    <a:pt x="1200" y="770"/>
                  </a:lnTo>
                  <a:lnTo>
                    <a:pt x="1163" y="601"/>
                  </a:lnTo>
                  <a:lnTo>
                    <a:pt x="1107" y="432"/>
                  </a:lnTo>
                  <a:lnTo>
                    <a:pt x="1032" y="282"/>
                  </a:lnTo>
                  <a:lnTo>
                    <a:pt x="957" y="170"/>
                  </a:lnTo>
                  <a:lnTo>
                    <a:pt x="844" y="76"/>
                  </a:lnTo>
                  <a:lnTo>
                    <a:pt x="731" y="20"/>
                  </a:lnTo>
                  <a:lnTo>
                    <a:pt x="6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28"/>
            <p:cNvSpPr/>
            <p:nvPr/>
          </p:nvSpPr>
          <p:spPr>
            <a:xfrm>
              <a:off x="3945159" y="1005854"/>
              <a:ext cx="58846" cy="95594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88" y="19"/>
                  </a:lnTo>
                  <a:lnTo>
                    <a:pt x="375" y="75"/>
                  </a:lnTo>
                  <a:lnTo>
                    <a:pt x="263" y="169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88"/>
                  </a:lnTo>
                  <a:lnTo>
                    <a:pt x="0" y="976"/>
                  </a:lnTo>
                  <a:lnTo>
                    <a:pt x="19" y="1182"/>
                  </a:lnTo>
                  <a:lnTo>
                    <a:pt x="56" y="1351"/>
                  </a:lnTo>
                  <a:lnTo>
                    <a:pt x="113" y="1519"/>
                  </a:lnTo>
                  <a:lnTo>
                    <a:pt x="188" y="1669"/>
                  </a:lnTo>
                  <a:lnTo>
                    <a:pt x="263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00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38" y="1782"/>
                  </a:lnTo>
                  <a:lnTo>
                    <a:pt x="1031" y="1669"/>
                  </a:lnTo>
                  <a:lnTo>
                    <a:pt x="1106" y="1519"/>
                  </a:lnTo>
                  <a:lnTo>
                    <a:pt x="1163" y="1351"/>
                  </a:lnTo>
                  <a:lnTo>
                    <a:pt x="1200" y="1182"/>
                  </a:lnTo>
                  <a:lnTo>
                    <a:pt x="1200" y="976"/>
                  </a:lnTo>
                  <a:lnTo>
                    <a:pt x="1200" y="788"/>
                  </a:lnTo>
                  <a:lnTo>
                    <a:pt x="1163" y="601"/>
                  </a:lnTo>
                  <a:lnTo>
                    <a:pt x="1106" y="432"/>
                  </a:lnTo>
                  <a:lnTo>
                    <a:pt x="1031" y="282"/>
                  </a:lnTo>
                  <a:lnTo>
                    <a:pt x="938" y="169"/>
                  </a:lnTo>
                  <a:lnTo>
                    <a:pt x="844" y="75"/>
                  </a:lnTo>
                  <a:lnTo>
                    <a:pt x="731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28"/>
            <p:cNvSpPr/>
            <p:nvPr/>
          </p:nvSpPr>
          <p:spPr>
            <a:xfrm>
              <a:off x="3923061" y="1206159"/>
              <a:ext cx="44196" cy="68939"/>
            </a:xfrm>
            <a:custGeom>
              <a:avLst/>
              <a:gdLst/>
              <a:ahLst/>
              <a:cxnLst/>
              <a:rect l="l" t="t" r="r" b="b"/>
              <a:pathLst>
                <a:path w="902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20" y="563"/>
                  </a:lnTo>
                  <a:lnTo>
                    <a:pt x="1" y="713"/>
                  </a:lnTo>
                  <a:lnTo>
                    <a:pt x="20" y="844"/>
                  </a:lnTo>
                  <a:lnTo>
                    <a:pt x="38" y="975"/>
                  </a:lnTo>
                  <a:lnTo>
                    <a:pt x="76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39" y="1350"/>
                  </a:lnTo>
                  <a:lnTo>
                    <a:pt x="714" y="1275"/>
                  </a:lnTo>
                  <a:lnTo>
                    <a:pt x="770" y="1200"/>
                  </a:lnTo>
                  <a:lnTo>
                    <a:pt x="826" y="1088"/>
                  </a:lnTo>
                  <a:lnTo>
                    <a:pt x="864" y="975"/>
                  </a:lnTo>
                  <a:lnTo>
                    <a:pt x="901" y="844"/>
                  </a:lnTo>
                  <a:lnTo>
                    <a:pt x="901" y="713"/>
                  </a:lnTo>
                  <a:lnTo>
                    <a:pt x="901" y="563"/>
                  </a:lnTo>
                  <a:lnTo>
                    <a:pt x="864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714" y="132"/>
                  </a:lnTo>
                  <a:lnTo>
                    <a:pt x="639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28"/>
            <p:cNvSpPr/>
            <p:nvPr/>
          </p:nvSpPr>
          <p:spPr>
            <a:xfrm>
              <a:off x="4195979" y="837691"/>
              <a:ext cx="44147" cy="68058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357" y="1"/>
                  </a:moveTo>
                  <a:lnTo>
                    <a:pt x="281" y="57"/>
                  </a:lnTo>
                  <a:lnTo>
                    <a:pt x="206" y="113"/>
                  </a:lnTo>
                  <a:lnTo>
                    <a:pt x="131" y="207"/>
                  </a:lnTo>
                  <a:lnTo>
                    <a:pt x="75" y="301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695"/>
                  </a:lnTo>
                  <a:lnTo>
                    <a:pt x="19" y="845"/>
                  </a:lnTo>
                  <a:lnTo>
                    <a:pt x="38" y="976"/>
                  </a:lnTo>
                  <a:lnTo>
                    <a:pt x="75" y="1089"/>
                  </a:lnTo>
                  <a:lnTo>
                    <a:pt x="131" y="1182"/>
                  </a:lnTo>
                  <a:lnTo>
                    <a:pt x="206" y="1276"/>
                  </a:lnTo>
                  <a:lnTo>
                    <a:pt x="281" y="1332"/>
                  </a:lnTo>
                  <a:lnTo>
                    <a:pt x="357" y="1389"/>
                  </a:lnTo>
                  <a:lnTo>
                    <a:pt x="544" y="1389"/>
                  </a:lnTo>
                  <a:lnTo>
                    <a:pt x="619" y="1332"/>
                  </a:lnTo>
                  <a:lnTo>
                    <a:pt x="713" y="1276"/>
                  </a:lnTo>
                  <a:lnTo>
                    <a:pt x="769" y="1182"/>
                  </a:lnTo>
                  <a:lnTo>
                    <a:pt x="825" y="1089"/>
                  </a:lnTo>
                  <a:lnTo>
                    <a:pt x="863" y="976"/>
                  </a:lnTo>
                  <a:lnTo>
                    <a:pt x="900" y="845"/>
                  </a:lnTo>
                  <a:lnTo>
                    <a:pt x="900" y="695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01"/>
                  </a:lnTo>
                  <a:lnTo>
                    <a:pt x="769" y="207"/>
                  </a:lnTo>
                  <a:lnTo>
                    <a:pt x="713" y="113"/>
                  </a:lnTo>
                  <a:lnTo>
                    <a:pt x="619" y="57"/>
                  </a:lnTo>
                  <a:lnTo>
                    <a:pt x="54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28"/>
            <p:cNvSpPr/>
            <p:nvPr/>
          </p:nvSpPr>
          <p:spPr>
            <a:xfrm>
              <a:off x="4218028" y="1206159"/>
              <a:ext cx="44147" cy="68939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713"/>
                  </a:lnTo>
                  <a:lnTo>
                    <a:pt x="19" y="844"/>
                  </a:lnTo>
                  <a:lnTo>
                    <a:pt x="38" y="975"/>
                  </a:lnTo>
                  <a:lnTo>
                    <a:pt x="75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38" y="1350"/>
                  </a:lnTo>
                  <a:lnTo>
                    <a:pt x="713" y="1275"/>
                  </a:lnTo>
                  <a:lnTo>
                    <a:pt x="769" y="1200"/>
                  </a:lnTo>
                  <a:lnTo>
                    <a:pt x="825" y="1088"/>
                  </a:lnTo>
                  <a:lnTo>
                    <a:pt x="863" y="975"/>
                  </a:lnTo>
                  <a:lnTo>
                    <a:pt x="900" y="844"/>
                  </a:lnTo>
                  <a:lnTo>
                    <a:pt x="900" y="713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713" y="132"/>
                  </a:lnTo>
                  <a:lnTo>
                    <a:pt x="638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51" name="Google Shape;2351;p28"/>
          <p:cNvGrpSpPr/>
          <p:nvPr/>
        </p:nvGrpSpPr>
        <p:grpSpPr>
          <a:xfrm>
            <a:off x="167798" y="4365701"/>
            <a:ext cx="692640" cy="657279"/>
            <a:chOff x="-3009275" y="-1482550"/>
            <a:chExt cx="1248225" cy="1184500"/>
          </a:xfrm>
        </p:grpSpPr>
        <p:sp>
          <p:nvSpPr>
            <p:cNvPr id="2352" name="Google Shape;2352;p28"/>
            <p:cNvSpPr/>
            <p:nvPr/>
          </p:nvSpPr>
          <p:spPr>
            <a:xfrm>
              <a:off x="-3009275" y="-1482550"/>
              <a:ext cx="479675" cy="1032050"/>
            </a:xfrm>
            <a:custGeom>
              <a:avLst/>
              <a:gdLst/>
              <a:ahLst/>
              <a:cxnLst/>
              <a:rect l="l" t="t" r="r" b="b"/>
              <a:pathLst>
                <a:path w="19187" h="41282" extrusionOk="0">
                  <a:moveTo>
                    <a:pt x="12409" y="1"/>
                  </a:moveTo>
                  <a:lnTo>
                    <a:pt x="11856" y="447"/>
                  </a:lnTo>
                  <a:lnTo>
                    <a:pt x="11304" y="914"/>
                  </a:lnTo>
                  <a:lnTo>
                    <a:pt x="10773" y="1403"/>
                  </a:lnTo>
                  <a:lnTo>
                    <a:pt x="10263" y="1892"/>
                  </a:lnTo>
                  <a:lnTo>
                    <a:pt x="9774" y="2423"/>
                  </a:lnTo>
                  <a:lnTo>
                    <a:pt x="9307" y="2954"/>
                  </a:lnTo>
                  <a:lnTo>
                    <a:pt x="8861" y="3528"/>
                  </a:lnTo>
                  <a:lnTo>
                    <a:pt x="8436" y="4101"/>
                  </a:lnTo>
                  <a:lnTo>
                    <a:pt x="8032" y="4675"/>
                  </a:lnTo>
                  <a:lnTo>
                    <a:pt x="7649" y="5291"/>
                  </a:lnTo>
                  <a:lnTo>
                    <a:pt x="7288" y="5907"/>
                  </a:lnTo>
                  <a:lnTo>
                    <a:pt x="6948" y="6523"/>
                  </a:lnTo>
                  <a:lnTo>
                    <a:pt x="6630" y="7182"/>
                  </a:lnTo>
                  <a:lnTo>
                    <a:pt x="6353" y="7819"/>
                  </a:lnTo>
                  <a:lnTo>
                    <a:pt x="6077" y="8499"/>
                  </a:lnTo>
                  <a:lnTo>
                    <a:pt x="5844" y="9179"/>
                  </a:lnTo>
                  <a:lnTo>
                    <a:pt x="5206" y="7755"/>
                  </a:lnTo>
                  <a:lnTo>
                    <a:pt x="4888" y="8350"/>
                  </a:lnTo>
                  <a:lnTo>
                    <a:pt x="4569" y="8945"/>
                  </a:lnTo>
                  <a:lnTo>
                    <a:pt x="4271" y="9540"/>
                  </a:lnTo>
                  <a:lnTo>
                    <a:pt x="3995" y="10156"/>
                  </a:lnTo>
                  <a:lnTo>
                    <a:pt x="3719" y="10772"/>
                  </a:lnTo>
                  <a:lnTo>
                    <a:pt x="3464" y="11410"/>
                  </a:lnTo>
                  <a:lnTo>
                    <a:pt x="3230" y="12026"/>
                  </a:lnTo>
                  <a:lnTo>
                    <a:pt x="2997" y="12663"/>
                  </a:lnTo>
                  <a:lnTo>
                    <a:pt x="2784" y="13301"/>
                  </a:lnTo>
                  <a:lnTo>
                    <a:pt x="2614" y="13959"/>
                  </a:lnTo>
                  <a:lnTo>
                    <a:pt x="2423" y="14597"/>
                  </a:lnTo>
                  <a:lnTo>
                    <a:pt x="2274" y="15255"/>
                  </a:lnTo>
                  <a:lnTo>
                    <a:pt x="2126" y="15914"/>
                  </a:lnTo>
                  <a:lnTo>
                    <a:pt x="1998" y="16573"/>
                  </a:lnTo>
                  <a:lnTo>
                    <a:pt x="1892" y="17252"/>
                  </a:lnTo>
                  <a:lnTo>
                    <a:pt x="1807" y="17911"/>
                  </a:lnTo>
                  <a:lnTo>
                    <a:pt x="1594" y="17550"/>
                  </a:lnTo>
                  <a:lnTo>
                    <a:pt x="1339" y="17210"/>
                  </a:lnTo>
                  <a:lnTo>
                    <a:pt x="1042" y="16891"/>
                  </a:lnTo>
                  <a:lnTo>
                    <a:pt x="723" y="16615"/>
                  </a:lnTo>
                  <a:lnTo>
                    <a:pt x="660" y="17422"/>
                  </a:lnTo>
                  <a:lnTo>
                    <a:pt x="617" y="18230"/>
                  </a:lnTo>
                  <a:lnTo>
                    <a:pt x="575" y="19016"/>
                  </a:lnTo>
                  <a:lnTo>
                    <a:pt x="553" y="19823"/>
                  </a:lnTo>
                  <a:lnTo>
                    <a:pt x="575" y="20631"/>
                  </a:lnTo>
                  <a:lnTo>
                    <a:pt x="596" y="21417"/>
                  </a:lnTo>
                  <a:lnTo>
                    <a:pt x="638" y="22224"/>
                  </a:lnTo>
                  <a:lnTo>
                    <a:pt x="702" y="23031"/>
                  </a:lnTo>
                  <a:lnTo>
                    <a:pt x="787" y="23818"/>
                  </a:lnTo>
                  <a:lnTo>
                    <a:pt x="872" y="24625"/>
                  </a:lnTo>
                  <a:lnTo>
                    <a:pt x="999" y="25411"/>
                  </a:lnTo>
                  <a:lnTo>
                    <a:pt x="1127" y="26197"/>
                  </a:lnTo>
                  <a:lnTo>
                    <a:pt x="1297" y="26983"/>
                  </a:lnTo>
                  <a:lnTo>
                    <a:pt x="1467" y="27769"/>
                  </a:lnTo>
                  <a:lnTo>
                    <a:pt x="1658" y="28534"/>
                  </a:lnTo>
                  <a:lnTo>
                    <a:pt x="1871" y="29320"/>
                  </a:lnTo>
                  <a:lnTo>
                    <a:pt x="1701" y="29108"/>
                  </a:lnTo>
                  <a:lnTo>
                    <a:pt x="1488" y="28895"/>
                  </a:lnTo>
                  <a:lnTo>
                    <a:pt x="1276" y="28725"/>
                  </a:lnTo>
                  <a:lnTo>
                    <a:pt x="1042" y="28555"/>
                  </a:lnTo>
                  <a:lnTo>
                    <a:pt x="787" y="28428"/>
                  </a:lnTo>
                  <a:lnTo>
                    <a:pt x="532" y="28300"/>
                  </a:lnTo>
                  <a:lnTo>
                    <a:pt x="277" y="28215"/>
                  </a:lnTo>
                  <a:lnTo>
                    <a:pt x="1" y="28152"/>
                  </a:lnTo>
                  <a:lnTo>
                    <a:pt x="1" y="28152"/>
                  </a:lnTo>
                  <a:lnTo>
                    <a:pt x="235" y="28853"/>
                  </a:lnTo>
                  <a:lnTo>
                    <a:pt x="490" y="29533"/>
                  </a:lnTo>
                  <a:lnTo>
                    <a:pt x="766" y="30234"/>
                  </a:lnTo>
                  <a:lnTo>
                    <a:pt x="1063" y="30914"/>
                  </a:lnTo>
                  <a:lnTo>
                    <a:pt x="1403" y="31572"/>
                  </a:lnTo>
                  <a:lnTo>
                    <a:pt x="1743" y="32210"/>
                  </a:lnTo>
                  <a:lnTo>
                    <a:pt x="2126" y="32868"/>
                  </a:lnTo>
                  <a:lnTo>
                    <a:pt x="2508" y="33484"/>
                  </a:lnTo>
                  <a:lnTo>
                    <a:pt x="2933" y="34101"/>
                  </a:lnTo>
                  <a:lnTo>
                    <a:pt x="3358" y="34695"/>
                  </a:lnTo>
                  <a:lnTo>
                    <a:pt x="3825" y="35269"/>
                  </a:lnTo>
                  <a:lnTo>
                    <a:pt x="4314" y="35843"/>
                  </a:lnTo>
                  <a:lnTo>
                    <a:pt x="4803" y="36395"/>
                  </a:lnTo>
                  <a:lnTo>
                    <a:pt x="5312" y="36905"/>
                  </a:lnTo>
                  <a:lnTo>
                    <a:pt x="5865" y="37415"/>
                  </a:lnTo>
                  <a:lnTo>
                    <a:pt x="6417" y="37925"/>
                  </a:lnTo>
                  <a:lnTo>
                    <a:pt x="6715" y="38201"/>
                  </a:lnTo>
                  <a:lnTo>
                    <a:pt x="7182" y="38626"/>
                  </a:lnTo>
                  <a:lnTo>
                    <a:pt x="8308" y="39773"/>
                  </a:lnTo>
                  <a:lnTo>
                    <a:pt x="9817" y="41282"/>
                  </a:lnTo>
                  <a:lnTo>
                    <a:pt x="10072" y="40857"/>
                  </a:lnTo>
                  <a:lnTo>
                    <a:pt x="10348" y="40453"/>
                  </a:lnTo>
                  <a:lnTo>
                    <a:pt x="10645" y="40071"/>
                  </a:lnTo>
                  <a:lnTo>
                    <a:pt x="10943" y="39688"/>
                  </a:lnTo>
                  <a:lnTo>
                    <a:pt x="11261" y="39306"/>
                  </a:lnTo>
                  <a:lnTo>
                    <a:pt x="11601" y="38966"/>
                  </a:lnTo>
                  <a:lnTo>
                    <a:pt x="12302" y="38265"/>
                  </a:lnTo>
                  <a:lnTo>
                    <a:pt x="13025" y="37585"/>
                  </a:lnTo>
                  <a:lnTo>
                    <a:pt x="13747" y="36905"/>
                  </a:lnTo>
                  <a:lnTo>
                    <a:pt x="14469" y="36246"/>
                  </a:lnTo>
                  <a:lnTo>
                    <a:pt x="15192" y="35545"/>
                  </a:lnTo>
                  <a:lnTo>
                    <a:pt x="15914" y="34802"/>
                  </a:lnTo>
                  <a:lnTo>
                    <a:pt x="16658" y="33973"/>
                  </a:lnTo>
                  <a:lnTo>
                    <a:pt x="17019" y="33548"/>
                  </a:lnTo>
                  <a:lnTo>
                    <a:pt x="17380" y="33081"/>
                  </a:lnTo>
                  <a:lnTo>
                    <a:pt x="17720" y="32613"/>
                  </a:lnTo>
                  <a:lnTo>
                    <a:pt x="18039" y="32146"/>
                  </a:lnTo>
                  <a:lnTo>
                    <a:pt x="18336" y="31657"/>
                  </a:lnTo>
                  <a:lnTo>
                    <a:pt x="18591" y="31169"/>
                  </a:lnTo>
                  <a:lnTo>
                    <a:pt x="18825" y="30680"/>
                  </a:lnTo>
                  <a:lnTo>
                    <a:pt x="18995" y="30191"/>
                  </a:lnTo>
                  <a:lnTo>
                    <a:pt x="19059" y="29936"/>
                  </a:lnTo>
                  <a:lnTo>
                    <a:pt x="19101" y="29703"/>
                  </a:lnTo>
                  <a:lnTo>
                    <a:pt x="19144" y="29448"/>
                  </a:lnTo>
                  <a:lnTo>
                    <a:pt x="19165" y="29193"/>
                  </a:lnTo>
                  <a:lnTo>
                    <a:pt x="19186" y="28959"/>
                  </a:lnTo>
                  <a:lnTo>
                    <a:pt x="19165" y="28704"/>
                  </a:lnTo>
                  <a:lnTo>
                    <a:pt x="19144" y="28470"/>
                  </a:lnTo>
                  <a:lnTo>
                    <a:pt x="19101" y="28237"/>
                  </a:lnTo>
                  <a:lnTo>
                    <a:pt x="18740" y="28364"/>
                  </a:lnTo>
                  <a:lnTo>
                    <a:pt x="18251" y="28534"/>
                  </a:lnTo>
                  <a:lnTo>
                    <a:pt x="17763" y="28704"/>
                  </a:lnTo>
                  <a:lnTo>
                    <a:pt x="17423" y="28853"/>
                  </a:lnTo>
                  <a:lnTo>
                    <a:pt x="17423" y="28853"/>
                  </a:lnTo>
                  <a:lnTo>
                    <a:pt x="17826" y="27536"/>
                  </a:lnTo>
                  <a:lnTo>
                    <a:pt x="18187" y="26197"/>
                  </a:lnTo>
                  <a:lnTo>
                    <a:pt x="18357" y="25517"/>
                  </a:lnTo>
                  <a:lnTo>
                    <a:pt x="18506" y="24859"/>
                  </a:lnTo>
                  <a:lnTo>
                    <a:pt x="18655" y="24179"/>
                  </a:lnTo>
                  <a:lnTo>
                    <a:pt x="18782" y="23499"/>
                  </a:lnTo>
                  <a:lnTo>
                    <a:pt x="18889" y="22798"/>
                  </a:lnTo>
                  <a:lnTo>
                    <a:pt x="18974" y="22118"/>
                  </a:lnTo>
                  <a:lnTo>
                    <a:pt x="19037" y="21438"/>
                  </a:lnTo>
                  <a:lnTo>
                    <a:pt x="19080" y="20758"/>
                  </a:lnTo>
                  <a:lnTo>
                    <a:pt x="19101" y="20057"/>
                  </a:lnTo>
                  <a:lnTo>
                    <a:pt x="19101" y="19377"/>
                  </a:lnTo>
                  <a:lnTo>
                    <a:pt x="19080" y="18676"/>
                  </a:lnTo>
                  <a:lnTo>
                    <a:pt x="19037" y="17996"/>
                  </a:lnTo>
                  <a:lnTo>
                    <a:pt x="18697" y="18294"/>
                  </a:lnTo>
                  <a:lnTo>
                    <a:pt x="18357" y="18527"/>
                  </a:lnTo>
                  <a:lnTo>
                    <a:pt x="17996" y="18740"/>
                  </a:lnTo>
                  <a:lnTo>
                    <a:pt x="17571" y="18931"/>
                  </a:lnTo>
                  <a:lnTo>
                    <a:pt x="17720" y="18230"/>
                  </a:lnTo>
                  <a:lnTo>
                    <a:pt x="17826" y="17529"/>
                  </a:lnTo>
                  <a:lnTo>
                    <a:pt x="17911" y="16870"/>
                  </a:lnTo>
                  <a:lnTo>
                    <a:pt x="17933" y="16233"/>
                  </a:lnTo>
                  <a:lnTo>
                    <a:pt x="17954" y="15595"/>
                  </a:lnTo>
                  <a:lnTo>
                    <a:pt x="17933" y="14979"/>
                  </a:lnTo>
                  <a:lnTo>
                    <a:pt x="17890" y="14363"/>
                  </a:lnTo>
                  <a:lnTo>
                    <a:pt x="17826" y="13747"/>
                  </a:lnTo>
                  <a:lnTo>
                    <a:pt x="17678" y="12536"/>
                  </a:lnTo>
                  <a:lnTo>
                    <a:pt x="17508" y="11261"/>
                  </a:lnTo>
                  <a:lnTo>
                    <a:pt x="17423" y="10602"/>
                  </a:lnTo>
                  <a:lnTo>
                    <a:pt x="17359" y="9923"/>
                  </a:lnTo>
                  <a:lnTo>
                    <a:pt x="17316" y="9221"/>
                  </a:lnTo>
                  <a:lnTo>
                    <a:pt x="17274" y="8499"/>
                  </a:lnTo>
                  <a:lnTo>
                    <a:pt x="16700" y="8818"/>
                  </a:lnTo>
                  <a:lnTo>
                    <a:pt x="16403" y="8988"/>
                  </a:lnTo>
                  <a:lnTo>
                    <a:pt x="16169" y="9136"/>
                  </a:lnTo>
                  <a:lnTo>
                    <a:pt x="15808" y="9328"/>
                  </a:lnTo>
                  <a:lnTo>
                    <a:pt x="15723" y="8712"/>
                  </a:lnTo>
                  <a:lnTo>
                    <a:pt x="15617" y="8095"/>
                  </a:lnTo>
                  <a:lnTo>
                    <a:pt x="15489" y="7501"/>
                  </a:lnTo>
                  <a:lnTo>
                    <a:pt x="15319" y="6884"/>
                  </a:lnTo>
                  <a:lnTo>
                    <a:pt x="15149" y="6289"/>
                  </a:lnTo>
                  <a:lnTo>
                    <a:pt x="14958" y="5716"/>
                  </a:lnTo>
                  <a:lnTo>
                    <a:pt x="14746" y="5121"/>
                  </a:lnTo>
                  <a:lnTo>
                    <a:pt x="14533" y="4547"/>
                  </a:lnTo>
                  <a:lnTo>
                    <a:pt x="14045" y="3400"/>
                  </a:lnTo>
                  <a:lnTo>
                    <a:pt x="13513" y="2253"/>
                  </a:lnTo>
                  <a:lnTo>
                    <a:pt x="12982" y="1127"/>
                  </a:lnTo>
                  <a:lnTo>
                    <a:pt x="12409" y="1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28"/>
            <p:cNvSpPr/>
            <p:nvPr/>
          </p:nvSpPr>
          <p:spPr>
            <a:xfrm>
              <a:off x="-2850450" y="-1316825"/>
              <a:ext cx="146625" cy="815875"/>
            </a:xfrm>
            <a:custGeom>
              <a:avLst/>
              <a:gdLst/>
              <a:ahLst/>
              <a:cxnLst/>
              <a:rect l="l" t="t" r="r" b="b"/>
              <a:pathLst>
                <a:path w="5865" h="32635" extrusionOk="0">
                  <a:moveTo>
                    <a:pt x="5864" y="0"/>
                  </a:moveTo>
                  <a:lnTo>
                    <a:pt x="5206" y="957"/>
                  </a:lnTo>
                  <a:lnTo>
                    <a:pt x="4611" y="1934"/>
                  </a:lnTo>
                  <a:lnTo>
                    <a:pt x="4037" y="2911"/>
                  </a:lnTo>
                  <a:lnTo>
                    <a:pt x="3527" y="3910"/>
                  </a:lnTo>
                  <a:lnTo>
                    <a:pt x="3039" y="4930"/>
                  </a:lnTo>
                  <a:lnTo>
                    <a:pt x="2592" y="5949"/>
                  </a:lnTo>
                  <a:lnTo>
                    <a:pt x="2189" y="6969"/>
                  </a:lnTo>
                  <a:lnTo>
                    <a:pt x="1828" y="7989"/>
                  </a:lnTo>
                  <a:lnTo>
                    <a:pt x="1509" y="9009"/>
                  </a:lnTo>
                  <a:lnTo>
                    <a:pt x="1211" y="10029"/>
                  </a:lnTo>
                  <a:lnTo>
                    <a:pt x="957" y="11048"/>
                  </a:lnTo>
                  <a:lnTo>
                    <a:pt x="723" y="12047"/>
                  </a:lnTo>
                  <a:lnTo>
                    <a:pt x="532" y="13046"/>
                  </a:lnTo>
                  <a:lnTo>
                    <a:pt x="383" y="14044"/>
                  </a:lnTo>
                  <a:lnTo>
                    <a:pt x="234" y="15000"/>
                  </a:lnTo>
                  <a:lnTo>
                    <a:pt x="149" y="15956"/>
                  </a:lnTo>
                  <a:lnTo>
                    <a:pt x="64" y="16891"/>
                  </a:lnTo>
                  <a:lnTo>
                    <a:pt x="22" y="17805"/>
                  </a:lnTo>
                  <a:lnTo>
                    <a:pt x="0" y="18697"/>
                  </a:lnTo>
                  <a:lnTo>
                    <a:pt x="0" y="19568"/>
                  </a:lnTo>
                  <a:lnTo>
                    <a:pt x="22" y="20397"/>
                  </a:lnTo>
                  <a:lnTo>
                    <a:pt x="64" y="21204"/>
                  </a:lnTo>
                  <a:lnTo>
                    <a:pt x="128" y="21969"/>
                  </a:lnTo>
                  <a:lnTo>
                    <a:pt x="213" y="22691"/>
                  </a:lnTo>
                  <a:lnTo>
                    <a:pt x="319" y="23392"/>
                  </a:lnTo>
                  <a:lnTo>
                    <a:pt x="447" y="24051"/>
                  </a:lnTo>
                  <a:lnTo>
                    <a:pt x="595" y="24646"/>
                  </a:lnTo>
                  <a:lnTo>
                    <a:pt x="744" y="25220"/>
                  </a:lnTo>
                  <a:lnTo>
                    <a:pt x="914" y="25729"/>
                  </a:lnTo>
                  <a:lnTo>
                    <a:pt x="1105" y="26197"/>
                  </a:lnTo>
                  <a:lnTo>
                    <a:pt x="1296" y="26601"/>
                  </a:lnTo>
                  <a:lnTo>
                    <a:pt x="1509" y="26962"/>
                  </a:lnTo>
                  <a:lnTo>
                    <a:pt x="1913" y="27599"/>
                  </a:lnTo>
                  <a:lnTo>
                    <a:pt x="2231" y="28215"/>
                  </a:lnTo>
                  <a:lnTo>
                    <a:pt x="2508" y="28789"/>
                  </a:lnTo>
                  <a:lnTo>
                    <a:pt x="2741" y="29320"/>
                  </a:lnTo>
                  <a:lnTo>
                    <a:pt x="2911" y="29830"/>
                  </a:lnTo>
                  <a:lnTo>
                    <a:pt x="3039" y="30297"/>
                  </a:lnTo>
                  <a:lnTo>
                    <a:pt x="3124" y="30722"/>
                  </a:lnTo>
                  <a:lnTo>
                    <a:pt x="3187" y="31126"/>
                  </a:lnTo>
                  <a:lnTo>
                    <a:pt x="3230" y="31466"/>
                  </a:lnTo>
                  <a:lnTo>
                    <a:pt x="3230" y="31763"/>
                  </a:lnTo>
                  <a:lnTo>
                    <a:pt x="3230" y="32040"/>
                  </a:lnTo>
                  <a:lnTo>
                    <a:pt x="3209" y="32252"/>
                  </a:lnTo>
                  <a:lnTo>
                    <a:pt x="3166" y="32549"/>
                  </a:lnTo>
                  <a:lnTo>
                    <a:pt x="3145" y="32634"/>
                  </a:lnTo>
                  <a:lnTo>
                    <a:pt x="3187" y="32528"/>
                  </a:lnTo>
                  <a:lnTo>
                    <a:pt x="3272" y="32231"/>
                  </a:lnTo>
                  <a:lnTo>
                    <a:pt x="3336" y="31997"/>
                  </a:lnTo>
                  <a:lnTo>
                    <a:pt x="3379" y="31700"/>
                  </a:lnTo>
                  <a:lnTo>
                    <a:pt x="3421" y="31360"/>
                  </a:lnTo>
                  <a:lnTo>
                    <a:pt x="3421" y="30977"/>
                  </a:lnTo>
                  <a:lnTo>
                    <a:pt x="3421" y="30552"/>
                  </a:lnTo>
                  <a:lnTo>
                    <a:pt x="3400" y="30064"/>
                  </a:lnTo>
                  <a:lnTo>
                    <a:pt x="3336" y="29554"/>
                  </a:lnTo>
                  <a:lnTo>
                    <a:pt x="3230" y="28980"/>
                  </a:lnTo>
                  <a:lnTo>
                    <a:pt x="3081" y="28364"/>
                  </a:lnTo>
                  <a:lnTo>
                    <a:pt x="2890" y="27684"/>
                  </a:lnTo>
                  <a:lnTo>
                    <a:pt x="2635" y="26983"/>
                  </a:lnTo>
                  <a:lnTo>
                    <a:pt x="2338" y="26239"/>
                  </a:lnTo>
                  <a:lnTo>
                    <a:pt x="2125" y="25751"/>
                  </a:lnTo>
                  <a:lnTo>
                    <a:pt x="1934" y="25262"/>
                  </a:lnTo>
                  <a:lnTo>
                    <a:pt x="1785" y="24773"/>
                  </a:lnTo>
                  <a:lnTo>
                    <a:pt x="1615" y="24263"/>
                  </a:lnTo>
                  <a:lnTo>
                    <a:pt x="1488" y="23754"/>
                  </a:lnTo>
                  <a:lnTo>
                    <a:pt x="1381" y="23244"/>
                  </a:lnTo>
                  <a:lnTo>
                    <a:pt x="1275" y="22712"/>
                  </a:lnTo>
                  <a:lnTo>
                    <a:pt x="1190" y="22181"/>
                  </a:lnTo>
                  <a:lnTo>
                    <a:pt x="1105" y="21650"/>
                  </a:lnTo>
                  <a:lnTo>
                    <a:pt x="1063" y="21119"/>
                  </a:lnTo>
                  <a:lnTo>
                    <a:pt x="999" y="20588"/>
                  </a:lnTo>
                  <a:lnTo>
                    <a:pt x="978" y="20035"/>
                  </a:lnTo>
                  <a:lnTo>
                    <a:pt x="957" y="18952"/>
                  </a:lnTo>
                  <a:lnTo>
                    <a:pt x="978" y="17847"/>
                  </a:lnTo>
                  <a:lnTo>
                    <a:pt x="1042" y="16742"/>
                  </a:lnTo>
                  <a:lnTo>
                    <a:pt x="1148" y="15659"/>
                  </a:lnTo>
                  <a:lnTo>
                    <a:pt x="1296" y="14554"/>
                  </a:lnTo>
                  <a:lnTo>
                    <a:pt x="1466" y="13470"/>
                  </a:lnTo>
                  <a:lnTo>
                    <a:pt x="1658" y="12408"/>
                  </a:lnTo>
                  <a:lnTo>
                    <a:pt x="1891" y="11346"/>
                  </a:lnTo>
                  <a:lnTo>
                    <a:pt x="2146" y="10305"/>
                  </a:lnTo>
                  <a:lnTo>
                    <a:pt x="2401" y="9306"/>
                  </a:lnTo>
                  <a:lnTo>
                    <a:pt x="2677" y="8329"/>
                  </a:lnTo>
                  <a:lnTo>
                    <a:pt x="2975" y="7394"/>
                  </a:lnTo>
                  <a:lnTo>
                    <a:pt x="3251" y="6480"/>
                  </a:lnTo>
                  <a:lnTo>
                    <a:pt x="3549" y="5609"/>
                  </a:lnTo>
                  <a:lnTo>
                    <a:pt x="4143" y="4037"/>
                  </a:lnTo>
                  <a:lnTo>
                    <a:pt x="4675" y="2656"/>
                  </a:lnTo>
                  <a:lnTo>
                    <a:pt x="5142" y="1551"/>
                  </a:lnTo>
                  <a:lnTo>
                    <a:pt x="5524" y="702"/>
                  </a:lnTo>
                  <a:lnTo>
                    <a:pt x="5864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28"/>
            <p:cNvSpPr/>
            <p:nvPr/>
          </p:nvSpPr>
          <p:spPr>
            <a:xfrm>
              <a:off x="-2820700" y="-852075"/>
              <a:ext cx="141300" cy="165225"/>
            </a:xfrm>
            <a:custGeom>
              <a:avLst/>
              <a:gdLst/>
              <a:ahLst/>
              <a:cxnLst/>
              <a:rect l="l" t="t" r="r" b="b"/>
              <a:pathLst>
                <a:path w="5652" h="6609" extrusionOk="0">
                  <a:moveTo>
                    <a:pt x="5652" y="1"/>
                  </a:moveTo>
                  <a:lnTo>
                    <a:pt x="5524" y="277"/>
                  </a:lnTo>
                  <a:lnTo>
                    <a:pt x="5397" y="553"/>
                  </a:lnTo>
                  <a:lnTo>
                    <a:pt x="5227" y="829"/>
                  </a:lnTo>
                  <a:lnTo>
                    <a:pt x="5057" y="1084"/>
                  </a:lnTo>
                  <a:lnTo>
                    <a:pt x="4674" y="1615"/>
                  </a:lnTo>
                  <a:lnTo>
                    <a:pt x="4249" y="2147"/>
                  </a:lnTo>
                  <a:lnTo>
                    <a:pt x="3782" y="2635"/>
                  </a:lnTo>
                  <a:lnTo>
                    <a:pt x="3315" y="3103"/>
                  </a:lnTo>
                  <a:lnTo>
                    <a:pt x="2847" y="3549"/>
                  </a:lnTo>
                  <a:lnTo>
                    <a:pt x="2359" y="3974"/>
                  </a:lnTo>
                  <a:lnTo>
                    <a:pt x="1891" y="4356"/>
                  </a:lnTo>
                  <a:lnTo>
                    <a:pt x="1466" y="4696"/>
                  </a:lnTo>
                  <a:lnTo>
                    <a:pt x="723" y="5249"/>
                  </a:lnTo>
                  <a:lnTo>
                    <a:pt x="191" y="5610"/>
                  </a:lnTo>
                  <a:lnTo>
                    <a:pt x="0" y="5737"/>
                  </a:lnTo>
                  <a:lnTo>
                    <a:pt x="723" y="6608"/>
                  </a:lnTo>
                  <a:lnTo>
                    <a:pt x="1594" y="5865"/>
                  </a:lnTo>
                  <a:lnTo>
                    <a:pt x="2359" y="5142"/>
                  </a:lnTo>
                  <a:lnTo>
                    <a:pt x="3017" y="4484"/>
                  </a:lnTo>
                  <a:lnTo>
                    <a:pt x="3570" y="3846"/>
                  </a:lnTo>
                  <a:lnTo>
                    <a:pt x="4058" y="3273"/>
                  </a:lnTo>
                  <a:lnTo>
                    <a:pt x="4462" y="2720"/>
                  </a:lnTo>
                  <a:lnTo>
                    <a:pt x="4781" y="2232"/>
                  </a:lnTo>
                  <a:lnTo>
                    <a:pt x="5036" y="1764"/>
                  </a:lnTo>
                  <a:lnTo>
                    <a:pt x="5248" y="1360"/>
                  </a:lnTo>
                  <a:lnTo>
                    <a:pt x="5397" y="1021"/>
                  </a:lnTo>
                  <a:lnTo>
                    <a:pt x="5503" y="702"/>
                  </a:lnTo>
                  <a:lnTo>
                    <a:pt x="5588" y="447"/>
                  </a:lnTo>
                  <a:lnTo>
                    <a:pt x="5630" y="256"/>
                  </a:lnTo>
                  <a:lnTo>
                    <a:pt x="5652" y="107"/>
                  </a:lnTo>
                  <a:lnTo>
                    <a:pt x="5652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28"/>
            <p:cNvSpPr/>
            <p:nvPr/>
          </p:nvSpPr>
          <p:spPr>
            <a:xfrm>
              <a:off x="-2936500" y="-914225"/>
              <a:ext cx="117950" cy="182225"/>
            </a:xfrm>
            <a:custGeom>
              <a:avLst/>
              <a:gdLst/>
              <a:ahLst/>
              <a:cxnLst/>
              <a:rect l="l" t="t" r="r" b="b"/>
              <a:pathLst>
                <a:path w="4718" h="7289" extrusionOk="0">
                  <a:moveTo>
                    <a:pt x="1" y="1"/>
                  </a:moveTo>
                  <a:lnTo>
                    <a:pt x="1" y="107"/>
                  </a:lnTo>
                  <a:lnTo>
                    <a:pt x="1" y="256"/>
                  </a:lnTo>
                  <a:lnTo>
                    <a:pt x="22" y="468"/>
                  </a:lnTo>
                  <a:lnTo>
                    <a:pt x="43" y="723"/>
                  </a:lnTo>
                  <a:lnTo>
                    <a:pt x="107" y="1042"/>
                  </a:lnTo>
                  <a:lnTo>
                    <a:pt x="213" y="1403"/>
                  </a:lnTo>
                  <a:lnTo>
                    <a:pt x="341" y="1849"/>
                  </a:lnTo>
                  <a:lnTo>
                    <a:pt x="532" y="2338"/>
                  </a:lnTo>
                  <a:lnTo>
                    <a:pt x="787" y="2869"/>
                  </a:lnTo>
                  <a:lnTo>
                    <a:pt x="1105" y="3464"/>
                  </a:lnTo>
                  <a:lnTo>
                    <a:pt x="1488" y="4123"/>
                  </a:lnTo>
                  <a:lnTo>
                    <a:pt x="1934" y="4824"/>
                  </a:lnTo>
                  <a:lnTo>
                    <a:pt x="2486" y="5589"/>
                  </a:lnTo>
                  <a:lnTo>
                    <a:pt x="3124" y="6417"/>
                  </a:lnTo>
                  <a:lnTo>
                    <a:pt x="3867" y="7288"/>
                  </a:lnTo>
                  <a:lnTo>
                    <a:pt x="4717" y="6524"/>
                  </a:lnTo>
                  <a:lnTo>
                    <a:pt x="4547" y="6375"/>
                  </a:lnTo>
                  <a:lnTo>
                    <a:pt x="4101" y="5950"/>
                  </a:lnTo>
                  <a:lnTo>
                    <a:pt x="3442" y="5291"/>
                  </a:lnTo>
                  <a:lnTo>
                    <a:pt x="3060" y="4888"/>
                  </a:lnTo>
                  <a:lnTo>
                    <a:pt x="2656" y="4420"/>
                  </a:lnTo>
                  <a:lnTo>
                    <a:pt x="2253" y="3953"/>
                  </a:lnTo>
                  <a:lnTo>
                    <a:pt x="1849" y="3422"/>
                  </a:lnTo>
                  <a:lnTo>
                    <a:pt x="1445" y="2890"/>
                  </a:lnTo>
                  <a:lnTo>
                    <a:pt x="1084" y="2338"/>
                  </a:lnTo>
                  <a:lnTo>
                    <a:pt x="744" y="1764"/>
                  </a:lnTo>
                  <a:lnTo>
                    <a:pt x="426" y="1169"/>
                  </a:lnTo>
                  <a:lnTo>
                    <a:pt x="298" y="872"/>
                  </a:lnTo>
                  <a:lnTo>
                    <a:pt x="192" y="575"/>
                  </a:lnTo>
                  <a:lnTo>
                    <a:pt x="86" y="29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28"/>
            <p:cNvSpPr/>
            <p:nvPr/>
          </p:nvSpPr>
          <p:spPr>
            <a:xfrm>
              <a:off x="-2894000" y="-1110750"/>
              <a:ext cx="72775" cy="201875"/>
            </a:xfrm>
            <a:custGeom>
              <a:avLst/>
              <a:gdLst/>
              <a:ahLst/>
              <a:cxnLst/>
              <a:rect l="l" t="t" r="r" b="b"/>
              <a:pathLst>
                <a:path w="2911" h="8075" extrusionOk="0">
                  <a:moveTo>
                    <a:pt x="213" y="1"/>
                  </a:moveTo>
                  <a:lnTo>
                    <a:pt x="170" y="107"/>
                  </a:lnTo>
                  <a:lnTo>
                    <a:pt x="128" y="256"/>
                  </a:lnTo>
                  <a:lnTo>
                    <a:pt x="85" y="447"/>
                  </a:lnTo>
                  <a:lnTo>
                    <a:pt x="43" y="702"/>
                  </a:lnTo>
                  <a:lnTo>
                    <a:pt x="22" y="1042"/>
                  </a:lnTo>
                  <a:lnTo>
                    <a:pt x="0" y="1424"/>
                  </a:lnTo>
                  <a:lnTo>
                    <a:pt x="22" y="1871"/>
                  </a:lnTo>
                  <a:lnTo>
                    <a:pt x="64" y="2380"/>
                  </a:lnTo>
                  <a:lnTo>
                    <a:pt x="149" y="2975"/>
                  </a:lnTo>
                  <a:lnTo>
                    <a:pt x="298" y="3634"/>
                  </a:lnTo>
                  <a:lnTo>
                    <a:pt x="468" y="4378"/>
                  </a:lnTo>
                  <a:lnTo>
                    <a:pt x="723" y="5185"/>
                  </a:lnTo>
                  <a:lnTo>
                    <a:pt x="1041" y="6056"/>
                  </a:lnTo>
                  <a:lnTo>
                    <a:pt x="1424" y="7033"/>
                  </a:lnTo>
                  <a:lnTo>
                    <a:pt x="1912" y="8074"/>
                  </a:lnTo>
                  <a:lnTo>
                    <a:pt x="2911" y="7586"/>
                  </a:lnTo>
                  <a:lnTo>
                    <a:pt x="2805" y="7395"/>
                  </a:lnTo>
                  <a:lnTo>
                    <a:pt x="2486" y="6863"/>
                  </a:lnTo>
                  <a:lnTo>
                    <a:pt x="2040" y="6035"/>
                  </a:lnTo>
                  <a:lnTo>
                    <a:pt x="1785" y="5546"/>
                  </a:lnTo>
                  <a:lnTo>
                    <a:pt x="1530" y="4994"/>
                  </a:lnTo>
                  <a:lnTo>
                    <a:pt x="1275" y="4420"/>
                  </a:lnTo>
                  <a:lnTo>
                    <a:pt x="1020" y="3804"/>
                  </a:lnTo>
                  <a:lnTo>
                    <a:pt x="786" y="3188"/>
                  </a:lnTo>
                  <a:lnTo>
                    <a:pt x="595" y="2529"/>
                  </a:lnTo>
                  <a:lnTo>
                    <a:pt x="425" y="1892"/>
                  </a:lnTo>
                  <a:lnTo>
                    <a:pt x="298" y="1254"/>
                  </a:lnTo>
                  <a:lnTo>
                    <a:pt x="255" y="936"/>
                  </a:lnTo>
                  <a:lnTo>
                    <a:pt x="213" y="617"/>
                  </a:lnTo>
                  <a:lnTo>
                    <a:pt x="213" y="298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28"/>
            <p:cNvSpPr/>
            <p:nvPr/>
          </p:nvSpPr>
          <p:spPr>
            <a:xfrm>
              <a:off x="-2845675" y="-1007175"/>
              <a:ext cx="141325" cy="165225"/>
            </a:xfrm>
            <a:custGeom>
              <a:avLst/>
              <a:gdLst/>
              <a:ahLst/>
              <a:cxnLst/>
              <a:rect l="l" t="t" r="r" b="b"/>
              <a:pathLst>
                <a:path w="5653" h="6609" extrusionOk="0">
                  <a:moveTo>
                    <a:pt x="5652" y="1"/>
                  </a:moveTo>
                  <a:lnTo>
                    <a:pt x="5525" y="277"/>
                  </a:lnTo>
                  <a:lnTo>
                    <a:pt x="5376" y="553"/>
                  </a:lnTo>
                  <a:lnTo>
                    <a:pt x="5206" y="829"/>
                  </a:lnTo>
                  <a:lnTo>
                    <a:pt x="5036" y="1106"/>
                  </a:lnTo>
                  <a:lnTo>
                    <a:pt x="4654" y="1637"/>
                  </a:lnTo>
                  <a:lnTo>
                    <a:pt x="4229" y="2147"/>
                  </a:lnTo>
                  <a:lnTo>
                    <a:pt x="3782" y="2657"/>
                  </a:lnTo>
                  <a:lnTo>
                    <a:pt x="3294" y="3124"/>
                  </a:lnTo>
                  <a:lnTo>
                    <a:pt x="2826" y="3570"/>
                  </a:lnTo>
                  <a:lnTo>
                    <a:pt x="2338" y="3995"/>
                  </a:lnTo>
                  <a:lnTo>
                    <a:pt x="1892" y="4378"/>
                  </a:lnTo>
                  <a:lnTo>
                    <a:pt x="1445" y="4718"/>
                  </a:lnTo>
                  <a:lnTo>
                    <a:pt x="702" y="5270"/>
                  </a:lnTo>
                  <a:lnTo>
                    <a:pt x="192" y="5631"/>
                  </a:lnTo>
                  <a:lnTo>
                    <a:pt x="1" y="5759"/>
                  </a:lnTo>
                  <a:lnTo>
                    <a:pt x="702" y="6608"/>
                  </a:lnTo>
                  <a:lnTo>
                    <a:pt x="1573" y="5865"/>
                  </a:lnTo>
                  <a:lnTo>
                    <a:pt x="2338" y="5164"/>
                  </a:lnTo>
                  <a:lnTo>
                    <a:pt x="2996" y="4484"/>
                  </a:lnTo>
                  <a:lnTo>
                    <a:pt x="3549" y="3868"/>
                  </a:lnTo>
                  <a:lnTo>
                    <a:pt x="4037" y="3273"/>
                  </a:lnTo>
                  <a:lnTo>
                    <a:pt x="4441" y="2720"/>
                  </a:lnTo>
                  <a:lnTo>
                    <a:pt x="4760" y="2232"/>
                  </a:lnTo>
                  <a:lnTo>
                    <a:pt x="5015" y="1786"/>
                  </a:lnTo>
                  <a:lnTo>
                    <a:pt x="5227" y="1382"/>
                  </a:lnTo>
                  <a:lnTo>
                    <a:pt x="5376" y="1021"/>
                  </a:lnTo>
                  <a:lnTo>
                    <a:pt x="5482" y="723"/>
                  </a:lnTo>
                  <a:lnTo>
                    <a:pt x="5567" y="468"/>
                  </a:lnTo>
                  <a:lnTo>
                    <a:pt x="5610" y="277"/>
                  </a:lnTo>
                  <a:lnTo>
                    <a:pt x="5631" y="128"/>
                  </a:lnTo>
                  <a:lnTo>
                    <a:pt x="5652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28"/>
            <p:cNvSpPr/>
            <p:nvPr/>
          </p:nvSpPr>
          <p:spPr>
            <a:xfrm>
              <a:off x="-2822825" y="-1195725"/>
              <a:ext cx="141300" cy="165225"/>
            </a:xfrm>
            <a:custGeom>
              <a:avLst/>
              <a:gdLst/>
              <a:ahLst/>
              <a:cxnLst/>
              <a:rect l="l" t="t" r="r" b="b"/>
              <a:pathLst>
                <a:path w="5652" h="6609" extrusionOk="0">
                  <a:moveTo>
                    <a:pt x="5652" y="1"/>
                  </a:moveTo>
                  <a:lnTo>
                    <a:pt x="5524" y="277"/>
                  </a:lnTo>
                  <a:lnTo>
                    <a:pt x="5376" y="553"/>
                  </a:lnTo>
                  <a:lnTo>
                    <a:pt x="5227" y="829"/>
                  </a:lnTo>
                  <a:lnTo>
                    <a:pt x="5036" y="1084"/>
                  </a:lnTo>
                  <a:lnTo>
                    <a:pt x="4653" y="1615"/>
                  </a:lnTo>
                  <a:lnTo>
                    <a:pt x="4228" y="2146"/>
                  </a:lnTo>
                  <a:lnTo>
                    <a:pt x="3782" y="2635"/>
                  </a:lnTo>
                  <a:lnTo>
                    <a:pt x="3315" y="3102"/>
                  </a:lnTo>
                  <a:lnTo>
                    <a:pt x="2826" y="3549"/>
                  </a:lnTo>
                  <a:lnTo>
                    <a:pt x="2359" y="3974"/>
                  </a:lnTo>
                  <a:lnTo>
                    <a:pt x="1891" y="4356"/>
                  </a:lnTo>
                  <a:lnTo>
                    <a:pt x="1445" y="4696"/>
                  </a:lnTo>
                  <a:lnTo>
                    <a:pt x="701" y="5248"/>
                  </a:lnTo>
                  <a:lnTo>
                    <a:pt x="191" y="5610"/>
                  </a:lnTo>
                  <a:lnTo>
                    <a:pt x="0" y="5737"/>
                  </a:lnTo>
                  <a:lnTo>
                    <a:pt x="723" y="6608"/>
                  </a:lnTo>
                  <a:lnTo>
                    <a:pt x="1594" y="5864"/>
                  </a:lnTo>
                  <a:lnTo>
                    <a:pt x="2337" y="5142"/>
                  </a:lnTo>
                  <a:lnTo>
                    <a:pt x="2996" y="4483"/>
                  </a:lnTo>
                  <a:lnTo>
                    <a:pt x="3570" y="3846"/>
                  </a:lnTo>
                  <a:lnTo>
                    <a:pt x="4037" y="3272"/>
                  </a:lnTo>
                  <a:lnTo>
                    <a:pt x="4441" y="2720"/>
                  </a:lnTo>
                  <a:lnTo>
                    <a:pt x="4781" y="2231"/>
                  </a:lnTo>
                  <a:lnTo>
                    <a:pt x="5036" y="1764"/>
                  </a:lnTo>
                  <a:lnTo>
                    <a:pt x="5227" y="1360"/>
                  </a:lnTo>
                  <a:lnTo>
                    <a:pt x="5397" y="1020"/>
                  </a:lnTo>
                  <a:lnTo>
                    <a:pt x="5503" y="702"/>
                  </a:lnTo>
                  <a:lnTo>
                    <a:pt x="5567" y="447"/>
                  </a:lnTo>
                  <a:lnTo>
                    <a:pt x="5609" y="255"/>
                  </a:lnTo>
                  <a:lnTo>
                    <a:pt x="5630" y="107"/>
                  </a:lnTo>
                  <a:lnTo>
                    <a:pt x="5652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28"/>
            <p:cNvSpPr/>
            <p:nvPr/>
          </p:nvSpPr>
          <p:spPr>
            <a:xfrm>
              <a:off x="-2678350" y="-897750"/>
              <a:ext cx="917300" cy="589075"/>
            </a:xfrm>
            <a:custGeom>
              <a:avLst/>
              <a:gdLst/>
              <a:ahLst/>
              <a:cxnLst/>
              <a:rect l="l" t="t" r="r" b="b"/>
              <a:pathLst>
                <a:path w="36692" h="23563" extrusionOk="0">
                  <a:moveTo>
                    <a:pt x="26324" y="1"/>
                  </a:moveTo>
                  <a:lnTo>
                    <a:pt x="25665" y="22"/>
                  </a:lnTo>
                  <a:lnTo>
                    <a:pt x="24985" y="43"/>
                  </a:lnTo>
                  <a:lnTo>
                    <a:pt x="24327" y="107"/>
                  </a:lnTo>
                  <a:lnTo>
                    <a:pt x="23647" y="171"/>
                  </a:lnTo>
                  <a:lnTo>
                    <a:pt x="22988" y="256"/>
                  </a:lnTo>
                  <a:lnTo>
                    <a:pt x="22308" y="362"/>
                  </a:lnTo>
                  <a:lnTo>
                    <a:pt x="21650" y="489"/>
                  </a:lnTo>
                  <a:lnTo>
                    <a:pt x="20991" y="617"/>
                  </a:lnTo>
                  <a:lnTo>
                    <a:pt x="20333" y="765"/>
                  </a:lnTo>
                  <a:lnTo>
                    <a:pt x="19695" y="935"/>
                  </a:lnTo>
                  <a:lnTo>
                    <a:pt x="19037" y="1127"/>
                  </a:lnTo>
                  <a:lnTo>
                    <a:pt x="18399" y="1339"/>
                  </a:lnTo>
                  <a:lnTo>
                    <a:pt x="17762" y="1552"/>
                  </a:lnTo>
                  <a:lnTo>
                    <a:pt x="17124" y="1785"/>
                  </a:lnTo>
                  <a:lnTo>
                    <a:pt x="16508" y="2040"/>
                  </a:lnTo>
                  <a:lnTo>
                    <a:pt x="15892" y="2295"/>
                  </a:lnTo>
                  <a:lnTo>
                    <a:pt x="16083" y="1934"/>
                  </a:lnTo>
                  <a:lnTo>
                    <a:pt x="16253" y="1530"/>
                  </a:lnTo>
                  <a:lnTo>
                    <a:pt x="16360" y="1127"/>
                  </a:lnTo>
                  <a:lnTo>
                    <a:pt x="16423" y="702"/>
                  </a:lnTo>
                  <a:lnTo>
                    <a:pt x="16423" y="702"/>
                  </a:lnTo>
                  <a:lnTo>
                    <a:pt x="15722" y="1063"/>
                  </a:lnTo>
                  <a:lnTo>
                    <a:pt x="15000" y="1424"/>
                  </a:lnTo>
                  <a:lnTo>
                    <a:pt x="14299" y="1807"/>
                  </a:lnTo>
                  <a:lnTo>
                    <a:pt x="13598" y="2210"/>
                  </a:lnTo>
                  <a:lnTo>
                    <a:pt x="12918" y="2635"/>
                  </a:lnTo>
                  <a:lnTo>
                    <a:pt x="12238" y="3060"/>
                  </a:lnTo>
                  <a:lnTo>
                    <a:pt x="11579" y="3527"/>
                  </a:lnTo>
                  <a:lnTo>
                    <a:pt x="10921" y="3995"/>
                  </a:lnTo>
                  <a:lnTo>
                    <a:pt x="10283" y="4462"/>
                  </a:lnTo>
                  <a:lnTo>
                    <a:pt x="9667" y="4951"/>
                  </a:lnTo>
                  <a:lnTo>
                    <a:pt x="9051" y="5482"/>
                  </a:lnTo>
                  <a:lnTo>
                    <a:pt x="8435" y="5992"/>
                  </a:lnTo>
                  <a:lnTo>
                    <a:pt x="7840" y="6544"/>
                  </a:lnTo>
                  <a:lnTo>
                    <a:pt x="7266" y="7097"/>
                  </a:lnTo>
                  <a:lnTo>
                    <a:pt x="6693" y="7649"/>
                  </a:lnTo>
                  <a:lnTo>
                    <a:pt x="6140" y="8244"/>
                  </a:lnTo>
                  <a:lnTo>
                    <a:pt x="6225" y="7968"/>
                  </a:lnTo>
                  <a:lnTo>
                    <a:pt x="6289" y="7692"/>
                  </a:lnTo>
                  <a:lnTo>
                    <a:pt x="6331" y="7415"/>
                  </a:lnTo>
                  <a:lnTo>
                    <a:pt x="6353" y="7139"/>
                  </a:lnTo>
                  <a:lnTo>
                    <a:pt x="6353" y="6863"/>
                  </a:lnTo>
                  <a:lnTo>
                    <a:pt x="6310" y="6566"/>
                  </a:lnTo>
                  <a:lnTo>
                    <a:pt x="6268" y="6289"/>
                  </a:lnTo>
                  <a:lnTo>
                    <a:pt x="6183" y="6034"/>
                  </a:lnTo>
                  <a:lnTo>
                    <a:pt x="5694" y="6587"/>
                  </a:lnTo>
                  <a:lnTo>
                    <a:pt x="5227" y="7161"/>
                  </a:lnTo>
                  <a:lnTo>
                    <a:pt x="4781" y="7755"/>
                  </a:lnTo>
                  <a:lnTo>
                    <a:pt x="4377" y="8372"/>
                  </a:lnTo>
                  <a:lnTo>
                    <a:pt x="3973" y="8988"/>
                  </a:lnTo>
                  <a:lnTo>
                    <a:pt x="3591" y="9625"/>
                  </a:lnTo>
                  <a:lnTo>
                    <a:pt x="3230" y="10262"/>
                  </a:lnTo>
                  <a:lnTo>
                    <a:pt x="2911" y="10921"/>
                  </a:lnTo>
                  <a:lnTo>
                    <a:pt x="2592" y="11601"/>
                  </a:lnTo>
                  <a:lnTo>
                    <a:pt x="2295" y="12281"/>
                  </a:lnTo>
                  <a:lnTo>
                    <a:pt x="2040" y="12982"/>
                  </a:lnTo>
                  <a:lnTo>
                    <a:pt x="1806" y="13683"/>
                  </a:lnTo>
                  <a:lnTo>
                    <a:pt x="1594" y="14384"/>
                  </a:lnTo>
                  <a:lnTo>
                    <a:pt x="1402" y="15107"/>
                  </a:lnTo>
                  <a:lnTo>
                    <a:pt x="1254" y="15829"/>
                  </a:lnTo>
                  <a:lnTo>
                    <a:pt x="1105" y="16551"/>
                  </a:lnTo>
                  <a:lnTo>
                    <a:pt x="1041" y="16955"/>
                  </a:lnTo>
                  <a:lnTo>
                    <a:pt x="893" y="17571"/>
                  </a:lnTo>
                  <a:lnTo>
                    <a:pt x="510" y="19143"/>
                  </a:lnTo>
                  <a:lnTo>
                    <a:pt x="0" y="21204"/>
                  </a:lnTo>
                  <a:lnTo>
                    <a:pt x="489" y="21204"/>
                  </a:lnTo>
                  <a:lnTo>
                    <a:pt x="977" y="21247"/>
                  </a:lnTo>
                  <a:lnTo>
                    <a:pt x="1445" y="21289"/>
                  </a:lnTo>
                  <a:lnTo>
                    <a:pt x="1934" y="21353"/>
                  </a:lnTo>
                  <a:lnTo>
                    <a:pt x="2422" y="21438"/>
                  </a:lnTo>
                  <a:lnTo>
                    <a:pt x="2890" y="21544"/>
                  </a:lnTo>
                  <a:lnTo>
                    <a:pt x="3846" y="21778"/>
                  </a:lnTo>
                  <a:lnTo>
                    <a:pt x="4802" y="22054"/>
                  </a:lnTo>
                  <a:lnTo>
                    <a:pt x="5758" y="22330"/>
                  </a:lnTo>
                  <a:lnTo>
                    <a:pt x="6714" y="22606"/>
                  </a:lnTo>
                  <a:lnTo>
                    <a:pt x="7670" y="22861"/>
                  </a:lnTo>
                  <a:lnTo>
                    <a:pt x="8669" y="23095"/>
                  </a:lnTo>
                  <a:lnTo>
                    <a:pt x="9773" y="23308"/>
                  </a:lnTo>
                  <a:lnTo>
                    <a:pt x="10326" y="23393"/>
                  </a:lnTo>
                  <a:lnTo>
                    <a:pt x="10899" y="23477"/>
                  </a:lnTo>
                  <a:lnTo>
                    <a:pt x="11473" y="23520"/>
                  </a:lnTo>
                  <a:lnTo>
                    <a:pt x="12047" y="23562"/>
                  </a:lnTo>
                  <a:lnTo>
                    <a:pt x="12620" y="23562"/>
                  </a:lnTo>
                  <a:lnTo>
                    <a:pt x="13173" y="23520"/>
                  </a:lnTo>
                  <a:lnTo>
                    <a:pt x="13704" y="23456"/>
                  </a:lnTo>
                  <a:lnTo>
                    <a:pt x="14214" y="23350"/>
                  </a:lnTo>
                  <a:lnTo>
                    <a:pt x="14469" y="23286"/>
                  </a:lnTo>
                  <a:lnTo>
                    <a:pt x="14702" y="23201"/>
                  </a:lnTo>
                  <a:lnTo>
                    <a:pt x="14936" y="23116"/>
                  </a:lnTo>
                  <a:lnTo>
                    <a:pt x="15170" y="23010"/>
                  </a:lnTo>
                  <a:lnTo>
                    <a:pt x="15382" y="22883"/>
                  </a:lnTo>
                  <a:lnTo>
                    <a:pt x="15573" y="22755"/>
                  </a:lnTo>
                  <a:lnTo>
                    <a:pt x="15765" y="22606"/>
                  </a:lnTo>
                  <a:lnTo>
                    <a:pt x="15956" y="22436"/>
                  </a:lnTo>
                  <a:lnTo>
                    <a:pt x="15658" y="22203"/>
                  </a:lnTo>
                  <a:lnTo>
                    <a:pt x="15255" y="21884"/>
                  </a:lnTo>
                  <a:lnTo>
                    <a:pt x="14851" y="21544"/>
                  </a:lnTo>
                  <a:lnTo>
                    <a:pt x="14554" y="21310"/>
                  </a:lnTo>
                  <a:lnTo>
                    <a:pt x="15892" y="20992"/>
                  </a:lnTo>
                  <a:lnTo>
                    <a:pt x="17231" y="20609"/>
                  </a:lnTo>
                  <a:lnTo>
                    <a:pt x="17889" y="20418"/>
                  </a:lnTo>
                  <a:lnTo>
                    <a:pt x="18548" y="20184"/>
                  </a:lnTo>
                  <a:lnTo>
                    <a:pt x="19207" y="19972"/>
                  </a:lnTo>
                  <a:lnTo>
                    <a:pt x="19844" y="19717"/>
                  </a:lnTo>
                  <a:lnTo>
                    <a:pt x="20481" y="19462"/>
                  </a:lnTo>
                  <a:lnTo>
                    <a:pt x="21119" y="19186"/>
                  </a:lnTo>
                  <a:lnTo>
                    <a:pt x="21735" y="18888"/>
                  </a:lnTo>
                  <a:lnTo>
                    <a:pt x="22351" y="18570"/>
                  </a:lnTo>
                  <a:lnTo>
                    <a:pt x="22946" y="18230"/>
                  </a:lnTo>
                  <a:lnTo>
                    <a:pt x="23541" y="17890"/>
                  </a:lnTo>
                  <a:lnTo>
                    <a:pt x="24136" y="17507"/>
                  </a:lnTo>
                  <a:lnTo>
                    <a:pt x="24688" y="17125"/>
                  </a:lnTo>
                  <a:lnTo>
                    <a:pt x="24263" y="16955"/>
                  </a:lnTo>
                  <a:lnTo>
                    <a:pt x="23881" y="16806"/>
                  </a:lnTo>
                  <a:lnTo>
                    <a:pt x="23498" y="16594"/>
                  </a:lnTo>
                  <a:lnTo>
                    <a:pt x="23137" y="16339"/>
                  </a:lnTo>
                  <a:lnTo>
                    <a:pt x="23817" y="16105"/>
                  </a:lnTo>
                  <a:lnTo>
                    <a:pt x="24454" y="15850"/>
                  </a:lnTo>
                  <a:lnTo>
                    <a:pt x="25070" y="15553"/>
                  </a:lnTo>
                  <a:lnTo>
                    <a:pt x="25644" y="15255"/>
                  </a:lnTo>
                  <a:lnTo>
                    <a:pt x="26175" y="14937"/>
                  </a:lnTo>
                  <a:lnTo>
                    <a:pt x="26706" y="14597"/>
                  </a:lnTo>
                  <a:lnTo>
                    <a:pt x="27195" y="14257"/>
                  </a:lnTo>
                  <a:lnTo>
                    <a:pt x="27705" y="13896"/>
                  </a:lnTo>
                  <a:lnTo>
                    <a:pt x="28682" y="13131"/>
                  </a:lnTo>
                  <a:lnTo>
                    <a:pt x="29681" y="12323"/>
                  </a:lnTo>
                  <a:lnTo>
                    <a:pt x="30191" y="11920"/>
                  </a:lnTo>
                  <a:lnTo>
                    <a:pt x="30743" y="11516"/>
                  </a:lnTo>
                  <a:lnTo>
                    <a:pt x="31317" y="11112"/>
                  </a:lnTo>
                  <a:lnTo>
                    <a:pt x="31933" y="10709"/>
                  </a:lnTo>
                  <a:lnTo>
                    <a:pt x="31359" y="10369"/>
                  </a:lnTo>
                  <a:lnTo>
                    <a:pt x="31041" y="10199"/>
                  </a:lnTo>
                  <a:lnTo>
                    <a:pt x="30807" y="10071"/>
                  </a:lnTo>
                  <a:lnTo>
                    <a:pt x="30446" y="9880"/>
                  </a:lnTo>
                  <a:lnTo>
                    <a:pt x="30934" y="9498"/>
                  </a:lnTo>
                  <a:lnTo>
                    <a:pt x="31402" y="9073"/>
                  </a:lnTo>
                  <a:lnTo>
                    <a:pt x="31869" y="8648"/>
                  </a:lnTo>
                  <a:lnTo>
                    <a:pt x="32294" y="8202"/>
                  </a:lnTo>
                  <a:lnTo>
                    <a:pt x="32719" y="7755"/>
                  </a:lnTo>
                  <a:lnTo>
                    <a:pt x="33123" y="7288"/>
                  </a:lnTo>
                  <a:lnTo>
                    <a:pt x="33505" y="6799"/>
                  </a:lnTo>
                  <a:lnTo>
                    <a:pt x="33888" y="6311"/>
                  </a:lnTo>
                  <a:lnTo>
                    <a:pt x="34631" y="5312"/>
                  </a:lnTo>
                  <a:lnTo>
                    <a:pt x="35332" y="4271"/>
                  </a:lnTo>
                  <a:lnTo>
                    <a:pt x="36012" y="3230"/>
                  </a:lnTo>
                  <a:lnTo>
                    <a:pt x="36692" y="2168"/>
                  </a:lnTo>
                  <a:lnTo>
                    <a:pt x="36033" y="1913"/>
                  </a:lnTo>
                  <a:lnTo>
                    <a:pt x="35354" y="1679"/>
                  </a:lnTo>
                  <a:lnTo>
                    <a:pt x="34652" y="1467"/>
                  </a:lnTo>
                  <a:lnTo>
                    <a:pt x="33973" y="1297"/>
                  </a:lnTo>
                  <a:lnTo>
                    <a:pt x="33271" y="1148"/>
                  </a:lnTo>
                  <a:lnTo>
                    <a:pt x="32570" y="1020"/>
                  </a:lnTo>
                  <a:lnTo>
                    <a:pt x="31848" y="935"/>
                  </a:lnTo>
                  <a:lnTo>
                    <a:pt x="31147" y="872"/>
                  </a:lnTo>
                  <a:lnTo>
                    <a:pt x="30424" y="808"/>
                  </a:lnTo>
                  <a:lnTo>
                    <a:pt x="29001" y="808"/>
                  </a:lnTo>
                  <a:lnTo>
                    <a:pt x="28279" y="850"/>
                  </a:lnTo>
                  <a:lnTo>
                    <a:pt x="27577" y="914"/>
                  </a:lnTo>
                  <a:lnTo>
                    <a:pt x="26855" y="999"/>
                  </a:lnTo>
                  <a:lnTo>
                    <a:pt x="26154" y="1105"/>
                  </a:lnTo>
                  <a:lnTo>
                    <a:pt x="25453" y="1254"/>
                  </a:lnTo>
                  <a:lnTo>
                    <a:pt x="25453" y="1254"/>
                  </a:lnTo>
                  <a:lnTo>
                    <a:pt x="26324" y="1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28"/>
            <p:cNvSpPr/>
            <p:nvPr/>
          </p:nvSpPr>
          <p:spPr>
            <a:xfrm>
              <a:off x="-2639575" y="-764950"/>
              <a:ext cx="734600" cy="364925"/>
            </a:xfrm>
            <a:custGeom>
              <a:avLst/>
              <a:gdLst/>
              <a:ahLst/>
              <a:cxnLst/>
              <a:rect l="l" t="t" r="r" b="b"/>
              <a:pathLst>
                <a:path w="29384" h="14597" extrusionOk="0">
                  <a:moveTo>
                    <a:pt x="27068" y="0"/>
                  </a:moveTo>
                  <a:lnTo>
                    <a:pt x="25920" y="43"/>
                  </a:lnTo>
                  <a:lnTo>
                    <a:pt x="24794" y="106"/>
                  </a:lnTo>
                  <a:lnTo>
                    <a:pt x="23689" y="213"/>
                  </a:lnTo>
                  <a:lnTo>
                    <a:pt x="22585" y="361"/>
                  </a:lnTo>
                  <a:lnTo>
                    <a:pt x="21501" y="531"/>
                  </a:lnTo>
                  <a:lnTo>
                    <a:pt x="20439" y="765"/>
                  </a:lnTo>
                  <a:lnTo>
                    <a:pt x="19398" y="999"/>
                  </a:lnTo>
                  <a:lnTo>
                    <a:pt x="18378" y="1275"/>
                  </a:lnTo>
                  <a:lnTo>
                    <a:pt x="17379" y="1572"/>
                  </a:lnTo>
                  <a:lnTo>
                    <a:pt x="16381" y="1912"/>
                  </a:lnTo>
                  <a:lnTo>
                    <a:pt x="15446" y="2252"/>
                  </a:lnTo>
                  <a:lnTo>
                    <a:pt x="14511" y="2635"/>
                  </a:lnTo>
                  <a:lnTo>
                    <a:pt x="13598" y="3017"/>
                  </a:lnTo>
                  <a:lnTo>
                    <a:pt x="12726" y="3421"/>
                  </a:lnTo>
                  <a:lnTo>
                    <a:pt x="11898" y="3824"/>
                  </a:lnTo>
                  <a:lnTo>
                    <a:pt x="11091" y="4271"/>
                  </a:lnTo>
                  <a:lnTo>
                    <a:pt x="10326" y="4695"/>
                  </a:lnTo>
                  <a:lnTo>
                    <a:pt x="9582" y="5142"/>
                  </a:lnTo>
                  <a:lnTo>
                    <a:pt x="8881" y="5588"/>
                  </a:lnTo>
                  <a:lnTo>
                    <a:pt x="8222" y="6055"/>
                  </a:lnTo>
                  <a:lnTo>
                    <a:pt x="7585" y="6501"/>
                  </a:lnTo>
                  <a:lnTo>
                    <a:pt x="7011" y="6948"/>
                  </a:lnTo>
                  <a:lnTo>
                    <a:pt x="6480" y="7415"/>
                  </a:lnTo>
                  <a:lnTo>
                    <a:pt x="5970" y="7840"/>
                  </a:lnTo>
                  <a:lnTo>
                    <a:pt x="5524" y="8286"/>
                  </a:lnTo>
                  <a:lnTo>
                    <a:pt x="5120" y="8711"/>
                  </a:lnTo>
                  <a:lnTo>
                    <a:pt x="4780" y="9115"/>
                  </a:lnTo>
                  <a:lnTo>
                    <a:pt x="4462" y="9518"/>
                  </a:lnTo>
                  <a:lnTo>
                    <a:pt x="4207" y="9901"/>
                  </a:lnTo>
                  <a:lnTo>
                    <a:pt x="4016" y="10262"/>
                  </a:lnTo>
                  <a:lnTo>
                    <a:pt x="3676" y="10942"/>
                  </a:lnTo>
                  <a:lnTo>
                    <a:pt x="3315" y="11537"/>
                  </a:lnTo>
                  <a:lnTo>
                    <a:pt x="2975" y="12068"/>
                  </a:lnTo>
                  <a:lnTo>
                    <a:pt x="2613" y="12535"/>
                  </a:lnTo>
                  <a:lnTo>
                    <a:pt x="2273" y="12939"/>
                  </a:lnTo>
                  <a:lnTo>
                    <a:pt x="1934" y="13279"/>
                  </a:lnTo>
                  <a:lnTo>
                    <a:pt x="1615" y="13598"/>
                  </a:lnTo>
                  <a:lnTo>
                    <a:pt x="1317" y="13831"/>
                  </a:lnTo>
                  <a:lnTo>
                    <a:pt x="1041" y="14044"/>
                  </a:lnTo>
                  <a:lnTo>
                    <a:pt x="786" y="14214"/>
                  </a:lnTo>
                  <a:lnTo>
                    <a:pt x="553" y="14341"/>
                  </a:lnTo>
                  <a:lnTo>
                    <a:pt x="361" y="14447"/>
                  </a:lnTo>
                  <a:lnTo>
                    <a:pt x="85" y="14575"/>
                  </a:lnTo>
                  <a:lnTo>
                    <a:pt x="0" y="14596"/>
                  </a:lnTo>
                  <a:lnTo>
                    <a:pt x="106" y="14575"/>
                  </a:lnTo>
                  <a:lnTo>
                    <a:pt x="425" y="14490"/>
                  </a:lnTo>
                  <a:lnTo>
                    <a:pt x="659" y="14405"/>
                  </a:lnTo>
                  <a:lnTo>
                    <a:pt x="914" y="14299"/>
                  </a:lnTo>
                  <a:lnTo>
                    <a:pt x="1211" y="14150"/>
                  </a:lnTo>
                  <a:lnTo>
                    <a:pt x="1551" y="13980"/>
                  </a:lnTo>
                  <a:lnTo>
                    <a:pt x="1934" y="13746"/>
                  </a:lnTo>
                  <a:lnTo>
                    <a:pt x="2316" y="13491"/>
                  </a:lnTo>
                  <a:lnTo>
                    <a:pt x="2741" y="13151"/>
                  </a:lnTo>
                  <a:lnTo>
                    <a:pt x="3187" y="12769"/>
                  </a:lnTo>
                  <a:lnTo>
                    <a:pt x="3633" y="12323"/>
                  </a:lnTo>
                  <a:lnTo>
                    <a:pt x="4101" y="11813"/>
                  </a:lnTo>
                  <a:lnTo>
                    <a:pt x="4589" y="11239"/>
                  </a:lnTo>
                  <a:lnTo>
                    <a:pt x="5057" y="10581"/>
                  </a:lnTo>
                  <a:lnTo>
                    <a:pt x="5375" y="10156"/>
                  </a:lnTo>
                  <a:lnTo>
                    <a:pt x="5694" y="9752"/>
                  </a:lnTo>
                  <a:lnTo>
                    <a:pt x="6034" y="9348"/>
                  </a:lnTo>
                  <a:lnTo>
                    <a:pt x="6395" y="8966"/>
                  </a:lnTo>
                  <a:lnTo>
                    <a:pt x="6756" y="8584"/>
                  </a:lnTo>
                  <a:lnTo>
                    <a:pt x="7139" y="8222"/>
                  </a:lnTo>
                  <a:lnTo>
                    <a:pt x="7521" y="7861"/>
                  </a:lnTo>
                  <a:lnTo>
                    <a:pt x="7946" y="7521"/>
                  </a:lnTo>
                  <a:lnTo>
                    <a:pt x="8350" y="7181"/>
                  </a:lnTo>
                  <a:lnTo>
                    <a:pt x="8775" y="6863"/>
                  </a:lnTo>
                  <a:lnTo>
                    <a:pt x="9221" y="6544"/>
                  </a:lnTo>
                  <a:lnTo>
                    <a:pt x="9667" y="6246"/>
                  </a:lnTo>
                  <a:lnTo>
                    <a:pt x="10602" y="5652"/>
                  </a:lnTo>
                  <a:lnTo>
                    <a:pt x="11558" y="5099"/>
                  </a:lnTo>
                  <a:lnTo>
                    <a:pt x="12535" y="4589"/>
                  </a:lnTo>
                  <a:lnTo>
                    <a:pt x="13513" y="4122"/>
                  </a:lnTo>
                  <a:lnTo>
                    <a:pt x="14532" y="3676"/>
                  </a:lnTo>
                  <a:lnTo>
                    <a:pt x="15552" y="3272"/>
                  </a:lnTo>
                  <a:lnTo>
                    <a:pt x="16572" y="2890"/>
                  </a:lnTo>
                  <a:lnTo>
                    <a:pt x="17592" y="2528"/>
                  </a:lnTo>
                  <a:lnTo>
                    <a:pt x="18612" y="2210"/>
                  </a:lnTo>
                  <a:lnTo>
                    <a:pt x="19610" y="1933"/>
                  </a:lnTo>
                  <a:lnTo>
                    <a:pt x="20588" y="1657"/>
                  </a:lnTo>
                  <a:lnTo>
                    <a:pt x="21544" y="1424"/>
                  </a:lnTo>
                  <a:lnTo>
                    <a:pt x="22478" y="1211"/>
                  </a:lnTo>
                  <a:lnTo>
                    <a:pt x="23371" y="1020"/>
                  </a:lnTo>
                  <a:lnTo>
                    <a:pt x="25028" y="701"/>
                  </a:lnTo>
                  <a:lnTo>
                    <a:pt x="26473" y="446"/>
                  </a:lnTo>
                  <a:lnTo>
                    <a:pt x="27684" y="276"/>
                  </a:lnTo>
                  <a:lnTo>
                    <a:pt x="28597" y="170"/>
                  </a:lnTo>
                  <a:lnTo>
                    <a:pt x="29383" y="85"/>
                  </a:lnTo>
                  <a:lnTo>
                    <a:pt x="28215" y="21"/>
                  </a:lnTo>
                  <a:lnTo>
                    <a:pt x="27068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28"/>
            <p:cNvSpPr/>
            <p:nvPr/>
          </p:nvSpPr>
          <p:spPr>
            <a:xfrm>
              <a:off x="-2496175" y="-548775"/>
              <a:ext cx="205050" cy="56850"/>
            </a:xfrm>
            <a:custGeom>
              <a:avLst/>
              <a:gdLst/>
              <a:ahLst/>
              <a:cxnLst/>
              <a:rect l="l" t="t" r="r" b="b"/>
              <a:pathLst>
                <a:path w="8202" h="2274" extrusionOk="0">
                  <a:moveTo>
                    <a:pt x="383" y="0"/>
                  </a:moveTo>
                  <a:lnTo>
                    <a:pt x="1" y="1063"/>
                  </a:lnTo>
                  <a:lnTo>
                    <a:pt x="1084" y="1402"/>
                  </a:lnTo>
                  <a:lnTo>
                    <a:pt x="2083" y="1700"/>
                  </a:lnTo>
                  <a:lnTo>
                    <a:pt x="2996" y="1912"/>
                  </a:lnTo>
                  <a:lnTo>
                    <a:pt x="3846" y="2082"/>
                  </a:lnTo>
                  <a:lnTo>
                    <a:pt x="4590" y="2189"/>
                  </a:lnTo>
                  <a:lnTo>
                    <a:pt x="5248" y="2252"/>
                  </a:lnTo>
                  <a:lnTo>
                    <a:pt x="5843" y="2274"/>
                  </a:lnTo>
                  <a:lnTo>
                    <a:pt x="6374" y="2252"/>
                  </a:lnTo>
                  <a:lnTo>
                    <a:pt x="6821" y="2231"/>
                  </a:lnTo>
                  <a:lnTo>
                    <a:pt x="7203" y="2167"/>
                  </a:lnTo>
                  <a:lnTo>
                    <a:pt x="7522" y="2104"/>
                  </a:lnTo>
                  <a:lnTo>
                    <a:pt x="7777" y="2040"/>
                  </a:lnTo>
                  <a:lnTo>
                    <a:pt x="7968" y="1976"/>
                  </a:lnTo>
                  <a:lnTo>
                    <a:pt x="8095" y="1934"/>
                  </a:lnTo>
                  <a:lnTo>
                    <a:pt x="8202" y="1870"/>
                  </a:lnTo>
                  <a:lnTo>
                    <a:pt x="7904" y="1912"/>
                  </a:lnTo>
                  <a:lnTo>
                    <a:pt x="7607" y="1934"/>
                  </a:lnTo>
                  <a:lnTo>
                    <a:pt x="7288" y="1934"/>
                  </a:lnTo>
                  <a:lnTo>
                    <a:pt x="6969" y="1912"/>
                  </a:lnTo>
                  <a:lnTo>
                    <a:pt x="6311" y="1870"/>
                  </a:lnTo>
                  <a:lnTo>
                    <a:pt x="5652" y="1764"/>
                  </a:lnTo>
                  <a:lnTo>
                    <a:pt x="4993" y="1636"/>
                  </a:lnTo>
                  <a:lnTo>
                    <a:pt x="4335" y="1466"/>
                  </a:lnTo>
                  <a:lnTo>
                    <a:pt x="3697" y="1296"/>
                  </a:lnTo>
                  <a:lnTo>
                    <a:pt x="3102" y="1105"/>
                  </a:lnTo>
                  <a:lnTo>
                    <a:pt x="2529" y="893"/>
                  </a:lnTo>
                  <a:lnTo>
                    <a:pt x="2019" y="701"/>
                  </a:lnTo>
                  <a:lnTo>
                    <a:pt x="1148" y="340"/>
                  </a:lnTo>
                  <a:lnTo>
                    <a:pt x="574" y="85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28"/>
            <p:cNvSpPr/>
            <p:nvPr/>
          </p:nvSpPr>
          <p:spPr>
            <a:xfrm>
              <a:off x="-2476525" y="-754325"/>
              <a:ext cx="106250" cy="184850"/>
            </a:xfrm>
            <a:custGeom>
              <a:avLst/>
              <a:gdLst/>
              <a:ahLst/>
              <a:cxnLst/>
              <a:rect l="l" t="t" r="r" b="b"/>
              <a:pathLst>
                <a:path w="4250" h="7394" extrusionOk="0">
                  <a:moveTo>
                    <a:pt x="4250" y="0"/>
                  </a:moveTo>
                  <a:lnTo>
                    <a:pt x="4144" y="43"/>
                  </a:lnTo>
                  <a:lnTo>
                    <a:pt x="4016" y="128"/>
                  </a:lnTo>
                  <a:lnTo>
                    <a:pt x="3846" y="234"/>
                  </a:lnTo>
                  <a:lnTo>
                    <a:pt x="3655" y="404"/>
                  </a:lnTo>
                  <a:lnTo>
                    <a:pt x="3421" y="616"/>
                  </a:lnTo>
                  <a:lnTo>
                    <a:pt x="3145" y="892"/>
                  </a:lnTo>
                  <a:lnTo>
                    <a:pt x="2848" y="1232"/>
                  </a:lnTo>
                  <a:lnTo>
                    <a:pt x="2529" y="1657"/>
                  </a:lnTo>
                  <a:lnTo>
                    <a:pt x="2189" y="2146"/>
                  </a:lnTo>
                  <a:lnTo>
                    <a:pt x="1849" y="2720"/>
                  </a:lnTo>
                  <a:lnTo>
                    <a:pt x="1488" y="3378"/>
                  </a:lnTo>
                  <a:lnTo>
                    <a:pt x="1105" y="4143"/>
                  </a:lnTo>
                  <a:lnTo>
                    <a:pt x="744" y="5014"/>
                  </a:lnTo>
                  <a:lnTo>
                    <a:pt x="362" y="5991"/>
                  </a:lnTo>
                  <a:lnTo>
                    <a:pt x="1" y="7075"/>
                  </a:lnTo>
                  <a:lnTo>
                    <a:pt x="1084" y="7394"/>
                  </a:lnTo>
                  <a:lnTo>
                    <a:pt x="1127" y="7181"/>
                  </a:lnTo>
                  <a:lnTo>
                    <a:pt x="1254" y="6565"/>
                  </a:lnTo>
                  <a:lnTo>
                    <a:pt x="1488" y="5673"/>
                  </a:lnTo>
                  <a:lnTo>
                    <a:pt x="1637" y="5120"/>
                  </a:lnTo>
                  <a:lnTo>
                    <a:pt x="1828" y="4568"/>
                  </a:lnTo>
                  <a:lnTo>
                    <a:pt x="2019" y="3952"/>
                  </a:lnTo>
                  <a:lnTo>
                    <a:pt x="2253" y="3336"/>
                  </a:lnTo>
                  <a:lnTo>
                    <a:pt x="2529" y="2720"/>
                  </a:lnTo>
                  <a:lnTo>
                    <a:pt x="2805" y="2125"/>
                  </a:lnTo>
                  <a:lnTo>
                    <a:pt x="3124" y="1530"/>
                  </a:lnTo>
                  <a:lnTo>
                    <a:pt x="3464" y="977"/>
                  </a:lnTo>
                  <a:lnTo>
                    <a:pt x="3655" y="701"/>
                  </a:lnTo>
                  <a:lnTo>
                    <a:pt x="3846" y="467"/>
                  </a:lnTo>
                  <a:lnTo>
                    <a:pt x="4037" y="212"/>
                  </a:lnTo>
                  <a:lnTo>
                    <a:pt x="425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28"/>
            <p:cNvSpPr/>
            <p:nvPr/>
          </p:nvSpPr>
          <p:spPr>
            <a:xfrm>
              <a:off x="-2328325" y="-814900"/>
              <a:ext cx="150875" cy="155675"/>
            </a:xfrm>
            <a:custGeom>
              <a:avLst/>
              <a:gdLst/>
              <a:ahLst/>
              <a:cxnLst/>
              <a:rect l="l" t="t" r="r" b="b"/>
              <a:pathLst>
                <a:path w="6035" h="6227" extrusionOk="0">
                  <a:moveTo>
                    <a:pt x="6034" y="1"/>
                  </a:moveTo>
                  <a:lnTo>
                    <a:pt x="5928" y="22"/>
                  </a:lnTo>
                  <a:lnTo>
                    <a:pt x="5779" y="65"/>
                  </a:lnTo>
                  <a:lnTo>
                    <a:pt x="5588" y="128"/>
                  </a:lnTo>
                  <a:lnTo>
                    <a:pt x="5354" y="235"/>
                  </a:lnTo>
                  <a:lnTo>
                    <a:pt x="5057" y="362"/>
                  </a:lnTo>
                  <a:lnTo>
                    <a:pt x="4717" y="553"/>
                  </a:lnTo>
                  <a:lnTo>
                    <a:pt x="4334" y="808"/>
                  </a:lnTo>
                  <a:lnTo>
                    <a:pt x="3931" y="1106"/>
                  </a:lnTo>
                  <a:lnTo>
                    <a:pt x="3463" y="1488"/>
                  </a:lnTo>
                  <a:lnTo>
                    <a:pt x="2953" y="1956"/>
                  </a:lnTo>
                  <a:lnTo>
                    <a:pt x="2422" y="2487"/>
                  </a:lnTo>
                  <a:lnTo>
                    <a:pt x="1870" y="3103"/>
                  </a:lnTo>
                  <a:lnTo>
                    <a:pt x="1275" y="3847"/>
                  </a:lnTo>
                  <a:lnTo>
                    <a:pt x="638" y="4675"/>
                  </a:lnTo>
                  <a:lnTo>
                    <a:pt x="0" y="5610"/>
                  </a:lnTo>
                  <a:lnTo>
                    <a:pt x="935" y="6226"/>
                  </a:lnTo>
                  <a:lnTo>
                    <a:pt x="1041" y="6035"/>
                  </a:lnTo>
                  <a:lnTo>
                    <a:pt x="1339" y="5482"/>
                  </a:lnTo>
                  <a:lnTo>
                    <a:pt x="1806" y="4675"/>
                  </a:lnTo>
                  <a:lnTo>
                    <a:pt x="2104" y="4208"/>
                  </a:lnTo>
                  <a:lnTo>
                    <a:pt x="2444" y="3698"/>
                  </a:lnTo>
                  <a:lnTo>
                    <a:pt x="2805" y="3188"/>
                  </a:lnTo>
                  <a:lnTo>
                    <a:pt x="3187" y="2657"/>
                  </a:lnTo>
                  <a:lnTo>
                    <a:pt x="3612" y="2147"/>
                  </a:lnTo>
                  <a:lnTo>
                    <a:pt x="4058" y="1637"/>
                  </a:lnTo>
                  <a:lnTo>
                    <a:pt x="4526" y="1148"/>
                  </a:lnTo>
                  <a:lnTo>
                    <a:pt x="5014" y="723"/>
                  </a:lnTo>
                  <a:lnTo>
                    <a:pt x="5269" y="511"/>
                  </a:lnTo>
                  <a:lnTo>
                    <a:pt x="5524" y="320"/>
                  </a:lnTo>
                  <a:lnTo>
                    <a:pt x="5779" y="150"/>
                  </a:lnTo>
                  <a:lnTo>
                    <a:pt x="6034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28"/>
            <p:cNvSpPr/>
            <p:nvPr/>
          </p:nvSpPr>
          <p:spPr>
            <a:xfrm>
              <a:off x="-2376675" y="-650750"/>
              <a:ext cx="205050" cy="56850"/>
            </a:xfrm>
            <a:custGeom>
              <a:avLst/>
              <a:gdLst/>
              <a:ahLst/>
              <a:cxnLst/>
              <a:rect l="l" t="t" r="r" b="b"/>
              <a:pathLst>
                <a:path w="8202" h="2274" extrusionOk="0">
                  <a:moveTo>
                    <a:pt x="383" y="0"/>
                  </a:moveTo>
                  <a:lnTo>
                    <a:pt x="1" y="1062"/>
                  </a:lnTo>
                  <a:lnTo>
                    <a:pt x="1084" y="1423"/>
                  </a:lnTo>
                  <a:lnTo>
                    <a:pt x="2104" y="1721"/>
                  </a:lnTo>
                  <a:lnTo>
                    <a:pt x="3018" y="1933"/>
                  </a:lnTo>
                  <a:lnTo>
                    <a:pt x="3846" y="2082"/>
                  </a:lnTo>
                  <a:lnTo>
                    <a:pt x="4590" y="2188"/>
                  </a:lnTo>
                  <a:lnTo>
                    <a:pt x="5249" y="2252"/>
                  </a:lnTo>
                  <a:lnTo>
                    <a:pt x="5844" y="2273"/>
                  </a:lnTo>
                  <a:lnTo>
                    <a:pt x="6375" y="2273"/>
                  </a:lnTo>
                  <a:lnTo>
                    <a:pt x="6821" y="2231"/>
                  </a:lnTo>
                  <a:lnTo>
                    <a:pt x="7203" y="2188"/>
                  </a:lnTo>
                  <a:lnTo>
                    <a:pt x="7522" y="2125"/>
                  </a:lnTo>
                  <a:lnTo>
                    <a:pt x="7777" y="2061"/>
                  </a:lnTo>
                  <a:lnTo>
                    <a:pt x="7968" y="1997"/>
                  </a:lnTo>
                  <a:lnTo>
                    <a:pt x="8096" y="1933"/>
                  </a:lnTo>
                  <a:lnTo>
                    <a:pt x="8202" y="1891"/>
                  </a:lnTo>
                  <a:lnTo>
                    <a:pt x="7904" y="1912"/>
                  </a:lnTo>
                  <a:lnTo>
                    <a:pt x="7607" y="1933"/>
                  </a:lnTo>
                  <a:lnTo>
                    <a:pt x="7288" y="1955"/>
                  </a:lnTo>
                  <a:lnTo>
                    <a:pt x="6970" y="1933"/>
                  </a:lnTo>
                  <a:lnTo>
                    <a:pt x="6311" y="1870"/>
                  </a:lnTo>
                  <a:lnTo>
                    <a:pt x="5652" y="1785"/>
                  </a:lnTo>
                  <a:lnTo>
                    <a:pt x="4994" y="1657"/>
                  </a:lnTo>
                  <a:lnTo>
                    <a:pt x="4335" y="1487"/>
                  </a:lnTo>
                  <a:lnTo>
                    <a:pt x="3698" y="1296"/>
                  </a:lnTo>
                  <a:lnTo>
                    <a:pt x="3103" y="1105"/>
                  </a:lnTo>
                  <a:lnTo>
                    <a:pt x="2529" y="914"/>
                  </a:lnTo>
                  <a:lnTo>
                    <a:pt x="2019" y="722"/>
                  </a:lnTo>
                  <a:lnTo>
                    <a:pt x="1148" y="361"/>
                  </a:lnTo>
                  <a:lnTo>
                    <a:pt x="575" y="106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28"/>
            <p:cNvSpPr/>
            <p:nvPr/>
          </p:nvSpPr>
          <p:spPr>
            <a:xfrm>
              <a:off x="-2202975" y="-728300"/>
              <a:ext cx="205050" cy="56850"/>
            </a:xfrm>
            <a:custGeom>
              <a:avLst/>
              <a:gdLst/>
              <a:ahLst/>
              <a:cxnLst/>
              <a:rect l="l" t="t" r="r" b="b"/>
              <a:pathLst>
                <a:path w="8202" h="2274" extrusionOk="0">
                  <a:moveTo>
                    <a:pt x="383" y="0"/>
                  </a:moveTo>
                  <a:lnTo>
                    <a:pt x="0" y="1062"/>
                  </a:lnTo>
                  <a:lnTo>
                    <a:pt x="1084" y="1424"/>
                  </a:lnTo>
                  <a:lnTo>
                    <a:pt x="2104" y="1700"/>
                  </a:lnTo>
                  <a:lnTo>
                    <a:pt x="3017" y="1933"/>
                  </a:lnTo>
                  <a:lnTo>
                    <a:pt x="3846" y="2082"/>
                  </a:lnTo>
                  <a:lnTo>
                    <a:pt x="4589" y="2188"/>
                  </a:lnTo>
                  <a:lnTo>
                    <a:pt x="5248" y="2252"/>
                  </a:lnTo>
                  <a:lnTo>
                    <a:pt x="5843" y="2273"/>
                  </a:lnTo>
                  <a:lnTo>
                    <a:pt x="6374" y="2273"/>
                  </a:lnTo>
                  <a:lnTo>
                    <a:pt x="6820" y="2231"/>
                  </a:lnTo>
                  <a:lnTo>
                    <a:pt x="7203" y="2188"/>
                  </a:lnTo>
                  <a:lnTo>
                    <a:pt x="7521" y="2125"/>
                  </a:lnTo>
                  <a:lnTo>
                    <a:pt x="7776" y="2061"/>
                  </a:lnTo>
                  <a:lnTo>
                    <a:pt x="7968" y="1997"/>
                  </a:lnTo>
                  <a:lnTo>
                    <a:pt x="8095" y="1933"/>
                  </a:lnTo>
                  <a:lnTo>
                    <a:pt x="8201" y="1891"/>
                  </a:lnTo>
                  <a:lnTo>
                    <a:pt x="7904" y="1912"/>
                  </a:lnTo>
                  <a:lnTo>
                    <a:pt x="7606" y="1933"/>
                  </a:lnTo>
                  <a:lnTo>
                    <a:pt x="6969" y="1933"/>
                  </a:lnTo>
                  <a:lnTo>
                    <a:pt x="6310" y="1870"/>
                  </a:lnTo>
                  <a:lnTo>
                    <a:pt x="5652" y="1785"/>
                  </a:lnTo>
                  <a:lnTo>
                    <a:pt x="4993" y="1636"/>
                  </a:lnTo>
                  <a:lnTo>
                    <a:pt x="4335" y="1487"/>
                  </a:lnTo>
                  <a:lnTo>
                    <a:pt x="3697" y="1296"/>
                  </a:lnTo>
                  <a:lnTo>
                    <a:pt x="3102" y="1105"/>
                  </a:lnTo>
                  <a:lnTo>
                    <a:pt x="2529" y="914"/>
                  </a:lnTo>
                  <a:lnTo>
                    <a:pt x="2019" y="722"/>
                  </a:lnTo>
                  <a:lnTo>
                    <a:pt x="1148" y="361"/>
                  </a:lnTo>
                  <a:lnTo>
                    <a:pt x="574" y="106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28"/>
            <p:cNvSpPr/>
            <p:nvPr/>
          </p:nvSpPr>
          <p:spPr>
            <a:xfrm>
              <a:off x="-2930125" y="-599250"/>
              <a:ext cx="348450" cy="301200"/>
            </a:xfrm>
            <a:custGeom>
              <a:avLst/>
              <a:gdLst/>
              <a:ahLst/>
              <a:cxnLst/>
              <a:rect l="l" t="t" r="r" b="b"/>
              <a:pathLst>
                <a:path w="13938" h="12048" extrusionOk="0">
                  <a:moveTo>
                    <a:pt x="4165" y="1"/>
                  </a:moveTo>
                  <a:lnTo>
                    <a:pt x="3867" y="22"/>
                  </a:lnTo>
                  <a:lnTo>
                    <a:pt x="3570" y="43"/>
                  </a:lnTo>
                  <a:lnTo>
                    <a:pt x="3272" y="86"/>
                  </a:lnTo>
                  <a:lnTo>
                    <a:pt x="2996" y="150"/>
                  </a:lnTo>
                  <a:lnTo>
                    <a:pt x="2720" y="213"/>
                  </a:lnTo>
                  <a:lnTo>
                    <a:pt x="2465" y="298"/>
                  </a:lnTo>
                  <a:lnTo>
                    <a:pt x="2210" y="405"/>
                  </a:lnTo>
                  <a:lnTo>
                    <a:pt x="1955" y="511"/>
                  </a:lnTo>
                  <a:lnTo>
                    <a:pt x="1722" y="638"/>
                  </a:lnTo>
                  <a:lnTo>
                    <a:pt x="1509" y="787"/>
                  </a:lnTo>
                  <a:lnTo>
                    <a:pt x="1297" y="936"/>
                  </a:lnTo>
                  <a:lnTo>
                    <a:pt x="1105" y="1106"/>
                  </a:lnTo>
                  <a:lnTo>
                    <a:pt x="914" y="1297"/>
                  </a:lnTo>
                  <a:lnTo>
                    <a:pt x="744" y="1488"/>
                  </a:lnTo>
                  <a:lnTo>
                    <a:pt x="595" y="1701"/>
                  </a:lnTo>
                  <a:lnTo>
                    <a:pt x="468" y="1913"/>
                  </a:lnTo>
                  <a:lnTo>
                    <a:pt x="341" y="2147"/>
                  </a:lnTo>
                  <a:lnTo>
                    <a:pt x="234" y="2380"/>
                  </a:lnTo>
                  <a:lnTo>
                    <a:pt x="149" y="2614"/>
                  </a:lnTo>
                  <a:lnTo>
                    <a:pt x="86" y="2869"/>
                  </a:lnTo>
                  <a:lnTo>
                    <a:pt x="43" y="3124"/>
                  </a:lnTo>
                  <a:lnTo>
                    <a:pt x="1" y="3400"/>
                  </a:lnTo>
                  <a:lnTo>
                    <a:pt x="1" y="3655"/>
                  </a:lnTo>
                  <a:lnTo>
                    <a:pt x="1" y="3931"/>
                  </a:lnTo>
                  <a:lnTo>
                    <a:pt x="22" y="4208"/>
                  </a:lnTo>
                  <a:lnTo>
                    <a:pt x="43" y="4484"/>
                  </a:lnTo>
                  <a:lnTo>
                    <a:pt x="86" y="4760"/>
                  </a:lnTo>
                  <a:lnTo>
                    <a:pt x="171" y="5057"/>
                  </a:lnTo>
                  <a:lnTo>
                    <a:pt x="234" y="5334"/>
                  </a:lnTo>
                  <a:lnTo>
                    <a:pt x="341" y="5631"/>
                  </a:lnTo>
                  <a:lnTo>
                    <a:pt x="447" y="5907"/>
                  </a:lnTo>
                  <a:lnTo>
                    <a:pt x="574" y="6205"/>
                  </a:lnTo>
                  <a:lnTo>
                    <a:pt x="723" y="6481"/>
                  </a:lnTo>
                  <a:lnTo>
                    <a:pt x="872" y="6778"/>
                  </a:lnTo>
                  <a:lnTo>
                    <a:pt x="1042" y="7055"/>
                  </a:lnTo>
                  <a:lnTo>
                    <a:pt x="1233" y="7352"/>
                  </a:lnTo>
                  <a:lnTo>
                    <a:pt x="1424" y="7628"/>
                  </a:lnTo>
                  <a:lnTo>
                    <a:pt x="1870" y="8181"/>
                  </a:lnTo>
                  <a:lnTo>
                    <a:pt x="2359" y="8733"/>
                  </a:lnTo>
                  <a:lnTo>
                    <a:pt x="2614" y="8988"/>
                  </a:lnTo>
                  <a:lnTo>
                    <a:pt x="2890" y="9243"/>
                  </a:lnTo>
                  <a:lnTo>
                    <a:pt x="3187" y="9498"/>
                  </a:lnTo>
                  <a:lnTo>
                    <a:pt x="3485" y="9732"/>
                  </a:lnTo>
                  <a:lnTo>
                    <a:pt x="3804" y="9965"/>
                  </a:lnTo>
                  <a:lnTo>
                    <a:pt x="4122" y="10199"/>
                  </a:lnTo>
                  <a:lnTo>
                    <a:pt x="4441" y="10411"/>
                  </a:lnTo>
                  <a:lnTo>
                    <a:pt x="4781" y="10624"/>
                  </a:lnTo>
                  <a:lnTo>
                    <a:pt x="5121" y="10815"/>
                  </a:lnTo>
                  <a:lnTo>
                    <a:pt x="5461" y="10985"/>
                  </a:lnTo>
                  <a:lnTo>
                    <a:pt x="5801" y="11155"/>
                  </a:lnTo>
                  <a:lnTo>
                    <a:pt x="6141" y="11304"/>
                  </a:lnTo>
                  <a:lnTo>
                    <a:pt x="6821" y="11559"/>
                  </a:lnTo>
                  <a:lnTo>
                    <a:pt x="7500" y="11771"/>
                  </a:lnTo>
                  <a:lnTo>
                    <a:pt x="7840" y="11835"/>
                  </a:lnTo>
                  <a:lnTo>
                    <a:pt x="8159" y="11920"/>
                  </a:lnTo>
                  <a:lnTo>
                    <a:pt x="8499" y="11962"/>
                  </a:lnTo>
                  <a:lnTo>
                    <a:pt x="8818" y="12005"/>
                  </a:lnTo>
                  <a:lnTo>
                    <a:pt x="9136" y="12026"/>
                  </a:lnTo>
                  <a:lnTo>
                    <a:pt x="9455" y="12047"/>
                  </a:lnTo>
                  <a:lnTo>
                    <a:pt x="9752" y="12047"/>
                  </a:lnTo>
                  <a:lnTo>
                    <a:pt x="10071" y="12026"/>
                  </a:lnTo>
                  <a:lnTo>
                    <a:pt x="10369" y="12005"/>
                  </a:lnTo>
                  <a:lnTo>
                    <a:pt x="10645" y="11941"/>
                  </a:lnTo>
                  <a:lnTo>
                    <a:pt x="10921" y="11899"/>
                  </a:lnTo>
                  <a:lnTo>
                    <a:pt x="11197" y="11814"/>
                  </a:lnTo>
                  <a:lnTo>
                    <a:pt x="11473" y="11750"/>
                  </a:lnTo>
                  <a:lnTo>
                    <a:pt x="11728" y="11644"/>
                  </a:lnTo>
                  <a:lnTo>
                    <a:pt x="11962" y="11537"/>
                  </a:lnTo>
                  <a:lnTo>
                    <a:pt x="12196" y="11410"/>
                  </a:lnTo>
                  <a:lnTo>
                    <a:pt x="12408" y="11261"/>
                  </a:lnTo>
                  <a:lnTo>
                    <a:pt x="12621" y="11113"/>
                  </a:lnTo>
                  <a:lnTo>
                    <a:pt x="12812" y="10943"/>
                  </a:lnTo>
                  <a:lnTo>
                    <a:pt x="13003" y="10751"/>
                  </a:lnTo>
                  <a:lnTo>
                    <a:pt x="13173" y="10560"/>
                  </a:lnTo>
                  <a:lnTo>
                    <a:pt x="13322" y="10348"/>
                  </a:lnTo>
                  <a:lnTo>
                    <a:pt x="13471" y="10135"/>
                  </a:lnTo>
                  <a:lnTo>
                    <a:pt x="13577" y="9902"/>
                  </a:lnTo>
                  <a:lnTo>
                    <a:pt x="13683" y="9668"/>
                  </a:lnTo>
                  <a:lnTo>
                    <a:pt x="13768" y="9434"/>
                  </a:lnTo>
                  <a:lnTo>
                    <a:pt x="13832" y="9179"/>
                  </a:lnTo>
                  <a:lnTo>
                    <a:pt x="13895" y="8924"/>
                  </a:lnTo>
                  <a:lnTo>
                    <a:pt x="13917" y="8648"/>
                  </a:lnTo>
                  <a:lnTo>
                    <a:pt x="13938" y="8393"/>
                  </a:lnTo>
                  <a:lnTo>
                    <a:pt x="13938" y="8117"/>
                  </a:lnTo>
                  <a:lnTo>
                    <a:pt x="13917" y="7841"/>
                  </a:lnTo>
                  <a:lnTo>
                    <a:pt x="13874" y="7564"/>
                  </a:lnTo>
                  <a:lnTo>
                    <a:pt x="13832" y="7288"/>
                  </a:lnTo>
                  <a:lnTo>
                    <a:pt x="13768" y="6991"/>
                  </a:lnTo>
                  <a:lnTo>
                    <a:pt x="13683" y="6715"/>
                  </a:lnTo>
                  <a:lnTo>
                    <a:pt x="13577" y="6417"/>
                  </a:lnTo>
                  <a:lnTo>
                    <a:pt x="13471" y="6141"/>
                  </a:lnTo>
                  <a:lnTo>
                    <a:pt x="13343" y="5844"/>
                  </a:lnTo>
                  <a:lnTo>
                    <a:pt x="13194" y="5546"/>
                  </a:lnTo>
                  <a:lnTo>
                    <a:pt x="13046" y="5270"/>
                  </a:lnTo>
                  <a:lnTo>
                    <a:pt x="12876" y="4972"/>
                  </a:lnTo>
                  <a:lnTo>
                    <a:pt x="12684" y="4696"/>
                  </a:lnTo>
                  <a:lnTo>
                    <a:pt x="12493" y="4420"/>
                  </a:lnTo>
                  <a:lnTo>
                    <a:pt x="12068" y="3868"/>
                  </a:lnTo>
                  <a:lnTo>
                    <a:pt x="11580" y="3315"/>
                  </a:lnTo>
                  <a:lnTo>
                    <a:pt x="11303" y="3060"/>
                  </a:lnTo>
                  <a:lnTo>
                    <a:pt x="11027" y="2805"/>
                  </a:lnTo>
                  <a:lnTo>
                    <a:pt x="10751" y="2550"/>
                  </a:lnTo>
                  <a:lnTo>
                    <a:pt x="10432" y="2317"/>
                  </a:lnTo>
                  <a:lnTo>
                    <a:pt x="10135" y="2083"/>
                  </a:lnTo>
                  <a:lnTo>
                    <a:pt x="9816" y="1849"/>
                  </a:lnTo>
                  <a:lnTo>
                    <a:pt x="9476" y="1637"/>
                  </a:lnTo>
                  <a:lnTo>
                    <a:pt x="9136" y="1424"/>
                  </a:lnTo>
                  <a:lnTo>
                    <a:pt x="8796" y="1233"/>
                  </a:lnTo>
                  <a:lnTo>
                    <a:pt x="8456" y="1063"/>
                  </a:lnTo>
                  <a:lnTo>
                    <a:pt x="8117" y="893"/>
                  </a:lnTo>
                  <a:lnTo>
                    <a:pt x="7777" y="744"/>
                  </a:lnTo>
                  <a:lnTo>
                    <a:pt x="7097" y="490"/>
                  </a:lnTo>
                  <a:lnTo>
                    <a:pt x="6438" y="277"/>
                  </a:lnTo>
                  <a:lnTo>
                    <a:pt x="6098" y="213"/>
                  </a:lnTo>
                  <a:lnTo>
                    <a:pt x="5758" y="128"/>
                  </a:lnTo>
                  <a:lnTo>
                    <a:pt x="5440" y="86"/>
                  </a:lnTo>
                  <a:lnTo>
                    <a:pt x="5100" y="43"/>
                  </a:lnTo>
                  <a:lnTo>
                    <a:pt x="4781" y="22"/>
                  </a:lnTo>
                  <a:lnTo>
                    <a:pt x="4483" y="1"/>
                  </a:lnTo>
                  <a:close/>
                </a:path>
              </a:pathLst>
            </a:custGeom>
            <a:solidFill>
              <a:srgbClr val="BE95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28"/>
            <p:cNvSpPr/>
            <p:nvPr/>
          </p:nvSpPr>
          <p:spPr>
            <a:xfrm>
              <a:off x="-2906225" y="-570550"/>
              <a:ext cx="317125" cy="217250"/>
            </a:xfrm>
            <a:custGeom>
              <a:avLst/>
              <a:gdLst/>
              <a:ahLst/>
              <a:cxnLst/>
              <a:rect l="l" t="t" r="r" b="b"/>
              <a:pathLst>
                <a:path w="12685" h="8690" extrusionOk="0">
                  <a:moveTo>
                    <a:pt x="43" y="0"/>
                  </a:moveTo>
                  <a:lnTo>
                    <a:pt x="1" y="21"/>
                  </a:lnTo>
                  <a:lnTo>
                    <a:pt x="22" y="276"/>
                  </a:lnTo>
                  <a:lnTo>
                    <a:pt x="86" y="595"/>
                  </a:lnTo>
                  <a:lnTo>
                    <a:pt x="192" y="999"/>
                  </a:lnTo>
                  <a:lnTo>
                    <a:pt x="319" y="1445"/>
                  </a:lnTo>
                  <a:lnTo>
                    <a:pt x="489" y="1934"/>
                  </a:lnTo>
                  <a:lnTo>
                    <a:pt x="702" y="2465"/>
                  </a:lnTo>
                  <a:lnTo>
                    <a:pt x="978" y="2996"/>
                  </a:lnTo>
                  <a:lnTo>
                    <a:pt x="1127" y="3251"/>
                  </a:lnTo>
                  <a:lnTo>
                    <a:pt x="1297" y="3527"/>
                  </a:lnTo>
                  <a:lnTo>
                    <a:pt x="1488" y="3782"/>
                  </a:lnTo>
                  <a:lnTo>
                    <a:pt x="1679" y="4037"/>
                  </a:lnTo>
                  <a:lnTo>
                    <a:pt x="1913" y="4292"/>
                  </a:lnTo>
                  <a:lnTo>
                    <a:pt x="2146" y="4526"/>
                  </a:lnTo>
                  <a:lnTo>
                    <a:pt x="2401" y="4738"/>
                  </a:lnTo>
                  <a:lnTo>
                    <a:pt x="2678" y="4972"/>
                  </a:lnTo>
                  <a:lnTo>
                    <a:pt x="2975" y="5163"/>
                  </a:lnTo>
                  <a:lnTo>
                    <a:pt x="3294" y="5354"/>
                  </a:lnTo>
                  <a:lnTo>
                    <a:pt x="3634" y="5524"/>
                  </a:lnTo>
                  <a:lnTo>
                    <a:pt x="3995" y="5673"/>
                  </a:lnTo>
                  <a:lnTo>
                    <a:pt x="4377" y="5800"/>
                  </a:lnTo>
                  <a:lnTo>
                    <a:pt x="4781" y="5907"/>
                  </a:lnTo>
                  <a:lnTo>
                    <a:pt x="5227" y="5992"/>
                  </a:lnTo>
                  <a:lnTo>
                    <a:pt x="5673" y="6034"/>
                  </a:lnTo>
                  <a:lnTo>
                    <a:pt x="6162" y="6055"/>
                  </a:lnTo>
                  <a:lnTo>
                    <a:pt x="7543" y="6055"/>
                  </a:lnTo>
                  <a:lnTo>
                    <a:pt x="8350" y="6077"/>
                  </a:lnTo>
                  <a:lnTo>
                    <a:pt x="9051" y="6140"/>
                  </a:lnTo>
                  <a:lnTo>
                    <a:pt x="9689" y="6247"/>
                  </a:lnTo>
                  <a:lnTo>
                    <a:pt x="10241" y="6395"/>
                  </a:lnTo>
                  <a:lnTo>
                    <a:pt x="10730" y="6544"/>
                  </a:lnTo>
                  <a:lnTo>
                    <a:pt x="11134" y="6735"/>
                  </a:lnTo>
                  <a:lnTo>
                    <a:pt x="11495" y="6948"/>
                  </a:lnTo>
                  <a:lnTo>
                    <a:pt x="11792" y="7160"/>
                  </a:lnTo>
                  <a:lnTo>
                    <a:pt x="12026" y="7373"/>
                  </a:lnTo>
                  <a:lnTo>
                    <a:pt x="12238" y="7606"/>
                  </a:lnTo>
                  <a:lnTo>
                    <a:pt x="12387" y="7840"/>
                  </a:lnTo>
                  <a:lnTo>
                    <a:pt x="12493" y="8074"/>
                  </a:lnTo>
                  <a:lnTo>
                    <a:pt x="12578" y="8286"/>
                  </a:lnTo>
                  <a:lnTo>
                    <a:pt x="12642" y="8499"/>
                  </a:lnTo>
                  <a:lnTo>
                    <a:pt x="12685" y="8690"/>
                  </a:lnTo>
                  <a:lnTo>
                    <a:pt x="12685" y="8669"/>
                  </a:lnTo>
                  <a:lnTo>
                    <a:pt x="12663" y="8414"/>
                  </a:lnTo>
                  <a:lnTo>
                    <a:pt x="12621" y="8116"/>
                  </a:lnTo>
                  <a:lnTo>
                    <a:pt x="12557" y="7797"/>
                  </a:lnTo>
                  <a:lnTo>
                    <a:pt x="12451" y="7479"/>
                  </a:lnTo>
                  <a:lnTo>
                    <a:pt x="12302" y="7139"/>
                  </a:lnTo>
                  <a:lnTo>
                    <a:pt x="12132" y="6799"/>
                  </a:lnTo>
                  <a:lnTo>
                    <a:pt x="11898" y="6459"/>
                  </a:lnTo>
                  <a:lnTo>
                    <a:pt x="11750" y="6289"/>
                  </a:lnTo>
                  <a:lnTo>
                    <a:pt x="11601" y="6140"/>
                  </a:lnTo>
                  <a:lnTo>
                    <a:pt x="11431" y="5992"/>
                  </a:lnTo>
                  <a:lnTo>
                    <a:pt x="11240" y="5843"/>
                  </a:lnTo>
                  <a:lnTo>
                    <a:pt x="11049" y="5694"/>
                  </a:lnTo>
                  <a:lnTo>
                    <a:pt x="10836" y="5545"/>
                  </a:lnTo>
                  <a:lnTo>
                    <a:pt x="10602" y="5439"/>
                  </a:lnTo>
                  <a:lnTo>
                    <a:pt x="10347" y="5312"/>
                  </a:lnTo>
                  <a:lnTo>
                    <a:pt x="10071" y="5205"/>
                  </a:lnTo>
                  <a:lnTo>
                    <a:pt x="9774" y="5099"/>
                  </a:lnTo>
                  <a:lnTo>
                    <a:pt x="9455" y="5014"/>
                  </a:lnTo>
                  <a:lnTo>
                    <a:pt x="9115" y="4951"/>
                  </a:lnTo>
                  <a:lnTo>
                    <a:pt x="8754" y="4887"/>
                  </a:lnTo>
                  <a:lnTo>
                    <a:pt x="8372" y="4844"/>
                  </a:lnTo>
                  <a:lnTo>
                    <a:pt x="7968" y="4823"/>
                  </a:lnTo>
                  <a:lnTo>
                    <a:pt x="7097" y="4823"/>
                  </a:lnTo>
                  <a:lnTo>
                    <a:pt x="6608" y="4844"/>
                  </a:lnTo>
                  <a:lnTo>
                    <a:pt x="6226" y="4866"/>
                  </a:lnTo>
                  <a:lnTo>
                    <a:pt x="5865" y="4844"/>
                  </a:lnTo>
                  <a:lnTo>
                    <a:pt x="5503" y="4802"/>
                  </a:lnTo>
                  <a:lnTo>
                    <a:pt x="5163" y="4759"/>
                  </a:lnTo>
                  <a:lnTo>
                    <a:pt x="4823" y="4674"/>
                  </a:lnTo>
                  <a:lnTo>
                    <a:pt x="4505" y="4568"/>
                  </a:lnTo>
                  <a:lnTo>
                    <a:pt x="4207" y="4462"/>
                  </a:lnTo>
                  <a:lnTo>
                    <a:pt x="3910" y="4313"/>
                  </a:lnTo>
                  <a:lnTo>
                    <a:pt x="3612" y="4186"/>
                  </a:lnTo>
                  <a:lnTo>
                    <a:pt x="3336" y="4016"/>
                  </a:lnTo>
                  <a:lnTo>
                    <a:pt x="3081" y="3846"/>
                  </a:lnTo>
                  <a:lnTo>
                    <a:pt x="2826" y="3654"/>
                  </a:lnTo>
                  <a:lnTo>
                    <a:pt x="2593" y="3463"/>
                  </a:lnTo>
                  <a:lnTo>
                    <a:pt x="2359" y="3272"/>
                  </a:lnTo>
                  <a:lnTo>
                    <a:pt x="1934" y="2847"/>
                  </a:lnTo>
                  <a:lnTo>
                    <a:pt x="1552" y="2422"/>
                  </a:lnTo>
                  <a:lnTo>
                    <a:pt x="1212" y="1976"/>
                  </a:lnTo>
                  <a:lnTo>
                    <a:pt x="914" y="1551"/>
                  </a:lnTo>
                  <a:lnTo>
                    <a:pt x="659" y="1147"/>
                  </a:lnTo>
                  <a:lnTo>
                    <a:pt x="426" y="786"/>
                  </a:lnTo>
                  <a:lnTo>
                    <a:pt x="256" y="468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F8E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CUSTOM_9">
    <p:spTree>
      <p:nvGrpSpPr>
        <p:cNvPr id="1" name="Shape 2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7" name="Google Shape;2427;p29"/>
          <p:cNvSpPr/>
          <p:nvPr/>
        </p:nvSpPr>
        <p:spPr>
          <a:xfrm>
            <a:off x="488373" y="746125"/>
            <a:ext cx="8301461" cy="4010100"/>
          </a:xfrm>
          <a:prstGeom prst="roundRect">
            <a:avLst>
              <a:gd name="adj" fmla="val 10629"/>
            </a:avLst>
          </a:prstGeom>
          <a:solidFill>
            <a:schemeClr val="dk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8" name="Google Shape;2428;p29"/>
          <p:cNvSpPr/>
          <p:nvPr/>
        </p:nvSpPr>
        <p:spPr>
          <a:xfrm>
            <a:off x="1904550" y="436150"/>
            <a:ext cx="5286900" cy="569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9" name="Google Shape;2429;p29"/>
          <p:cNvSpPr txBox="1">
            <a:spLocks noGrp="1"/>
          </p:cNvSpPr>
          <p:nvPr>
            <p:ph type="title"/>
          </p:nvPr>
        </p:nvSpPr>
        <p:spPr>
          <a:xfrm>
            <a:off x="713225" y="539496"/>
            <a:ext cx="7717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30" name="Google Shape;2430;p29"/>
          <p:cNvSpPr/>
          <p:nvPr/>
        </p:nvSpPr>
        <p:spPr>
          <a:xfrm>
            <a:off x="8637262" y="0"/>
            <a:ext cx="515845" cy="1702295"/>
          </a:xfrm>
          <a:custGeom>
            <a:avLst/>
            <a:gdLst/>
            <a:ahLst/>
            <a:cxnLst/>
            <a:rect l="l" t="t" r="r" b="b"/>
            <a:pathLst>
              <a:path w="10183" h="33604" extrusionOk="0">
                <a:moveTo>
                  <a:pt x="3038" y="0"/>
                </a:moveTo>
                <a:lnTo>
                  <a:pt x="2870" y="207"/>
                </a:lnTo>
                <a:lnTo>
                  <a:pt x="2663" y="469"/>
                </a:lnTo>
                <a:lnTo>
                  <a:pt x="2213" y="1107"/>
                </a:lnTo>
                <a:lnTo>
                  <a:pt x="1726" y="1857"/>
                </a:lnTo>
                <a:lnTo>
                  <a:pt x="1257" y="2663"/>
                </a:lnTo>
                <a:lnTo>
                  <a:pt x="807" y="3488"/>
                </a:lnTo>
                <a:lnTo>
                  <a:pt x="619" y="3901"/>
                </a:lnTo>
                <a:lnTo>
                  <a:pt x="432" y="4294"/>
                </a:lnTo>
                <a:lnTo>
                  <a:pt x="282" y="4670"/>
                </a:lnTo>
                <a:lnTo>
                  <a:pt x="169" y="5007"/>
                </a:lnTo>
                <a:lnTo>
                  <a:pt x="76" y="5326"/>
                </a:lnTo>
                <a:lnTo>
                  <a:pt x="38" y="5607"/>
                </a:lnTo>
                <a:lnTo>
                  <a:pt x="1" y="5926"/>
                </a:lnTo>
                <a:lnTo>
                  <a:pt x="1" y="6245"/>
                </a:lnTo>
                <a:lnTo>
                  <a:pt x="19" y="6545"/>
                </a:lnTo>
                <a:lnTo>
                  <a:pt x="57" y="6863"/>
                </a:lnTo>
                <a:lnTo>
                  <a:pt x="113" y="7163"/>
                </a:lnTo>
                <a:lnTo>
                  <a:pt x="207" y="7464"/>
                </a:lnTo>
                <a:lnTo>
                  <a:pt x="301" y="7745"/>
                </a:lnTo>
                <a:lnTo>
                  <a:pt x="432" y="8026"/>
                </a:lnTo>
                <a:lnTo>
                  <a:pt x="563" y="8307"/>
                </a:lnTo>
                <a:lnTo>
                  <a:pt x="732" y="8551"/>
                </a:lnTo>
                <a:lnTo>
                  <a:pt x="919" y="8795"/>
                </a:lnTo>
                <a:lnTo>
                  <a:pt x="1126" y="9020"/>
                </a:lnTo>
                <a:lnTo>
                  <a:pt x="1332" y="9245"/>
                </a:lnTo>
                <a:lnTo>
                  <a:pt x="1576" y="9432"/>
                </a:lnTo>
                <a:lnTo>
                  <a:pt x="1820" y="9601"/>
                </a:lnTo>
                <a:lnTo>
                  <a:pt x="2101" y="9751"/>
                </a:lnTo>
                <a:lnTo>
                  <a:pt x="2551" y="9957"/>
                </a:lnTo>
                <a:lnTo>
                  <a:pt x="3020" y="10164"/>
                </a:lnTo>
                <a:lnTo>
                  <a:pt x="3526" y="10389"/>
                </a:lnTo>
                <a:lnTo>
                  <a:pt x="4013" y="10614"/>
                </a:lnTo>
                <a:lnTo>
                  <a:pt x="4238" y="10764"/>
                </a:lnTo>
                <a:lnTo>
                  <a:pt x="4445" y="10895"/>
                </a:lnTo>
                <a:lnTo>
                  <a:pt x="4651" y="11064"/>
                </a:lnTo>
                <a:lnTo>
                  <a:pt x="4839" y="11251"/>
                </a:lnTo>
                <a:lnTo>
                  <a:pt x="5007" y="11439"/>
                </a:lnTo>
                <a:lnTo>
                  <a:pt x="5139" y="11645"/>
                </a:lnTo>
                <a:lnTo>
                  <a:pt x="5251" y="11889"/>
                </a:lnTo>
                <a:lnTo>
                  <a:pt x="5345" y="12151"/>
                </a:lnTo>
                <a:lnTo>
                  <a:pt x="5382" y="12376"/>
                </a:lnTo>
                <a:lnTo>
                  <a:pt x="5382" y="12601"/>
                </a:lnTo>
                <a:lnTo>
                  <a:pt x="5364" y="12826"/>
                </a:lnTo>
                <a:lnTo>
                  <a:pt x="5326" y="13033"/>
                </a:lnTo>
                <a:lnTo>
                  <a:pt x="5251" y="13258"/>
                </a:lnTo>
                <a:lnTo>
                  <a:pt x="5157" y="13445"/>
                </a:lnTo>
                <a:lnTo>
                  <a:pt x="5045" y="13652"/>
                </a:lnTo>
                <a:lnTo>
                  <a:pt x="4914" y="13820"/>
                </a:lnTo>
                <a:lnTo>
                  <a:pt x="4801" y="13914"/>
                </a:lnTo>
                <a:lnTo>
                  <a:pt x="4670" y="14027"/>
                </a:lnTo>
                <a:lnTo>
                  <a:pt x="4557" y="14102"/>
                </a:lnTo>
                <a:lnTo>
                  <a:pt x="4426" y="14177"/>
                </a:lnTo>
                <a:lnTo>
                  <a:pt x="4145" y="14308"/>
                </a:lnTo>
                <a:lnTo>
                  <a:pt x="3863" y="14420"/>
                </a:lnTo>
                <a:lnTo>
                  <a:pt x="3545" y="14495"/>
                </a:lnTo>
                <a:lnTo>
                  <a:pt x="3245" y="14552"/>
                </a:lnTo>
                <a:lnTo>
                  <a:pt x="2626" y="14664"/>
                </a:lnTo>
                <a:lnTo>
                  <a:pt x="2213" y="14758"/>
                </a:lnTo>
                <a:lnTo>
                  <a:pt x="2007" y="14814"/>
                </a:lnTo>
                <a:lnTo>
                  <a:pt x="1801" y="14889"/>
                </a:lnTo>
                <a:lnTo>
                  <a:pt x="1613" y="14964"/>
                </a:lnTo>
                <a:lnTo>
                  <a:pt x="1444" y="15058"/>
                </a:lnTo>
                <a:lnTo>
                  <a:pt x="1276" y="15170"/>
                </a:lnTo>
                <a:lnTo>
                  <a:pt x="1107" y="15283"/>
                </a:lnTo>
                <a:lnTo>
                  <a:pt x="957" y="15414"/>
                </a:lnTo>
                <a:lnTo>
                  <a:pt x="807" y="15545"/>
                </a:lnTo>
                <a:lnTo>
                  <a:pt x="694" y="15695"/>
                </a:lnTo>
                <a:lnTo>
                  <a:pt x="563" y="15864"/>
                </a:lnTo>
                <a:lnTo>
                  <a:pt x="469" y="16052"/>
                </a:lnTo>
                <a:lnTo>
                  <a:pt x="376" y="16239"/>
                </a:lnTo>
                <a:lnTo>
                  <a:pt x="301" y="16446"/>
                </a:lnTo>
                <a:lnTo>
                  <a:pt x="244" y="16689"/>
                </a:lnTo>
                <a:lnTo>
                  <a:pt x="207" y="16989"/>
                </a:lnTo>
                <a:lnTo>
                  <a:pt x="207" y="17289"/>
                </a:lnTo>
                <a:lnTo>
                  <a:pt x="226" y="17589"/>
                </a:lnTo>
                <a:lnTo>
                  <a:pt x="282" y="17889"/>
                </a:lnTo>
                <a:lnTo>
                  <a:pt x="376" y="18189"/>
                </a:lnTo>
                <a:lnTo>
                  <a:pt x="507" y="18452"/>
                </a:lnTo>
                <a:lnTo>
                  <a:pt x="657" y="18715"/>
                </a:lnTo>
                <a:lnTo>
                  <a:pt x="826" y="18958"/>
                </a:lnTo>
                <a:lnTo>
                  <a:pt x="938" y="19090"/>
                </a:lnTo>
                <a:lnTo>
                  <a:pt x="1051" y="19202"/>
                </a:lnTo>
                <a:lnTo>
                  <a:pt x="1294" y="19390"/>
                </a:lnTo>
                <a:lnTo>
                  <a:pt x="1557" y="19577"/>
                </a:lnTo>
                <a:lnTo>
                  <a:pt x="1838" y="19746"/>
                </a:lnTo>
                <a:lnTo>
                  <a:pt x="2101" y="19933"/>
                </a:lnTo>
                <a:lnTo>
                  <a:pt x="2345" y="20121"/>
                </a:lnTo>
                <a:lnTo>
                  <a:pt x="2457" y="20233"/>
                </a:lnTo>
                <a:lnTo>
                  <a:pt x="2570" y="20346"/>
                </a:lnTo>
                <a:lnTo>
                  <a:pt x="2682" y="20477"/>
                </a:lnTo>
                <a:lnTo>
                  <a:pt x="2757" y="20608"/>
                </a:lnTo>
                <a:lnTo>
                  <a:pt x="2945" y="20927"/>
                </a:lnTo>
                <a:lnTo>
                  <a:pt x="3076" y="21265"/>
                </a:lnTo>
                <a:lnTo>
                  <a:pt x="3170" y="21621"/>
                </a:lnTo>
                <a:lnTo>
                  <a:pt x="3226" y="21977"/>
                </a:lnTo>
                <a:lnTo>
                  <a:pt x="3263" y="22352"/>
                </a:lnTo>
                <a:lnTo>
                  <a:pt x="3282" y="22727"/>
                </a:lnTo>
                <a:lnTo>
                  <a:pt x="3263" y="23084"/>
                </a:lnTo>
                <a:lnTo>
                  <a:pt x="3207" y="23459"/>
                </a:lnTo>
                <a:lnTo>
                  <a:pt x="3132" y="23871"/>
                </a:lnTo>
                <a:lnTo>
                  <a:pt x="3038" y="24303"/>
                </a:lnTo>
                <a:lnTo>
                  <a:pt x="2926" y="24715"/>
                </a:lnTo>
                <a:lnTo>
                  <a:pt x="2795" y="25109"/>
                </a:lnTo>
                <a:lnTo>
                  <a:pt x="2513" y="25934"/>
                </a:lnTo>
                <a:lnTo>
                  <a:pt x="2213" y="26721"/>
                </a:lnTo>
                <a:lnTo>
                  <a:pt x="1932" y="27547"/>
                </a:lnTo>
                <a:lnTo>
                  <a:pt x="1801" y="27940"/>
                </a:lnTo>
                <a:lnTo>
                  <a:pt x="1688" y="28353"/>
                </a:lnTo>
                <a:lnTo>
                  <a:pt x="1576" y="28765"/>
                </a:lnTo>
                <a:lnTo>
                  <a:pt x="1501" y="29197"/>
                </a:lnTo>
                <a:lnTo>
                  <a:pt x="1444" y="29628"/>
                </a:lnTo>
                <a:lnTo>
                  <a:pt x="1388" y="30059"/>
                </a:lnTo>
                <a:lnTo>
                  <a:pt x="1388" y="30453"/>
                </a:lnTo>
                <a:lnTo>
                  <a:pt x="1426" y="30866"/>
                </a:lnTo>
                <a:lnTo>
                  <a:pt x="1482" y="31259"/>
                </a:lnTo>
                <a:lnTo>
                  <a:pt x="1576" y="31653"/>
                </a:lnTo>
                <a:lnTo>
                  <a:pt x="1726" y="32028"/>
                </a:lnTo>
                <a:lnTo>
                  <a:pt x="1801" y="32216"/>
                </a:lnTo>
                <a:lnTo>
                  <a:pt x="1895" y="32384"/>
                </a:lnTo>
                <a:lnTo>
                  <a:pt x="2007" y="32553"/>
                </a:lnTo>
                <a:lnTo>
                  <a:pt x="2120" y="32703"/>
                </a:lnTo>
                <a:lnTo>
                  <a:pt x="2251" y="32853"/>
                </a:lnTo>
                <a:lnTo>
                  <a:pt x="2382" y="33003"/>
                </a:lnTo>
                <a:lnTo>
                  <a:pt x="2607" y="33191"/>
                </a:lnTo>
                <a:lnTo>
                  <a:pt x="2851" y="33341"/>
                </a:lnTo>
                <a:lnTo>
                  <a:pt x="3076" y="33453"/>
                </a:lnTo>
                <a:lnTo>
                  <a:pt x="3320" y="33528"/>
                </a:lnTo>
                <a:lnTo>
                  <a:pt x="3563" y="33566"/>
                </a:lnTo>
                <a:lnTo>
                  <a:pt x="3807" y="33603"/>
                </a:lnTo>
                <a:lnTo>
                  <a:pt x="4051" y="33585"/>
                </a:lnTo>
                <a:lnTo>
                  <a:pt x="4295" y="33566"/>
                </a:lnTo>
                <a:lnTo>
                  <a:pt x="4539" y="33510"/>
                </a:lnTo>
                <a:lnTo>
                  <a:pt x="4801" y="33435"/>
                </a:lnTo>
                <a:lnTo>
                  <a:pt x="5045" y="33360"/>
                </a:lnTo>
                <a:lnTo>
                  <a:pt x="5289" y="33247"/>
                </a:lnTo>
                <a:lnTo>
                  <a:pt x="5757" y="33022"/>
                </a:lnTo>
                <a:lnTo>
                  <a:pt x="6226" y="32778"/>
                </a:lnTo>
                <a:lnTo>
                  <a:pt x="6957" y="32366"/>
                </a:lnTo>
                <a:lnTo>
                  <a:pt x="7333" y="32159"/>
                </a:lnTo>
                <a:lnTo>
                  <a:pt x="7726" y="32009"/>
                </a:lnTo>
                <a:lnTo>
                  <a:pt x="7914" y="31953"/>
                </a:lnTo>
                <a:lnTo>
                  <a:pt x="8120" y="31897"/>
                </a:lnTo>
                <a:lnTo>
                  <a:pt x="8326" y="31859"/>
                </a:lnTo>
                <a:lnTo>
                  <a:pt x="8720" y="31859"/>
                </a:lnTo>
                <a:lnTo>
                  <a:pt x="8926" y="31897"/>
                </a:lnTo>
                <a:lnTo>
                  <a:pt x="9133" y="31953"/>
                </a:lnTo>
                <a:lnTo>
                  <a:pt x="9339" y="32028"/>
                </a:lnTo>
                <a:lnTo>
                  <a:pt x="9489" y="32122"/>
                </a:lnTo>
                <a:lnTo>
                  <a:pt x="9639" y="32216"/>
                </a:lnTo>
                <a:lnTo>
                  <a:pt x="9770" y="32309"/>
                </a:lnTo>
                <a:lnTo>
                  <a:pt x="9864" y="32422"/>
                </a:lnTo>
                <a:lnTo>
                  <a:pt x="9976" y="32535"/>
                </a:lnTo>
                <a:lnTo>
                  <a:pt x="10051" y="32666"/>
                </a:lnTo>
                <a:lnTo>
                  <a:pt x="10127" y="32797"/>
                </a:lnTo>
                <a:lnTo>
                  <a:pt x="10183" y="32928"/>
                </a:lnTo>
                <a:lnTo>
                  <a:pt x="10183" y="113"/>
                </a:lnTo>
                <a:lnTo>
                  <a:pt x="303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1" name="Google Shape;2431;p29"/>
          <p:cNvSpPr/>
          <p:nvPr/>
        </p:nvSpPr>
        <p:spPr>
          <a:xfrm>
            <a:off x="8802475" y="1848925"/>
            <a:ext cx="394275" cy="374125"/>
          </a:xfrm>
          <a:custGeom>
            <a:avLst/>
            <a:gdLst/>
            <a:ahLst/>
            <a:cxnLst/>
            <a:rect l="l" t="t" r="r" b="b"/>
            <a:pathLst>
              <a:path w="15771" h="14965" extrusionOk="0">
                <a:moveTo>
                  <a:pt x="9526" y="1"/>
                </a:moveTo>
                <a:lnTo>
                  <a:pt x="9095" y="20"/>
                </a:lnTo>
                <a:lnTo>
                  <a:pt x="8645" y="76"/>
                </a:lnTo>
                <a:lnTo>
                  <a:pt x="8195" y="132"/>
                </a:lnTo>
                <a:lnTo>
                  <a:pt x="7764" y="226"/>
                </a:lnTo>
                <a:lnTo>
                  <a:pt x="7332" y="339"/>
                </a:lnTo>
                <a:lnTo>
                  <a:pt x="6901" y="470"/>
                </a:lnTo>
                <a:lnTo>
                  <a:pt x="6470" y="620"/>
                </a:lnTo>
                <a:lnTo>
                  <a:pt x="6039" y="789"/>
                </a:lnTo>
                <a:lnTo>
                  <a:pt x="5626" y="976"/>
                </a:lnTo>
                <a:lnTo>
                  <a:pt x="5232" y="1164"/>
                </a:lnTo>
                <a:lnTo>
                  <a:pt x="4820" y="1389"/>
                </a:lnTo>
                <a:lnTo>
                  <a:pt x="4445" y="1614"/>
                </a:lnTo>
                <a:lnTo>
                  <a:pt x="4088" y="1857"/>
                </a:lnTo>
                <a:lnTo>
                  <a:pt x="3732" y="2101"/>
                </a:lnTo>
                <a:lnTo>
                  <a:pt x="3395" y="2382"/>
                </a:lnTo>
                <a:lnTo>
                  <a:pt x="3076" y="2645"/>
                </a:lnTo>
                <a:lnTo>
                  <a:pt x="2776" y="2945"/>
                </a:lnTo>
                <a:lnTo>
                  <a:pt x="2326" y="3414"/>
                </a:lnTo>
                <a:lnTo>
                  <a:pt x="2119" y="3676"/>
                </a:lnTo>
                <a:lnTo>
                  <a:pt x="1932" y="3920"/>
                </a:lnTo>
                <a:lnTo>
                  <a:pt x="1613" y="4351"/>
                </a:lnTo>
                <a:lnTo>
                  <a:pt x="1332" y="4820"/>
                </a:lnTo>
                <a:lnTo>
                  <a:pt x="1069" y="5326"/>
                </a:lnTo>
                <a:lnTo>
                  <a:pt x="826" y="5852"/>
                </a:lnTo>
                <a:lnTo>
                  <a:pt x="601" y="6395"/>
                </a:lnTo>
                <a:lnTo>
                  <a:pt x="413" y="6977"/>
                </a:lnTo>
                <a:lnTo>
                  <a:pt x="263" y="7558"/>
                </a:lnTo>
                <a:lnTo>
                  <a:pt x="132" y="8139"/>
                </a:lnTo>
                <a:lnTo>
                  <a:pt x="76" y="8552"/>
                </a:lnTo>
                <a:lnTo>
                  <a:pt x="19" y="8946"/>
                </a:lnTo>
                <a:lnTo>
                  <a:pt x="1" y="9358"/>
                </a:lnTo>
                <a:lnTo>
                  <a:pt x="1" y="9752"/>
                </a:lnTo>
                <a:lnTo>
                  <a:pt x="19" y="10146"/>
                </a:lnTo>
                <a:lnTo>
                  <a:pt x="57" y="10539"/>
                </a:lnTo>
                <a:lnTo>
                  <a:pt x="113" y="10933"/>
                </a:lnTo>
                <a:lnTo>
                  <a:pt x="188" y="11308"/>
                </a:lnTo>
                <a:lnTo>
                  <a:pt x="301" y="11683"/>
                </a:lnTo>
                <a:lnTo>
                  <a:pt x="432" y="12040"/>
                </a:lnTo>
                <a:lnTo>
                  <a:pt x="601" y="12377"/>
                </a:lnTo>
                <a:lnTo>
                  <a:pt x="788" y="12715"/>
                </a:lnTo>
                <a:lnTo>
                  <a:pt x="1013" y="13033"/>
                </a:lnTo>
                <a:lnTo>
                  <a:pt x="1257" y="13333"/>
                </a:lnTo>
                <a:lnTo>
                  <a:pt x="1538" y="13615"/>
                </a:lnTo>
                <a:lnTo>
                  <a:pt x="1838" y="13877"/>
                </a:lnTo>
                <a:lnTo>
                  <a:pt x="2194" y="14121"/>
                </a:lnTo>
                <a:lnTo>
                  <a:pt x="2551" y="14327"/>
                </a:lnTo>
                <a:lnTo>
                  <a:pt x="2926" y="14515"/>
                </a:lnTo>
                <a:lnTo>
                  <a:pt x="3320" y="14646"/>
                </a:lnTo>
                <a:lnTo>
                  <a:pt x="3732" y="14759"/>
                </a:lnTo>
                <a:lnTo>
                  <a:pt x="4145" y="14852"/>
                </a:lnTo>
                <a:lnTo>
                  <a:pt x="4557" y="14909"/>
                </a:lnTo>
                <a:lnTo>
                  <a:pt x="4988" y="14946"/>
                </a:lnTo>
                <a:lnTo>
                  <a:pt x="5420" y="14965"/>
                </a:lnTo>
                <a:lnTo>
                  <a:pt x="5851" y="14946"/>
                </a:lnTo>
                <a:lnTo>
                  <a:pt x="6282" y="14927"/>
                </a:lnTo>
                <a:lnTo>
                  <a:pt x="6695" y="14871"/>
                </a:lnTo>
                <a:lnTo>
                  <a:pt x="7126" y="14815"/>
                </a:lnTo>
                <a:lnTo>
                  <a:pt x="7539" y="14740"/>
                </a:lnTo>
                <a:lnTo>
                  <a:pt x="7951" y="14646"/>
                </a:lnTo>
                <a:lnTo>
                  <a:pt x="8345" y="14552"/>
                </a:lnTo>
                <a:lnTo>
                  <a:pt x="8758" y="14440"/>
                </a:lnTo>
                <a:lnTo>
                  <a:pt x="9170" y="14309"/>
                </a:lnTo>
                <a:lnTo>
                  <a:pt x="9583" y="14159"/>
                </a:lnTo>
                <a:lnTo>
                  <a:pt x="9976" y="14008"/>
                </a:lnTo>
                <a:lnTo>
                  <a:pt x="10370" y="13840"/>
                </a:lnTo>
                <a:lnTo>
                  <a:pt x="10764" y="13652"/>
                </a:lnTo>
                <a:lnTo>
                  <a:pt x="11139" y="13465"/>
                </a:lnTo>
                <a:lnTo>
                  <a:pt x="11514" y="13240"/>
                </a:lnTo>
                <a:lnTo>
                  <a:pt x="11870" y="13015"/>
                </a:lnTo>
                <a:lnTo>
                  <a:pt x="12227" y="12752"/>
                </a:lnTo>
                <a:lnTo>
                  <a:pt x="12564" y="12490"/>
                </a:lnTo>
                <a:lnTo>
                  <a:pt x="12902" y="12227"/>
                </a:lnTo>
                <a:lnTo>
                  <a:pt x="13220" y="11927"/>
                </a:lnTo>
                <a:lnTo>
                  <a:pt x="13520" y="11627"/>
                </a:lnTo>
                <a:lnTo>
                  <a:pt x="13802" y="11308"/>
                </a:lnTo>
                <a:lnTo>
                  <a:pt x="14083" y="10989"/>
                </a:lnTo>
                <a:lnTo>
                  <a:pt x="14327" y="10633"/>
                </a:lnTo>
                <a:lnTo>
                  <a:pt x="14571" y="10277"/>
                </a:lnTo>
                <a:lnTo>
                  <a:pt x="14796" y="9921"/>
                </a:lnTo>
                <a:lnTo>
                  <a:pt x="14983" y="9527"/>
                </a:lnTo>
                <a:lnTo>
                  <a:pt x="15171" y="9152"/>
                </a:lnTo>
                <a:lnTo>
                  <a:pt x="15321" y="8739"/>
                </a:lnTo>
                <a:lnTo>
                  <a:pt x="15452" y="8327"/>
                </a:lnTo>
                <a:lnTo>
                  <a:pt x="15564" y="7914"/>
                </a:lnTo>
                <a:lnTo>
                  <a:pt x="15658" y="7502"/>
                </a:lnTo>
                <a:lnTo>
                  <a:pt x="15714" y="7070"/>
                </a:lnTo>
                <a:lnTo>
                  <a:pt x="15752" y="6639"/>
                </a:lnTo>
                <a:lnTo>
                  <a:pt x="15771" y="6208"/>
                </a:lnTo>
                <a:lnTo>
                  <a:pt x="15752" y="5795"/>
                </a:lnTo>
                <a:lnTo>
                  <a:pt x="15733" y="5364"/>
                </a:lnTo>
                <a:lnTo>
                  <a:pt x="15658" y="4933"/>
                </a:lnTo>
                <a:lnTo>
                  <a:pt x="15583" y="4520"/>
                </a:lnTo>
                <a:lnTo>
                  <a:pt x="15471" y="4108"/>
                </a:lnTo>
                <a:lnTo>
                  <a:pt x="15339" y="3695"/>
                </a:lnTo>
                <a:lnTo>
                  <a:pt x="15171" y="3301"/>
                </a:lnTo>
                <a:lnTo>
                  <a:pt x="14983" y="2926"/>
                </a:lnTo>
                <a:lnTo>
                  <a:pt x="14721" y="2514"/>
                </a:lnTo>
                <a:lnTo>
                  <a:pt x="14458" y="2120"/>
                </a:lnTo>
                <a:lnTo>
                  <a:pt x="14158" y="1782"/>
                </a:lnTo>
                <a:lnTo>
                  <a:pt x="13858" y="1464"/>
                </a:lnTo>
                <a:lnTo>
                  <a:pt x="13520" y="1182"/>
                </a:lnTo>
                <a:lnTo>
                  <a:pt x="13183" y="939"/>
                </a:lnTo>
                <a:lnTo>
                  <a:pt x="12808" y="714"/>
                </a:lnTo>
                <a:lnTo>
                  <a:pt x="12433" y="526"/>
                </a:lnTo>
                <a:lnTo>
                  <a:pt x="12058" y="376"/>
                </a:lnTo>
                <a:lnTo>
                  <a:pt x="11645" y="245"/>
                </a:lnTo>
                <a:lnTo>
                  <a:pt x="11233" y="151"/>
                </a:lnTo>
                <a:lnTo>
                  <a:pt x="10820" y="76"/>
                </a:lnTo>
                <a:lnTo>
                  <a:pt x="10389" y="20"/>
                </a:lnTo>
                <a:lnTo>
                  <a:pt x="995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2" name="Google Shape;2432;p29"/>
          <p:cNvSpPr/>
          <p:nvPr/>
        </p:nvSpPr>
        <p:spPr>
          <a:xfrm rot="-5400000">
            <a:off x="-326310" y="39489"/>
            <a:ext cx="1192028" cy="539408"/>
          </a:xfrm>
          <a:custGeom>
            <a:avLst/>
            <a:gdLst/>
            <a:ahLst/>
            <a:cxnLst/>
            <a:rect l="l" t="t" r="r" b="b"/>
            <a:pathLst>
              <a:path w="30998" h="14027" extrusionOk="0">
                <a:moveTo>
                  <a:pt x="3245" y="1"/>
                </a:moveTo>
                <a:lnTo>
                  <a:pt x="2776" y="357"/>
                </a:lnTo>
                <a:lnTo>
                  <a:pt x="2326" y="713"/>
                </a:lnTo>
                <a:lnTo>
                  <a:pt x="1895" y="1088"/>
                </a:lnTo>
                <a:lnTo>
                  <a:pt x="1688" y="1294"/>
                </a:lnTo>
                <a:lnTo>
                  <a:pt x="1501" y="1501"/>
                </a:lnTo>
                <a:lnTo>
                  <a:pt x="1257" y="1782"/>
                </a:lnTo>
                <a:lnTo>
                  <a:pt x="1051" y="2082"/>
                </a:lnTo>
                <a:lnTo>
                  <a:pt x="844" y="2401"/>
                </a:lnTo>
                <a:lnTo>
                  <a:pt x="676" y="2720"/>
                </a:lnTo>
                <a:lnTo>
                  <a:pt x="526" y="3038"/>
                </a:lnTo>
                <a:lnTo>
                  <a:pt x="376" y="3357"/>
                </a:lnTo>
                <a:lnTo>
                  <a:pt x="263" y="3695"/>
                </a:lnTo>
                <a:lnTo>
                  <a:pt x="169" y="4032"/>
                </a:lnTo>
                <a:lnTo>
                  <a:pt x="113" y="4370"/>
                </a:lnTo>
                <a:lnTo>
                  <a:pt x="57" y="4707"/>
                </a:lnTo>
                <a:lnTo>
                  <a:pt x="19" y="5064"/>
                </a:lnTo>
                <a:lnTo>
                  <a:pt x="1" y="5401"/>
                </a:lnTo>
                <a:lnTo>
                  <a:pt x="19" y="5757"/>
                </a:lnTo>
                <a:lnTo>
                  <a:pt x="38" y="6095"/>
                </a:lnTo>
                <a:lnTo>
                  <a:pt x="76" y="6432"/>
                </a:lnTo>
                <a:lnTo>
                  <a:pt x="151" y="6789"/>
                </a:lnTo>
                <a:lnTo>
                  <a:pt x="226" y="7126"/>
                </a:lnTo>
                <a:lnTo>
                  <a:pt x="319" y="7464"/>
                </a:lnTo>
                <a:lnTo>
                  <a:pt x="432" y="7783"/>
                </a:lnTo>
                <a:lnTo>
                  <a:pt x="563" y="8101"/>
                </a:lnTo>
                <a:lnTo>
                  <a:pt x="713" y="8420"/>
                </a:lnTo>
                <a:lnTo>
                  <a:pt x="882" y="8739"/>
                </a:lnTo>
                <a:lnTo>
                  <a:pt x="1070" y="9039"/>
                </a:lnTo>
                <a:lnTo>
                  <a:pt x="1257" y="9339"/>
                </a:lnTo>
                <a:lnTo>
                  <a:pt x="1482" y="9620"/>
                </a:lnTo>
                <a:lnTo>
                  <a:pt x="1707" y="9901"/>
                </a:lnTo>
                <a:lnTo>
                  <a:pt x="1951" y="10164"/>
                </a:lnTo>
                <a:lnTo>
                  <a:pt x="2213" y="10408"/>
                </a:lnTo>
                <a:lnTo>
                  <a:pt x="2495" y="10652"/>
                </a:lnTo>
                <a:lnTo>
                  <a:pt x="2776" y="10858"/>
                </a:lnTo>
                <a:lnTo>
                  <a:pt x="3076" y="11083"/>
                </a:lnTo>
                <a:lnTo>
                  <a:pt x="3395" y="11270"/>
                </a:lnTo>
                <a:lnTo>
                  <a:pt x="3807" y="11495"/>
                </a:lnTo>
                <a:lnTo>
                  <a:pt x="4239" y="11683"/>
                </a:lnTo>
                <a:lnTo>
                  <a:pt x="4670" y="11852"/>
                </a:lnTo>
                <a:lnTo>
                  <a:pt x="5120" y="12002"/>
                </a:lnTo>
                <a:lnTo>
                  <a:pt x="5570" y="12133"/>
                </a:lnTo>
                <a:lnTo>
                  <a:pt x="6020" y="12245"/>
                </a:lnTo>
                <a:lnTo>
                  <a:pt x="6470" y="12320"/>
                </a:lnTo>
                <a:lnTo>
                  <a:pt x="6939" y="12395"/>
                </a:lnTo>
                <a:lnTo>
                  <a:pt x="7408" y="12452"/>
                </a:lnTo>
                <a:lnTo>
                  <a:pt x="7895" y="12470"/>
                </a:lnTo>
                <a:lnTo>
                  <a:pt x="8364" y="12489"/>
                </a:lnTo>
                <a:lnTo>
                  <a:pt x="9301" y="12489"/>
                </a:lnTo>
                <a:lnTo>
                  <a:pt x="9789" y="12452"/>
                </a:lnTo>
                <a:lnTo>
                  <a:pt x="10258" y="12414"/>
                </a:lnTo>
                <a:lnTo>
                  <a:pt x="10727" y="12358"/>
                </a:lnTo>
                <a:lnTo>
                  <a:pt x="11233" y="12302"/>
                </a:lnTo>
                <a:lnTo>
                  <a:pt x="11739" y="12208"/>
                </a:lnTo>
                <a:lnTo>
                  <a:pt x="12714" y="12002"/>
                </a:lnTo>
                <a:lnTo>
                  <a:pt x="13671" y="11777"/>
                </a:lnTo>
                <a:lnTo>
                  <a:pt x="14627" y="11570"/>
                </a:lnTo>
                <a:lnTo>
                  <a:pt x="15114" y="11477"/>
                </a:lnTo>
                <a:lnTo>
                  <a:pt x="15583" y="11402"/>
                </a:lnTo>
                <a:lnTo>
                  <a:pt x="16071" y="11345"/>
                </a:lnTo>
                <a:lnTo>
                  <a:pt x="16558" y="11327"/>
                </a:lnTo>
                <a:lnTo>
                  <a:pt x="17065" y="11308"/>
                </a:lnTo>
                <a:lnTo>
                  <a:pt x="17552" y="11345"/>
                </a:lnTo>
                <a:lnTo>
                  <a:pt x="18077" y="11420"/>
                </a:lnTo>
                <a:lnTo>
                  <a:pt x="18602" y="11514"/>
                </a:lnTo>
                <a:lnTo>
                  <a:pt x="19315" y="11702"/>
                </a:lnTo>
                <a:lnTo>
                  <a:pt x="20009" y="11927"/>
                </a:lnTo>
                <a:lnTo>
                  <a:pt x="20702" y="12170"/>
                </a:lnTo>
                <a:lnTo>
                  <a:pt x="21396" y="12433"/>
                </a:lnTo>
                <a:lnTo>
                  <a:pt x="22784" y="12977"/>
                </a:lnTo>
                <a:lnTo>
                  <a:pt x="23478" y="13220"/>
                </a:lnTo>
                <a:lnTo>
                  <a:pt x="24172" y="13446"/>
                </a:lnTo>
                <a:lnTo>
                  <a:pt x="24565" y="13558"/>
                </a:lnTo>
                <a:lnTo>
                  <a:pt x="24978" y="13671"/>
                </a:lnTo>
                <a:lnTo>
                  <a:pt x="25409" y="13783"/>
                </a:lnTo>
                <a:lnTo>
                  <a:pt x="25859" y="13877"/>
                </a:lnTo>
                <a:lnTo>
                  <a:pt x="26328" y="13933"/>
                </a:lnTo>
                <a:lnTo>
                  <a:pt x="26797" y="13989"/>
                </a:lnTo>
                <a:lnTo>
                  <a:pt x="27266" y="14027"/>
                </a:lnTo>
                <a:lnTo>
                  <a:pt x="27734" y="14027"/>
                </a:lnTo>
                <a:lnTo>
                  <a:pt x="28203" y="13989"/>
                </a:lnTo>
                <a:lnTo>
                  <a:pt x="28634" y="13914"/>
                </a:lnTo>
                <a:lnTo>
                  <a:pt x="28859" y="13858"/>
                </a:lnTo>
                <a:lnTo>
                  <a:pt x="29066" y="13802"/>
                </a:lnTo>
                <a:lnTo>
                  <a:pt x="29272" y="13727"/>
                </a:lnTo>
                <a:lnTo>
                  <a:pt x="29460" y="13633"/>
                </a:lnTo>
                <a:lnTo>
                  <a:pt x="29647" y="13539"/>
                </a:lnTo>
                <a:lnTo>
                  <a:pt x="29835" y="13427"/>
                </a:lnTo>
                <a:lnTo>
                  <a:pt x="30003" y="13295"/>
                </a:lnTo>
                <a:lnTo>
                  <a:pt x="30153" y="13164"/>
                </a:lnTo>
                <a:lnTo>
                  <a:pt x="30303" y="12995"/>
                </a:lnTo>
                <a:lnTo>
                  <a:pt x="30453" y="12827"/>
                </a:lnTo>
                <a:lnTo>
                  <a:pt x="30566" y="12639"/>
                </a:lnTo>
                <a:lnTo>
                  <a:pt x="30697" y="12433"/>
                </a:lnTo>
                <a:lnTo>
                  <a:pt x="30772" y="12264"/>
                </a:lnTo>
                <a:lnTo>
                  <a:pt x="30847" y="12077"/>
                </a:lnTo>
                <a:lnTo>
                  <a:pt x="30903" y="11908"/>
                </a:lnTo>
                <a:lnTo>
                  <a:pt x="30941" y="11720"/>
                </a:lnTo>
                <a:lnTo>
                  <a:pt x="30960" y="11533"/>
                </a:lnTo>
                <a:lnTo>
                  <a:pt x="30978" y="11345"/>
                </a:lnTo>
                <a:lnTo>
                  <a:pt x="30997" y="10952"/>
                </a:lnTo>
                <a:lnTo>
                  <a:pt x="30978" y="10577"/>
                </a:lnTo>
                <a:lnTo>
                  <a:pt x="30922" y="10183"/>
                </a:lnTo>
                <a:lnTo>
                  <a:pt x="30866" y="9789"/>
                </a:lnTo>
                <a:lnTo>
                  <a:pt x="30791" y="9376"/>
                </a:lnTo>
                <a:lnTo>
                  <a:pt x="30622" y="8589"/>
                </a:lnTo>
                <a:lnTo>
                  <a:pt x="30566" y="8176"/>
                </a:lnTo>
                <a:lnTo>
                  <a:pt x="30510" y="7783"/>
                </a:lnTo>
                <a:lnTo>
                  <a:pt x="30491" y="7389"/>
                </a:lnTo>
                <a:lnTo>
                  <a:pt x="30491" y="6995"/>
                </a:lnTo>
                <a:lnTo>
                  <a:pt x="30547" y="6620"/>
                </a:lnTo>
                <a:lnTo>
                  <a:pt x="30585" y="6432"/>
                </a:lnTo>
                <a:lnTo>
                  <a:pt x="30641" y="6245"/>
                </a:lnTo>
                <a:lnTo>
                  <a:pt x="23534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3" name="Google Shape;2433;p29"/>
          <p:cNvSpPr/>
          <p:nvPr/>
        </p:nvSpPr>
        <p:spPr>
          <a:xfrm>
            <a:off x="0" y="4396175"/>
            <a:ext cx="761958" cy="747316"/>
          </a:xfrm>
          <a:custGeom>
            <a:avLst/>
            <a:gdLst/>
            <a:ahLst/>
            <a:cxnLst/>
            <a:rect l="l" t="t" r="r" b="b"/>
            <a:pathLst>
              <a:path w="16653" h="16333" extrusionOk="0">
                <a:moveTo>
                  <a:pt x="2776" y="0"/>
                </a:moveTo>
                <a:lnTo>
                  <a:pt x="2457" y="19"/>
                </a:lnTo>
                <a:lnTo>
                  <a:pt x="2139" y="56"/>
                </a:lnTo>
                <a:lnTo>
                  <a:pt x="1820" y="94"/>
                </a:lnTo>
                <a:lnTo>
                  <a:pt x="1520" y="150"/>
                </a:lnTo>
                <a:lnTo>
                  <a:pt x="1201" y="244"/>
                </a:lnTo>
                <a:lnTo>
                  <a:pt x="901" y="338"/>
                </a:lnTo>
                <a:lnTo>
                  <a:pt x="601" y="450"/>
                </a:lnTo>
                <a:lnTo>
                  <a:pt x="320" y="581"/>
                </a:lnTo>
                <a:lnTo>
                  <a:pt x="38" y="713"/>
                </a:lnTo>
                <a:lnTo>
                  <a:pt x="1" y="882"/>
                </a:lnTo>
                <a:lnTo>
                  <a:pt x="1" y="16333"/>
                </a:lnTo>
                <a:lnTo>
                  <a:pt x="16409" y="16333"/>
                </a:lnTo>
                <a:lnTo>
                  <a:pt x="16352" y="16164"/>
                </a:lnTo>
                <a:lnTo>
                  <a:pt x="16334" y="15977"/>
                </a:lnTo>
                <a:lnTo>
                  <a:pt x="16296" y="15602"/>
                </a:lnTo>
                <a:lnTo>
                  <a:pt x="16296" y="15227"/>
                </a:lnTo>
                <a:lnTo>
                  <a:pt x="16334" y="14852"/>
                </a:lnTo>
                <a:lnTo>
                  <a:pt x="16484" y="14158"/>
                </a:lnTo>
                <a:lnTo>
                  <a:pt x="16559" y="13820"/>
                </a:lnTo>
                <a:lnTo>
                  <a:pt x="16615" y="13464"/>
                </a:lnTo>
                <a:lnTo>
                  <a:pt x="16652" y="13126"/>
                </a:lnTo>
                <a:lnTo>
                  <a:pt x="16652" y="12770"/>
                </a:lnTo>
                <a:lnTo>
                  <a:pt x="16652" y="12601"/>
                </a:lnTo>
                <a:lnTo>
                  <a:pt x="16634" y="12433"/>
                </a:lnTo>
                <a:lnTo>
                  <a:pt x="16596" y="12264"/>
                </a:lnTo>
                <a:lnTo>
                  <a:pt x="16559" y="12095"/>
                </a:lnTo>
                <a:lnTo>
                  <a:pt x="16484" y="11926"/>
                </a:lnTo>
                <a:lnTo>
                  <a:pt x="16409" y="11739"/>
                </a:lnTo>
                <a:lnTo>
                  <a:pt x="16315" y="11570"/>
                </a:lnTo>
                <a:lnTo>
                  <a:pt x="16202" y="11420"/>
                </a:lnTo>
                <a:lnTo>
                  <a:pt x="16071" y="11270"/>
                </a:lnTo>
                <a:lnTo>
                  <a:pt x="15940" y="11139"/>
                </a:lnTo>
                <a:lnTo>
                  <a:pt x="15790" y="11007"/>
                </a:lnTo>
                <a:lnTo>
                  <a:pt x="15621" y="10876"/>
                </a:lnTo>
                <a:lnTo>
                  <a:pt x="15471" y="10782"/>
                </a:lnTo>
                <a:lnTo>
                  <a:pt x="15283" y="10670"/>
                </a:lnTo>
                <a:lnTo>
                  <a:pt x="15115" y="10595"/>
                </a:lnTo>
                <a:lnTo>
                  <a:pt x="14927" y="10520"/>
                </a:lnTo>
                <a:lnTo>
                  <a:pt x="14740" y="10445"/>
                </a:lnTo>
                <a:lnTo>
                  <a:pt x="14552" y="10389"/>
                </a:lnTo>
                <a:lnTo>
                  <a:pt x="14158" y="10314"/>
                </a:lnTo>
                <a:lnTo>
                  <a:pt x="13765" y="10276"/>
                </a:lnTo>
                <a:lnTo>
                  <a:pt x="13371" y="10276"/>
                </a:lnTo>
                <a:lnTo>
                  <a:pt x="12977" y="10295"/>
                </a:lnTo>
                <a:lnTo>
                  <a:pt x="12583" y="10332"/>
                </a:lnTo>
                <a:lnTo>
                  <a:pt x="12189" y="10389"/>
                </a:lnTo>
                <a:lnTo>
                  <a:pt x="11796" y="10464"/>
                </a:lnTo>
                <a:lnTo>
                  <a:pt x="11027" y="10632"/>
                </a:lnTo>
                <a:lnTo>
                  <a:pt x="10258" y="10801"/>
                </a:lnTo>
                <a:lnTo>
                  <a:pt x="9864" y="10857"/>
                </a:lnTo>
                <a:lnTo>
                  <a:pt x="9470" y="10914"/>
                </a:lnTo>
                <a:lnTo>
                  <a:pt x="9077" y="10951"/>
                </a:lnTo>
                <a:lnTo>
                  <a:pt x="8683" y="10951"/>
                </a:lnTo>
                <a:lnTo>
                  <a:pt x="8289" y="10932"/>
                </a:lnTo>
                <a:lnTo>
                  <a:pt x="7895" y="10876"/>
                </a:lnTo>
                <a:lnTo>
                  <a:pt x="7708" y="10839"/>
                </a:lnTo>
                <a:lnTo>
                  <a:pt x="7520" y="10782"/>
                </a:lnTo>
                <a:lnTo>
                  <a:pt x="7333" y="10707"/>
                </a:lnTo>
                <a:lnTo>
                  <a:pt x="7145" y="10632"/>
                </a:lnTo>
                <a:lnTo>
                  <a:pt x="6958" y="10539"/>
                </a:lnTo>
                <a:lnTo>
                  <a:pt x="6789" y="10445"/>
                </a:lnTo>
                <a:lnTo>
                  <a:pt x="6620" y="10332"/>
                </a:lnTo>
                <a:lnTo>
                  <a:pt x="6470" y="10220"/>
                </a:lnTo>
                <a:lnTo>
                  <a:pt x="6320" y="10089"/>
                </a:lnTo>
                <a:lnTo>
                  <a:pt x="6170" y="9939"/>
                </a:lnTo>
                <a:lnTo>
                  <a:pt x="6058" y="9807"/>
                </a:lnTo>
                <a:lnTo>
                  <a:pt x="5945" y="9639"/>
                </a:lnTo>
                <a:lnTo>
                  <a:pt x="5833" y="9470"/>
                </a:lnTo>
                <a:lnTo>
                  <a:pt x="5758" y="9301"/>
                </a:lnTo>
                <a:lnTo>
                  <a:pt x="5683" y="9113"/>
                </a:lnTo>
                <a:lnTo>
                  <a:pt x="5645" y="8926"/>
                </a:lnTo>
                <a:lnTo>
                  <a:pt x="5608" y="8645"/>
                </a:lnTo>
                <a:lnTo>
                  <a:pt x="5608" y="8363"/>
                </a:lnTo>
                <a:lnTo>
                  <a:pt x="5626" y="8082"/>
                </a:lnTo>
                <a:lnTo>
                  <a:pt x="5683" y="7801"/>
                </a:lnTo>
                <a:lnTo>
                  <a:pt x="5758" y="7538"/>
                </a:lnTo>
                <a:lnTo>
                  <a:pt x="5870" y="7257"/>
                </a:lnTo>
                <a:lnTo>
                  <a:pt x="5983" y="6995"/>
                </a:lnTo>
                <a:lnTo>
                  <a:pt x="6095" y="6732"/>
                </a:lnTo>
                <a:lnTo>
                  <a:pt x="6376" y="6226"/>
                </a:lnTo>
                <a:lnTo>
                  <a:pt x="6639" y="5719"/>
                </a:lnTo>
                <a:lnTo>
                  <a:pt x="6751" y="5476"/>
                </a:lnTo>
                <a:lnTo>
                  <a:pt x="6864" y="5213"/>
                </a:lnTo>
                <a:lnTo>
                  <a:pt x="6958" y="4932"/>
                </a:lnTo>
                <a:lnTo>
                  <a:pt x="7033" y="4669"/>
                </a:lnTo>
                <a:lnTo>
                  <a:pt x="7089" y="4351"/>
                </a:lnTo>
                <a:lnTo>
                  <a:pt x="7127" y="4051"/>
                </a:lnTo>
                <a:lnTo>
                  <a:pt x="7108" y="3732"/>
                </a:lnTo>
                <a:lnTo>
                  <a:pt x="7070" y="3432"/>
                </a:lnTo>
                <a:lnTo>
                  <a:pt x="7014" y="3113"/>
                </a:lnTo>
                <a:lnTo>
                  <a:pt x="6939" y="2813"/>
                </a:lnTo>
                <a:lnTo>
                  <a:pt x="6826" y="2532"/>
                </a:lnTo>
                <a:lnTo>
                  <a:pt x="6676" y="2232"/>
                </a:lnTo>
                <a:lnTo>
                  <a:pt x="6526" y="1969"/>
                </a:lnTo>
                <a:lnTo>
                  <a:pt x="6339" y="1707"/>
                </a:lnTo>
                <a:lnTo>
                  <a:pt x="6151" y="1463"/>
                </a:lnTo>
                <a:lnTo>
                  <a:pt x="5926" y="1219"/>
                </a:lnTo>
                <a:lnTo>
                  <a:pt x="5701" y="1013"/>
                </a:lnTo>
                <a:lnTo>
                  <a:pt x="5439" y="807"/>
                </a:lnTo>
                <a:lnTo>
                  <a:pt x="5176" y="638"/>
                </a:lnTo>
                <a:lnTo>
                  <a:pt x="4895" y="488"/>
                </a:lnTo>
                <a:lnTo>
                  <a:pt x="4614" y="356"/>
                </a:lnTo>
                <a:lnTo>
                  <a:pt x="4314" y="244"/>
                </a:lnTo>
                <a:lnTo>
                  <a:pt x="4014" y="150"/>
                </a:lnTo>
                <a:lnTo>
                  <a:pt x="3714" y="94"/>
                </a:lnTo>
                <a:lnTo>
                  <a:pt x="3395" y="38"/>
                </a:lnTo>
                <a:lnTo>
                  <a:pt x="3095" y="19"/>
                </a:lnTo>
                <a:lnTo>
                  <a:pt x="277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4" name="Google Shape;2434;p29"/>
          <p:cNvSpPr/>
          <p:nvPr/>
        </p:nvSpPr>
        <p:spPr>
          <a:xfrm rot="636606">
            <a:off x="3168491" y="-342084"/>
            <a:ext cx="2806984" cy="808701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5" name="Google Shape;2435;p29"/>
          <p:cNvSpPr/>
          <p:nvPr/>
        </p:nvSpPr>
        <p:spPr>
          <a:xfrm rot="4723045" flipH="1">
            <a:off x="7451195" y="3542408"/>
            <a:ext cx="3241749" cy="933958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6" name="Google Shape;2436;p29"/>
          <p:cNvSpPr/>
          <p:nvPr/>
        </p:nvSpPr>
        <p:spPr>
          <a:xfrm>
            <a:off x="-113431" y="2652032"/>
            <a:ext cx="51143" cy="79922"/>
          </a:xfrm>
          <a:custGeom>
            <a:avLst/>
            <a:gdLst/>
            <a:ahLst/>
            <a:cxnLst/>
            <a:rect l="l" t="t" r="r" b="b"/>
            <a:pathLst>
              <a:path w="901" h="1408" extrusionOk="0">
                <a:moveTo>
                  <a:pt x="450" y="1"/>
                </a:moveTo>
                <a:lnTo>
                  <a:pt x="357" y="19"/>
                </a:lnTo>
                <a:lnTo>
                  <a:pt x="263" y="57"/>
                </a:lnTo>
                <a:lnTo>
                  <a:pt x="188" y="132"/>
                </a:lnTo>
                <a:lnTo>
                  <a:pt x="132" y="207"/>
                </a:lnTo>
                <a:lnTo>
                  <a:pt x="75" y="319"/>
                </a:lnTo>
                <a:lnTo>
                  <a:pt x="19" y="432"/>
                </a:lnTo>
                <a:lnTo>
                  <a:pt x="0" y="563"/>
                </a:lnTo>
                <a:lnTo>
                  <a:pt x="0" y="694"/>
                </a:lnTo>
                <a:lnTo>
                  <a:pt x="0" y="844"/>
                </a:lnTo>
                <a:lnTo>
                  <a:pt x="19" y="976"/>
                </a:lnTo>
                <a:lnTo>
                  <a:pt x="75" y="1088"/>
                </a:lnTo>
                <a:lnTo>
                  <a:pt x="132" y="1201"/>
                </a:lnTo>
                <a:lnTo>
                  <a:pt x="188" y="1276"/>
                </a:lnTo>
                <a:lnTo>
                  <a:pt x="263" y="1351"/>
                </a:lnTo>
                <a:lnTo>
                  <a:pt x="357" y="1388"/>
                </a:lnTo>
                <a:lnTo>
                  <a:pt x="450" y="1407"/>
                </a:lnTo>
                <a:lnTo>
                  <a:pt x="544" y="1388"/>
                </a:lnTo>
                <a:lnTo>
                  <a:pt x="619" y="1351"/>
                </a:lnTo>
                <a:lnTo>
                  <a:pt x="694" y="1276"/>
                </a:lnTo>
                <a:lnTo>
                  <a:pt x="769" y="1201"/>
                </a:lnTo>
                <a:lnTo>
                  <a:pt x="825" y="1088"/>
                </a:lnTo>
                <a:lnTo>
                  <a:pt x="863" y="976"/>
                </a:lnTo>
                <a:lnTo>
                  <a:pt x="882" y="844"/>
                </a:lnTo>
                <a:lnTo>
                  <a:pt x="900" y="694"/>
                </a:lnTo>
                <a:lnTo>
                  <a:pt x="882" y="563"/>
                </a:lnTo>
                <a:lnTo>
                  <a:pt x="863" y="432"/>
                </a:lnTo>
                <a:lnTo>
                  <a:pt x="825" y="319"/>
                </a:lnTo>
                <a:lnTo>
                  <a:pt x="769" y="207"/>
                </a:lnTo>
                <a:lnTo>
                  <a:pt x="694" y="132"/>
                </a:lnTo>
                <a:lnTo>
                  <a:pt x="619" y="57"/>
                </a:lnTo>
                <a:lnTo>
                  <a:pt x="544" y="19"/>
                </a:lnTo>
                <a:lnTo>
                  <a:pt x="450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7" name="Google Shape;2437;p29"/>
          <p:cNvSpPr/>
          <p:nvPr/>
        </p:nvSpPr>
        <p:spPr>
          <a:xfrm>
            <a:off x="131392" y="2473223"/>
            <a:ext cx="68172" cy="109665"/>
          </a:xfrm>
          <a:custGeom>
            <a:avLst/>
            <a:gdLst/>
            <a:ahLst/>
            <a:cxnLst/>
            <a:rect l="l" t="t" r="r" b="b"/>
            <a:pathLst>
              <a:path w="1201" h="1932" extrusionOk="0">
                <a:moveTo>
                  <a:pt x="600" y="0"/>
                </a:moveTo>
                <a:lnTo>
                  <a:pt x="469" y="19"/>
                </a:lnTo>
                <a:lnTo>
                  <a:pt x="357" y="75"/>
                </a:lnTo>
                <a:lnTo>
                  <a:pt x="263" y="150"/>
                </a:lnTo>
                <a:lnTo>
                  <a:pt x="169" y="282"/>
                </a:lnTo>
                <a:lnTo>
                  <a:pt x="94" y="413"/>
                </a:lnTo>
                <a:lnTo>
                  <a:pt x="38" y="582"/>
                </a:lnTo>
                <a:lnTo>
                  <a:pt x="0" y="769"/>
                </a:lnTo>
                <a:lnTo>
                  <a:pt x="0" y="957"/>
                </a:lnTo>
                <a:lnTo>
                  <a:pt x="0" y="1163"/>
                </a:lnTo>
                <a:lnTo>
                  <a:pt x="38" y="1350"/>
                </a:lnTo>
                <a:lnTo>
                  <a:pt x="94" y="1500"/>
                </a:lnTo>
                <a:lnTo>
                  <a:pt x="169" y="1651"/>
                </a:lnTo>
                <a:lnTo>
                  <a:pt x="263" y="1763"/>
                </a:lnTo>
                <a:lnTo>
                  <a:pt x="357" y="1857"/>
                </a:lnTo>
                <a:lnTo>
                  <a:pt x="469" y="1913"/>
                </a:lnTo>
                <a:lnTo>
                  <a:pt x="600" y="1932"/>
                </a:lnTo>
                <a:lnTo>
                  <a:pt x="713" y="1913"/>
                </a:lnTo>
                <a:lnTo>
                  <a:pt x="825" y="1857"/>
                </a:lnTo>
                <a:lnTo>
                  <a:pt x="938" y="1763"/>
                </a:lnTo>
                <a:lnTo>
                  <a:pt x="1032" y="1651"/>
                </a:lnTo>
                <a:lnTo>
                  <a:pt x="1107" y="1500"/>
                </a:lnTo>
                <a:lnTo>
                  <a:pt x="1163" y="1350"/>
                </a:lnTo>
                <a:lnTo>
                  <a:pt x="1182" y="1163"/>
                </a:lnTo>
                <a:lnTo>
                  <a:pt x="1200" y="957"/>
                </a:lnTo>
                <a:lnTo>
                  <a:pt x="1182" y="769"/>
                </a:lnTo>
                <a:lnTo>
                  <a:pt x="1163" y="582"/>
                </a:lnTo>
                <a:lnTo>
                  <a:pt x="1107" y="413"/>
                </a:lnTo>
                <a:lnTo>
                  <a:pt x="1032" y="282"/>
                </a:lnTo>
                <a:lnTo>
                  <a:pt x="938" y="150"/>
                </a:lnTo>
                <a:lnTo>
                  <a:pt x="825" y="75"/>
                </a:lnTo>
                <a:lnTo>
                  <a:pt x="713" y="19"/>
                </a:lnTo>
                <a:lnTo>
                  <a:pt x="60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8" name="Google Shape;2438;p29"/>
          <p:cNvSpPr/>
          <p:nvPr/>
        </p:nvSpPr>
        <p:spPr>
          <a:xfrm>
            <a:off x="97334" y="2776574"/>
            <a:ext cx="68172" cy="109722"/>
          </a:xfrm>
          <a:custGeom>
            <a:avLst/>
            <a:gdLst/>
            <a:ahLst/>
            <a:cxnLst/>
            <a:rect l="l" t="t" r="r" b="b"/>
            <a:pathLst>
              <a:path w="1201" h="1933" extrusionOk="0">
                <a:moveTo>
                  <a:pt x="600" y="1"/>
                </a:moveTo>
                <a:lnTo>
                  <a:pt x="469" y="19"/>
                </a:lnTo>
                <a:lnTo>
                  <a:pt x="357" y="76"/>
                </a:lnTo>
                <a:lnTo>
                  <a:pt x="263" y="169"/>
                </a:lnTo>
                <a:lnTo>
                  <a:pt x="169" y="282"/>
                </a:lnTo>
                <a:lnTo>
                  <a:pt x="94" y="432"/>
                </a:lnTo>
                <a:lnTo>
                  <a:pt x="38" y="582"/>
                </a:lnTo>
                <a:lnTo>
                  <a:pt x="0" y="769"/>
                </a:lnTo>
                <a:lnTo>
                  <a:pt x="0" y="976"/>
                </a:lnTo>
                <a:lnTo>
                  <a:pt x="0" y="1163"/>
                </a:lnTo>
                <a:lnTo>
                  <a:pt x="38" y="1351"/>
                </a:lnTo>
                <a:lnTo>
                  <a:pt x="94" y="1519"/>
                </a:lnTo>
                <a:lnTo>
                  <a:pt x="169" y="1651"/>
                </a:lnTo>
                <a:lnTo>
                  <a:pt x="263" y="1782"/>
                </a:lnTo>
                <a:lnTo>
                  <a:pt x="357" y="1857"/>
                </a:lnTo>
                <a:lnTo>
                  <a:pt x="469" y="1913"/>
                </a:lnTo>
                <a:lnTo>
                  <a:pt x="600" y="1932"/>
                </a:lnTo>
                <a:lnTo>
                  <a:pt x="713" y="1913"/>
                </a:lnTo>
                <a:lnTo>
                  <a:pt x="825" y="1857"/>
                </a:lnTo>
                <a:lnTo>
                  <a:pt x="938" y="1782"/>
                </a:lnTo>
                <a:lnTo>
                  <a:pt x="1013" y="1651"/>
                </a:lnTo>
                <a:lnTo>
                  <a:pt x="1088" y="1519"/>
                </a:lnTo>
                <a:lnTo>
                  <a:pt x="1144" y="1351"/>
                </a:lnTo>
                <a:lnTo>
                  <a:pt x="1182" y="1163"/>
                </a:lnTo>
                <a:lnTo>
                  <a:pt x="1200" y="976"/>
                </a:lnTo>
                <a:lnTo>
                  <a:pt x="1182" y="769"/>
                </a:lnTo>
                <a:lnTo>
                  <a:pt x="1144" y="582"/>
                </a:lnTo>
                <a:lnTo>
                  <a:pt x="1088" y="432"/>
                </a:lnTo>
                <a:lnTo>
                  <a:pt x="1013" y="282"/>
                </a:lnTo>
                <a:lnTo>
                  <a:pt x="938" y="169"/>
                </a:lnTo>
                <a:lnTo>
                  <a:pt x="825" y="76"/>
                </a:lnTo>
                <a:lnTo>
                  <a:pt x="713" y="19"/>
                </a:lnTo>
                <a:lnTo>
                  <a:pt x="600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9" name="Google Shape;2439;p29"/>
          <p:cNvSpPr/>
          <p:nvPr/>
        </p:nvSpPr>
        <p:spPr>
          <a:xfrm>
            <a:off x="279319" y="2612637"/>
            <a:ext cx="51143" cy="78843"/>
          </a:xfrm>
          <a:custGeom>
            <a:avLst/>
            <a:gdLst/>
            <a:ahLst/>
            <a:cxnLst/>
            <a:rect l="l" t="t" r="r" b="b"/>
            <a:pathLst>
              <a:path w="901" h="1389" extrusionOk="0">
                <a:moveTo>
                  <a:pt x="451" y="1"/>
                </a:moveTo>
                <a:lnTo>
                  <a:pt x="357" y="20"/>
                </a:lnTo>
                <a:lnTo>
                  <a:pt x="263" y="57"/>
                </a:lnTo>
                <a:lnTo>
                  <a:pt x="188" y="113"/>
                </a:lnTo>
                <a:lnTo>
                  <a:pt x="132" y="207"/>
                </a:lnTo>
                <a:lnTo>
                  <a:pt x="76" y="301"/>
                </a:lnTo>
                <a:lnTo>
                  <a:pt x="38" y="432"/>
                </a:lnTo>
                <a:lnTo>
                  <a:pt x="1" y="563"/>
                </a:lnTo>
                <a:lnTo>
                  <a:pt x="1" y="695"/>
                </a:lnTo>
                <a:lnTo>
                  <a:pt x="1" y="845"/>
                </a:lnTo>
                <a:lnTo>
                  <a:pt x="38" y="976"/>
                </a:lnTo>
                <a:lnTo>
                  <a:pt x="76" y="1088"/>
                </a:lnTo>
                <a:lnTo>
                  <a:pt x="132" y="1201"/>
                </a:lnTo>
                <a:lnTo>
                  <a:pt x="188" y="1276"/>
                </a:lnTo>
                <a:lnTo>
                  <a:pt x="263" y="1351"/>
                </a:lnTo>
                <a:lnTo>
                  <a:pt x="357" y="1388"/>
                </a:lnTo>
                <a:lnTo>
                  <a:pt x="545" y="1388"/>
                </a:lnTo>
                <a:lnTo>
                  <a:pt x="620" y="1351"/>
                </a:lnTo>
                <a:lnTo>
                  <a:pt x="695" y="1276"/>
                </a:lnTo>
                <a:lnTo>
                  <a:pt x="770" y="1201"/>
                </a:lnTo>
                <a:lnTo>
                  <a:pt x="826" y="1088"/>
                </a:lnTo>
                <a:lnTo>
                  <a:pt x="863" y="976"/>
                </a:lnTo>
                <a:lnTo>
                  <a:pt x="882" y="845"/>
                </a:lnTo>
                <a:lnTo>
                  <a:pt x="901" y="695"/>
                </a:lnTo>
                <a:lnTo>
                  <a:pt x="882" y="563"/>
                </a:lnTo>
                <a:lnTo>
                  <a:pt x="863" y="432"/>
                </a:lnTo>
                <a:lnTo>
                  <a:pt x="826" y="301"/>
                </a:lnTo>
                <a:lnTo>
                  <a:pt x="770" y="207"/>
                </a:lnTo>
                <a:lnTo>
                  <a:pt x="695" y="113"/>
                </a:lnTo>
                <a:lnTo>
                  <a:pt x="620" y="57"/>
                </a:lnTo>
                <a:lnTo>
                  <a:pt x="545" y="20"/>
                </a:lnTo>
                <a:lnTo>
                  <a:pt x="451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0" name="Google Shape;2440;p29"/>
          <p:cNvSpPr/>
          <p:nvPr/>
        </p:nvSpPr>
        <p:spPr>
          <a:xfrm>
            <a:off x="304863" y="2944767"/>
            <a:ext cx="51143" cy="79865"/>
          </a:xfrm>
          <a:custGeom>
            <a:avLst/>
            <a:gdLst/>
            <a:ahLst/>
            <a:cxnLst/>
            <a:rect l="l" t="t" r="r" b="b"/>
            <a:pathLst>
              <a:path w="901" h="1407" extrusionOk="0">
                <a:moveTo>
                  <a:pt x="451" y="0"/>
                </a:moveTo>
                <a:lnTo>
                  <a:pt x="357" y="19"/>
                </a:lnTo>
                <a:lnTo>
                  <a:pt x="263" y="57"/>
                </a:lnTo>
                <a:lnTo>
                  <a:pt x="188" y="132"/>
                </a:lnTo>
                <a:lnTo>
                  <a:pt x="132" y="207"/>
                </a:lnTo>
                <a:lnTo>
                  <a:pt x="76" y="319"/>
                </a:lnTo>
                <a:lnTo>
                  <a:pt x="38" y="432"/>
                </a:lnTo>
                <a:lnTo>
                  <a:pt x="1" y="563"/>
                </a:lnTo>
                <a:lnTo>
                  <a:pt x="1" y="713"/>
                </a:lnTo>
                <a:lnTo>
                  <a:pt x="1" y="844"/>
                </a:lnTo>
                <a:lnTo>
                  <a:pt x="38" y="975"/>
                </a:lnTo>
                <a:lnTo>
                  <a:pt x="76" y="1107"/>
                </a:lnTo>
                <a:lnTo>
                  <a:pt x="132" y="1200"/>
                </a:lnTo>
                <a:lnTo>
                  <a:pt x="188" y="1294"/>
                </a:lnTo>
                <a:lnTo>
                  <a:pt x="263" y="1350"/>
                </a:lnTo>
                <a:lnTo>
                  <a:pt x="357" y="1388"/>
                </a:lnTo>
                <a:lnTo>
                  <a:pt x="451" y="1407"/>
                </a:lnTo>
                <a:lnTo>
                  <a:pt x="545" y="1388"/>
                </a:lnTo>
                <a:lnTo>
                  <a:pt x="620" y="1350"/>
                </a:lnTo>
                <a:lnTo>
                  <a:pt x="695" y="1294"/>
                </a:lnTo>
                <a:lnTo>
                  <a:pt x="770" y="1200"/>
                </a:lnTo>
                <a:lnTo>
                  <a:pt x="826" y="1107"/>
                </a:lnTo>
                <a:lnTo>
                  <a:pt x="863" y="975"/>
                </a:lnTo>
                <a:lnTo>
                  <a:pt x="882" y="844"/>
                </a:lnTo>
                <a:lnTo>
                  <a:pt x="901" y="713"/>
                </a:lnTo>
                <a:lnTo>
                  <a:pt x="882" y="563"/>
                </a:lnTo>
                <a:lnTo>
                  <a:pt x="863" y="432"/>
                </a:lnTo>
                <a:lnTo>
                  <a:pt x="826" y="319"/>
                </a:lnTo>
                <a:lnTo>
                  <a:pt x="770" y="207"/>
                </a:lnTo>
                <a:lnTo>
                  <a:pt x="695" y="132"/>
                </a:lnTo>
                <a:lnTo>
                  <a:pt x="620" y="57"/>
                </a:lnTo>
                <a:lnTo>
                  <a:pt x="545" y="19"/>
                </a:lnTo>
                <a:lnTo>
                  <a:pt x="45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1" name="Google Shape;2441;p29"/>
          <p:cNvSpPr/>
          <p:nvPr/>
        </p:nvSpPr>
        <p:spPr>
          <a:xfrm>
            <a:off x="-113431" y="2944767"/>
            <a:ext cx="51143" cy="79865"/>
          </a:xfrm>
          <a:custGeom>
            <a:avLst/>
            <a:gdLst/>
            <a:ahLst/>
            <a:cxnLst/>
            <a:rect l="l" t="t" r="r" b="b"/>
            <a:pathLst>
              <a:path w="901" h="1407" extrusionOk="0">
                <a:moveTo>
                  <a:pt x="450" y="0"/>
                </a:moveTo>
                <a:lnTo>
                  <a:pt x="357" y="19"/>
                </a:lnTo>
                <a:lnTo>
                  <a:pt x="263" y="57"/>
                </a:lnTo>
                <a:lnTo>
                  <a:pt x="188" y="132"/>
                </a:lnTo>
                <a:lnTo>
                  <a:pt x="132" y="207"/>
                </a:lnTo>
                <a:lnTo>
                  <a:pt x="75" y="319"/>
                </a:lnTo>
                <a:lnTo>
                  <a:pt x="19" y="432"/>
                </a:lnTo>
                <a:lnTo>
                  <a:pt x="0" y="563"/>
                </a:lnTo>
                <a:lnTo>
                  <a:pt x="0" y="713"/>
                </a:lnTo>
                <a:lnTo>
                  <a:pt x="0" y="844"/>
                </a:lnTo>
                <a:lnTo>
                  <a:pt x="19" y="975"/>
                </a:lnTo>
                <a:lnTo>
                  <a:pt x="75" y="1107"/>
                </a:lnTo>
                <a:lnTo>
                  <a:pt x="132" y="1200"/>
                </a:lnTo>
                <a:lnTo>
                  <a:pt x="188" y="1294"/>
                </a:lnTo>
                <a:lnTo>
                  <a:pt x="263" y="1350"/>
                </a:lnTo>
                <a:lnTo>
                  <a:pt x="357" y="1388"/>
                </a:lnTo>
                <a:lnTo>
                  <a:pt x="450" y="1407"/>
                </a:lnTo>
                <a:lnTo>
                  <a:pt x="544" y="1388"/>
                </a:lnTo>
                <a:lnTo>
                  <a:pt x="619" y="1350"/>
                </a:lnTo>
                <a:lnTo>
                  <a:pt x="694" y="1294"/>
                </a:lnTo>
                <a:lnTo>
                  <a:pt x="769" y="1200"/>
                </a:lnTo>
                <a:lnTo>
                  <a:pt x="825" y="1107"/>
                </a:lnTo>
                <a:lnTo>
                  <a:pt x="863" y="975"/>
                </a:lnTo>
                <a:lnTo>
                  <a:pt x="882" y="844"/>
                </a:lnTo>
                <a:lnTo>
                  <a:pt x="900" y="713"/>
                </a:lnTo>
                <a:lnTo>
                  <a:pt x="882" y="563"/>
                </a:lnTo>
                <a:lnTo>
                  <a:pt x="863" y="432"/>
                </a:lnTo>
                <a:lnTo>
                  <a:pt x="825" y="319"/>
                </a:lnTo>
                <a:lnTo>
                  <a:pt x="769" y="207"/>
                </a:lnTo>
                <a:lnTo>
                  <a:pt x="694" y="132"/>
                </a:lnTo>
                <a:lnTo>
                  <a:pt x="619" y="57"/>
                </a:lnTo>
                <a:lnTo>
                  <a:pt x="544" y="19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2" name="Google Shape;2442;p29"/>
          <p:cNvSpPr/>
          <p:nvPr/>
        </p:nvSpPr>
        <p:spPr>
          <a:xfrm>
            <a:off x="97334" y="3124654"/>
            <a:ext cx="68172" cy="110744"/>
          </a:xfrm>
          <a:custGeom>
            <a:avLst/>
            <a:gdLst/>
            <a:ahLst/>
            <a:cxnLst/>
            <a:rect l="l" t="t" r="r" b="b"/>
            <a:pathLst>
              <a:path w="1201" h="1951" extrusionOk="0">
                <a:moveTo>
                  <a:pt x="600" y="0"/>
                </a:moveTo>
                <a:lnTo>
                  <a:pt x="469" y="19"/>
                </a:lnTo>
                <a:lnTo>
                  <a:pt x="357" y="75"/>
                </a:lnTo>
                <a:lnTo>
                  <a:pt x="263" y="169"/>
                </a:lnTo>
                <a:lnTo>
                  <a:pt x="169" y="300"/>
                </a:lnTo>
                <a:lnTo>
                  <a:pt x="94" y="432"/>
                </a:lnTo>
                <a:lnTo>
                  <a:pt x="38" y="600"/>
                </a:lnTo>
                <a:lnTo>
                  <a:pt x="0" y="788"/>
                </a:lnTo>
                <a:lnTo>
                  <a:pt x="0" y="975"/>
                </a:lnTo>
                <a:lnTo>
                  <a:pt x="0" y="1182"/>
                </a:lnTo>
                <a:lnTo>
                  <a:pt x="38" y="1351"/>
                </a:lnTo>
                <a:lnTo>
                  <a:pt x="94" y="1519"/>
                </a:lnTo>
                <a:lnTo>
                  <a:pt x="169" y="1669"/>
                </a:lnTo>
                <a:lnTo>
                  <a:pt x="263" y="1782"/>
                </a:lnTo>
                <a:lnTo>
                  <a:pt x="357" y="1876"/>
                </a:lnTo>
                <a:lnTo>
                  <a:pt x="469" y="1932"/>
                </a:lnTo>
                <a:lnTo>
                  <a:pt x="600" y="1951"/>
                </a:lnTo>
                <a:lnTo>
                  <a:pt x="713" y="1932"/>
                </a:lnTo>
                <a:lnTo>
                  <a:pt x="825" y="1876"/>
                </a:lnTo>
                <a:lnTo>
                  <a:pt x="938" y="1782"/>
                </a:lnTo>
                <a:lnTo>
                  <a:pt x="1013" y="1669"/>
                </a:lnTo>
                <a:lnTo>
                  <a:pt x="1088" y="1519"/>
                </a:lnTo>
                <a:lnTo>
                  <a:pt x="1144" y="1351"/>
                </a:lnTo>
                <a:lnTo>
                  <a:pt x="1182" y="1182"/>
                </a:lnTo>
                <a:lnTo>
                  <a:pt x="1200" y="975"/>
                </a:lnTo>
                <a:lnTo>
                  <a:pt x="1182" y="788"/>
                </a:lnTo>
                <a:lnTo>
                  <a:pt x="1144" y="600"/>
                </a:lnTo>
                <a:lnTo>
                  <a:pt x="1088" y="432"/>
                </a:lnTo>
                <a:lnTo>
                  <a:pt x="1013" y="300"/>
                </a:lnTo>
                <a:lnTo>
                  <a:pt x="938" y="169"/>
                </a:lnTo>
                <a:lnTo>
                  <a:pt x="825" y="75"/>
                </a:lnTo>
                <a:lnTo>
                  <a:pt x="713" y="19"/>
                </a:lnTo>
                <a:lnTo>
                  <a:pt x="60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3" name="Google Shape;2443;p29"/>
          <p:cNvSpPr/>
          <p:nvPr/>
        </p:nvSpPr>
        <p:spPr>
          <a:xfrm>
            <a:off x="116468" y="1428223"/>
            <a:ext cx="69250" cy="110800"/>
          </a:xfrm>
          <a:custGeom>
            <a:avLst/>
            <a:gdLst/>
            <a:ahLst/>
            <a:cxnLst/>
            <a:rect l="l" t="t" r="r" b="b"/>
            <a:pathLst>
              <a:path w="1220" h="1952" extrusionOk="0">
                <a:moveTo>
                  <a:pt x="619" y="1"/>
                </a:moveTo>
                <a:lnTo>
                  <a:pt x="488" y="20"/>
                </a:lnTo>
                <a:lnTo>
                  <a:pt x="375" y="76"/>
                </a:lnTo>
                <a:lnTo>
                  <a:pt x="281" y="170"/>
                </a:lnTo>
                <a:lnTo>
                  <a:pt x="188" y="282"/>
                </a:lnTo>
                <a:lnTo>
                  <a:pt x="113" y="432"/>
                </a:lnTo>
                <a:lnTo>
                  <a:pt x="56" y="601"/>
                </a:lnTo>
                <a:lnTo>
                  <a:pt x="19" y="770"/>
                </a:lnTo>
                <a:lnTo>
                  <a:pt x="0" y="976"/>
                </a:lnTo>
                <a:lnTo>
                  <a:pt x="19" y="1164"/>
                </a:lnTo>
                <a:lnTo>
                  <a:pt x="56" y="1351"/>
                </a:lnTo>
                <a:lnTo>
                  <a:pt x="113" y="1520"/>
                </a:lnTo>
                <a:lnTo>
                  <a:pt x="188" y="1651"/>
                </a:lnTo>
                <a:lnTo>
                  <a:pt x="281" y="1782"/>
                </a:lnTo>
                <a:lnTo>
                  <a:pt x="375" y="1876"/>
                </a:lnTo>
                <a:lnTo>
                  <a:pt x="488" y="1932"/>
                </a:lnTo>
                <a:lnTo>
                  <a:pt x="619" y="1951"/>
                </a:lnTo>
                <a:lnTo>
                  <a:pt x="731" y="1932"/>
                </a:lnTo>
                <a:lnTo>
                  <a:pt x="844" y="1876"/>
                </a:lnTo>
                <a:lnTo>
                  <a:pt x="957" y="1782"/>
                </a:lnTo>
                <a:lnTo>
                  <a:pt x="1032" y="1651"/>
                </a:lnTo>
                <a:lnTo>
                  <a:pt x="1107" y="1520"/>
                </a:lnTo>
                <a:lnTo>
                  <a:pt x="1163" y="1351"/>
                </a:lnTo>
                <a:lnTo>
                  <a:pt x="1200" y="1164"/>
                </a:lnTo>
                <a:lnTo>
                  <a:pt x="1219" y="976"/>
                </a:lnTo>
                <a:lnTo>
                  <a:pt x="1200" y="770"/>
                </a:lnTo>
                <a:lnTo>
                  <a:pt x="1163" y="601"/>
                </a:lnTo>
                <a:lnTo>
                  <a:pt x="1107" y="432"/>
                </a:lnTo>
                <a:lnTo>
                  <a:pt x="1032" y="282"/>
                </a:lnTo>
                <a:lnTo>
                  <a:pt x="957" y="170"/>
                </a:lnTo>
                <a:lnTo>
                  <a:pt x="844" y="76"/>
                </a:lnTo>
                <a:lnTo>
                  <a:pt x="731" y="20"/>
                </a:lnTo>
                <a:lnTo>
                  <a:pt x="619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4" name="Google Shape;2444;p29"/>
          <p:cNvSpPr/>
          <p:nvPr/>
        </p:nvSpPr>
        <p:spPr>
          <a:xfrm>
            <a:off x="14293" y="1931725"/>
            <a:ext cx="68172" cy="110744"/>
          </a:xfrm>
          <a:custGeom>
            <a:avLst/>
            <a:gdLst/>
            <a:ahLst/>
            <a:cxnLst/>
            <a:rect l="l" t="t" r="r" b="b"/>
            <a:pathLst>
              <a:path w="1201" h="1951" extrusionOk="0">
                <a:moveTo>
                  <a:pt x="600" y="0"/>
                </a:moveTo>
                <a:lnTo>
                  <a:pt x="488" y="19"/>
                </a:lnTo>
                <a:lnTo>
                  <a:pt x="375" y="75"/>
                </a:lnTo>
                <a:lnTo>
                  <a:pt x="263" y="169"/>
                </a:lnTo>
                <a:lnTo>
                  <a:pt x="188" y="282"/>
                </a:lnTo>
                <a:lnTo>
                  <a:pt x="113" y="432"/>
                </a:lnTo>
                <a:lnTo>
                  <a:pt x="56" y="601"/>
                </a:lnTo>
                <a:lnTo>
                  <a:pt x="19" y="788"/>
                </a:lnTo>
                <a:lnTo>
                  <a:pt x="0" y="976"/>
                </a:lnTo>
                <a:lnTo>
                  <a:pt x="19" y="1182"/>
                </a:lnTo>
                <a:lnTo>
                  <a:pt x="56" y="1351"/>
                </a:lnTo>
                <a:lnTo>
                  <a:pt x="113" y="1519"/>
                </a:lnTo>
                <a:lnTo>
                  <a:pt x="188" y="1669"/>
                </a:lnTo>
                <a:lnTo>
                  <a:pt x="263" y="1782"/>
                </a:lnTo>
                <a:lnTo>
                  <a:pt x="375" y="1876"/>
                </a:lnTo>
                <a:lnTo>
                  <a:pt x="488" y="1932"/>
                </a:lnTo>
                <a:lnTo>
                  <a:pt x="600" y="1951"/>
                </a:lnTo>
                <a:lnTo>
                  <a:pt x="731" y="1932"/>
                </a:lnTo>
                <a:lnTo>
                  <a:pt x="844" y="1876"/>
                </a:lnTo>
                <a:lnTo>
                  <a:pt x="938" y="1782"/>
                </a:lnTo>
                <a:lnTo>
                  <a:pt x="1031" y="1669"/>
                </a:lnTo>
                <a:lnTo>
                  <a:pt x="1106" y="1519"/>
                </a:lnTo>
                <a:lnTo>
                  <a:pt x="1163" y="1351"/>
                </a:lnTo>
                <a:lnTo>
                  <a:pt x="1200" y="1182"/>
                </a:lnTo>
                <a:lnTo>
                  <a:pt x="1200" y="976"/>
                </a:lnTo>
                <a:lnTo>
                  <a:pt x="1200" y="788"/>
                </a:lnTo>
                <a:lnTo>
                  <a:pt x="1163" y="601"/>
                </a:lnTo>
                <a:lnTo>
                  <a:pt x="1106" y="432"/>
                </a:lnTo>
                <a:lnTo>
                  <a:pt x="1031" y="282"/>
                </a:lnTo>
                <a:lnTo>
                  <a:pt x="938" y="169"/>
                </a:lnTo>
                <a:lnTo>
                  <a:pt x="844" y="75"/>
                </a:lnTo>
                <a:lnTo>
                  <a:pt x="731" y="19"/>
                </a:lnTo>
                <a:lnTo>
                  <a:pt x="60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5" name="Google Shape;2445;p29"/>
          <p:cNvSpPr/>
          <p:nvPr/>
        </p:nvSpPr>
        <p:spPr>
          <a:xfrm>
            <a:off x="-11307" y="2163779"/>
            <a:ext cx="51200" cy="79865"/>
          </a:xfrm>
          <a:custGeom>
            <a:avLst/>
            <a:gdLst/>
            <a:ahLst/>
            <a:cxnLst/>
            <a:rect l="l" t="t" r="r" b="b"/>
            <a:pathLst>
              <a:path w="902" h="1407" extrusionOk="0">
                <a:moveTo>
                  <a:pt x="451" y="0"/>
                </a:moveTo>
                <a:lnTo>
                  <a:pt x="357" y="19"/>
                </a:lnTo>
                <a:lnTo>
                  <a:pt x="282" y="57"/>
                </a:lnTo>
                <a:lnTo>
                  <a:pt x="207" y="132"/>
                </a:lnTo>
                <a:lnTo>
                  <a:pt x="132" y="207"/>
                </a:lnTo>
                <a:lnTo>
                  <a:pt x="76" y="319"/>
                </a:lnTo>
                <a:lnTo>
                  <a:pt x="38" y="432"/>
                </a:lnTo>
                <a:lnTo>
                  <a:pt x="20" y="563"/>
                </a:lnTo>
                <a:lnTo>
                  <a:pt x="1" y="713"/>
                </a:lnTo>
                <a:lnTo>
                  <a:pt x="20" y="844"/>
                </a:lnTo>
                <a:lnTo>
                  <a:pt x="38" y="975"/>
                </a:lnTo>
                <a:lnTo>
                  <a:pt x="76" y="1088"/>
                </a:lnTo>
                <a:lnTo>
                  <a:pt x="132" y="1200"/>
                </a:lnTo>
                <a:lnTo>
                  <a:pt x="207" y="1275"/>
                </a:lnTo>
                <a:lnTo>
                  <a:pt x="282" y="1350"/>
                </a:lnTo>
                <a:lnTo>
                  <a:pt x="357" y="1388"/>
                </a:lnTo>
                <a:lnTo>
                  <a:pt x="451" y="1407"/>
                </a:lnTo>
                <a:lnTo>
                  <a:pt x="545" y="1388"/>
                </a:lnTo>
                <a:lnTo>
                  <a:pt x="639" y="1350"/>
                </a:lnTo>
                <a:lnTo>
                  <a:pt x="714" y="1275"/>
                </a:lnTo>
                <a:lnTo>
                  <a:pt x="770" y="1200"/>
                </a:lnTo>
                <a:lnTo>
                  <a:pt x="826" y="1088"/>
                </a:lnTo>
                <a:lnTo>
                  <a:pt x="864" y="975"/>
                </a:lnTo>
                <a:lnTo>
                  <a:pt x="901" y="844"/>
                </a:lnTo>
                <a:lnTo>
                  <a:pt x="901" y="713"/>
                </a:lnTo>
                <a:lnTo>
                  <a:pt x="901" y="563"/>
                </a:lnTo>
                <a:lnTo>
                  <a:pt x="864" y="432"/>
                </a:lnTo>
                <a:lnTo>
                  <a:pt x="826" y="319"/>
                </a:lnTo>
                <a:lnTo>
                  <a:pt x="770" y="207"/>
                </a:lnTo>
                <a:lnTo>
                  <a:pt x="714" y="132"/>
                </a:lnTo>
                <a:lnTo>
                  <a:pt x="639" y="57"/>
                </a:lnTo>
                <a:lnTo>
                  <a:pt x="545" y="19"/>
                </a:lnTo>
                <a:lnTo>
                  <a:pt x="45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6" name="Google Shape;2446;p29"/>
          <p:cNvSpPr/>
          <p:nvPr/>
        </p:nvSpPr>
        <p:spPr>
          <a:xfrm>
            <a:off x="304868" y="1736909"/>
            <a:ext cx="51143" cy="78843"/>
          </a:xfrm>
          <a:custGeom>
            <a:avLst/>
            <a:gdLst/>
            <a:ahLst/>
            <a:cxnLst/>
            <a:rect l="l" t="t" r="r" b="b"/>
            <a:pathLst>
              <a:path w="901" h="1389" extrusionOk="0">
                <a:moveTo>
                  <a:pt x="357" y="1"/>
                </a:moveTo>
                <a:lnTo>
                  <a:pt x="281" y="57"/>
                </a:lnTo>
                <a:lnTo>
                  <a:pt x="206" y="113"/>
                </a:lnTo>
                <a:lnTo>
                  <a:pt x="131" y="207"/>
                </a:lnTo>
                <a:lnTo>
                  <a:pt x="75" y="301"/>
                </a:lnTo>
                <a:lnTo>
                  <a:pt x="38" y="432"/>
                </a:lnTo>
                <a:lnTo>
                  <a:pt x="19" y="563"/>
                </a:lnTo>
                <a:lnTo>
                  <a:pt x="0" y="695"/>
                </a:lnTo>
                <a:lnTo>
                  <a:pt x="19" y="845"/>
                </a:lnTo>
                <a:lnTo>
                  <a:pt x="38" y="976"/>
                </a:lnTo>
                <a:lnTo>
                  <a:pt x="75" y="1089"/>
                </a:lnTo>
                <a:lnTo>
                  <a:pt x="131" y="1182"/>
                </a:lnTo>
                <a:lnTo>
                  <a:pt x="206" y="1276"/>
                </a:lnTo>
                <a:lnTo>
                  <a:pt x="281" y="1332"/>
                </a:lnTo>
                <a:lnTo>
                  <a:pt x="357" y="1389"/>
                </a:lnTo>
                <a:lnTo>
                  <a:pt x="544" y="1389"/>
                </a:lnTo>
                <a:lnTo>
                  <a:pt x="619" y="1332"/>
                </a:lnTo>
                <a:lnTo>
                  <a:pt x="713" y="1276"/>
                </a:lnTo>
                <a:lnTo>
                  <a:pt x="769" y="1182"/>
                </a:lnTo>
                <a:lnTo>
                  <a:pt x="825" y="1089"/>
                </a:lnTo>
                <a:lnTo>
                  <a:pt x="863" y="976"/>
                </a:lnTo>
                <a:lnTo>
                  <a:pt x="900" y="845"/>
                </a:lnTo>
                <a:lnTo>
                  <a:pt x="900" y="695"/>
                </a:lnTo>
                <a:lnTo>
                  <a:pt x="900" y="563"/>
                </a:lnTo>
                <a:lnTo>
                  <a:pt x="863" y="432"/>
                </a:lnTo>
                <a:lnTo>
                  <a:pt x="825" y="301"/>
                </a:lnTo>
                <a:lnTo>
                  <a:pt x="769" y="207"/>
                </a:lnTo>
                <a:lnTo>
                  <a:pt x="713" y="113"/>
                </a:lnTo>
                <a:lnTo>
                  <a:pt x="619" y="57"/>
                </a:lnTo>
                <a:lnTo>
                  <a:pt x="544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7" name="Google Shape;2447;p29"/>
          <p:cNvSpPr/>
          <p:nvPr/>
        </p:nvSpPr>
        <p:spPr>
          <a:xfrm>
            <a:off x="330412" y="2163779"/>
            <a:ext cx="51143" cy="79865"/>
          </a:xfrm>
          <a:custGeom>
            <a:avLst/>
            <a:gdLst/>
            <a:ahLst/>
            <a:cxnLst/>
            <a:rect l="l" t="t" r="r" b="b"/>
            <a:pathLst>
              <a:path w="901" h="1407" extrusionOk="0">
                <a:moveTo>
                  <a:pt x="450" y="0"/>
                </a:moveTo>
                <a:lnTo>
                  <a:pt x="357" y="19"/>
                </a:lnTo>
                <a:lnTo>
                  <a:pt x="282" y="57"/>
                </a:lnTo>
                <a:lnTo>
                  <a:pt x="207" y="132"/>
                </a:lnTo>
                <a:lnTo>
                  <a:pt x="132" y="207"/>
                </a:lnTo>
                <a:lnTo>
                  <a:pt x="75" y="319"/>
                </a:lnTo>
                <a:lnTo>
                  <a:pt x="38" y="432"/>
                </a:lnTo>
                <a:lnTo>
                  <a:pt x="19" y="563"/>
                </a:lnTo>
                <a:lnTo>
                  <a:pt x="0" y="713"/>
                </a:lnTo>
                <a:lnTo>
                  <a:pt x="19" y="844"/>
                </a:lnTo>
                <a:lnTo>
                  <a:pt x="38" y="975"/>
                </a:lnTo>
                <a:lnTo>
                  <a:pt x="75" y="1088"/>
                </a:lnTo>
                <a:lnTo>
                  <a:pt x="132" y="1200"/>
                </a:lnTo>
                <a:lnTo>
                  <a:pt x="207" y="1275"/>
                </a:lnTo>
                <a:lnTo>
                  <a:pt x="282" y="1350"/>
                </a:lnTo>
                <a:lnTo>
                  <a:pt x="357" y="1388"/>
                </a:lnTo>
                <a:lnTo>
                  <a:pt x="450" y="1407"/>
                </a:lnTo>
                <a:lnTo>
                  <a:pt x="544" y="1388"/>
                </a:lnTo>
                <a:lnTo>
                  <a:pt x="638" y="1350"/>
                </a:lnTo>
                <a:lnTo>
                  <a:pt x="713" y="1275"/>
                </a:lnTo>
                <a:lnTo>
                  <a:pt x="769" y="1200"/>
                </a:lnTo>
                <a:lnTo>
                  <a:pt x="825" y="1088"/>
                </a:lnTo>
                <a:lnTo>
                  <a:pt x="863" y="975"/>
                </a:lnTo>
                <a:lnTo>
                  <a:pt x="900" y="844"/>
                </a:lnTo>
                <a:lnTo>
                  <a:pt x="900" y="713"/>
                </a:lnTo>
                <a:lnTo>
                  <a:pt x="900" y="563"/>
                </a:lnTo>
                <a:lnTo>
                  <a:pt x="863" y="432"/>
                </a:lnTo>
                <a:lnTo>
                  <a:pt x="825" y="319"/>
                </a:lnTo>
                <a:lnTo>
                  <a:pt x="769" y="207"/>
                </a:lnTo>
                <a:lnTo>
                  <a:pt x="713" y="132"/>
                </a:lnTo>
                <a:lnTo>
                  <a:pt x="638" y="57"/>
                </a:lnTo>
                <a:lnTo>
                  <a:pt x="544" y="19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48" name="Google Shape;2448;p29"/>
          <p:cNvGrpSpPr/>
          <p:nvPr/>
        </p:nvGrpSpPr>
        <p:grpSpPr>
          <a:xfrm>
            <a:off x="341780" y="472614"/>
            <a:ext cx="692648" cy="600283"/>
            <a:chOff x="-3340700" y="1114250"/>
            <a:chExt cx="1318325" cy="1142525"/>
          </a:xfrm>
        </p:grpSpPr>
        <p:sp>
          <p:nvSpPr>
            <p:cNvPr id="2449" name="Google Shape;2449;p29"/>
            <p:cNvSpPr/>
            <p:nvPr/>
          </p:nvSpPr>
          <p:spPr>
            <a:xfrm>
              <a:off x="-2888700" y="1205625"/>
              <a:ext cx="866325" cy="622525"/>
            </a:xfrm>
            <a:custGeom>
              <a:avLst/>
              <a:gdLst/>
              <a:ahLst/>
              <a:cxnLst/>
              <a:rect l="l" t="t" r="r" b="b"/>
              <a:pathLst>
                <a:path w="34653" h="24901" extrusionOk="0">
                  <a:moveTo>
                    <a:pt x="11091" y="0"/>
                  </a:moveTo>
                  <a:lnTo>
                    <a:pt x="10518" y="21"/>
                  </a:lnTo>
                  <a:lnTo>
                    <a:pt x="9944" y="64"/>
                  </a:lnTo>
                  <a:lnTo>
                    <a:pt x="8839" y="170"/>
                  </a:lnTo>
                  <a:lnTo>
                    <a:pt x="7798" y="297"/>
                  </a:lnTo>
                  <a:lnTo>
                    <a:pt x="6842" y="446"/>
                  </a:lnTo>
                  <a:lnTo>
                    <a:pt x="5865" y="616"/>
                  </a:lnTo>
                  <a:lnTo>
                    <a:pt x="4887" y="807"/>
                  </a:lnTo>
                  <a:lnTo>
                    <a:pt x="3910" y="977"/>
                  </a:lnTo>
                  <a:lnTo>
                    <a:pt x="2933" y="1126"/>
                  </a:lnTo>
                  <a:lnTo>
                    <a:pt x="2444" y="1190"/>
                  </a:lnTo>
                  <a:lnTo>
                    <a:pt x="1955" y="1211"/>
                  </a:lnTo>
                  <a:lnTo>
                    <a:pt x="1467" y="1232"/>
                  </a:lnTo>
                  <a:lnTo>
                    <a:pt x="978" y="1232"/>
                  </a:lnTo>
                  <a:lnTo>
                    <a:pt x="489" y="1211"/>
                  </a:lnTo>
                  <a:lnTo>
                    <a:pt x="1" y="1169"/>
                  </a:lnTo>
                  <a:lnTo>
                    <a:pt x="319" y="3272"/>
                  </a:lnTo>
                  <a:lnTo>
                    <a:pt x="553" y="4865"/>
                  </a:lnTo>
                  <a:lnTo>
                    <a:pt x="638" y="5503"/>
                  </a:lnTo>
                  <a:lnTo>
                    <a:pt x="659" y="5906"/>
                  </a:lnTo>
                  <a:lnTo>
                    <a:pt x="723" y="6650"/>
                  </a:lnTo>
                  <a:lnTo>
                    <a:pt x="829" y="7394"/>
                  </a:lnTo>
                  <a:lnTo>
                    <a:pt x="936" y="8116"/>
                  </a:lnTo>
                  <a:lnTo>
                    <a:pt x="1084" y="8838"/>
                  </a:lnTo>
                  <a:lnTo>
                    <a:pt x="1233" y="9561"/>
                  </a:lnTo>
                  <a:lnTo>
                    <a:pt x="1424" y="10283"/>
                  </a:lnTo>
                  <a:lnTo>
                    <a:pt x="1658" y="10984"/>
                  </a:lnTo>
                  <a:lnTo>
                    <a:pt x="1892" y="11685"/>
                  </a:lnTo>
                  <a:lnTo>
                    <a:pt x="2147" y="12386"/>
                  </a:lnTo>
                  <a:lnTo>
                    <a:pt x="2444" y="13066"/>
                  </a:lnTo>
                  <a:lnTo>
                    <a:pt x="2763" y="13725"/>
                  </a:lnTo>
                  <a:lnTo>
                    <a:pt x="3103" y="14384"/>
                  </a:lnTo>
                  <a:lnTo>
                    <a:pt x="3464" y="15042"/>
                  </a:lnTo>
                  <a:lnTo>
                    <a:pt x="3846" y="15680"/>
                  </a:lnTo>
                  <a:lnTo>
                    <a:pt x="4250" y="16296"/>
                  </a:lnTo>
                  <a:lnTo>
                    <a:pt x="4675" y="16891"/>
                  </a:lnTo>
                  <a:lnTo>
                    <a:pt x="4781" y="16636"/>
                  </a:lnTo>
                  <a:lnTo>
                    <a:pt x="4866" y="16360"/>
                  </a:lnTo>
                  <a:lnTo>
                    <a:pt x="4909" y="16083"/>
                  </a:lnTo>
                  <a:lnTo>
                    <a:pt x="4951" y="15807"/>
                  </a:lnTo>
                  <a:lnTo>
                    <a:pt x="4972" y="15531"/>
                  </a:lnTo>
                  <a:lnTo>
                    <a:pt x="4951" y="15255"/>
                  </a:lnTo>
                  <a:lnTo>
                    <a:pt x="4909" y="14957"/>
                  </a:lnTo>
                  <a:lnTo>
                    <a:pt x="4845" y="14681"/>
                  </a:lnTo>
                  <a:lnTo>
                    <a:pt x="5334" y="15318"/>
                  </a:lnTo>
                  <a:lnTo>
                    <a:pt x="5843" y="15935"/>
                  </a:lnTo>
                  <a:lnTo>
                    <a:pt x="6375" y="16551"/>
                  </a:lnTo>
                  <a:lnTo>
                    <a:pt x="6906" y="17146"/>
                  </a:lnTo>
                  <a:lnTo>
                    <a:pt x="7458" y="17719"/>
                  </a:lnTo>
                  <a:lnTo>
                    <a:pt x="8032" y="18293"/>
                  </a:lnTo>
                  <a:lnTo>
                    <a:pt x="8605" y="18845"/>
                  </a:lnTo>
                  <a:lnTo>
                    <a:pt x="9200" y="19398"/>
                  </a:lnTo>
                  <a:lnTo>
                    <a:pt x="9795" y="19929"/>
                  </a:lnTo>
                  <a:lnTo>
                    <a:pt x="10411" y="20439"/>
                  </a:lnTo>
                  <a:lnTo>
                    <a:pt x="11049" y="20927"/>
                  </a:lnTo>
                  <a:lnTo>
                    <a:pt x="11686" y="21416"/>
                  </a:lnTo>
                  <a:lnTo>
                    <a:pt x="12323" y="21883"/>
                  </a:lnTo>
                  <a:lnTo>
                    <a:pt x="12982" y="22330"/>
                  </a:lnTo>
                  <a:lnTo>
                    <a:pt x="13662" y="22776"/>
                  </a:lnTo>
                  <a:lnTo>
                    <a:pt x="14342" y="23201"/>
                  </a:lnTo>
                  <a:lnTo>
                    <a:pt x="14321" y="22776"/>
                  </a:lnTo>
                  <a:lnTo>
                    <a:pt x="14236" y="22351"/>
                  </a:lnTo>
                  <a:lnTo>
                    <a:pt x="14129" y="21947"/>
                  </a:lnTo>
                  <a:lnTo>
                    <a:pt x="13959" y="21565"/>
                  </a:lnTo>
                  <a:lnTo>
                    <a:pt x="14554" y="21883"/>
                  </a:lnTo>
                  <a:lnTo>
                    <a:pt x="15149" y="22202"/>
                  </a:lnTo>
                  <a:lnTo>
                    <a:pt x="15744" y="22500"/>
                  </a:lnTo>
                  <a:lnTo>
                    <a:pt x="16360" y="22776"/>
                  </a:lnTo>
                  <a:lnTo>
                    <a:pt x="16976" y="23031"/>
                  </a:lnTo>
                  <a:lnTo>
                    <a:pt x="17592" y="23286"/>
                  </a:lnTo>
                  <a:lnTo>
                    <a:pt x="18230" y="23519"/>
                  </a:lnTo>
                  <a:lnTo>
                    <a:pt x="18867" y="23732"/>
                  </a:lnTo>
                  <a:lnTo>
                    <a:pt x="19505" y="23944"/>
                  </a:lnTo>
                  <a:lnTo>
                    <a:pt x="20163" y="24136"/>
                  </a:lnTo>
                  <a:lnTo>
                    <a:pt x="20822" y="24306"/>
                  </a:lnTo>
                  <a:lnTo>
                    <a:pt x="21459" y="24454"/>
                  </a:lnTo>
                  <a:lnTo>
                    <a:pt x="22118" y="24582"/>
                  </a:lnTo>
                  <a:lnTo>
                    <a:pt x="22798" y="24709"/>
                  </a:lnTo>
                  <a:lnTo>
                    <a:pt x="23456" y="24815"/>
                  </a:lnTo>
                  <a:lnTo>
                    <a:pt x="24115" y="24900"/>
                  </a:lnTo>
                  <a:lnTo>
                    <a:pt x="23371" y="23541"/>
                  </a:lnTo>
                  <a:lnTo>
                    <a:pt x="23371" y="23541"/>
                  </a:lnTo>
                  <a:lnTo>
                    <a:pt x="24051" y="23753"/>
                  </a:lnTo>
                  <a:lnTo>
                    <a:pt x="24752" y="23944"/>
                  </a:lnTo>
                  <a:lnTo>
                    <a:pt x="25453" y="24114"/>
                  </a:lnTo>
                  <a:lnTo>
                    <a:pt x="26155" y="24242"/>
                  </a:lnTo>
                  <a:lnTo>
                    <a:pt x="26856" y="24348"/>
                  </a:lnTo>
                  <a:lnTo>
                    <a:pt x="27578" y="24433"/>
                  </a:lnTo>
                  <a:lnTo>
                    <a:pt x="28279" y="24476"/>
                  </a:lnTo>
                  <a:lnTo>
                    <a:pt x="29002" y="24497"/>
                  </a:lnTo>
                  <a:lnTo>
                    <a:pt x="29703" y="24497"/>
                  </a:lnTo>
                  <a:lnTo>
                    <a:pt x="30425" y="24476"/>
                  </a:lnTo>
                  <a:lnTo>
                    <a:pt x="31147" y="24433"/>
                  </a:lnTo>
                  <a:lnTo>
                    <a:pt x="31849" y="24348"/>
                  </a:lnTo>
                  <a:lnTo>
                    <a:pt x="32550" y="24242"/>
                  </a:lnTo>
                  <a:lnTo>
                    <a:pt x="33251" y="24114"/>
                  </a:lnTo>
                  <a:lnTo>
                    <a:pt x="33952" y="23944"/>
                  </a:lnTo>
                  <a:lnTo>
                    <a:pt x="34653" y="23774"/>
                  </a:lnTo>
                  <a:lnTo>
                    <a:pt x="34079" y="22648"/>
                  </a:lnTo>
                  <a:lnTo>
                    <a:pt x="33506" y="21522"/>
                  </a:lnTo>
                  <a:lnTo>
                    <a:pt x="32911" y="20418"/>
                  </a:lnTo>
                  <a:lnTo>
                    <a:pt x="32273" y="19355"/>
                  </a:lnTo>
                  <a:lnTo>
                    <a:pt x="31933" y="18824"/>
                  </a:lnTo>
                  <a:lnTo>
                    <a:pt x="31594" y="18314"/>
                  </a:lnTo>
                  <a:lnTo>
                    <a:pt x="31232" y="17804"/>
                  </a:lnTo>
                  <a:lnTo>
                    <a:pt x="30871" y="17316"/>
                  </a:lnTo>
                  <a:lnTo>
                    <a:pt x="30489" y="16827"/>
                  </a:lnTo>
                  <a:lnTo>
                    <a:pt x="30064" y="16360"/>
                  </a:lnTo>
                  <a:lnTo>
                    <a:pt x="29639" y="15892"/>
                  </a:lnTo>
                  <a:lnTo>
                    <a:pt x="29193" y="15467"/>
                  </a:lnTo>
                  <a:lnTo>
                    <a:pt x="29575" y="15297"/>
                  </a:lnTo>
                  <a:lnTo>
                    <a:pt x="29830" y="15191"/>
                  </a:lnTo>
                  <a:lnTo>
                    <a:pt x="30149" y="15063"/>
                  </a:lnTo>
                  <a:lnTo>
                    <a:pt x="30744" y="14787"/>
                  </a:lnTo>
                  <a:lnTo>
                    <a:pt x="30191" y="14320"/>
                  </a:lnTo>
                  <a:lnTo>
                    <a:pt x="29660" y="13852"/>
                  </a:lnTo>
                  <a:lnTo>
                    <a:pt x="29150" y="13406"/>
                  </a:lnTo>
                  <a:lnTo>
                    <a:pt x="28662" y="12939"/>
                  </a:lnTo>
                  <a:lnTo>
                    <a:pt x="27748" y="12068"/>
                  </a:lnTo>
                  <a:lnTo>
                    <a:pt x="26856" y="11197"/>
                  </a:lnTo>
                  <a:lnTo>
                    <a:pt x="26410" y="10793"/>
                  </a:lnTo>
                  <a:lnTo>
                    <a:pt x="25942" y="10389"/>
                  </a:lnTo>
                  <a:lnTo>
                    <a:pt x="25453" y="10007"/>
                  </a:lnTo>
                  <a:lnTo>
                    <a:pt x="24944" y="9625"/>
                  </a:lnTo>
                  <a:lnTo>
                    <a:pt x="24412" y="9285"/>
                  </a:lnTo>
                  <a:lnTo>
                    <a:pt x="23839" y="8945"/>
                  </a:lnTo>
                  <a:lnTo>
                    <a:pt x="23223" y="8626"/>
                  </a:lnTo>
                  <a:lnTo>
                    <a:pt x="22564" y="8307"/>
                  </a:lnTo>
                  <a:lnTo>
                    <a:pt x="22946" y="8095"/>
                  </a:lnTo>
                  <a:lnTo>
                    <a:pt x="23329" y="7925"/>
                  </a:lnTo>
                  <a:lnTo>
                    <a:pt x="23733" y="7797"/>
                  </a:lnTo>
                  <a:lnTo>
                    <a:pt x="24179" y="7691"/>
                  </a:lnTo>
                  <a:lnTo>
                    <a:pt x="23669" y="7245"/>
                  </a:lnTo>
                  <a:lnTo>
                    <a:pt x="23116" y="6820"/>
                  </a:lnTo>
                  <a:lnTo>
                    <a:pt x="22564" y="6416"/>
                  </a:lnTo>
                  <a:lnTo>
                    <a:pt x="22012" y="6013"/>
                  </a:lnTo>
                  <a:lnTo>
                    <a:pt x="21417" y="5651"/>
                  </a:lnTo>
                  <a:lnTo>
                    <a:pt x="20843" y="5290"/>
                  </a:lnTo>
                  <a:lnTo>
                    <a:pt x="20227" y="4950"/>
                  </a:lnTo>
                  <a:lnTo>
                    <a:pt x="19632" y="4632"/>
                  </a:lnTo>
                  <a:lnTo>
                    <a:pt x="18995" y="4313"/>
                  </a:lnTo>
                  <a:lnTo>
                    <a:pt x="18379" y="4016"/>
                  </a:lnTo>
                  <a:lnTo>
                    <a:pt x="17741" y="3739"/>
                  </a:lnTo>
                  <a:lnTo>
                    <a:pt x="17104" y="3463"/>
                  </a:lnTo>
                  <a:lnTo>
                    <a:pt x="15808" y="2974"/>
                  </a:lnTo>
                  <a:lnTo>
                    <a:pt x="14512" y="2507"/>
                  </a:lnTo>
                  <a:lnTo>
                    <a:pt x="14830" y="2316"/>
                  </a:lnTo>
                  <a:lnTo>
                    <a:pt x="15277" y="2018"/>
                  </a:lnTo>
                  <a:lnTo>
                    <a:pt x="15702" y="1721"/>
                  </a:lnTo>
                  <a:lnTo>
                    <a:pt x="16020" y="1530"/>
                  </a:lnTo>
                  <a:lnTo>
                    <a:pt x="15850" y="1339"/>
                  </a:lnTo>
                  <a:lnTo>
                    <a:pt x="15680" y="1190"/>
                  </a:lnTo>
                  <a:lnTo>
                    <a:pt x="15489" y="1020"/>
                  </a:lnTo>
                  <a:lnTo>
                    <a:pt x="15277" y="892"/>
                  </a:lnTo>
                  <a:lnTo>
                    <a:pt x="15064" y="765"/>
                  </a:lnTo>
                  <a:lnTo>
                    <a:pt x="14852" y="637"/>
                  </a:lnTo>
                  <a:lnTo>
                    <a:pt x="14618" y="531"/>
                  </a:lnTo>
                  <a:lnTo>
                    <a:pt x="14384" y="446"/>
                  </a:lnTo>
                  <a:lnTo>
                    <a:pt x="13874" y="297"/>
                  </a:lnTo>
                  <a:lnTo>
                    <a:pt x="13364" y="170"/>
                  </a:lnTo>
                  <a:lnTo>
                    <a:pt x="12812" y="85"/>
                  </a:lnTo>
                  <a:lnTo>
                    <a:pt x="12238" y="21"/>
                  </a:lnTo>
                  <a:lnTo>
                    <a:pt x="11665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29"/>
            <p:cNvSpPr/>
            <p:nvPr/>
          </p:nvSpPr>
          <p:spPr>
            <a:xfrm>
              <a:off x="-2850450" y="1272000"/>
              <a:ext cx="692650" cy="432925"/>
            </a:xfrm>
            <a:custGeom>
              <a:avLst/>
              <a:gdLst/>
              <a:ahLst/>
              <a:cxnLst/>
              <a:rect l="l" t="t" r="r" b="b"/>
              <a:pathLst>
                <a:path w="27706" h="17317" extrusionOk="0">
                  <a:moveTo>
                    <a:pt x="0" y="1"/>
                  </a:moveTo>
                  <a:lnTo>
                    <a:pt x="255" y="150"/>
                  </a:lnTo>
                  <a:lnTo>
                    <a:pt x="447" y="277"/>
                  </a:lnTo>
                  <a:lnTo>
                    <a:pt x="659" y="426"/>
                  </a:lnTo>
                  <a:lnTo>
                    <a:pt x="893" y="617"/>
                  </a:lnTo>
                  <a:lnTo>
                    <a:pt x="1148" y="851"/>
                  </a:lnTo>
                  <a:lnTo>
                    <a:pt x="1424" y="1127"/>
                  </a:lnTo>
                  <a:lnTo>
                    <a:pt x="1700" y="1467"/>
                  </a:lnTo>
                  <a:lnTo>
                    <a:pt x="1998" y="1849"/>
                  </a:lnTo>
                  <a:lnTo>
                    <a:pt x="2316" y="2274"/>
                  </a:lnTo>
                  <a:lnTo>
                    <a:pt x="2614" y="2784"/>
                  </a:lnTo>
                  <a:lnTo>
                    <a:pt x="2911" y="3336"/>
                  </a:lnTo>
                  <a:lnTo>
                    <a:pt x="3187" y="3974"/>
                  </a:lnTo>
                  <a:lnTo>
                    <a:pt x="3485" y="4675"/>
                  </a:lnTo>
                  <a:lnTo>
                    <a:pt x="3634" y="5057"/>
                  </a:lnTo>
                  <a:lnTo>
                    <a:pt x="3846" y="5461"/>
                  </a:lnTo>
                  <a:lnTo>
                    <a:pt x="4101" y="5886"/>
                  </a:lnTo>
                  <a:lnTo>
                    <a:pt x="4420" y="6332"/>
                  </a:lnTo>
                  <a:lnTo>
                    <a:pt x="4781" y="6800"/>
                  </a:lnTo>
                  <a:lnTo>
                    <a:pt x="5184" y="7267"/>
                  </a:lnTo>
                  <a:lnTo>
                    <a:pt x="5631" y="7756"/>
                  </a:lnTo>
                  <a:lnTo>
                    <a:pt x="6119" y="8266"/>
                  </a:lnTo>
                  <a:lnTo>
                    <a:pt x="6650" y="8775"/>
                  </a:lnTo>
                  <a:lnTo>
                    <a:pt x="7224" y="9285"/>
                  </a:lnTo>
                  <a:lnTo>
                    <a:pt x="7840" y="9795"/>
                  </a:lnTo>
                  <a:lnTo>
                    <a:pt x="8499" y="10326"/>
                  </a:lnTo>
                  <a:lnTo>
                    <a:pt x="9200" y="10836"/>
                  </a:lnTo>
                  <a:lnTo>
                    <a:pt x="9922" y="11346"/>
                  </a:lnTo>
                  <a:lnTo>
                    <a:pt x="10687" y="11856"/>
                  </a:lnTo>
                  <a:lnTo>
                    <a:pt x="11473" y="12345"/>
                  </a:lnTo>
                  <a:lnTo>
                    <a:pt x="12302" y="12833"/>
                  </a:lnTo>
                  <a:lnTo>
                    <a:pt x="13152" y="13322"/>
                  </a:lnTo>
                  <a:lnTo>
                    <a:pt x="14044" y="13768"/>
                  </a:lnTo>
                  <a:lnTo>
                    <a:pt x="14958" y="14214"/>
                  </a:lnTo>
                  <a:lnTo>
                    <a:pt x="15892" y="14639"/>
                  </a:lnTo>
                  <a:lnTo>
                    <a:pt x="16870" y="15043"/>
                  </a:lnTo>
                  <a:lnTo>
                    <a:pt x="17868" y="15404"/>
                  </a:lnTo>
                  <a:lnTo>
                    <a:pt x="18888" y="15765"/>
                  </a:lnTo>
                  <a:lnTo>
                    <a:pt x="19908" y="16084"/>
                  </a:lnTo>
                  <a:lnTo>
                    <a:pt x="20970" y="16360"/>
                  </a:lnTo>
                  <a:lnTo>
                    <a:pt x="22054" y="16615"/>
                  </a:lnTo>
                  <a:lnTo>
                    <a:pt x="23159" y="16849"/>
                  </a:lnTo>
                  <a:lnTo>
                    <a:pt x="24263" y="17019"/>
                  </a:lnTo>
                  <a:lnTo>
                    <a:pt x="25389" y="17168"/>
                  </a:lnTo>
                  <a:lnTo>
                    <a:pt x="26537" y="17253"/>
                  </a:lnTo>
                  <a:lnTo>
                    <a:pt x="27705" y="17316"/>
                  </a:lnTo>
                  <a:lnTo>
                    <a:pt x="26919" y="17146"/>
                  </a:lnTo>
                  <a:lnTo>
                    <a:pt x="26027" y="16955"/>
                  </a:lnTo>
                  <a:lnTo>
                    <a:pt x="24837" y="16658"/>
                  </a:lnTo>
                  <a:lnTo>
                    <a:pt x="23414" y="16275"/>
                  </a:lnTo>
                  <a:lnTo>
                    <a:pt x="21799" y="15808"/>
                  </a:lnTo>
                  <a:lnTo>
                    <a:pt x="20928" y="15510"/>
                  </a:lnTo>
                  <a:lnTo>
                    <a:pt x="20035" y="15213"/>
                  </a:lnTo>
                  <a:lnTo>
                    <a:pt x="19101" y="14873"/>
                  </a:lnTo>
                  <a:lnTo>
                    <a:pt x="18166" y="14512"/>
                  </a:lnTo>
                  <a:lnTo>
                    <a:pt x="17188" y="14129"/>
                  </a:lnTo>
                  <a:lnTo>
                    <a:pt x="16211" y="13705"/>
                  </a:lnTo>
                  <a:lnTo>
                    <a:pt x="15234" y="13258"/>
                  </a:lnTo>
                  <a:lnTo>
                    <a:pt x="14257" y="12791"/>
                  </a:lnTo>
                  <a:lnTo>
                    <a:pt x="13279" y="12281"/>
                  </a:lnTo>
                  <a:lnTo>
                    <a:pt x="12323" y="11729"/>
                  </a:lnTo>
                  <a:lnTo>
                    <a:pt x="11388" y="11155"/>
                  </a:lnTo>
                  <a:lnTo>
                    <a:pt x="10454" y="10560"/>
                  </a:lnTo>
                  <a:lnTo>
                    <a:pt x="9561" y="9923"/>
                  </a:lnTo>
                  <a:lnTo>
                    <a:pt x="8711" y="9243"/>
                  </a:lnTo>
                  <a:lnTo>
                    <a:pt x="8286" y="8903"/>
                  </a:lnTo>
                  <a:lnTo>
                    <a:pt x="7883" y="8542"/>
                  </a:lnTo>
                  <a:lnTo>
                    <a:pt x="7479" y="8159"/>
                  </a:lnTo>
                  <a:lnTo>
                    <a:pt x="7097" y="7798"/>
                  </a:lnTo>
                  <a:lnTo>
                    <a:pt x="6735" y="7416"/>
                  </a:lnTo>
                  <a:lnTo>
                    <a:pt x="6374" y="7012"/>
                  </a:lnTo>
                  <a:lnTo>
                    <a:pt x="6034" y="6608"/>
                  </a:lnTo>
                  <a:lnTo>
                    <a:pt x="5694" y="6205"/>
                  </a:lnTo>
                  <a:lnTo>
                    <a:pt x="5397" y="5780"/>
                  </a:lnTo>
                  <a:lnTo>
                    <a:pt x="5100" y="5355"/>
                  </a:lnTo>
                  <a:lnTo>
                    <a:pt x="4802" y="4909"/>
                  </a:lnTo>
                  <a:lnTo>
                    <a:pt x="4547" y="4462"/>
                  </a:lnTo>
                  <a:lnTo>
                    <a:pt x="4143" y="3761"/>
                  </a:lnTo>
                  <a:lnTo>
                    <a:pt x="3719" y="3124"/>
                  </a:lnTo>
                  <a:lnTo>
                    <a:pt x="3294" y="2572"/>
                  </a:lnTo>
                  <a:lnTo>
                    <a:pt x="2890" y="2104"/>
                  </a:lnTo>
                  <a:lnTo>
                    <a:pt x="2486" y="1679"/>
                  </a:lnTo>
                  <a:lnTo>
                    <a:pt x="2104" y="1297"/>
                  </a:lnTo>
                  <a:lnTo>
                    <a:pt x="1743" y="999"/>
                  </a:lnTo>
                  <a:lnTo>
                    <a:pt x="1403" y="744"/>
                  </a:lnTo>
                  <a:lnTo>
                    <a:pt x="1084" y="511"/>
                  </a:lnTo>
                  <a:lnTo>
                    <a:pt x="787" y="341"/>
                  </a:lnTo>
                  <a:lnTo>
                    <a:pt x="532" y="213"/>
                  </a:lnTo>
                  <a:lnTo>
                    <a:pt x="319" y="10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29"/>
            <p:cNvSpPr/>
            <p:nvPr/>
          </p:nvSpPr>
          <p:spPr>
            <a:xfrm>
              <a:off x="-2721900" y="1390450"/>
              <a:ext cx="206100" cy="44125"/>
            </a:xfrm>
            <a:custGeom>
              <a:avLst/>
              <a:gdLst/>
              <a:ahLst/>
              <a:cxnLst/>
              <a:rect l="l" t="t" r="r" b="b"/>
              <a:pathLst>
                <a:path w="8244" h="1765" extrusionOk="0">
                  <a:moveTo>
                    <a:pt x="4653" y="1"/>
                  </a:moveTo>
                  <a:lnTo>
                    <a:pt x="3909" y="22"/>
                  </a:lnTo>
                  <a:lnTo>
                    <a:pt x="3059" y="107"/>
                  </a:lnTo>
                  <a:lnTo>
                    <a:pt x="2125" y="234"/>
                  </a:lnTo>
                  <a:lnTo>
                    <a:pt x="1105" y="426"/>
                  </a:lnTo>
                  <a:lnTo>
                    <a:pt x="0" y="659"/>
                  </a:lnTo>
                  <a:lnTo>
                    <a:pt x="255" y="1764"/>
                  </a:lnTo>
                  <a:lnTo>
                    <a:pt x="467" y="1679"/>
                  </a:lnTo>
                  <a:lnTo>
                    <a:pt x="1062" y="1488"/>
                  </a:lnTo>
                  <a:lnTo>
                    <a:pt x="1955" y="1212"/>
                  </a:lnTo>
                  <a:lnTo>
                    <a:pt x="2486" y="1063"/>
                  </a:lnTo>
                  <a:lnTo>
                    <a:pt x="3081" y="935"/>
                  </a:lnTo>
                  <a:lnTo>
                    <a:pt x="3697" y="808"/>
                  </a:lnTo>
                  <a:lnTo>
                    <a:pt x="4334" y="681"/>
                  </a:lnTo>
                  <a:lnTo>
                    <a:pt x="5014" y="596"/>
                  </a:lnTo>
                  <a:lnTo>
                    <a:pt x="5673" y="511"/>
                  </a:lnTo>
                  <a:lnTo>
                    <a:pt x="6353" y="489"/>
                  </a:lnTo>
                  <a:lnTo>
                    <a:pt x="6990" y="489"/>
                  </a:lnTo>
                  <a:lnTo>
                    <a:pt x="7309" y="511"/>
                  </a:lnTo>
                  <a:lnTo>
                    <a:pt x="7627" y="553"/>
                  </a:lnTo>
                  <a:lnTo>
                    <a:pt x="7946" y="596"/>
                  </a:lnTo>
                  <a:lnTo>
                    <a:pt x="8243" y="659"/>
                  </a:lnTo>
                  <a:lnTo>
                    <a:pt x="8137" y="596"/>
                  </a:lnTo>
                  <a:lnTo>
                    <a:pt x="8010" y="532"/>
                  </a:lnTo>
                  <a:lnTo>
                    <a:pt x="7819" y="447"/>
                  </a:lnTo>
                  <a:lnTo>
                    <a:pt x="7585" y="362"/>
                  </a:lnTo>
                  <a:lnTo>
                    <a:pt x="7266" y="277"/>
                  </a:lnTo>
                  <a:lnTo>
                    <a:pt x="6884" y="171"/>
                  </a:lnTo>
                  <a:lnTo>
                    <a:pt x="6438" y="107"/>
                  </a:lnTo>
                  <a:lnTo>
                    <a:pt x="5928" y="43"/>
                  </a:lnTo>
                  <a:lnTo>
                    <a:pt x="5333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29"/>
            <p:cNvSpPr/>
            <p:nvPr/>
          </p:nvSpPr>
          <p:spPr>
            <a:xfrm>
              <a:off x="-2708100" y="1458450"/>
              <a:ext cx="88200" cy="191750"/>
            </a:xfrm>
            <a:custGeom>
              <a:avLst/>
              <a:gdLst/>
              <a:ahLst/>
              <a:cxnLst/>
              <a:rect l="l" t="t" r="r" b="b"/>
              <a:pathLst>
                <a:path w="3528" h="7670" extrusionOk="0">
                  <a:moveTo>
                    <a:pt x="1105" y="0"/>
                  </a:moveTo>
                  <a:lnTo>
                    <a:pt x="0" y="213"/>
                  </a:lnTo>
                  <a:lnTo>
                    <a:pt x="255" y="1339"/>
                  </a:lnTo>
                  <a:lnTo>
                    <a:pt x="532" y="2337"/>
                  </a:lnTo>
                  <a:lnTo>
                    <a:pt x="808" y="3230"/>
                  </a:lnTo>
                  <a:lnTo>
                    <a:pt x="1105" y="4037"/>
                  </a:lnTo>
                  <a:lnTo>
                    <a:pt x="1403" y="4738"/>
                  </a:lnTo>
                  <a:lnTo>
                    <a:pt x="1700" y="5333"/>
                  </a:lnTo>
                  <a:lnTo>
                    <a:pt x="1976" y="5864"/>
                  </a:lnTo>
                  <a:lnTo>
                    <a:pt x="2252" y="6310"/>
                  </a:lnTo>
                  <a:lnTo>
                    <a:pt x="2507" y="6671"/>
                  </a:lnTo>
                  <a:lnTo>
                    <a:pt x="2762" y="6969"/>
                  </a:lnTo>
                  <a:lnTo>
                    <a:pt x="2975" y="7203"/>
                  </a:lnTo>
                  <a:lnTo>
                    <a:pt x="3166" y="7394"/>
                  </a:lnTo>
                  <a:lnTo>
                    <a:pt x="3315" y="7521"/>
                  </a:lnTo>
                  <a:lnTo>
                    <a:pt x="3421" y="7606"/>
                  </a:lnTo>
                  <a:lnTo>
                    <a:pt x="3527" y="7670"/>
                  </a:lnTo>
                  <a:lnTo>
                    <a:pt x="3336" y="7436"/>
                  </a:lnTo>
                  <a:lnTo>
                    <a:pt x="3166" y="7181"/>
                  </a:lnTo>
                  <a:lnTo>
                    <a:pt x="2996" y="6905"/>
                  </a:lnTo>
                  <a:lnTo>
                    <a:pt x="2847" y="6629"/>
                  </a:lnTo>
                  <a:lnTo>
                    <a:pt x="2550" y="6034"/>
                  </a:lnTo>
                  <a:lnTo>
                    <a:pt x="2295" y="5418"/>
                  </a:lnTo>
                  <a:lnTo>
                    <a:pt x="2083" y="4781"/>
                  </a:lnTo>
                  <a:lnTo>
                    <a:pt x="1870" y="4143"/>
                  </a:lnTo>
                  <a:lnTo>
                    <a:pt x="1700" y="3527"/>
                  </a:lnTo>
                  <a:lnTo>
                    <a:pt x="1573" y="2911"/>
                  </a:lnTo>
                  <a:lnTo>
                    <a:pt x="1445" y="2316"/>
                  </a:lnTo>
                  <a:lnTo>
                    <a:pt x="1339" y="1764"/>
                  </a:lnTo>
                  <a:lnTo>
                    <a:pt x="1211" y="850"/>
                  </a:lnTo>
                  <a:lnTo>
                    <a:pt x="1126" y="213"/>
                  </a:lnTo>
                  <a:lnTo>
                    <a:pt x="1105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29"/>
            <p:cNvSpPr/>
            <p:nvPr/>
          </p:nvSpPr>
          <p:spPr>
            <a:xfrm>
              <a:off x="-2570525" y="1562025"/>
              <a:ext cx="136525" cy="167850"/>
            </a:xfrm>
            <a:custGeom>
              <a:avLst/>
              <a:gdLst/>
              <a:ahLst/>
              <a:cxnLst/>
              <a:rect l="l" t="t" r="r" b="b"/>
              <a:pathLst>
                <a:path w="5461" h="6714" extrusionOk="0">
                  <a:moveTo>
                    <a:pt x="999" y="0"/>
                  </a:moveTo>
                  <a:lnTo>
                    <a:pt x="0" y="531"/>
                  </a:lnTo>
                  <a:lnTo>
                    <a:pt x="553" y="1530"/>
                  </a:lnTo>
                  <a:lnTo>
                    <a:pt x="1105" y="2422"/>
                  </a:lnTo>
                  <a:lnTo>
                    <a:pt x="1615" y="3187"/>
                  </a:lnTo>
                  <a:lnTo>
                    <a:pt x="2125" y="3888"/>
                  </a:lnTo>
                  <a:lnTo>
                    <a:pt x="2592" y="4462"/>
                  </a:lnTo>
                  <a:lnTo>
                    <a:pt x="3038" y="4972"/>
                  </a:lnTo>
                  <a:lnTo>
                    <a:pt x="3463" y="5397"/>
                  </a:lnTo>
                  <a:lnTo>
                    <a:pt x="3846" y="5737"/>
                  </a:lnTo>
                  <a:lnTo>
                    <a:pt x="4207" y="6013"/>
                  </a:lnTo>
                  <a:lnTo>
                    <a:pt x="4526" y="6246"/>
                  </a:lnTo>
                  <a:lnTo>
                    <a:pt x="4802" y="6416"/>
                  </a:lnTo>
                  <a:lnTo>
                    <a:pt x="5035" y="6544"/>
                  </a:lnTo>
                  <a:lnTo>
                    <a:pt x="5205" y="6629"/>
                  </a:lnTo>
                  <a:lnTo>
                    <a:pt x="5354" y="6671"/>
                  </a:lnTo>
                  <a:lnTo>
                    <a:pt x="5460" y="6714"/>
                  </a:lnTo>
                  <a:lnTo>
                    <a:pt x="5205" y="6523"/>
                  </a:lnTo>
                  <a:lnTo>
                    <a:pt x="4972" y="6331"/>
                  </a:lnTo>
                  <a:lnTo>
                    <a:pt x="4738" y="6119"/>
                  </a:lnTo>
                  <a:lnTo>
                    <a:pt x="4504" y="5885"/>
                  </a:lnTo>
                  <a:lnTo>
                    <a:pt x="4079" y="5397"/>
                  </a:lnTo>
                  <a:lnTo>
                    <a:pt x="3654" y="4887"/>
                  </a:lnTo>
                  <a:lnTo>
                    <a:pt x="3251" y="4334"/>
                  </a:lnTo>
                  <a:lnTo>
                    <a:pt x="2890" y="3782"/>
                  </a:lnTo>
                  <a:lnTo>
                    <a:pt x="2550" y="3208"/>
                  </a:lnTo>
                  <a:lnTo>
                    <a:pt x="2252" y="2656"/>
                  </a:lnTo>
                  <a:lnTo>
                    <a:pt x="1976" y="2125"/>
                  </a:lnTo>
                  <a:lnTo>
                    <a:pt x="1721" y="1636"/>
                  </a:lnTo>
                  <a:lnTo>
                    <a:pt x="1339" y="786"/>
                  </a:lnTo>
                  <a:lnTo>
                    <a:pt x="1084" y="213"/>
                  </a:lnTo>
                  <a:lnTo>
                    <a:pt x="99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29"/>
            <p:cNvSpPr/>
            <p:nvPr/>
          </p:nvSpPr>
          <p:spPr>
            <a:xfrm>
              <a:off x="-2613025" y="1503600"/>
              <a:ext cx="206100" cy="44100"/>
            </a:xfrm>
            <a:custGeom>
              <a:avLst/>
              <a:gdLst/>
              <a:ahLst/>
              <a:cxnLst/>
              <a:rect l="l" t="t" r="r" b="b"/>
              <a:pathLst>
                <a:path w="8244" h="1764" extrusionOk="0">
                  <a:moveTo>
                    <a:pt x="4653" y="0"/>
                  </a:moveTo>
                  <a:lnTo>
                    <a:pt x="3910" y="21"/>
                  </a:lnTo>
                  <a:lnTo>
                    <a:pt x="3060" y="106"/>
                  </a:lnTo>
                  <a:lnTo>
                    <a:pt x="2125" y="234"/>
                  </a:lnTo>
                  <a:lnTo>
                    <a:pt x="1105" y="404"/>
                  </a:lnTo>
                  <a:lnTo>
                    <a:pt x="0" y="659"/>
                  </a:lnTo>
                  <a:lnTo>
                    <a:pt x="255" y="1764"/>
                  </a:lnTo>
                  <a:lnTo>
                    <a:pt x="468" y="1679"/>
                  </a:lnTo>
                  <a:lnTo>
                    <a:pt x="1063" y="1466"/>
                  </a:lnTo>
                  <a:lnTo>
                    <a:pt x="1955" y="1211"/>
                  </a:lnTo>
                  <a:lnTo>
                    <a:pt x="2486" y="1062"/>
                  </a:lnTo>
                  <a:lnTo>
                    <a:pt x="3081" y="914"/>
                  </a:lnTo>
                  <a:lnTo>
                    <a:pt x="3697" y="786"/>
                  </a:lnTo>
                  <a:lnTo>
                    <a:pt x="4335" y="680"/>
                  </a:lnTo>
                  <a:lnTo>
                    <a:pt x="5014" y="574"/>
                  </a:lnTo>
                  <a:lnTo>
                    <a:pt x="5673" y="510"/>
                  </a:lnTo>
                  <a:lnTo>
                    <a:pt x="6353" y="467"/>
                  </a:lnTo>
                  <a:lnTo>
                    <a:pt x="6990" y="489"/>
                  </a:lnTo>
                  <a:lnTo>
                    <a:pt x="7330" y="510"/>
                  </a:lnTo>
                  <a:lnTo>
                    <a:pt x="7628" y="552"/>
                  </a:lnTo>
                  <a:lnTo>
                    <a:pt x="7946" y="595"/>
                  </a:lnTo>
                  <a:lnTo>
                    <a:pt x="8244" y="659"/>
                  </a:lnTo>
                  <a:lnTo>
                    <a:pt x="8138" y="595"/>
                  </a:lnTo>
                  <a:lnTo>
                    <a:pt x="8010" y="531"/>
                  </a:lnTo>
                  <a:lnTo>
                    <a:pt x="7819" y="446"/>
                  </a:lnTo>
                  <a:lnTo>
                    <a:pt x="7585" y="361"/>
                  </a:lnTo>
                  <a:lnTo>
                    <a:pt x="7267" y="255"/>
                  </a:lnTo>
                  <a:lnTo>
                    <a:pt x="6884" y="170"/>
                  </a:lnTo>
                  <a:lnTo>
                    <a:pt x="6438" y="85"/>
                  </a:lnTo>
                  <a:lnTo>
                    <a:pt x="5928" y="43"/>
                  </a:lnTo>
                  <a:lnTo>
                    <a:pt x="533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29"/>
            <p:cNvSpPr/>
            <p:nvPr/>
          </p:nvSpPr>
          <p:spPr>
            <a:xfrm>
              <a:off x="-2447850" y="1597600"/>
              <a:ext cx="206125" cy="44125"/>
            </a:xfrm>
            <a:custGeom>
              <a:avLst/>
              <a:gdLst/>
              <a:ahLst/>
              <a:cxnLst/>
              <a:rect l="l" t="t" r="r" b="b"/>
              <a:pathLst>
                <a:path w="8245" h="1765" extrusionOk="0">
                  <a:moveTo>
                    <a:pt x="4654" y="1"/>
                  </a:moveTo>
                  <a:lnTo>
                    <a:pt x="3910" y="43"/>
                  </a:lnTo>
                  <a:lnTo>
                    <a:pt x="3060" y="107"/>
                  </a:lnTo>
                  <a:lnTo>
                    <a:pt x="2126" y="234"/>
                  </a:lnTo>
                  <a:lnTo>
                    <a:pt x="1106" y="426"/>
                  </a:lnTo>
                  <a:lnTo>
                    <a:pt x="1" y="681"/>
                  </a:lnTo>
                  <a:lnTo>
                    <a:pt x="256" y="1764"/>
                  </a:lnTo>
                  <a:lnTo>
                    <a:pt x="468" y="1700"/>
                  </a:lnTo>
                  <a:lnTo>
                    <a:pt x="1063" y="1488"/>
                  </a:lnTo>
                  <a:lnTo>
                    <a:pt x="1956" y="1233"/>
                  </a:lnTo>
                  <a:lnTo>
                    <a:pt x="2487" y="1084"/>
                  </a:lnTo>
                  <a:lnTo>
                    <a:pt x="3082" y="935"/>
                  </a:lnTo>
                  <a:lnTo>
                    <a:pt x="3698" y="808"/>
                  </a:lnTo>
                  <a:lnTo>
                    <a:pt x="4335" y="681"/>
                  </a:lnTo>
                  <a:lnTo>
                    <a:pt x="5015" y="596"/>
                  </a:lnTo>
                  <a:lnTo>
                    <a:pt x="5674" y="532"/>
                  </a:lnTo>
                  <a:lnTo>
                    <a:pt x="6332" y="489"/>
                  </a:lnTo>
                  <a:lnTo>
                    <a:pt x="6991" y="511"/>
                  </a:lnTo>
                  <a:lnTo>
                    <a:pt x="7310" y="532"/>
                  </a:lnTo>
                  <a:lnTo>
                    <a:pt x="7628" y="553"/>
                  </a:lnTo>
                  <a:lnTo>
                    <a:pt x="7947" y="617"/>
                  </a:lnTo>
                  <a:lnTo>
                    <a:pt x="8244" y="681"/>
                  </a:lnTo>
                  <a:lnTo>
                    <a:pt x="8138" y="617"/>
                  </a:lnTo>
                  <a:lnTo>
                    <a:pt x="8011" y="532"/>
                  </a:lnTo>
                  <a:lnTo>
                    <a:pt x="7819" y="468"/>
                  </a:lnTo>
                  <a:lnTo>
                    <a:pt x="7586" y="362"/>
                  </a:lnTo>
                  <a:lnTo>
                    <a:pt x="7267" y="277"/>
                  </a:lnTo>
                  <a:lnTo>
                    <a:pt x="6885" y="192"/>
                  </a:lnTo>
                  <a:lnTo>
                    <a:pt x="6438" y="107"/>
                  </a:lnTo>
                  <a:lnTo>
                    <a:pt x="5929" y="43"/>
                  </a:lnTo>
                  <a:lnTo>
                    <a:pt x="5334" y="22"/>
                  </a:lnTo>
                  <a:lnTo>
                    <a:pt x="4654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29"/>
            <p:cNvSpPr/>
            <p:nvPr/>
          </p:nvSpPr>
          <p:spPr>
            <a:xfrm>
              <a:off x="-2997575" y="1229525"/>
              <a:ext cx="488675" cy="1027250"/>
            </a:xfrm>
            <a:custGeom>
              <a:avLst/>
              <a:gdLst/>
              <a:ahLst/>
              <a:cxnLst/>
              <a:rect l="l" t="t" r="r" b="b"/>
              <a:pathLst>
                <a:path w="19547" h="41090" extrusionOk="0">
                  <a:moveTo>
                    <a:pt x="9136" y="0"/>
                  </a:moveTo>
                  <a:lnTo>
                    <a:pt x="7713" y="1572"/>
                  </a:lnTo>
                  <a:lnTo>
                    <a:pt x="6629" y="2783"/>
                  </a:lnTo>
                  <a:lnTo>
                    <a:pt x="6204" y="3230"/>
                  </a:lnTo>
                  <a:lnTo>
                    <a:pt x="5907" y="3527"/>
                  </a:lnTo>
                  <a:lnTo>
                    <a:pt x="5376" y="4058"/>
                  </a:lnTo>
                  <a:lnTo>
                    <a:pt x="4866" y="4589"/>
                  </a:lnTo>
                  <a:lnTo>
                    <a:pt x="4377" y="5142"/>
                  </a:lnTo>
                  <a:lnTo>
                    <a:pt x="3910" y="5715"/>
                  </a:lnTo>
                  <a:lnTo>
                    <a:pt x="3463" y="6310"/>
                  </a:lnTo>
                  <a:lnTo>
                    <a:pt x="3039" y="6905"/>
                  </a:lnTo>
                  <a:lnTo>
                    <a:pt x="2635" y="7521"/>
                  </a:lnTo>
                  <a:lnTo>
                    <a:pt x="2252" y="8159"/>
                  </a:lnTo>
                  <a:lnTo>
                    <a:pt x="1891" y="8796"/>
                  </a:lnTo>
                  <a:lnTo>
                    <a:pt x="1551" y="9455"/>
                  </a:lnTo>
                  <a:lnTo>
                    <a:pt x="1233" y="10134"/>
                  </a:lnTo>
                  <a:lnTo>
                    <a:pt x="935" y="10814"/>
                  </a:lnTo>
                  <a:lnTo>
                    <a:pt x="659" y="11494"/>
                  </a:lnTo>
                  <a:lnTo>
                    <a:pt x="425" y="12195"/>
                  </a:lnTo>
                  <a:lnTo>
                    <a:pt x="213" y="12896"/>
                  </a:lnTo>
                  <a:lnTo>
                    <a:pt x="0" y="13619"/>
                  </a:lnTo>
                  <a:lnTo>
                    <a:pt x="277" y="13534"/>
                  </a:lnTo>
                  <a:lnTo>
                    <a:pt x="531" y="13428"/>
                  </a:lnTo>
                  <a:lnTo>
                    <a:pt x="786" y="13300"/>
                  </a:lnTo>
                  <a:lnTo>
                    <a:pt x="1020" y="13151"/>
                  </a:lnTo>
                  <a:lnTo>
                    <a:pt x="1254" y="12960"/>
                  </a:lnTo>
                  <a:lnTo>
                    <a:pt x="1466" y="12790"/>
                  </a:lnTo>
                  <a:lnTo>
                    <a:pt x="1658" y="12578"/>
                  </a:lnTo>
                  <a:lnTo>
                    <a:pt x="1827" y="12344"/>
                  </a:lnTo>
                  <a:lnTo>
                    <a:pt x="1658" y="13130"/>
                  </a:lnTo>
                  <a:lnTo>
                    <a:pt x="1488" y="13916"/>
                  </a:lnTo>
                  <a:lnTo>
                    <a:pt x="1360" y="14702"/>
                  </a:lnTo>
                  <a:lnTo>
                    <a:pt x="1233" y="15510"/>
                  </a:lnTo>
                  <a:lnTo>
                    <a:pt x="1148" y="16296"/>
                  </a:lnTo>
                  <a:lnTo>
                    <a:pt x="1063" y="17103"/>
                  </a:lnTo>
                  <a:lnTo>
                    <a:pt x="999" y="17889"/>
                  </a:lnTo>
                  <a:lnTo>
                    <a:pt x="956" y="18697"/>
                  </a:lnTo>
                  <a:lnTo>
                    <a:pt x="935" y="19504"/>
                  </a:lnTo>
                  <a:lnTo>
                    <a:pt x="935" y="20290"/>
                  </a:lnTo>
                  <a:lnTo>
                    <a:pt x="956" y="21097"/>
                  </a:lnTo>
                  <a:lnTo>
                    <a:pt x="999" y="21905"/>
                  </a:lnTo>
                  <a:lnTo>
                    <a:pt x="1041" y="22691"/>
                  </a:lnTo>
                  <a:lnTo>
                    <a:pt x="1126" y="23498"/>
                  </a:lnTo>
                  <a:lnTo>
                    <a:pt x="1211" y="24284"/>
                  </a:lnTo>
                  <a:lnTo>
                    <a:pt x="1318" y="25092"/>
                  </a:lnTo>
                  <a:lnTo>
                    <a:pt x="1636" y="24794"/>
                  </a:lnTo>
                  <a:lnTo>
                    <a:pt x="1912" y="24476"/>
                  </a:lnTo>
                  <a:lnTo>
                    <a:pt x="2146" y="24114"/>
                  </a:lnTo>
                  <a:lnTo>
                    <a:pt x="2337" y="23732"/>
                  </a:lnTo>
                  <a:lnTo>
                    <a:pt x="2465" y="24412"/>
                  </a:lnTo>
                  <a:lnTo>
                    <a:pt x="2614" y="25070"/>
                  </a:lnTo>
                  <a:lnTo>
                    <a:pt x="2762" y="25708"/>
                  </a:lnTo>
                  <a:lnTo>
                    <a:pt x="2932" y="26366"/>
                  </a:lnTo>
                  <a:lnTo>
                    <a:pt x="3123" y="27004"/>
                  </a:lnTo>
                  <a:lnTo>
                    <a:pt x="3336" y="27662"/>
                  </a:lnTo>
                  <a:lnTo>
                    <a:pt x="3548" y="28300"/>
                  </a:lnTo>
                  <a:lnTo>
                    <a:pt x="3803" y="28916"/>
                  </a:lnTo>
                  <a:lnTo>
                    <a:pt x="4058" y="29553"/>
                  </a:lnTo>
                  <a:lnTo>
                    <a:pt x="4313" y="30170"/>
                  </a:lnTo>
                  <a:lnTo>
                    <a:pt x="4611" y="30764"/>
                  </a:lnTo>
                  <a:lnTo>
                    <a:pt x="4908" y="31381"/>
                  </a:lnTo>
                  <a:lnTo>
                    <a:pt x="5227" y="31975"/>
                  </a:lnTo>
                  <a:lnTo>
                    <a:pt x="5546" y="32549"/>
                  </a:lnTo>
                  <a:lnTo>
                    <a:pt x="5907" y="33123"/>
                  </a:lnTo>
                  <a:lnTo>
                    <a:pt x="6268" y="33696"/>
                  </a:lnTo>
                  <a:lnTo>
                    <a:pt x="6820" y="32273"/>
                  </a:lnTo>
                  <a:lnTo>
                    <a:pt x="7096" y="32932"/>
                  </a:lnTo>
                  <a:lnTo>
                    <a:pt x="7394" y="33590"/>
                  </a:lnTo>
                  <a:lnTo>
                    <a:pt x="7713" y="34228"/>
                  </a:lnTo>
                  <a:lnTo>
                    <a:pt x="8053" y="34844"/>
                  </a:lnTo>
                  <a:lnTo>
                    <a:pt x="8414" y="35460"/>
                  </a:lnTo>
                  <a:lnTo>
                    <a:pt x="8817" y="36055"/>
                  </a:lnTo>
                  <a:lnTo>
                    <a:pt x="9221" y="36628"/>
                  </a:lnTo>
                  <a:lnTo>
                    <a:pt x="9667" y="37202"/>
                  </a:lnTo>
                  <a:lnTo>
                    <a:pt x="10113" y="37754"/>
                  </a:lnTo>
                  <a:lnTo>
                    <a:pt x="10602" y="38286"/>
                  </a:lnTo>
                  <a:lnTo>
                    <a:pt x="11091" y="38795"/>
                  </a:lnTo>
                  <a:lnTo>
                    <a:pt x="11601" y="39305"/>
                  </a:lnTo>
                  <a:lnTo>
                    <a:pt x="12132" y="39773"/>
                  </a:lnTo>
                  <a:lnTo>
                    <a:pt x="12684" y="40240"/>
                  </a:lnTo>
                  <a:lnTo>
                    <a:pt x="13258" y="40665"/>
                  </a:lnTo>
                  <a:lnTo>
                    <a:pt x="13831" y="41090"/>
                  </a:lnTo>
                  <a:lnTo>
                    <a:pt x="14341" y="39921"/>
                  </a:lnTo>
                  <a:lnTo>
                    <a:pt x="14830" y="38774"/>
                  </a:lnTo>
                  <a:lnTo>
                    <a:pt x="15297" y="37606"/>
                  </a:lnTo>
                  <a:lnTo>
                    <a:pt x="15722" y="36437"/>
                  </a:lnTo>
                  <a:lnTo>
                    <a:pt x="15914" y="35842"/>
                  </a:lnTo>
                  <a:lnTo>
                    <a:pt x="16105" y="35247"/>
                  </a:lnTo>
                  <a:lnTo>
                    <a:pt x="16254" y="34652"/>
                  </a:lnTo>
                  <a:lnTo>
                    <a:pt x="16402" y="34058"/>
                  </a:lnTo>
                  <a:lnTo>
                    <a:pt x="16530" y="33441"/>
                  </a:lnTo>
                  <a:lnTo>
                    <a:pt x="16636" y="32847"/>
                  </a:lnTo>
                  <a:lnTo>
                    <a:pt x="16700" y="32209"/>
                  </a:lnTo>
                  <a:lnTo>
                    <a:pt x="16763" y="31593"/>
                  </a:lnTo>
                  <a:lnTo>
                    <a:pt x="17125" y="31784"/>
                  </a:lnTo>
                  <a:lnTo>
                    <a:pt x="17358" y="31912"/>
                  </a:lnTo>
                  <a:lnTo>
                    <a:pt x="17677" y="32082"/>
                  </a:lnTo>
                  <a:lnTo>
                    <a:pt x="18272" y="32358"/>
                  </a:lnTo>
                  <a:lnTo>
                    <a:pt x="18272" y="31636"/>
                  </a:lnTo>
                  <a:lnTo>
                    <a:pt x="18272" y="30913"/>
                  </a:lnTo>
                  <a:lnTo>
                    <a:pt x="18314" y="30233"/>
                  </a:lnTo>
                  <a:lnTo>
                    <a:pt x="18357" y="29575"/>
                  </a:lnTo>
                  <a:lnTo>
                    <a:pt x="18463" y="28300"/>
                  </a:lnTo>
                  <a:lnTo>
                    <a:pt x="18548" y="27068"/>
                  </a:lnTo>
                  <a:lnTo>
                    <a:pt x="18569" y="26451"/>
                  </a:lnTo>
                  <a:lnTo>
                    <a:pt x="18591" y="25857"/>
                  </a:lnTo>
                  <a:lnTo>
                    <a:pt x="18569" y="25219"/>
                  </a:lnTo>
                  <a:lnTo>
                    <a:pt x="18527" y="24603"/>
                  </a:lnTo>
                  <a:lnTo>
                    <a:pt x="18463" y="23966"/>
                  </a:lnTo>
                  <a:lnTo>
                    <a:pt x="18357" y="23307"/>
                  </a:lnTo>
                  <a:lnTo>
                    <a:pt x="18208" y="22627"/>
                  </a:lnTo>
                  <a:lnTo>
                    <a:pt x="18017" y="21926"/>
                  </a:lnTo>
                  <a:lnTo>
                    <a:pt x="18442" y="22075"/>
                  </a:lnTo>
                  <a:lnTo>
                    <a:pt x="18824" y="22266"/>
                  </a:lnTo>
                  <a:lnTo>
                    <a:pt x="19185" y="22500"/>
                  </a:lnTo>
                  <a:lnTo>
                    <a:pt x="19547" y="22776"/>
                  </a:lnTo>
                  <a:lnTo>
                    <a:pt x="19547" y="22096"/>
                  </a:lnTo>
                  <a:lnTo>
                    <a:pt x="19547" y="21395"/>
                  </a:lnTo>
                  <a:lnTo>
                    <a:pt x="19504" y="20715"/>
                  </a:lnTo>
                  <a:lnTo>
                    <a:pt x="19440" y="20035"/>
                  </a:lnTo>
                  <a:lnTo>
                    <a:pt x="19355" y="19334"/>
                  </a:lnTo>
                  <a:lnTo>
                    <a:pt x="19249" y="18654"/>
                  </a:lnTo>
                  <a:lnTo>
                    <a:pt x="19143" y="17974"/>
                  </a:lnTo>
                  <a:lnTo>
                    <a:pt x="18994" y="17294"/>
                  </a:lnTo>
                  <a:lnTo>
                    <a:pt x="18846" y="16636"/>
                  </a:lnTo>
                  <a:lnTo>
                    <a:pt x="18676" y="15956"/>
                  </a:lnTo>
                  <a:lnTo>
                    <a:pt x="18484" y="15297"/>
                  </a:lnTo>
                  <a:lnTo>
                    <a:pt x="18272" y="14639"/>
                  </a:lnTo>
                  <a:lnTo>
                    <a:pt x="17847" y="13321"/>
                  </a:lnTo>
                  <a:lnTo>
                    <a:pt x="17358" y="12025"/>
                  </a:lnTo>
                  <a:lnTo>
                    <a:pt x="17719" y="12132"/>
                  </a:lnTo>
                  <a:lnTo>
                    <a:pt x="18229" y="12280"/>
                  </a:lnTo>
                  <a:lnTo>
                    <a:pt x="18718" y="12429"/>
                  </a:lnTo>
                  <a:lnTo>
                    <a:pt x="19079" y="12557"/>
                  </a:lnTo>
                  <a:lnTo>
                    <a:pt x="19122" y="12323"/>
                  </a:lnTo>
                  <a:lnTo>
                    <a:pt x="19122" y="12068"/>
                  </a:lnTo>
                  <a:lnTo>
                    <a:pt x="19122" y="11834"/>
                  </a:lnTo>
                  <a:lnTo>
                    <a:pt x="19100" y="11579"/>
                  </a:lnTo>
                  <a:lnTo>
                    <a:pt x="19058" y="11346"/>
                  </a:lnTo>
                  <a:lnTo>
                    <a:pt x="19015" y="11091"/>
                  </a:lnTo>
                  <a:lnTo>
                    <a:pt x="18952" y="10857"/>
                  </a:lnTo>
                  <a:lnTo>
                    <a:pt x="18867" y="10602"/>
                  </a:lnTo>
                  <a:lnTo>
                    <a:pt x="18676" y="10113"/>
                  </a:lnTo>
                  <a:lnTo>
                    <a:pt x="18421" y="9646"/>
                  </a:lnTo>
                  <a:lnTo>
                    <a:pt x="18144" y="9157"/>
                  </a:lnTo>
                  <a:lnTo>
                    <a:pt x="17826" y="8690"/>
                  </a:lnTo>
                  <a:lnTo>
                    <a:pt x="17486" y="8244"/>
                  </a:lnTo>
                  <a:lnTo>
                    <a:pt x="17125" y="7797"/>
                  </a:lnTo>
                  <a:lnTo>
                    <a:pt x="16742" y="7351"/>
                  </a:lnTo>
                  <a:lnTo>
                    <a:pt x="16339" y="6948"/>
                  </a:lnTo>
                  <a:lnTo>
                    <a:pt x="15552" y="6161"/>
                  </a:lnTo>
                  <a:lnTo>
                    <a:pt x="14788" y="5439"/>
                  </a:lnTo>
                  <a:lnTo>
                    <a:pt x="14065" y="4780"/>
                  </a:lnTo>
                  <a:lnTo>
                    <a:pt x="13300" y="4164"/>
                  </a:lnTo>
                  <a:lnTo>
                    <a:pt x="12535" y="3527"/>
                  </a:lnTo>
                  <a:lnTo>
                    <a:pt x="11771" y="2890"/>
                  </a:lnTo>
                  <a:lnTo>
                    <a:pt x="11048" y="2231"/>
                  </a:lnTo>
                  <a:lnTo>
                    <a:pt x="10687" y="1891"/>
                  </a:lnTo>
                  <a:lnTo>
                    <a:pt x="10347" y="1530"/>
                  </a:lnTo>
                  <a:lnTo>
                    <a:pt x="10028" y="1169"/>
                  </a:lnTo>
                  <a:lnTo>
                    <a:pt x="9710" y="786"/>
                  </a:lnTo>
                  <a:lnTo>
                    <a:pt x="9412" y="404"/>
                  </a:lnTo>
                  <a:lnTo>
                    <a:pt x="9136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29"/>
            <p:cNvSpPr/>
            <p:nvPr/>
          </p:nvSpPr>
          <p:spPr>
            <a:xfrm>
              <a:off x="-2836650" y="1279975"/>
              <a:ext cx="171600" cy="811625"/>
            </a:xfrm>
            <a:custGeom>
              <a:avLst/>
              <a:gdLst/>
              <a:ahLst/>
              <a:cxnLst/>
              <a:rect l="l" t="t" r="r" b="b"/>
              <a:pathLst>
                <a:path w="6864" h="32465" extrusionOk="0">
                  <a:moveTo>
                    <a:pt x="2487" y="0"/>
                  </a:moveTo>
                  <a:lnTo>
                    <a:pt x="2529" y="107"/>
                  </a:lnTo>
                  <a:lnTo>
                    <a:pt x="2572" y="383"/>
                  </a:lnTo>
                  <a:lnTo>
                    <a:pt x="2614" y="595"/>
                  </a:lnTo>
                  <a:lnTo>
                    <a:pt x="2614" y="872"/>
                  </a:lnTo>
                  <a:lnTo>
                    <a:pt x="2635" y="1169"/>
                  </a:lnTo>
                  <a:lnTo>
                    <a:pt x="2614" y="1530"/>
                  </a:lnTo>
                  <a:lnTo>
                    <a:pt x="2572" y="1913"/>
                  </a:lnTo>
                  <a:lnTo>
                    <a:pt x="2508" y="2338"/>
                  </a:lnTo>
                  <a:lnTo>
                    <a:pt x="2402" y="2826"/>
                  </a:lnTo>
                  <a:lnTo>
                    <a:pt x="2253" y="3336"/>
                  </a:lnTo>
                  <a:lnTo>
                    <a:pt x="2062" y="3889"/>
                  </a:lnTo>
                  <a:lnTo>
                    <a:pt x="1807" y="4462"/>
                  </a:lnTo>
                  <a:lnTo>
                    <a:pt x="1509" y="5100"/>
                  </a:lnTo>
                  <a:lnTo>
                    <a:pt x="1148" y="5758"/>
                  </a:lnTo>
                  <a:lnTo>
                    <a:pt x="957" y="6119"/>
                  </a:lnTo>
                  <a:lnTo>
                    <a:pt x="787" y="6544"/>
                  </a:lnTo>
                  <a:lnTo>
                    <a:pt x="617" y="7012"/>
                  </a:lnTo>
                  <a:lnTo>
                    <a:pt x="468" y="7543"/>
                  </a:lnTo>
                  <a:lnTo>
                    <a:pt x="341" y="8116"/>
                  </a:lnTo>
                  <a:lnTo>
                    <a:pt x="235" y="8733"/>
                  </a:lnTo>
                  <a:lnTo>
                    <a:pt x="150" y="9391"/>
                  </a:lnTo>
                  <a:lnTo>
                    <a:pt x="86" y="10092"/>
                  </a:lnTo>
                  <a:lnTo>
                    <a:pt x="22" y="10815"/>
                  </a:lnTo>
                  <a:lnTo>
                    <a:pt x="1" y="11580"/>
                  </a:lnTo>
                  <a:lnTo>
                    <a:pt x="1" y="12387"/>
                  </a:lnTo>
                  <a:lnTo>
                    <a:pt x="1" y="13216"/>
                  </a:lnTo>
                  <a:lnTo>
                    <a:pt x="43" y="14087"/>
                  </a:lnTo>
                  <a:lnTo>
                    <a:pt x="128" y="14979"/>
                  </a:lnTo>
                  <a:lnTo>
                    <a:pt x="213" y="15893"/>
                  </a:lnTo>
                  <a:lnTo>
                    <a:pt x="341" y="16806"/>
                  </a:lnTo>
                  <a:lnTo>
                    <a:pt x="490" y="17762"/>
                  </a:lnTo>
                  <a:lnTo>
                    <a:pt x="681" y="18718"/>
                  </a:lnTo>
                  <a:lnTo>
                    <a:pt x="893" y="19696"/>
                  </a:lnTo>
                  <a:lnTo>
                    <a:pt x="1127" y="20694"/>
                  </a:lnTo>
                  <a:lnTo>
                    <a:pt x="1403" y="21671"/>
                  </a:lnTo>
                  <a:lnTo>
                    <a:pt x="1722" y="22691"/>
                  </a:lnTo>
                  <a:lnTo>
                    <a:pt x="2062" y="23690"/>
                  </a:lnTo>
                  <a:lnTo>
                    <a:pt x="2444" y="24688"/>
                  </a:lnTo>
                  <a:lnTo>
                    <a:pt x="2848" y="25687"/>
                  </a:lnTo>
                  <a:lnTo>
                    <a:pt x="3315" y="26686"/>
                  </a:lnTo>
                  <a:lnTo>
                    <a:pt x="3804" y="27684"/>
                  </a:lnTo>
                  <a:lnTo>
                    <a:pt x="4335" y="28661"/>
                  </a:lnTo>
                  <a:lnTo>
                    <a:pt x="4909" y="29639"/>
                  </a:lnTo>
                  <a:lnTo>
                    <a:pt x="5525" y="30595"/>
                  </a:lnTo>
                  <a:lnTo>
                    <a:pt x="6162" y="31551"/>
                  </a:lnTo>
                  <a:lnTo>
                    <a:pt x="6863" y="32464"/>
                  </a:lnTo>
                  <a:lnTo>
                    <a:pt x="6502" y="31785"/>
                  </a:lnTo>
                  <a:lnTo>
                    <a:pt x="6077" y="30956"/>
                  </a:lnTo>
                  <a:lnTo>
                    <a:pt x="5546" y="29851"/>
                  </a:lnTo>
                  <a:lnTo>
                    <a:pt x="4930" y="28513"/>
                  </a:lnTo>
                  <a:lnTo>
                    <a:pt x="4271" y="26962"/>
                  </a:lnTo>
                  <a:lnTo>
                    <a:pt x="3931" y="26112"/>
                  </a:lnTo>
                  <a:lnTo>
                    <a:pt x="3591" y="25241"/>
                  </a:lnTo>
                  <a:lnTo>
                    <a:pt x="3273" y="24306"/>
                  </a:lnTo>
                  <a:lnTo>
                    <a:pt x="2933" y="23350"/>
                  </a:lnTo>
                  <a:lnTo>
                    <a:pt x="2614" y="22351"/>
                  </a:lnTo>
                  <a:lnTo>
                    <a:pt x="2317" y="21332"/>
                  </a:lnTo>
                  <a:lnTo>
                    <a:pt x="2040" y="20290"/>
                  </a:lnTo>
                  <a:lnTo>
                    <a:pt x="1786" y="19228"/>
                  </a:lnTo>
                  <a:lnTo>
                    <a:pt x="1552" y="18166"/>
                  </a:lnTo>
                  <a:lnTo>
                    <a:pt x="1361" y="17082"/>
                  </a:lnTo>
                  <a:lnTo>
                    <a:pt x="1191" y="15978"/>
                  </a:lnTo>
                  <a:lnTo>
                    <a:pt x="1084" y="14873"/>
                  </a:lnTo>
                  <a:lnTo>
                    <a:pt x="999" y="13789"/>
                  </a:lnTo>
                  <a:lnTo>
                    <a:pt x="957" y="12684"/>
                  </a:lnTo>
                  <a:lnTo>
                    <a:pt x="978" y="12153"/>
                  </a:lnTo>
                  <a:lnTo>
                    <a:pt x="978" y="11601"/>
                  </a:lnTo>
                  <a:lnTo>
                    <a:pt x="1021" y="11070"/>
                  </a:lnTo>
                  <a:lnTo>
                    <a:pt x="1063" y="10539"/>
                  </a:lnTo>
                  <a:lnTo>
                    <a:pt x="1127" y="10007"/>
                  </a:lnTo>
                  <a:lnTo>
                    <a:pt x="1191" y="9476"/>
                  </a:lnTo>
                  <a:lnTo>
                    <a:pt x="1297" y="8966"/>
                  </a:lnTo>
                  <a:lnTo>
                    <a:pt x="1403" y="8435"/>
                  </a:lnTo>
                  <a:lnTo>
                    <a:pt x="1531" y="7925"/>
                  </a:lnTo>
                  <a:lnTo>
                    <a:pt x="1658" y="7437"/>
                  </a:lnTo>
                  <a:lnTo>
                    <a:pt x="1828" y="6927"/>
                  </a:lnTo>
                  <a:lnTo>
                    <a:pt x="1998" y="6438"/>
                  </a:lnTo>
                  <a:lnTo>
                    <a:pt x="2274" y="5673"/>
                  </a:lnTo>
                  <a:lnTo>
                    <a:pt x="2487" y="4951"/>
                  </a:lnTo>
                  <a:lnTo>
                    <a:pt x="2657" y="4292"/>
                  </a:lnTo>
                  <a:lnTo>
                    <a:pt x="2763" y="3655"/>
                  </a:lnTo>
                  <a:lnTo>
                    <a:pt x="2848" y="3081"/>
                  </a:lnTo>
                  <a:lnTo>
                    <a:pt x="2869" y="2550"/>
                  </a:lnTo>
                  <a:lnTo>
                    <a:pt x="2869" y="2083"/>
                  </a:lnTo>
                  <a:lnTo>
                    <a:pt x="2869" y="1636"/>
                  </a:lnTo>
                  <a:lnTo>
                    <a:pt x="2827" y="1254"/>
                  </a:lnTo>
                  <a:lnTo>
                    <a:pt x="2763" y="935"/>
                  </a:lnTo>
                  <a:lnTo>
                    <a:pt x="2699" y="638"/>
                  </a:lnTo>
                  <a:lnTo>
                    <a:pt x="2657" y="404"/>
                  </a:lnTo>
                  <a:lnTo>
                    <a:pt x="2550" y="107"/>
                  </a:lnTo>
                  <a:lnTo>
                    <a:pt x="2487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29"/>
            <p:cNvSpPr/>
            <p:nvPr/>
          </p:nvSpPr>
          <p:spPr>
            <a:xfrm>
              <a:off x="-2812200" y="1467475"/>
              <a:ext cx="148200" cy="158825"/>
            </a:xfrm>
            <a:custGeom>
              <a:avLst/>
              <a:gdLst/>
              <a:ahLst/>
              <a:cxnLst/>
              <a:rect l="l" t="t" r="r" b="b"/>
              <a:pathLst>
                <a:path w="5928" h="6353" extrusionOk="0">
                  <a:moveTo>
                    <a:pt x="659" y="0"/>
                  </a:moveTo>
                  <a:lnTo>
                    <a:pt x="0" y="893"/>
                  </a:lnTo>
                  <a:lnTo>
                    <a:pt x="191" y="1020"/>
                  </a:lnTo>
                  <a:lnTo>
                    <a:pt x="723" y="1339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32"/>
                  </a:lnTo>
                  <a:lnTo>
                    <a:pt x="3442" y="3357"/>
                  </a:lnTo>
                  <a:lnTo>
                    <a:pt x="3931" y="3803"/>
                  </a:lnTo>
                  <a:lnTo>
                    <a:pt x="4398" y="4271"/>
                  </a:lnTo>
                  <a:lnTo>
                    <a:pt x="4866" y="4781"/>
                  </a:lnTo>
                  <a:lnTo>
                    <a:pt x="5269" y="5291"/>
                  </a:lnTo>
                  <a:lnTo>
                    <a:pt x="5460" y="5546"/>
                  </a:lnTo>
                  <a:lnTo>
                    <a:pt x="5630" y="5801"/>
                  </a:lnTo>
                  <a:lnTo>
                    <a:pt x="5779" y="6077"/>
                  </a:lnTo>
                  <a:lnTo>
                    <a:pt x="5928" y="6353"/>
                  </a:lnTo>
                  <a:lnTo>
                    <a:pt x="5907" y="6225"/>
                  </a:lnTo>
                  <a:lnTo>
                    <a:pt x="5885" y="6098"/>
                  </a:lnTo>
                  <a:lnTo>
                    <a:pt x="5822" y="5886"/>
                  </a:lnTo>
                  <a:lnTo>
                    <a:pt x="5737" y="5652"/>
                  </a:lnTo>
                  <a:lnTo>
                    <a:pt x="5609" y="5354"/>
                  </a:lnTo>
                  <a:lnTo>
                    <a:pt x="5439" y="4993"/>
                  </a:lnTo>
                  <a:lnTo>
                    <a:pt x="5227" y="4611"/>
                  </a:lnTo>
                  <a:lnTo>
                    <a:pt x="4929" y="4165"/>
                  </a:lnTo>
                  <a:lnTo>
                    <a:pt x="4589" y="3697"/>
                  </a:lnTo>
                  <a:lnTo>
                    <a:pt x="4164" y="3166"/>
                  </a:lnTo>
                  <a:lnTo>
                    <a:pt x="3654" y="2614"/>
                  </a:lnTo>
                  <a:lnTo>
                    <a:pt x="3060" y="1997"/>
                  </a:lnTo>
                  <a:lnTo>
                    <a:pt x="2358" y="1381"/>
                  </a:lnTo>
                  <a:lnTo>
                    <a:pt x="1572" y="701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29"/>
            <p:cNvSpPr/>
            <p:nvPr/>
          </p:nvSpPr>
          <p:spPr>
            <a:xfrm>
              <a:off x="-2918450" y="1514750"/>
              <a:ext cx="109975" cy="186450"/>
            </a:xfrm>
            <a:custGeom>
              <a:avLst/>
              <a:gdLst/>
              <a:ahLst/>
              <a:cxnLst/>
              <a:rect l="l" t="t" r="r" b="b"/>
              <a:pathLst>
                <a:path w="4399" h="7458" extrusionOk="0">
                  <a:moveTo>
                    <a:pt x="3528" y="0"/>
                  </a:moveTo>
                  <a:lnTo>
                    <a:pt x="2827" y="914"/>
                  </a:lnTo>
                  <a:lnTo>
                    <a:pt x="2232" y="1742"/>
                  </a:lnTo>
                  <a:lnTo>
                    <a:pt x="1722" y="2550"/>
                  </a:lnTo>
                  <a:lnTo>
                    <a:pt x="1297" y="3272"/>
                  </a:lnTo>
                  <a:lnTo>
                    <a:pt x="936" y="3952"/>
                  </a:lnTo>
                  <a:lnTo>
                    <a:pt x="660" y="4547"/>
                  </a:lnTo>
                  <a:lnTo>
                    <a:pt x="447" y="5121"/>
                  </a:lnTo>
                  <a:lnTo>
                    <a:pt x="277" y="5609"/>
                  </a:lnTo>
                  <a:lnTo>
                    <a:pt x="171" y="6034"/>
                  </a:lnTo>
                  <a:lnTo>
                    <a:pt x="86" y="6417"/>
                  </a:lnTo>
                  <a:lnTo>
                    <a:pt x="43" y="6735"/>
                  </a:lnTo>
                  <a:lnTo>
                    <a:pt x="22" y="6990"/>
                  </a:lnTo>
                  <a:lnTo>
                    <a:pt x="1" y="7203"/>
                  </a:lnTo>
                  <a:lnTo>
                    <a:pt x="22" y="7351"/>
                  </a:lnTo>
                  <a:lnTo>
                    <a:pt x="22" y="7458"/>
                  </a:lnTo>
                  <a:lnTo>
                    <a:pt x="107" y="7160"/>
                  </a:lnTo>
                  <a:lnTo>
                    <a:pt x="192" y="6863"/>
                  </a:lnTo>
                  <a:lnTo>
                    <a:pt x="277" y="6565"/>
                  </a:lnTo>
                  <a:lnTo>
                    <a:pt x="405" y="6268"/>
                  </a:lnTo>
                  <a:lnTo>
                    <a:pt x="681" y="5673"/>
                  </a:lnTo>
                  <a:lnTo>
                    <a:pt x="978" y="5078"/>
                  </a:lnTo>
                  <a:lnTo>
                    <a:pt x="1318" y="4504"/>
                  </a:lnTo>
                  <a:lnTo>
                    <a:pt x="1701" y="3952"/>
                  </a:lnTo>
                  <a:lnTo>
                    <a:pt x="2083" y="3400"/>
                  </a:lnTo>
                  <a:lnTo>
                    <a:pt x="2466" y="2911"/>
                  </a:lnTo>
                  <a:lnTo>
                    <a:pt x="2827" y="2444"/>
                  </a:lnTo>
                  <a:lnTo>
                    <a:pt x="3188" y="2019"/>
                  </a:lnTo>
                  <a:lnTo>
                    <a:pt x="3804" y="1318"/>
                  </a:lnTo>
                  <a:lnTo>
                    <a:pt x="4250" y="850"/>
                  </a:lnTo>
                  <a:lnTo>
                    <a:pt x="4399" y="701"/>
                  </a:lnTo>
                  <a:lnTo>
                    <a:pt x="3528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29"/>
            <p:cNvSpPr/>
            <p:nvPr/>
          </p:nvSpPr>
          <p:spPr>
            <a:xfrm>
              <a:off x="-2866925" y="1691625"/>
              <a:ext cx="64825" cy="203450"/>
            </a:xfrm>
            <a:custGeom>
              <a:avLst/>
              <a:gdLst/>
              <a:ahLst/>
              <a:cxnLst/>
              <a:rect l="l" t="t" r="r" b="b"/>
              <a:pathLst>
                <a:path w="2593" h="8138" extrusionOk="0">
                  <a:moveTo>
                    <a:pt x="1552" y="0"/>
                  </a:moveTo>
                  <a:lnTo>
                    <a:pt x="1127" y="1062"/>
                  </a:lnTo>
                  <a:lnTo>
                    <a:pt x="787" y="2040"/>
                  </a:lnTo>
                  <a:lnTo>
                    <a:pt x="532" y="2932"/>
                  </a:lnTo>
                  <a:lnTo>
                    <a:pt x="320" y="3761"/>
                  </a:lnTo>
                  <a:lnTo>
                    <a:pt x="171" y="4504"/>
                  </a:lnTo>
                  <a:lnTo>
                    <a:pt x="65" y="5163"/>
                  </a:lnTo>
                  <a:lnTo>
                    <a:pt x="22" y="5758"/>
                  </a:lnTo>
                  <a:lnTo>
                    <a:pt x="1" y="6289"/>
                  </a:lnTo>
                  <a:lnTo>
                    <a:pt x="1" y="6735"/>
                  </a:lnTo>
                  <a:lnTo>
                    <a:pt x="22" y="7118"/>
                  </a:lnTo>
                  <a:lnTo>
                    <a:pt x="65" y="7436"/>
                  </a:lnTo>
                  <a:lnTo>
                    <a:pt x="128" y="7691"/>
                  </a:lnTo>
                  <a:lnTo>
                    <a:pt x="171" y="7882"/>
                  </a:lnTo>
                  <a:lnTo>
                    <a:pt x="213" y="8031"/>
                  </a:lnTo>
                  <a:lnTo>
                    <a:pt x="277" y="8137"/>
                  </a:lnTo>
                  <a:lnTo>
                    <a:pt x="256" y="7840"/>
                  </a:lnTo>
                  <a:lnTo>
                    <a:pt x="256" y="7521"/>
                  </a:lnTo>
                  <a:lnTo>
                    <a:pt x="256" y="7203"/>
                  </a:lnTo>
                  <a:lnTo>
                    <a:pt x="298" y="6884"/>
                  </a:lnTo>
                  <a:lnTo>
                    <a:pt x="383" y="6247"/>
                  </a:lnTo>
                  <a:lnTo>
                    <a:pt x="532" y="5588"/>
                  </a:lnTo>
                  <a:lnTo>
                    <a:pt x="702" y="4929"/>
                  </a:lnTo>
                  <a:lnTo>
                    <a:pt x="893" y="4292"/>
                  </a:lnTo>
                  <a:lnTo>
                    <a:pt x="1106" y="3676"/>
                  </a:lnTo>
                  <a:lnTo>
                    <a:pt x="1339" y="3081"/>
                  </a:lnTo>
                  <a:lnTo>
                    <a:pt x="1573" y="2528"/>
                  </a:lnTo>
                  <a:lnTo>
                    <a:pt x="1786" y="2019"/>
                  </a:lnTo>
                  <a:lnTo>
                    <a:pt x="2189" y="1190"/>
                  </a:lnTo>
                  <a:lnTo>
                    <a:pt x="2487" y="616"/>
                  </a:lnTo>
                  <a:lnTo>
                    <a:pt x="2593" y="425"/>
                  </a:lnTo>
                  <a:lnTo>
                    <a:pt x="1552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29"/>
            <p:cNvSpPr/>
            <p:nvPr/>
          </p:nvSpPr>
          <p:spPr>
            <a:xfrm>
              <a:off x="-2829725" y="1623100"/>
              <a:ext cx="148200" cy="158850"/>
            </a:xfrm>
            <a:custGeom>
              <a:avLst/>
              <a:gdLst/>
              <a:ahLst/>
              <a:cxnLst/>
              <a:rect l="l" t="t" r="r" b="b"/>
              <a:pathLst>
                <a:path w="5928" h="6354" extrusionOk="0">
                  <a:moveTo>
                    <a:pt x="659" y="0"/>
                  </a:moveTo>
                  <a:lnTo>
                    <a:pt x="0" y="914"/>
                  </a:lnTo>
                  <a:lnTo>
                    <a:pt x="191" y="1020"/>
                  </a:lnTo>
                  <a:lnTo>
                    <a:pt x="722" y="1360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54"/>
                  </a:lnTo>
                  <a:lnTo>
                    <a:pt x="3442" y="3379"/>
                  </a:lnTo>
                  <a:lnTo>
                    <a:pt x="3931" y="3825"/>
                  </a:lnTo>
                  <a:lnTo>
                    <a:pt x="4398" y="4292"/>
                  </a:lnTo>
                  <a:lnTo>
                    <a:pt x="4865" y="4781"/>
                  </a:lnTo>
                  <a:lnTo>
                    <a:pt x="5269" y="5291"/>
                  </a:lnTo>
                  <a:lnTo>
                    <a:pt x="5460" y="5567"/>
                  </a:lnTo>
                  <a:lnTo>
                    <a:pt x="5630" y="5822"/>
                  </a:lnTo>
                  <a:lnTo>
                    <a:pt x="5779" y="6098"/>
                  </a:lnTo>
                  <a:lnTo>
                    <a:pt x="5928" y="6353"/>
                  </a:lnTo>
                  <a:lnTo>
                    <a:pt x="5906" y="6247"/>
                  </a:lnTo>
                  <a:lnTo>
                    <a:pt x="5885" y="6098"/>
                  </a:lnTo>
                  <a:lnTo>
                    <a:pt x="5821" y="5907"/>
                  </a:lnTo>
                  <a:lnTo>
                    <a:pt x="5736" y="5652"/>
                  </a:lnTo>
                  <a:lnTo>
                    <a:pt x="5609" y="5354"/>
                  </a:lnTo>
                  <a:lnTo>
                    <a:pt x="5439" y="5015"/>
                  </a:lnTo>
                  <a:lnTo>
                    <a:pt x="5227" y="4611"/>
                  </a:lnTo>
                  <a:lnTo>
                    <a:pt x="4929" y="4186"/>
                  </a:lnTo>
                  <a:lnTo>
                    <a:pt x="4589" y="3697"/>
                  </a:lnTo>
                  <a:lnTo>
                    <a:pt x="4164" y="3187"/>
                  </a:lnTo>
                  <a:lnTo>
                    <a:pt x="3654" y="2614"/>
                  </a:lnTo>
                  <a:lnTo>
                    <a:pt x="3059" y="2019"/>
                  </a:lnTo>
                  <a:lnTo>
                    <a:pt x="2358" y="1381"/>
                  </a:lnTo>
                  <a:lnTo>
                    <a:pt x="1572" y="723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29"/>
            <p:cNvSpPr/>
            <p:nvPr/>
          </p:nvSpPr>
          <p:spPr>
            <a:xfrm>
              <a:off x="-2797325" y="1810600"/>
              <a:ext cx="148725" cy="158825"/>
            </a:xfrm>
            <a:custGeom>
              <a:avLst/>
              <a:gdLst/>
              <a:ahLst/>
              <a:cxnLst/>
              <a:rect l="l" t="t" r="r" b="b"/>
              <a:pathLst>
                <a:path w="5949" h="6353" extrusionOk="0">
                  <a:moveTo>
                    <a:pt x="680" y="0"/>
                  </a:moveTo>
                  <a:lnTo>
                    <a:pt x="0" y="914"/>
                  </a:lnTo>
                  <a:lnTo>
                    <a:pt x="191" y="1020"/>
                  </a:lnTo>
                  <a:lnTo>
                    <a:pt x="744" y="1360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54"/>
                  </a:lnTo>
                  <a:lnTo>
                    <a:pt x="3442" y="3357"/>
                  </a:lnTo>
                  <a:lnTo>
                    <a:pt x="3931" y="3825"/>
                  </a:lnTo>
                  <a:lnTo>
                    <a:pt x="4419" y="4292"/>
                  </a:lnTo>
                  <a:lnTo>
                    <a:pt x="4865" y="4781"/>
                  </a:lnTo>
                  <a:lnTo>
                    <a:pt x="5290" y="5291"/>
                  </a:lnTo>
                  <a:lnTo>
                    <a:pt x="5460" y="5546"/>
                  </a:lnTo>
                  <a:lnTo>
                    <a:pt x="5652" y="5822"/>
                  </a:lnTo>
                  <a:lnTo>
                    <a:pt x="5800" y="6077"/>
                  </a:lnTo>
                  <a:lnTo>
                    <a:pt x="5949" y="6353"/>
                  </a:lnTo>
                  <a:lnTo>
                    <a:pt x="5928" y="6247"/>
                  </a:lnTo>
                  <a:lnTo>
                    <a:pt x="5885" y="6098"/>
                  </a:lnTo>
                  <a:lnTo>
                    <a:pt x="5843" y="5907"/>
                  </a:lnTo>
                  <a:lnTo>
                    <a:pt x="5758" y="5652"/>
                  </a:lnTo>
                  <a:lnTo>
                    <a:pt x="5630" y="5354"/>
                  </a:lnTo>
                  <a:lnTo>
                    <a:pt x="5460" y="5014"/>
                  </a:lnTo>
                  <a:lnTo>
                    <a:pt x="5227" y="4611"/>
                  </a:lnTo>
                  <a:lnTo>
                    <a:pt x="4950" y="4186"/>
                  </a:lnTo>
                  <a:lnTo>
                    <a:pt x="4589" y="3697"/>
                  </a:lnTo>
                  <a:lnTo>
                    <a:pt x="4164" y="3187"/>
                  </a:lnTo>
                  <a:lnTo>
                    <a:pt x="3654" y="2614"/>
                  </a:lnTo>
                  <a:lnTo>
                    <a:pt x="3059" y="2019"/>
                  </a:lnTo>
                  <a:lnTo>
                    <a:pt x="2380" y="1381"/>
                  </a:lnTo>
                  <a:lnTo>
                    <a:pt x="1572" y="701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29"/>
            <p:cNvSpPr/>
            <p:nvPr/>
          </p:nvSpPr>
          <p:spPr>
            <a:xfrm>
              <a:off x="-3340700" y="1240675"/>
              <a:ext cx="575800" cy="934850"/>
            </a:xfrm>
            <a:custGeom>
              <a:avLst/>
              <a:gdLst/>
              <a:ahLst/>
              <a:cxnLst/>
              <a:rect l="l" t="t" r="r" b="b"/>
              <a:pathLst>
                <a:path w="23032" h="37394" extrusionOk="0">
                  <a:moveTo>
                    <a:pt x="20205" y="0"/>
                  </a:moveTo>
                  <a:lnTo>
                    <a:pt x="18166" y="595"/>
                  </a:lnTo>
                  <a:lnTo>
                    <a:pt x="16615" y="1041"/>
                  </a:lnTo>
                  <a:lnTo>
                    <a:pt x="15999" y="1190"/>
                  </a:lnTo>
                  <a:lnTo>
                    <a:pt x="15595" y="1296"/>
                  </a:lnTo>
                  <a:lnTo>
                    <a:pt x="14873" y="1466"/>
                  </a:lnTo>
                  <a:lnTo>
                    <a:pt x="14150" y="1636"/>
                  </a:lnTo>
                  <a:lnTo>
                    <a:pt x="13449" y="1849"/>
                  </a:lnTo>
                  <a:lnTo>
                    <a:pt x="12748" y="2104"/>
                  </a:lnTo>
                  <a:lnTo>
                    <a:pt x="12068" y="2359"/>
                  </a:lnTo>
                  <a:lnTo>
                    <a:pt x="11367" y="2656"/>
                  </a:lnTo>
                  <a:lnTo>
                    <a:pt x="10708" y="2953"/>
                  </a:lnTo>
                  <a:lnTo>
                    <a:pt x="10050" y="3293"/>
                  </a:lnTo>
                  <a:lnTo>
                    <a:pt x="9391" y="3655"/>
                  </a:lnTo>
                  <a:lnTo>
                    <a:pt x="8754" y="4037"/>
                  </a:lnTo>
                  <a:lnTo>
                    <a:pt x="8138" y="4441"/>
                  </a:lnTo>
                  <a:lnTo>
                    <a:pt x="7543" y="4866"/>
                  </a:lnTo>
                  <a:lnTo>
                    <a:pt x="6948" y="5312"/>
                  </a:lnTo>
                  <a:lnTo>
                    <a:pt x="6374" y="5779"/>
                  </a:lnTo>
                  <a:lnTo>
                    <a:pt x="5801" y="6247"/>
                  </a:lnTo>
                  <a:lnTo>
                    <a:pt x="5269" y="6757"/>
                  </a:lnTo>
                  <a:lnTo>
                    <a:pt x="5546" y="6842"/>
                  </a:lnTo>
                  <a:lnTo>
                    <a:pt x="5822" y="6884"/>
                  </a:lnTo>
                  <a:lnTo>
                    <a:pt x="6098" y="6905"/>
                  </a:lnTo>
                  <a:lnTo>
                    <a:pt x="6374" y="6884"/>
                  </a:lnTo>
                  <a:lnTo>
                    <a:pt x="6672" y="6863"/>
                  </a:lnTo>
                  <a:lnTo>
                    <a:pt x="6948" y="6820"/>
                  </a:lnTo>
                  <a:lnTo>
                    <a:pt x="7203" y="6735"/>
                  </a:lnTo>
                  <a:lnTo>
                    <a:pt x="7479" y="6629"/>
                  </a:lnTo>
                  <a:lnTo>
                    <a:pt x="6927" y="7203"/>
                  </a:lnTo>
                  <a:lnTo>
                    <a:pt x="6374" y="7798"/>
                  </a:lnTo>
                  <a:lnTo>
                    <a:pt x="5843" y="8392"/>
                  </a:lnTo>
                  <a:lnTo>
                    <a:pt x="5333" y="9009"/>
                  </a:lnTo>
                  <a:lnTo>
                    <a:pt x="4823" y="9646"/>
                  </a:lnTo>
                  <a:lnTo>
                    <a:pt x="4335" y="10283"/>
                  </a:lnTo>
                  <a:lnTo>
                    <a:pt x="3867" y="10921"/>
                  </a:lnTo>
                  <a:lnTo>
                    <a:pt x="3421" y="11579"/>
                  </a:lnTo>
                  <a:lnTo>
                    <a:pt x="2975" y="12259"/>
                  </a:lnTo>
                  <a:lnTo>
                    <a:pt x="2550" y="12939"/>
                  </a:lnTo>
                  <a:lnTo>
                    <a:pt x="2146" y="13619"/>
                  </a:lnTo>
                  <a:lnTo>
                    <a:pt x="1743" y="14320"/>
                  </a:lnTo>
                  <a:lnTo>
                    <a:pt x="1381" y="15021"/>
                  </a:lnTo>
                  <a:lnTo>
                    <a:pt x="1020" y="15744"/>
                  </a:lnTo>
                  <a:lnTo>
                    <a:pt x="680" y="16466"/>
                  </a:lnTo>
                  <a:lnTo>
                    <a:pt x="340" y="17210"/>
                  </a:lnTo>
                  <a:lnTo>
                    <a:pt x="765" y="17125"/>
                  </a:lnTo>
                  <a:lnTo>
                    <a:pt x="1169" y="16997"/>
                  </a:lnTo>
                  <a:lnTo>
                    <a:pt x="1551" y="16806"/>
                  </a:lnTo>
                  <a:lnTo>
                    <a:pt x="1913" y="16593"/>
                  </a:lnTo>
                  <a:lnTo>
                    <a:pt x="1679" y="17231"/>
                  </a:lnTo>
                  <a:lnTo>
                    <a:pt x="1445" y="17868"/>
                  </a:lnTo>
                  <a:lnTo>
                    <a:pt x="1233" y="18506"/>
                  </a:lnTo>
                  <a:lnTo>
                    <a:pt x="1041" y="19143"/>
                  </a:lnTo>
                  <a:lnTo>
                    <a:pt x="872" y="19802"/>
                  </a:lnTo>
                  <a:lnTo>
                    <a:pt x="702" y="20439"/>
                  </a:lnTo>
                  <a:lnTo>
                    <a:pt x="553" y="21098"/>
                  </a:lnTo>
                  <a:lnTo>
                    <a:pt x="425" y="21756"/>
                  </a:lnTo>
                  <a:lnTo>
                    <a:pt x="319" y="22436"/>
                  </a:lnTo>
                  <a:lnTo>
                    <a:pt x="234" y="23095"/>
                  </a:lnTo>
                  <a:lnTo>
                    <a:pt x="149" y="23775"/>
                  </a:lnTo>
                  <a:lnTo>
                    <a:pt x="85" y="24433"/>
                  </a:lnTo>
                  <a:lnTo>
                    <a:pt x="43" y="25113"/>
                  </a:lnTo>
                  <a:lnTo>
                    <a:pt x="22" y="25772"/>
                  </a:lnTo>
                  <a:lnTo>
                    <a:pt x="0" y="26452"/>
                  </a:lnTo>
                  <a:lnTo>
                    <a:pt x="0" y="27132"/>
                  </a:lnTo>
                  <a:lnTo>
                    <a:pt x="1233" y="26197"/>
                  </a:lnTo>
                  <a:lnTo>
                    <a:pt x="1126" y="26919"/>
                  </a:lnTo>
                  <a:lnTo>
                    <a:pt x="1041" y="27620"/>
                  </a:lnTo>
                  <a:lnTo>
                    <a:pt x="978" y="28321"/>
                  </a:lnTo>
                  <a:lnTo>
                    <a:pt x="935" y="29044"/>
                  </a:lnTo>
                  <a:lnTo>
                    <a:pt x="935" y="29766"/>
                  </a:lnTo>
                  <a:lnTo>
                    <a:pt x="935" y="30467"/>
                  </a:lnTo>
                  <a:lnTo>
                    <a:pt x="999" y="31190"/>
                  </a:lnTo>
                  <a:lnTo>
                    <a:pt x="1063" y="31891"/>
                  </a:lnTo>
                  <a:lnTo>
                    <a:pt x="1169" y="32613"/>
                  </a:lnTo>
                  <a:lnTo>
                    <a:pt x="1275" y="33314"/>
                  </a:lnTo>
                  <a:lnTo>
                    <a:pt x="1424" y="34015"/>
                  </a:lnTo>
                  <a:lnTo>
                    <a:pt x="1615" y="34695"/>
                  </a:lnTo>
                  <a:lnTo>
                    <a:pt x="1806" y="35396"/>
                  </a:lnTo>
                  <a:lnTo>
                    <a:pt x="2040" y="36076"/>
                  </a:lnTo>
                  <a:lnTo>
                    <a:pt x="2295" y="36735"/>
                  </a:lnTo>
                  <a:lnTo>
                    <a:pt x="2571" y="37393"/>
                  </a:lnTo>
                  <a:lnTo>
                    <a:pt x="3612" y="36671"/>
                  </a:lnTo>
                  <a:lnTo>
                    <a:pt x="4632" y="35949"/>
                  </a:lnTo>
                  <a:lnTo>
                    <a:pt x="5631" y="35205"/>
                  </a:lnTo>
                  <a:lnTo>
                    <a:pt x="6608" y="34440"/>
                  </a:lnTo>
                  <a:lnTo>
                    <a:pt x="7097" y="34036"/>
                  </a:lnTo>
                  <a:lnTo>
                    <a:pt x="7564" y="33633"/>
                  </a:lnTo>
                  <a:lnTo>
                    <a:pt x="8010" y="33208"/>
                  </a:lnTo>
                  <a:lnTo>
                    <a:pt x="8456" y="32762"/>
                  </a:lnTo>
                  <a:lnTo>
                    <a:pt x="8881" y="32316"/>
                  </a:lnTo>
                  <a:lnTo>
                    <a:pt x="9285" y="31848"/>
                  </a:lnTo>
                  <a:lnTo>
                    <a:pt x="9667" y="31359"/>
                  </a:lnTo>
                  <a:lnTo>
                    <a:pt x="10050" y="30871"/>
                  </a:lnTo>
                  <a:lnTo>
                    <a:pt x="10262" y="31211"/>
                  </a:lnTo>
                  <a:lnTo>
                    <a:pt x="10390" y="31444"/>
                  </a:lnTo>
                  <a:lnTo>
                    <a:pt x="10581" y="31763"/>
                  </a:lnTo>
                  <a:lnTo>
                    <a:pt x="10921" y="32316"/>
                  </a:lnTo>
                  <a:lnTo>
                    <a:pt x="11303" y="31678"/>
                  </a:lnTo>
                  <a:lnTo>
                    <a:pt x="11686" y="31083"/>
                  </a:lnTo>
                  <a:lnTo>
                    <a:pt x="12089" y="30531"/>
                  </a:lnTo>
                  <a:lnTo>
                    <a:pt x="12472" y="30000"/>
                  </a:lnTo>
                  <a:lnTo>
                    <a:pt x="13215" y="28959"/>
                  </a:lnTo>
                  <a:lnTo>
                    <a:pt x="13938" y="27960"/>
                  </a:lnTo>
                  <a:lnTo>
                    <a:pt x="14299" y="27450"/>
                  </a:lnTo>
                  <a:lnTo>
                    <a:pt x="14618" y="26940"/>
                  </a:lnTo>
                  <a:lnTo>
                    <a:pt x="14936" y="26409"/>
                  </a:lnTo>
                  <a:lnTo>
                    <a:pt x="15234" y="25857"/>
                  </a:lnTo>
                  <a:lnTo>
                    <a:pt x="15510" y="25262"/>
                  </a:lnTo>
                  <a:lnTo>
                    <a:pt x="15786" y="24646"/>
                  </a:lnTo>
                  <a:lnTo>
                    <a:pt x="16020" y="24008"/>
                  </a:lnTo>
                  <a:lnTo>
                    <a:pt x="16211" y="23307"/>
                  </a:lnTo>
                  <a:lnTo>
                    <a:pt x="16487" y="23668"/>
                  </a:lnTo>
                  <a:lnTo>
                    <a:pt x="16700" y="24030"/>
                  </a:lnTo>
                  <a:lnTo>
                    <a:pt x="16891" y="24412"/>
                  </a:lnTo>
                  <a:lnTo>
                    <a:pt x="17061" y="24837"/>
                  </a:lnTo>
                  <a:lnTo>
                    <a:pt x="17422" y="24263"/>
                  </a:lnTo>
                  <a:lnTo>
                    <a:pt x="17783" y="23668"/>
                  </a:lnTo>
                  <a:lnTo>
                    <a:pt x="18102" y="23052"/>
                  </a:lnTo>
                  <a:lnTo>
                    <a:pt x="18421" y="22436"/>
                  </a:lnTo>
                  <a:lnTo>
                    <a:pt x="18718" y="21820"/>
                  </a:lnTo>
                  <a:lnTo>
                    <a:pt x="18973" y="21183"/>
                  </a:lnTo>
                  <a:lnTo>
                    <a:pt x="19228" y="20545"/>
                  </a:lnTo>
                  <a:lnTo>
                    <a:pt x="19462" y="19887"/>
                  </a:lnTo>
                  <a:lnTo>
                    <a:pt x="19695" y="19228"/>
                  </a:lnTo>
                  <a:lnTo>
                    <a:pt x="19908" y="18569"/>
                  </a:lnTo>
                  <a:lnTo>
                    <a:pt x="20099" y="17911"/>
                  </a:lnTo>
                  <a:lnTo>
                    <a:pt x="20269" y="17231"/>
                  </a:lnTo>
                  <a:lnTo>
                    <a:pt x="20588" y="15892"/>
                  </a:lnTo>
                  <a:lnTo>
                    <a:pt x="20864" y="14533"/>
                  </a:lnTo>
                  <a:lnTo>
                    <a:pt x="21119" y="14830"/>
                  </a:lnTo>
                  <a:lnTo>
                    <a:pt x="21459" y="15212"/>
                  </a:lnTo>
                  <a:lnTo>
                    <a:pt x="21799" y="15616"/>
                  </a:lnTo>
                  <a:lnTo>
                    <a:pt x="22054" y="15914"/>
                  </a:lnTo>
                  <a:lnTo>
                    <a:pt x="22202" y="15722"/>
                  </a:lnTo>
                  <a:lnTo>
                    <a:pt x="22330" y="15510"/>
                  </a:lnTo>
                  <a:lnTo>
                    <a:pt x="22457" y="15297"/>
                  </a:lnTo>
                  <a:lnTo>
                    <a:pt x="22585" y="15085"/>
                  </a:lnTo>
                  <a:lnTo>
                    <a:pt x="22670" y="14851"/>
                  </a:lnTo>
                  <a:lnTo>
                    <a:pt x="22755" y="14618"/>
                  </a:lnTo>
                  <a:lnTo>
                    <a:pt x="22840" y="14384"/>
                  </a:lnTo>
                  <a:lnTo>
                    <a:pt x="22882" y="14129"/>
                  </a:lnTo>
                  <a:lnTo>
                    <a:pt x="22989" y="13619"/>
                  </a:lnTo>
                  <a:lnTo>
                    <a:pt x="23031" y="13067"/>
                  </a:lnTo>
                  <a:lnTo>
                    <a:pt x="23031" y="12514"/>
                  </a:lnTo>
                  <a:lnTo>
                    <a:pt x="23010" y="11962"/>
                  </a:lnTo>
                  <a:lnTo>
                    <a:pt x="22967" y="11388"/>
                  </a:lnTo>
                  <a:lnTo>
                    <a:pt x="22882" y="10815"/>
                  </a:lnTo>
                  <a:lnTo>
                    <a:pt x="22776" y="10241"/>
                  </a:lnTo>
                  <a:lnTo>
                    <a:pt x="22670" y="9688"/>
                  </a:lnTo>
                  <a:lnTo>
                    <a:pt x="22415" y="8605"/>
                  </a:lnTo>
                  <a:lnTo>
                    <a:pt x="22139" y="7606"/>
                  </a:lnTo>
                  <a:lnTo>
                    <a:pt x="21863" y="6650"/>
                  </a:lnTo>
                  <a:lnTo>
                    <a:pt x="21544" y="5715"/>
                  </a:lnTo>
                  <a:lnTo>
                    <a:pt x="21225" y="4781"/>
                  </a:lnTo>
                  <a:lnTo>
                    <a:pt x="20928" y="3825"/>
                  </a:lnTo>
                  <a:lnTo>
                    <a:pt x="20652" y="2890"/>
                  </a:lnTo>
                  <a:lnTo>
                    <a:pt x="20524" y="2401"/>
                  </a:lnTo>
                  <a:lnTo>
                    <a:pt x="20418" y="1934"/>
                  </a:lnTo>
                  <a:lnTo>
                    <a:pt x="20333" y="1445"/>
                  </a:lnTo>
                  <a:lnTo>
                    <a:pt x="20269" y="978"/>
                  </a:lnTo>
                  <a:lnTo>
                    <a:pt x="20227" y="489"/>
                  </a:lnTo>
                  <a:lnTo>
                    <a:pt x="20205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29"/>
            <p:cNvSpPr/>
            <p:nvPr/>
          </p:nvSpPr>
          <p:spPr>
            <a:xfrm>
              <a:off x="-3205800" y="1280500"/>
              <a:ext cx="339450" cy="747900"/>
            </a:xfrm>
            <a:custGeom>
              <a:avLst/>
              <a:gdLst/>
              <a:ahLst/>
              <a:cxnLst/>
              <a:rect l="l" t="t" r="r" b="b"/>
              <a:pathLst>
                <a:path w="13578" h="29916" extrusionOk="0">
                  <a:moveTo>
                    <a:pt x="13577" y="1"/>
                  </a:moveTo>
                  <a:lnTo>
                    <a:pt x="13535" y="107"/>
                  </a:lnTo>
                  <a:lnTo>
                    <a:pt x="13428" y="383"/>
                  </a:lnTo>
                  <a:lnTo>
                    <a:pt x="13343" y="574"/>
                  </a:lnTo>
                  <a:lnTo>
                    <a:pt x="13216" y="808"/>
                  </a:lnTo>
                  <a:lnTo>
                    <a:pt x="13067" y="1063"/>
                  </a:lnTo>
                  <a:lnTo>
                    <a:pt x="12855" y="1360"/>
                  </a:lnTo>
                  <a:lnTo>
                    <a:pt x="12621" y="1679"/>
                  </a:lnTo>
                  <a:lnTo>
                    <a:pt x="12345" y="1998"/>
                  </a:lnTo>
                  <a:lnTo>
                    <a:pt x="12005" y="2338"/>
                  </a:lnTo>
                  <a:lnTo>
                    <a:pt x="11601" y="2699"/>
                  </a:lnTo>
                  <a:lnTo>
                    <a:pt x="11155" y="3081"/>
                  </a:lnTo>
                  <a:lnTo>
                    <a:pt x="10624" y="3443"/>
                  </a:lnTo>
                  <a:lnTo>
                    <a:pt x="10050" y="3825"/>
                  </a:lnTo>
                  <a:lnTo>
                    <a:pt x="9392" y="4186"/>
                  </a:lnTo>
                  <a:lnTo>
                    <a:pt x="9030" y="4399"/>
                  </a:lnTo>
                  <a:lnTo>
                    <a:pt x="8669" y="4675"/>
                  </a:lnTo>
                  <a:lnTo>
                    <a:pt x="8287" y="4994"/>
                  </a:lnTo>
                  <a:lnTo>
                    <a:pt x="7883" y="5355"/>
                  </a:lnTo>
                  <a:lnTo>
                    <a:pt x="7479" y="5780"/>
                  </a:lnTo>
                  <a:lnTo>
                    <a:pt x="7055" y="6247"/>
                  </a:lnTo>
                  <a:lnTo>
                    <a:pt x="6630" y="6757"/>
                  </a:lnTo>
                  <a:lnTo>
                    <a:pt x="6205" y="7309"/>
                  </a:lnTo>
                  <a:lnTo>
                    <a:pt x="5780" y="7904"/>
                  </a:lnTo>
                  <a:lnTo>
                    <a:pt x="5334" y="8542"/>
                  </a:lnTo>
                  <a:lnTo>
                    <a:pt x="4909" y="9222"/>
                  </a:lnTo>
                  <a:lnTo>
                    <a:pt x="4484" y="9944"/>
                  </a:lnTo>
                  <a:lnTo>
                    <a:pt x="4080" y="10688"/>
                  </a:lnTo>
                  <a:lnTo>
                    <a:pt x="3676" y="11495"/>
                  </a:lnTo>
                  <a:lnTo>
                    <a:pt x="3273" y="12302"/>
                  </a:lnTo>
                  <a:lnTo>
                    <a:pt x="2890" y="13173"/>
                  </a:lnTo>
                  <a:lnTo>
                    <a:pt x="2508" y="14044"/>
                  </a:lnTo>
                  <a:lnTo>
                    <a:pt x="2168" y="14958"/>
                  </a:lnTo>
                  <a:lnTo>
                    <a:pt x="1828" y="15914"/>
                  </a:lnTo>
                  <a:lnTo>
                    <a:pt x="1509" y="16870"/>
                  </a:lnTo>
                  <a:lnTo>
                    <a:pt x="1233" y="17869"/>
                  </a:lnTo>
                  <a:lnTo>
                    <a:pt x="957" y="18867"/>
                  </a:lnTo>
                  <a:lnTo>
                    <a:pt x="723" y="19908"/>
                  </a:lnTo>
                  <a:lnTo>
                    <a:pt x="511" y="20971"/>
                  </a:lnTo>
                  <a:lnTo>
                    <a:pt x="341" y="22033"/>
                  </a:lnTo>
                  <a:lnTo>
                    <a:pt x="213" y="23138"/>
                  </a:lnTo>
                  <a:lnTo>
                    <a:pt x="107" y="24221"/>
                  </a:lnTo>
                  <a:lnTo>
                    <a:pt x="43" y="25347"/>
                  </a:lnTo>
                  <a:lnTo>
                    <a:pt x="1" y="26473"/>
                  </a:lnTo>
                  <a:lnTo>
                    <a:pt x="22" y="27621"/>
                  </a:lnTo>
                  <a:lnTo>
                    <a:pt x="86" y="28768"/>
                  </a:lnTo>
                  <a:lnTo>
                    <a:pt x="192" y="29915"/>
                  </a:lnTo>
                  <a:lnTo>
                    <a:pt x="235" y="29129"/>
                  </a:lnTo>
                  <a:lnTo>
                    <a:pt x="320" y="28216"/>
                  </a:lnTo>
                  <a:lnTo>
                    <a:pt x="447" y="27004"/>
                  </a:lnTo>
                  <a:lnTo>
                    <a:pt x="638" y="25539"/>
                  </a:lnTo>
                  <a:lnTo>
                    <a:pt x="893" y="23881"/>
                  </a:lnTo>
                  <a:lnTo>
                    <a:pt x="1042" y="22968"/>
                  </a:lnTo>
                  <a:lnTo>
                    <a:pt x="1233" y="22033"/>
                  </a:lnTo>
                  <a:lnTo>
                    <a:pt x="1424" y="21077"/>
                  </a:lnTo>
                  <a:lnTo>
                    <a:pt x="1658" y="20078"/>
                  </a:lnTo>
                  <a:lnTo>
                    <a:pt x="1913" y="19080"/>
                  </a:lnTo>
                  <a:lnTo>
                    <a:pt x="2189" y="18060"/>
                  </a:lnTo>
                  <a:lnTo>
                    <a:pt x="2508" y="17019"/>
                  </a:lnTo>
                  <a:lnTo>
                    <a:pt x="2848" y="15978"/>
                  </a:lnTo>
                  <a:lnTo>
                    <a:pt x="3209" y="14958"/>
                  </a:lnTo>
                  <a:lnTo>
                    <a:pt x="3613" y="13917"/>
                  </a:lnTo>
                  <a:lnTo>
                    <a:pt x="4059" y="12897"/>
                  </a:lnTo>
                  <a:lnTo>
                    <a:pt x="4526" y="11920"/>
                  </a:lnTo>
                  <a:lnTo>
                    <a:pt x="5036" y="10942"/>
                  </a:lnTo>
                  <a:lnTo>
                    <a:pt x="5589" y="9986"/>
                  </a:lnTo>
                  <a:lnTo>
                    <a:pt x="5865" y="9540"/>
                  </a:lnTo>
                  <a:lnTo>
                    <a:pt x="6162" y="9073"/>
                  </a:lnTo>
                  <a:lnTo>
                    <a:pt x="6481" y="8648"/>
                  </a:lnTo>
                  <a:lnTo>
                    <a:pt x="6800" y="8202"/>
                  </a:lnTo>
                  <a:lnTo>
                    <a:pt x="7140" y="7798"/>
                  </a:lnTo>
                  <a:lnTo>
                    <a:pt x="7479" y="7373"/>
                  </a:lnTo>
                  <a:lnTo>
                    <a:pt x="7819" y="6991"/>
                  </a:lnTo>
                  <a:lnTo>
                    <a:pt x="8181" y="6608"/>
                  </a:lnTo>
                  <a:lnTo>
                    <a:pt x="8563" y="6247"/>
                  </a:lnTo>
                  <a:lnTo>
                    <a:pt x="8945" y="5886"/>
                  </a:lnTo>
                  <a:lnTo>
                    <a:pt x="9349" y="5546"/>
                  </a:lnTo>
                  <a:lnTo>
                    <a:pt x="9753" y="5227"/>
                  </a:lnTo>
                  <a:lnTo>
                    <a:pt x="10390" y="4717"/>
                  </a:lnTo>
                  <a:lnTo>
                    <a:pt x="10943" y="4207"/>
                  </a:lnTo>
                  <a:lnTo>
                    <a:pt x="11452" y="3740"/>
                  </a:lnTo>
                  <a:lnTo>
                    <a:pt x="11877" y="3251"/>
                  </a:lnTo>
                  <a:lnTo>
                    <a:pt x="12239" y="2805"/>
                  </a:lnTo>
                  <a:lnTo>
                    <a:pt x="12536" y="2380"/>
                  </a:lnTo>
                  <a:lnTo>
                    <a:pt x="12791" y="1977"/>
                  </a:lnTo>
                  <a:lnTo>
                    <a:pt x="13003" y="1594"/>
                  </a:lnTo>
                  <a:lnTo>
                    <a:pt x="13173" y="1254"/>
                  </a:lnTo>
                  <a:lnTo>
                    <a:pt x="13301" y="936"/>
                  </a:lnTo>
                  <a:lnTo>
                    <a:pt x="13407" y="659"/>
                  </a:lnTo>
                  <a:lnTo>
                    <a:pt x="13471" y="447"/>
                  </a:lnTo>
                  <a:lnTo>
                    <a:pt x="13556" y="107"/>
                  </a:lnTo>
                  <a:lnTo>
                    <a:pt x="13577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29"/>
            <p:cNvSpPr/>
            <p:nvPr/>
          </p:nvSpPr>
          <p:spPr>
            <a:xfrm>
              <a:off x="-3009800" y="1428700"/>
              <a:ext cx="62700" cy="204525"/>
            </a:xfrm>
            <a:custGeom>
              <a:avLst/>
              <a:gdLst/>
              <a:ahLst/>
              <a:cxnLst/>
              <a:rect l="l" t="t" r="r" b="b"/>
              <a:pathLst>
                <a:path w="2508" h="8181" extrusionOk="0">
                  <a:moveTo>
                    <a:pt x="1063" y="0"/>
                  </a:moveTo>
                  <a:lnTo>
                    <a:pt x="1" y="425"/>
                  </a:lnTo>
                  <a:lnTo>
                    <a:pt x="107" y="617"/>
                  </a:lnTo>
                  <a:lnTo>
                    <a:pt x="404" y="1169"/>
                  </a:lnTo>
                  <a:lnTo>
                    <a:pt x="787" y="2019"/>
                  </a:lnTo>
                  <a:lnTo>
                    <a:pt x="999" y="2550"/>
                  </a:lnTo>
                  <a:lnTo>
                    <a:pt x="1212" y="3102"/>
                  </a:lnTo>
                  <a:lnTo>
                    <a:pt x="1424" y="3697"/>
                  </a:lnTo>
                  <a:lnTo>
                    <a:pt x="1637" y="4313"/>
                  </a:lnTo>
                  <a:lnTo>
                    <a:pt x="1828" y="4951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89" y="6927"/>
                  </a:lnTo>
                  <a:lnTo>
                    <a:pt x="2210" y="7245"/>
                  </a:lnTo>
                  <a:lnTo>
                    <a:pt x="2210" y="7564"/>
                  </a:lnTo>
                  <a:lnTo>
                    <a:pt x="2210" y="7861"/>
                  </a:lnTo>
                  <a:lnTo>
                    <a:pt x="2189" y="8180"/>
                  </a:lnTo>
                  <a:lnTo>
                    <a:pt x="2232" y="8074"/>
                  </a:lnTo>
                  <a:lnTo>
                    <a:pt x="2295" y="7925"/>
                  </a:lnTo>
                  <a:lnTo>
                    <a:pt x="2338" y="7734"/>
                  </a:lnTo>
                  <a:lnTo>
                    <a:pt x="2401" y="7479"/>
                  </a:lnTo>
                  <a:lnTo>
                    <a:pt x="2444" y="7160"/>
                  </a:lnTo>
                  <a:lnTo>
                    <a:pt x="2486" y="6778"/>
                  </a:lnTo>
                  <a:lnTo>
                    <a:pt x="2508" y="6332"/>
                  </a:lnTo>
                  <a:lnTo>
                    <a:pt x="2486" y="5801"/>
                  </a:lnTo>
                  <a:lnTo>
                    <a:pt x="2444" y="5206"/>
                  </a:lnTo>
                  <a:lnTo>
                    <a:pt x="2359" y="4547"/>
                  </a:lnTo>
                  <a:lnTo>
                    <a:pt x="2232" y="3803"/>
                  </a:lnTo>
                  <a:lnTo>
                    <a:pt x="2040" y="2975"/>
                  </a:lnTo>
                  <a:lnTo>
                    <a:pt x="1785" y="2061"/>
                  </a:lnTo>
                  <a:lnTo>
                    <a:pt x="1445" y="1084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29"/>
            <p:cNvSpPr/>
            <p:nvPr/>
          </p:nvSpPr>
          <p:spPr>
            <a:xfrm>
              <a:off x="-3210575" y="1450475"/>
              <a:ext cx="182225" cy="113150"/>
            </a:xfrm>
            <a:custGeom>
              <a:avLst/>
              <a:gdLst/>
              <a:ahLst/>
              <a:cxnLst/>
              <a:rect l="l" t="t" r="r" b="b"/>
              <a:pathLst>
                <a:path w="7289" h="4526" extrusionOk="0">
                  <a:moveTo>
                    <a:pt x="6906" y="0"/>
                  </a:moveTo>
                  <a:lnTo>
                    <a:pt x="5843" y="404"/>
                  </a:lnTo>
                  <a:lnTo>
                    <a:pt x="4887" y="808"/>
                  </a:lnTo>
                  <a:lnTo>
                    <a:pt x="4037" y="1211"/>
                  </a:lnTo>
                  <a:lnTo>
                    <a:pt x="3294" y="1615"/>
                  </a:lnTo>
                  <a:lnTo>
                    <a:pt x="2635" y="1998"/>
                  </a:lnTo>
                  <a:lnTo>
                    <a:pt x="2083" y="2380"/>
                  </a:lnTo>
                  <a:lnTo>
                    <a:pt x="1594" y="2741"/>
                  </a:lnTo>
                  <a:lnTo>
                    <a:pt x="1190" y="3060"/>
                  </a:lnTo>
                  <a:lnTo>
                    <a:pt x="872" y="3379"/>
                  </a:lnTo>
                  <a:lnTo>
                    <a:pt x="596" y="3655"/>
                  </a:lnTo>
                  <a:lnTo>
                    <a:pt x="404" y="3910"/>
                  </a:lnTo>
                  <a:lnTo>
                    <a:pt x="234" y="4122"/>
                  </a:lnTo>
                  <a:lnTo>
                    <a:pt x="128" y="4292"/>
                  </a:lnTo>
                  <a:lnTo>
                    <a:pt x="64" y="4420"/>
                  </a:lnTo>
                  <a:lnTo>
                    <a:pt x="1" y="4526"/>
                  </a:lnTo>
                  <a:lnTo>
                    <a:pt x="213" y="4292"/>
                  </a:lnTo>
                  <a:lnTo>
                    <a:pt x="447" y="4101"/>
                  </a:lnTo>
                  <a:lnTo>
                    <a:pt x="702" y="3889"/>
                  </a:lnTo>
                  <a:lnTo>
                    <a:pt x="957" y="3697"/>
                  </a:lnTo>
                  <a:lnTo>
                    <a:pt x="1488" y="3336"/>
                  </a:lnTo>
                  <a:lnTo>
                    <a:pt x="2083" y="2996"/>
                  </a:lnTo>
                  <a:lnTo>
                    <a:pt x="2678" y="2677"/>
                  </a:lnTo>
                  <a:lnTo>
                    <a:pt x="3273" y="2401"/>
                  </a:lnTo>
                  <a:lnTo>
                    <a:pt x="3889" y="2146"/>
                  </a:lnTo>
                  <a:lnTo>
                    <a:pt x="4462" y="1913"/>
                  </a:lnTo>
                  <a:lnTo>
                    <a:pt x="5036" y="1721"/>
                  </a:lnTo>
                  <a:lnTo>
                    <a:pt x="5567" y="1551"/>
                  </a:lnTo>
                  <a:lnTo>
                    <a:pt x="6459" y="1275"/>
                  </a:lnTo>
                  <a:lnTo>
                    <a:pt x="7076" y="1127"/>
                  </a:lnTo>
                  <a:lnTo>
                    <a:pt x="7288" y="1063"/>
                  </a:lnTo>
                  <a:lnTo>
                    <a:pt x="6906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29"/>
            <p:cNvSpPr/>
            <p:nvPr/>
          </p:nvSpPr>
          <p:spPr>
            <a:xfrm>
              <a:off x="-3263675" y="1602375"/>
              <a:ext cx="150850" cy="156200"/>
            </a:xfrm>
            <a:custGeom>
              <a:avLst/>
              <a:gdLst/>
              <a:ahLst/>
              <a:cxnLst/>
              <a:rect l="l" t="t" r="r" b="b"/>
              <a:pathLst>
                <a:path w="6034" h="6248" extrusionOk="0">
                  <a:moveTo>
                    <a:pt x="5397" y="1"/>
                  </a:moveTo>
                  <a:lnTo>
                    <a:pt x="4462" y="681"/>
                  </a:lnTo>
                  <a:lnTo>
                    <a:pt x="3654" y="1339"/>
                  </a:lnTo>
                  <a:lnTo>
                    <a:pt x="2953" y="1955"/>
                  </a:lnTo>
                  <a:lnTo>
                    <a:pt x="2358" y="2550"/>
                  </a:lnTo>
                  <a:lnTo>
                    <a:pt x="1827" y="3103"/>
                  </a:lnTo>
                  <a:lnTo>
                    <a:pt x="1402" y="3613"/>
                  </a:lnTo>
                  <a:lnTo>
                    <a:pt x="1041" y="4080"/>
                  </a:lnTo>
                  <a:lnTo>
                    <a:pt x="744" y="4526"/>
                  </a:lnTo>
                  <a:lnTo>
                    <a:pt x="510" y="4909"/>
                  </a:lnTo>
                  <a:lnTo>
                    <a:pt x="340" y="5249"/>
                  </a:lnTo>
                  <a:lnTo>
                    <a:pt x="213" y="5546"/>
                  </a:lnTo>
                  <a:lnTo>
                    <a:pt x="106" y="5780"/>
                  </a:lnTo>
                  <a:lnTo>
                    <a:pt x="64" y="5992"/>
                  </a:lnTo>
                  <a:lnTo>
                    <a:pt x="21" y="6120"/>
                  </a:lnTo>
                  <a:lnTo>
                    <a:pt x="0" y="6247"/>
                  </a:lnTo>
                  <a:lnTo>
                    <a:pt x="149" y="5971"/>
                  </a:lnTo>
                  <a:lnTo>
                    <a:pt x="319" y="5716"/>
                  </a:lnTo>
                  <a:lnTo>
                    <a:pt x="489" y="5440"/>
                  </a:lnTo>
                  <a:lnTo>
                    <a:pt x="680" y="5185"/>
                  </a:lnTo>
                  <a:lnTo>
                    <a:pt x="1105" y="4696"/>
                  </a:lnTo>
                  <a:lnTo>
                    <a:pt x="1572" y="4208"/>
                  </a:lnTo>
                  <a:lnTo>
                    <a:pt x="2061" y="3740"/>
                  </a:lnTo>
                  <a:lnTo>
                    <a:pt x="2550" y="3294"/>
                  </a:lnTo>
                  <a:lnTo>
                    <a:pt x="3060" y="2890"/>
                  </a:lnTo>
                  <a:lnTo>
                    <a:pt x="3569" y="2508"/>
                  </a:lnTo>
                  <a:lnTo>
                    <a:pt x="4058" y="2147"/>
                  </a:lnTo>
                  <a:lnTo>
                    <a:pt x="4525" y="1849"/>
                  </a:lnTo>
                  <a:lnTo>
                    <a:pt x="5312" y="1339"/>
                  </a:lnTo>
                  <a:lnTo>
                    <a:pt x="5843" y="1021"/>
                  </a:lnTo>
                  <a:lnTo>
                    <a:pt x="6034" y="914"/>
                  </a:lnTo>
                  <a:lnTo>
                    <a:pt x="5397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29"/>
            <p:cNvSpPr/>
            <p:nvPr/>
          </p:nvSpPr>
          <p:spPr>
            <a:xfrm>
              <a:off x="-3106475" y="1551925"/>
              <a:ext cx="62175" cy="204525"/>
            </a:xfrm>
            <a:custGeom>
              <a:avLst/>
              <a:gdLst/>
              <a:ahLst/>
              <a:cxnLst/>
              <a:rect l="l" t="t" r="r" b="b"/>
              <a:pathLst>
                <a:path w="2487" h="8181" extrusionOk="0">
                  <a:moveTo>
                    <a:pt x="1042" y="0"/>
                  </a:moveTo>
                  <a:lnTo>
                    <a:pt x="1" y="425"/>
                  </a:lnTo>
                  <a:lnTo>
                    <a:pt x="107" y="617"/>
                  </a:lnTo>
                  <a:lnTo>
                    <a:pt x="383" y="1190"/>
                  </a:lnTo>
                  <a:lnTo>
                    <a:pt x="766" y="2040"/>
                  </a:lnTo>
                  <a:lnTo>
                    <a:pt x="978" y="2550"/>
                  </a:lnTo>
                  <a:lnTo>
                    <a:pt x="1212" y="3102"/>
                  </a:lnTo>
                  <a:lnTo>
                    <a:pt x="1424" y="3697"/>
                  </a:lnTo>
                  <a:lnTo>
                    <a:pt x="1637" y="4313"/>
                  </a:lnTo>
                  <a:lnTo>
                    <a:pt x="1807" y="4972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68" y="6927"/>
                  </a:lnTo>
                  <a:lnTo>
                    <a:pt x="2189" y="7245"/>
                  </a:lnTo>
                  <a:lnTo>
                    <a:pt x="2210" y="7564"/>
                  </a:lnTo>
                  <a:lnTo>
                    <a:pt x="2189" y="7883"/>
                  </a:lnTo>
                  <a:lnTo>
                    <a:pt x="2168" y="8180"/>
                  </a:lnTo>
                  <a:lnTo>
                    <a:pt x="2232" y="8074"/>
                  </a:lnTo>
                  <a:lnTo>
                    <a:pt x="2274" y="7925"/>
                  </a:lnTo>
                  <a:lnTo>
                    <a:pt x="2338" y="7734"/>
                  </a:lnTo>
                  <a:lnTo>
                    <a:pt x="2380" y="7479"/>
                  </a:lnTo>
                  <a:lnTo>
                    <a:pt x="2444" y="7160"/>
                  </a:lnTo>
                  <a:lnTo>
                    <a:pt x="2465" y="6778"/>
                  </a:lnTo>
                  <a:lnTo>
                    <a:pt x="2487" y="6332"/>
                  </a:lnTo>
                  <a:lnTo>
                    <a:pt x="2487" y="5801"/>
                  </a:lnTo>
                  <a:lnTo>
                    <a:pt x="2423" y="5206"/>
                  </a:lnTo>
                  <a:lnTo>
                    <a:pt x="2338" y="4547"/>
                  </a:lnTo>
                  <a:lnTo>
                    <a:pt x="2210" y="3804"/>
                  </a:lnTo>
                  <a:lnTo>
                    <a:pt x="2019" y="2975"/>
                  </a:lnTo>
                  <a:lnTo>
                    <a:pt x="1764" y="2061"/>
                  </a:lnTo>
                  <a:lnTo>
                    <a:pt x="1446" y="1084"/>
                  </a:lnTo>
                  <a:lnTo>
                    <a:pt x="1042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29"/>
            <p:cNvSpPr/>
            <p:nvPr/>
          </p:nvSpPr>
          <p:spPr>
            <a:xfrm>
              <a:off x="-3177650" y="1728800"/>
              <a:ext cx="62700" cy="203975"/>
            </a:xfrm>
            <a:custGeom>
              <a:avLst/>
              <a:gdLst/>
              <a:ahLst/>
              <a:cxnLst/>
              <a:rect l="l" t="t" r="r" b="b"/>
              <a:pathLst>
                <a:path w="2508" h="8159" extrusionOk="0">
                  <a:moveTo>
                    <a:pt x="1063" y="0"/>
                  </a:moveTo>
                  <a:lnTo>
                    <a:pt x="1" y="404"/>
                  </a:lnTo>
                  <a:lnTo>
                    <a:pt x="107" y="617"/>
                  </a:lnTo>
                  <a:lnTo>
                    <a:pt x="383" y="1169"/>
                  </a:lnTo>
                  <a:lnTo>
                    <a:pt x="787" y="2019"/>
                  </a:lnTo>
                  <a:lnTo>
                    <a:pt x="1000" y="2529"/>
                  </a:lnTo>
                  <a:lnTo>
                    <a:pt x="1212" y="3081"/>
                  </a:lnTo>
                  <a:lnTo>
                    <a:pt x="1424" y="3676"/>
                  </a:lnTo>
                  <a:lnTo>
                    <a:pt x="1637" y="4313"/>
                  </a:lnTo>
                  <a:lnTo>
                    <a:pt x="1828" y="4951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89" y="6905"/>
                  </a:lnTo>
                  <a:lnTo>
                    <a:pt x="2211" y="7224"/>
                  </a:lnTo>
                  <a:lnTo>
                    <a:pt x="2211" y="7543"/>
                  </a:lnTo>
                  <a:lnTo>
                    <a:pt x="2211" y="7861"/>
                  </a:lnTo>
                  <a:lnTo>
                    <a:pt x="2189" y="8159"/>
                  </a:lnTo>
                  <a:lnTo>
                    <a:pt x="2232" y="8053"/>
                  </a:lnTo>
                  <a:lnTo>
                    <a:pt x="2296" y="7925"/>
                  </a:lnTo>
                  <a:lnTo>
                    <a:pt x="2338" y="7734"/>
                  </a:lnTo>
                  <a:lnTo>
                    <a:pt x="2402" y="7458"/>
                  </a:lnTo>
                  <a:lnTo>
                    <a:pt x="2444" y="7139"/>
                  </a:lnTo>
                  <a:lnTo>
                    <a:pt x="2487" y="6757"/>
                  </a:lnTo>
                  <a:lnTo>
                    <a:pt x="2508" y="6310"/>
                  </a:lnTo>
                  <a:lnTo>
                    <a:pt x="2487" y="5801"/>
                  </a:lnTo>
                  <a:lnTo>
                    <a:pt x="2444" y="5206"/>
                  </a:lnTo>
                  <a:lnTo>
                    <a:pt x="2359" y="4526"/>
                  </a:lnTo>
                  <a:lnTo>
                    <a:pt x="2232" y="3782"/>
                  </a:lnTo>
                  <a:lnTo>
                    <a:pt x="2041" y="2954"/>
                  </a:lnTo>
                  <a:lnTo>
                    <a:pt x="1786" y="2061"/>
                  </a:lnTo>
                  <a:lnTo>
                    <a:pt x="1446" y="1063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29"/>
            <p:cNvSpPr/>
            <p:nvPr/>
          </p:nvSpPr>
          <p:spPr>
            <a:xfrm>
              <a:off x="-2967300" y="1114250"/>
              <a:ext cx="228425" cy="256575"/>
            </a:xfrm>
            <a:custGeom>
              <a:avLst/>
              <a:gdLst/>
              <a:ahLst/>
              <a:cxnLst/>
              <a:rect l="l" t="t" r="r" b="b"/>
              <a:pathLst>
                <a:path w="9137" h="10263" extrusionOk="0">
                  <a:moveTo>
                    <a:pt x="6183" y="1"/>
                  </a:moveTo>
                  <a:lnTo>
                    <a:pt x="5779" y="43"/>
                  </a:lnTo>
                  <a:lnTo>
                    <a:pt x="5333" y="149"/>
                  </a:lnTo>
                  <a:lnTo>
                    <a:pt x="4908" y="277"/>
                  </a:lnTo>
                  <a:lnTo>
                    <a:pt x="4462" y="468"/>
                  </a:lnTo>
                  <a:lnTo>
                    <a:pt x="4037" y="702"/>
                  </a:lnTo>
                  <a:lnTo>
                    <a:pt x="3591" y="957"/>
                  </a:lnTo>
                  <a:lnTo>
                    <a:pt x="3166" y="1275"/>
                  </a:lnTo>
                  <a:lnTo>
                    <a:pt x="2741" y="1615"/>
                  </a:lnTo>
                  <a:lnTo>
                    <a:pt x="2337" y="2019"/>
                  </a:lnTo>
                  <a:lnTo>
                    <a:pt x="1955" y="2444"/>
                  </a:lnTo>
                  <a:lnTo>
                    <a:pt x="1594" y="2890"/>
                  </a:lnTo>
                  <a:lnTo>
                    <a:pt x="1254" y="3379"/>
                  </a:lnTo>
                  <a:lnTo>
                    <a:pt x="956" y="3867"/>
                  </a:lnTo>
                  <a:lnTo>
                    <a:pt x="701" y="4377"/>
                  </a:lnTo>
                  <a:lnTo>
                    <a:pt x="468" y="4866"/>
                  </a:lnTo>
                  <a:lnTo>
                    <a:pt x="298" y="5376"/>
                  </a:lnTo>
                  <a:lnTo>
                    <a:pt x="170" y="5865"/>
                  </a:lnTo>
                  <a:lnTo>
                    <a:pt x="64" y="6353"/>
                  </a:lnTo>
                  <a:lnTo>
                    <a:pt x="22" y="6821"/>
                  </a:lnTo>
                  <a:lnTo>
                    <a:pt x="0" y="7267"/>
                  </a:lnTo>
                  <a:lnTo>
                    <a:pt x="43" y="7713"/>
                  </a:lnTo>
                  <a:lnTo>
                    <a:pt x="107" y="8138"/>
                  </a:lnTo>
                  <a:lnTo>
                    <a:pt x="234" y="8520"/>
                  </a:lnTo>
                  <a:lnTo>
                    <a:pt x="298" y="8712"/>
                  </a:lnTo>
                  <a:lnTo>
                    <a:pt x="383" y="8882"/>
                  </a:lnTo>
                  <a:lnTo>
                    <a:pt x="489" y="9052"/>
                  </a:lnTo>
                  <a:lnTo>
                    <a:pt x="595" y="9200"/>
                  </a:lnTo>
                  <a:lnTo>
                    <a:pt x="701" y="9349"/>
                  </a:lnTo>
                  <a:lnTo>
                    <a:pt x="829" y="9498"/>
                  </a:lnTo>
                  <a:lnTo>
                    <a:pt x="978" y="9625"/>
                  </a:lnTo>
                  <a:lnTo>
                    <a:pt x="1126" y="9753"/>
                  </a:lnTo>
                  <a:lnTo>
                    <a:pt x="1275" y="9859"/>
                  </a:lnTo>
                  <a:lnTo>
                    <a:pt x="1445" y="9965"/>
                  </a:lnTo>
                  <a:lnTo>
                    <a:pt x="1615" y="10029"/>
                  </a:lnTo>
                  <a:lnTo>
                    <a:pt x="1785" y="10114"/>
                  </a:lnTo>
                  <a:lnTo>
                    <a:pt x="1976" y="10156"/>
                  </a:lnTo>
                  <a:lnTo>
                    <a:pt x="2167" y="10199"/>
                  </a:lnTo>
                  <a:lnTo>
                    <a:pt x="2359" y="10241"/>
                  </a:lnTo>
                  <a:lnTo>
                    <a:pt x="2550" y="10263"/>
                  </a:lnTo>
                  <a:lnTo>
                    <a:pt x="2954" y="10263"/>
                  </a:lnTo>
                  <a:lnTo>
                    <a:pt x="3378" y="10220"/>
                  </a:lnTo>
                  <a:lnTo>
                    <a:pt x="3803" y="10114"/>
                  </a:lnTo>
                  <a:lnTo>
                    <a:pt x="4250" y="9986"/>
                  </a:lnTo>
                  <a:lnTo>
                    <a:pt x="4674" y="9795"/>
                  </a:lnTo>
                  <a:lnTo>
                    <a:pt x="5121" y="9561"/>
                  </a:lnTo>
                  <a:lnTo>
                    <a:pt x="5546" y="9285"/>
                  </a:lnTo>
                  <a:lnTo>
                    <a:pt x="5970" y="8988"/>
                  </a:lnTo>
                  <a:lnTo>
                    <a:pt x="6395" y="8627"/>
                  </a:lnTo>
                  <a:lnTo>
                    <a:pt x="6799" y="8244"/>
                  </a:lnTo>
                  <a:lnTo>
                    <a:pt x="7182" y="7819"/>
                  </a:lnTo>
                  <a:lnTo>
                    <a:pt x="7564" y="7352"/>
                  </a:lnTo>
                  <a:lnTo>
                    <a:pt x="7904" y="6884"/>
                  </a:lnTo>
                  <a:lnTo>
                    <a:pt x="8201" y="6375"/>
                  </a:lnTo>
                  <a:lnTo>
                    <a:pt x="8456" y="5886"/>
                  </a:lnTo>
                  <a:lnTo>
                    <a:pt x="8669" y="5376"/>
                  </a:lnTo>
                  <a:lnTo>
                    <a:pt x="8839" y="4887"/>
                  </a:lnTo>
                  <a:lnTo>
                    <a:pt x="8987" y="4399"/>
                  </a:lnTo>
                  <a:lnTo>
                    <a:pt x="9072" y="3910"/>
                  </a:lnTo>
                  <a:lnTo>
                    <a:pt x="9136" y="3443"/>
                  </a:lnTo>
                  <a:lnTo>
                    <a:pt x="9136" y="2975"/>
                  </a:lnTo>
                  <a:lnTo>
                    <a:pt x="9115" y="2550"/>
                  </a:lnTo>
                  <a:lnTo>
                    <a:pt x="9030" y="2125"/>
                  </a:lnTo>
                  <a:lnTo>
                    <a:pt x="8924" y="1743"/>
                  </a:lnTo>
                  <a:lnTo>
                    <a:pt x="8839" y="1552"/>
                  </a:lnTo>
                  <a:lnTo>
                    <a:pt x="8754" y="1382"/>
                  </a:lnTo>
                  <a:lnTo>
                    <a:pt x="8669" y="1212"/>
                  </a:lnTo>
                  <a:lnTo>
                    <a:pt x="8562" y="1042"/>
                  </a:lnTo>
                  <a:lnTo>
                    <a:pt x="8435" y="893"/>
                  </a:lnTo>
                  <a:lnTo>
                    <a:pt x="8308" y="766"/>
                  </a:lnTo>
                  <a:lnTo>
                    <a:pt x="8180" y="617"/>
                  </a:lnTo>
                  <a:lnTo>
                    <a:pt x="8031" y="511"/>
                  </a:lnTo>
                  <a:lnTo>
                    <a:pt x="7861" y="404"/>
                  </a:lnTo>
                  <a:lnTo>
                    <a:pt x="7713" y="298"/>
                  </a:lnTo>
                  <a:lnTo>
                    <a:pt x="7543" y="213"/>
                  </a:lnTo>
                  <a:lnTo>
                    <a:pt x="7351" y="149"/>
                  </a:lnTo>
                  <a:lnTo>
                    <a:pt x="7182" y="86"/>
                  </a:lnTo>
                  <a:lnTo>
                    <a:pt x="6990" y="43"/>
                  </a:lnTo>
                  <a:lnTo>
                    <a:pt x="6799" y="22"/>
                  </a:lnTo>
                  <a:lnTo>
                    <a:pt x="6587" y="1"/>
                  </a:lnTo>
                  <a:close/>
                </a:path>
              </a:pathLst>
            </a:custGeom>
            <a:solidFill>
              <a:srgbClr val="BE9586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29"/>
            <p:cNvSpPr/>
            <p:nvPr/>
          </p:nvSpPr>
          <p:spPr>
            <a:xfrm>
              <a:off x="-2950850" y="1119575"/>
              <a:ext cx="177975" cy="231075"/>
            </a:xfrm>
            <a:custGeom>
              <a:avLst/>
              <a:gdLst/>
              <a:ahLst/>
              <a:cxnLst/>
              <a:rect l="l" t="t" r="r" b="b"/>
              <a:pathLst>
                <a:path w="7119" h="9243" extrusionOk="0">
                  <a:moveTo>
                    <a:pt x="6970" y="0"/>
                  </a:moveTo>
                  <a:lnTo>
                    <a:pt x="6906" y="383"/>
                  </a:lnTo>
                  <a:lnTo>
                    <a:pt x="6800" y="977"/>
                  </a:lnTo>
                  <a:lnTo>
                    <a:pt x="6715" y="1317"/>
                  </a:lnTo>
                  <a:lnTo>
                    <a:pt x="6608" y="1679"/>
                  </a:lnTo>
                  <a:lnTo>
                    <a:pt x="6481" y="2082"/>
                  </a:lnTo>
                  <a:lnTo>
                    <a:pt x="6311" y="2486"/>
                  </a:lnTo>
                  <a:lnTo>
                    <a:pt x="6099" y="2868"/>
                  </a:lnTo>
                  <a:lnTo>
                    <a:pt x="5865" y="3272"/>
                  </a:lnTo>
                  <a:lnTo>
                    <a:pt x="5589" y="3654"/>
                  </a:lnTo>
                  <a:lnTo>
                    <a:pt x="5440" y="3824"/>
                  </a:lnTo>
                  <a:lnTo>
                    <a:pt x="5270" y="4016"/>
                  </a:lnTo>
                  <a:lnTo>
                    <a:pt x="5079" y="4164"/>
                  </a:lnTo>
                  <a:lnTo>
                    <a:pt x="4888" y="4334"/>
                  </a:lnTo>
                  <a:lnTo>
                    <a:pt x="4696" y="4483"/>
                  </a:lnTo>
                  <a:lnTo>
                    <a:pt x="4484" y="4611"/>
                  </a:lnTo>
                  <a:lnTo>
                    <a:pt x="4250" y="4738"/>
                  </a:lnTo>
                  <a:lnTo>
                    <a:pt x="4016" y="4866"/>
                  </a:lnTo>
                  <a:lnTo>
                    <a:pt x="3762" y="4951"/>
                  </a:lnTo>
                  <a:lnTo>
                    <a:pt x="3485" y="5035"/>
                  </a:lnTo>
                  <a:lnTo>
                    <a:pt x="3145" y="5142"/>
                  </a:lnTo>
                  <a:lnTo>
                    <a:pt x="2827" y="5248"/>
                  </a:lnTo>
                  <a:lnTo>
                    <a:pt x="2508" y="5375"/>
                  </a:lnTo>
                  <a:lnTo>
                    <a:pt x="2232" y="5482"/>
                  </a:lnTo>
                  <a:lnTo>
                    <a:pt x="1977" y="5609"/>
                  </a:lnTo>
                  <a:lnTo>
                    <a:pt x="1743" y="5737"/>
                  </a:lnTo>
                  <a:lnTo>
                    <a:pt x="1531" y="5885"/>
                  </a:lnTo>
                  <a:lnTo>
                    <a:pt x="1318" y="6013"/>
                  </a:lnTo>
                  <a:lnTo>
                    <a:pt x="1127" y="6162"/>
                  </a:lnTo>
                  <a:lnTo>
                    <a:pt x="978" y="6289"/>
                  </a:lnTo>
                  <a:lnTo>
                    <a:pt x="681" y="6586"/>
                  </a:lnTo>
                  <a:lnTo>
                    <a:pt x="447" y="6884"/>
                  </a:lnTo>
                  <a:lnTo>
                    <a:pt x="277" y="7181"/>
                  </a:lnTo>
                  <a:lnTo>
                    <a:pt x="150" y="7479"/>
                  </a:lnTo>
                  <a:lnTo>
                    <a:pt x="65" y="7776"/>
                  </a:lnTo>
                  <a:lnTo>
                    <a:pt x="22" y="8074"/>
                  </a:lnTo>
                  <a:lnTo>
                    <a:pt x="1" y="8350"/>
                  </a:lnTo>
                  <a:lnTo>
                    <a:pt x="1" y="8605"/>
                  </a:lnTo>
                  <a:lnTo>
                    <a:pt x="22" y="8839"/>
                  </a:lnTo>
                  <a:lnTo>
                    <a:pt x="65" y="9051"/>
                  </a:lnTo>
                  <a:lnTo>
                    <a:pt x="107" y="9242"/>
                  </a:lnTo>
                  <a:lnTo>
                    <a:pt x="128" y="9242"/>
                  </a:lnTo>
                  <a:lnTo>
                    <a:pt x="107" y="9115"/>
                  </a:lnTo>
                  <a:lnTo>
                    <a:pt x="86" y="8945"/>
                  </a:lnTo>
                  <a:lnTo>
                    <a:pt x="107" y="8775"/>
                  </a:lnTo>
                  <a:lnTo>
                    <a:pt x="128" y="8584"/>
                  </a:lnTo>
                  <a:lnTo>
                    <a:pt x="192" y="8371"/>
                  </a:lnTo>
                  <a:lnTo>
                    <a:pt x="277" y="8159"/>
                  </a:lnTo>
                  <a:lnTo>
                    <a:pt x="383" y="7946"/>
                  </a:lnTo>
                  <a:lnTo>
                    <a:pt x="553" y="7734"/>
                  </a:lnTo>
                  <a:lnTo>
                    <a:pt x="745" y="7500"/>
                  </a:lnTo>
                  <a:lnTo>
                    <a:pt x="1000" y="7266"/>
                  </a:lnTo>
                  <a:lnTo>
                    <a:pt x="1297" y="7033"/>
                  </a:lnTo>
                  <a:lnTo>
                    <a:pt x="1658" y="6799"/>
                  </a:lnTo>
                  <a:lnTo>
                    <a:pt x="2062" y="6565"/>
                  </a:lnTo>
                  <a:lnTo>
                    <a:pt x="2551" y="6353"/>
                  </a:lnTo>
                  <a:lnTo>
                    <a:pt x="3103" y="6119"/>
                  </a:lnTo>
                  <a:lnTo>
                    <a:pt x="3740" y="5907"/>
                  </a:lnTo>
                  <a:lnTo>
                    <a:pt x="4080" y="5779"/>
                  </a:lnTo>
                  <a:lnTo>
                    <a:pt x="4420" y="5652"/>
                  </a:lnTo>
                  <a:lnTo>
                    <a:pt x="4739" y="5503"/>
                  </a:lnTo>
                  <a:lnTo>
                    <a:pt x="5015" y="5333"/>
                  </a:lnTo>
                  <a:lnTo>
                    <a:pt x="5270" y="5163"/>
                  </a:lnTo>
                  <a:lnTo>
                    <a:pt x="5525" y="4972"/>
                  </a:lnTo>
                  <a:lnTo>
                    <a:pt x="5737" y="4781"/>
                  </a:lnTo>
                  <a:lnTo>
                    <a:pt x="5929" y="4568"/>
                  </a:lnTo>
                  <a:lnTo>
                    <a:pt x="6120" y="4377"/>
                  </a:lnTo>
                  <a:lnTo>
                    <a:pt x="6269" y="4143"/>
                  </a:lnTo>
                  <a:lnTo>
                    <a:pt x="6417" y="3931"/>
                  </a:lnTo>
                  <a:lnTo>
                    <a:pt x="6545" y="3718"/>
                  </a:lnTo>
                  <a:lnTo>
                    <a:pt x="6651" y="3485"/>
                  </a:lnTo>
                  <a:lnTo>
                    <a:pt x="6757" y="3251"/>
                  </a:lnTo>
                  <a:lnTo>
                    <a:pt x="6906" y="2783"/>
                  </a:lnTo>
                  <a:lnTo>
                    <a:pt x="7012" y="2337"/>
                  </a:lnTo>
                  <a:lnTo>
                    <a:pt x="7076" y="1891"/>
                  </a:lnTo>
                  <a:lnTo>
                    <a:pt x="7118" y="1487"/>
                  </a:lnTo>
                  <a:lnTo>
                    <a:pt x="7118" y="1084"/>
                  </a:lnTo>
                  <a:lnTo>
                    <a:pt x="7097" y="744"/>
                  </a:lnTo>
                  <a:lnTo>
                    <a:pt x="7076" y="446"/>
                  </a:lnTo>
                  <a:lnTo>
                    <a:pt x="6991" y="21"/>
                  </a:lnTo>
                  <a:lnTo>
                    <a:pt x="6970" y="0"/>
                  </a:lnTo>
                  <a:close/>
                </a:path>
              </a:pathLst>
            </a:custGeom>
            <a:solidFill>
              <a:srgbClr val="F8E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2" name="Google Shape;2472;p29"/>
          <p:cNvGrpSpPr/>
          <p:nvPr/>
        </p:nvGrpSpPr>
        <p:grpSpPr>
          <a:xfrm rot="1796834">
            <a:off x="8416550" y="4347099"/>
            <a:ext cx="692622" cy="657262"/>
            <a:chOff x="-3009275" y="-1482550"/>
            <a:chExt cx="1248225" cy="1184500"/>
          </a:xfrm>
        </p:grpSpPr>
        <p:sp>
          <p:nvSpPr>
            <p:cNvPr id="2473" name="Google Shape;2473;p29"/>
            <p:cNvSpPr/>
            <p:nvPr/>
          </p:nvSpPr>
          <p:spPr>
            <a:xfrm>
              <a:off x="-3009275" y="-1482550"/>
              <a:ext cx="479675" cy="1032050"/>
            </a:xfrm>
            <a:custGeom>
              <a:avLst/>
              <a:gdLst/>
              <a:ahLst/>
              <a:cxnLst/>
              <a:rect l="l" t="t" r="r" b="b"/>
              <a:pathLst>
                <a:path w="19187" h="41282" extrusionOk="0">
                  <a:moveTo>
                    <a:pt x="12409" y="1"/>
                  </a:moveTo>
                  <a:lnTo>
                    <a:pt x="11856" y="447"/>
                  </a:lnTo>
                  <a:lnTo>
                    <a:pt x="11304" y="914"/>
                  </a:lnTo>
                  <a:lnTo>
                    <a:pt x="10773" y="1403"/>
                  </a:lnTo>
                  <a:lnTo>
                    <a:pt x="10263" y="1892"/>
                  </a:lnTo>
                  <a:lnTo>
                    <a:pt x="9774" y="2423"/>
                  </a:lnTo>
                  <a:lnTo>
                    <a:pt x="9307" y="2954"/>
                  </a:lnTo>
                  <a:lnTo>
                    <a:pt x="8861" y="3528"/>
                  </a:lnTo>
                  <a:lnTo>
                    <a:pt x="8436" y="4101"/>
                  </a:lnTo>
                  <a:lnTo>
                    <a:pt x="8032" y="4675"/>
                  </a:lnTo>
                  <a:lnTo>
                    <a:pt x="7649" y="5291"/>
                  </a:lnTo>
                  <a:lnTo>
                    <a:pt x="7288" y="5907"/>
                  </a:lnTo>
                  <a:lnTo>
                    <a:pt x="6948" y="6523"/>
                  </a:lnTo>
                  <a:lnTo>
                    <a:pt x="6630" y="7182"/>
                  </a:lnTo>
                  <a:lnTo>
                    <a:pt x="6353" y="7819"/>
                  </a:lnTo>
                  <a:lnTo>
                    <a:pt x="6077" y="8499"/>
                  </a:lnTo>
                  <a:lnTo>
                    <a:pt x="5844" y="9179"/>
                  </a:lnTo>
                  <a:lnTo>
                    <a:pt x="5206" y="7755"/>
                  </a:lnTo>
                  <a:lnTo>
                    <a:pt x="4888" y="8350"/>
                  </a:lnTo>
                  <a:lnTo>
                    <a:pt x="4569" y="8945"/>
                  </a:lnTo>
                  <a:lnTo>
                    <a:pt x="4271" y="9540"/>
                  </a:lnTo>
                  <a:lnTo>
                    <a:pt x="3995" y="10156"/>
                  </a:lnTo>
                  <a:lnTo>
                    <a:pt x="3719" y="10772"/>
                  </a:lnTo>
                  <a:lnTo>
                    <a:pt x="3464" y="11410"/>
                  </a:lnTo>
                  <a:lnTo>
                    <a:pt x="3230" y="12026"/>
                  </a:lnTo>
                  <a:lnTo>
                    <a:pt x="2997" y="12663"/>
                  </a:lnTo>
                  <a:lnTo>
                    <a:pt x="2784" y="13301"/>
                  </a:lnTo>
                  <a:lnTo>
                    <a:pt x="2614" y="13959"/>
                  </a:lnTo>
                  <a:lnTo>
                    <a:pt x="2423" y="14597"/>
                  </a:lnTo>
                  <a:lnTo>
                    <a:pt x="2274" y="15255"/>
                  </a:lnTo>
                  <a:lnTo>
                    <a:pt x="2126" y="15914"/>
                  </a:lnTo>
                  <a:lnTo>
                    <a:pt x="1998" y="16573"/>
                  </a:lnTo>
                  <a:lnTo>
                    <a:pt x="1892" y="17252"/>
                  </a:lnTo>
                  <a:lnTo>
                    <a:pt x="1807" y="17911"/>
                  </a:lnTo>
                  <a:lnTo>
                    <a:pt x="1594" y="17550"/>
                  </a:lnTo>
                  <a:lnTo>
                    <a:pt x="1339" y="17210"/>
                  </a:lnTo>
                  <a:lnTo>
                    <a:pt x="1042" y="16891"/>
                  </a:lnTo>
                  <a:lnTo>
                    <a:pt x="723" y="16615"/>
                  </a:lnTo>
                  <a:lnTo>
                    <a:pt x="660" y="17422"/>
                  </a:lnTo>
                  <a:lnTo>
                    <a:pt x="617" y="18230"/>
                  </a:lnTo>
                  <a:lnTo>
                    <a:pt x="575" y="19016"/>
                  </a:lnTo>
                  <a:lnTo>
                    <a:pt x="553" y="19823"/>
                  </a:lnTo>
                  <a:lnTo>
                    <a:pt x="575" y="20631"/>
                  </a:lnTo>
                  <a:lnTo>
                    <a:pt x="596" y="21417"/>
                  </a:lnTo>
                  <a:lnTo>
                    <a:pt x="638" y="22224"/>
                  </a:lnTo>
                  <a:lnTo>
                    <a:pt x="702" y="23031"/>
                  </a:lnTo>
                  <a:lnTo>
                    <a:pt x="787" y="23818"/>
                  </a:lnTo>
                  <a:lnTo>
                    <a:pt x="872" y="24625"/>
                  </a:lnTo>
                  <a:lnTo>
                    <a:pt x="999" y="25411"/>
                  </a:lnTo>
                  <a:lnTo>
                    <a:pt x="1127" y="26197"/>
                  </a:lnTo>
                  <a:lnTo>
                    <a:pt x="1297" y="26983"/>
                  </a:lnTo>
                  <a:lnTo>
                    <a:pt x="1467" y="27769"/>
                  </a:lnTo>
                  <a:lnTo>
                    <a:pt x="1658" y="28534"/>
                  </a:lnTo>
                  <a:lnTo>
                    <a:pt x="1871" y="29320"/>
                  </a:lnTo>
                  <a:lnTo>
                    <a:pt x="1701" y="29108"/>
                  </a:lnTo>
                  <a:lnTo>
                    <a:pt x="1488" y="28895"/>
                  </a:lnTo>
                  <a:lnTo>
                    <a:pt x="1276" y="28725"/>
                  </a:lnTo>
                  <a:lnTo>
                    <a:pt x="1042" y="28555"/>
                  </a:lnTo>
                  <a:lnTo>
                    <a:pt x="787" y="28428"/>
                  </a:lnTo>
                  <a:lnTo>
                    <a:pt x="532" y="28300"/>
                  </a:lnTo>
                  <a:lnTo>
                    <a:pt x="277" y="28215"/>
                  </a:lnTo>
                  <a:lnTo>
                    <a:pt x="1" y="28152"/>
                  </a:lnTo>
                  <a:lnTo>
                    <a:pt x="1" y="28152"/>
                  </a:lnTo>
                  <a:lnTo>
                    <a:pt x="235" y="28853"/>
                  </a:lnTo>
                  <a:lnTo>
                    <a:pt x="490" y="29533"/>
                  </a:lnTo>
                  <a:lnTo>
                    <a:pt x="766" y="30234"/>
                  </a:lnTo>
                  <a:lnTo>
                    <a:pt x="1063" y="30914"/>
                  </a:lnTo>
                  <a:lnTo>
                    <a:pt x="1403" y="31572"/>
                  </a:lnTo>
                  <a:lnTo>
                    <a:pt x="1743" y="32210"/>
                  </a:lnTo>
                  <a:lnTo>
                    <a:pt x="2126" y="32868"/>
                  </a:lnTo>
                  <a:lnTo>
                    <a:pt x="2508" y="33484"/>
                  </a:lnTo>
                  <a:lnTo>
                    <a:pt x="2933" y="34101"/>
                  </a:lnTo>
                  <a:lnTo>
                    <a:pt x="3358" y="34695"/>
                  </a:lnTo>
                  <a:lnTo>
                    <a:pt x="3825" y="35269"/>
                  </a:lnTo>
                  <a:lnTo>
                    <a:pt x="4314" y="35843"/>
                  </a:lnTo>
                  <a:lnTo>
                    <a:pt x="4803" y="36395"/>
                  </a:lnTo>
                  <a:lnTo>
                    <a:pt x="5312" y="36905"/>
                  </a:lnTo>
                  <a:lnTo>
                    <a:pt x="5865" y="37415"/>
                  </a:lnTo>
                  <a:lnTo>
                    <a:pt x="6417" y="37925"/>
                  </a:lnTo>
                  <a:lnTo>
                    <a:pt x="6715" y="38201"/>
                  </a:lnTo>
                  <a:lnTo>
                    <a:pt x="7182" y="38626"/>
                  </a:lnTo>
                  <a:lnTo>
                    <a:pt x="8308" y="39773"/>
                  </a:lnTo>
                  <a:lnTo>
                    <a:pt x="9817" y="41282"/>
                  </a:lnTo>
                  <a:lnTo>
                    <a:pt x="10072" y="40857"/>
                  </a:lnTo>
                  <a:lnTo>
                    <a:pt x="10348" y="40453"/>
                  </a:lnTo>
                  <a:lnTo>
                    <a:pt x="10645" y="40071"/>
                  </a:lnTo>
                  <a:lnTo>
                    <a:pt x="10943" y="39688"/>
                  </a:lnTo>
                  <a:lnTo>
                    <a:pt x="11261" y="39306"/>
                  </a:lnTo>
                  <a:lnTo>
                    <a:pt x="11601" y="38966"/>
                  </a:lnTo>
                  <a:lnTo>
                    <a:pt x="12302" y="38265"/>
                  </a:lnTo>
                  <a:lnTo>
                    <a:pt x="13025" y="37585"/>
                  </a:lnTo>
                  <a:lnTo>
                    <a:pt x="13747" y="36905"/>
                  </a:lnTo>
                  <a:lnTo>
                    <a:pt x="14469" y="36246"/>
                  </a:lnTo>
                  <a:lnTo>
                    <a:pt x="15192" y="35545"/>
                  </a:lnTo>
                  <a:lnTo>
                    <a:pt x="15914" y="34802"/>
                  </a:lnTo>
                  <a:lnTo>
                    <a:pt x="16658" y="33973"/>
                  </a:lnTo>
                  <a:lnTo>
                    <a:pt x="17019" y="33548"/>
                  </a:lnTo>
                  <a:lnTo>
                    <a:pt x="17380" y="33081"/>
                  </a:lnTo>
                  <a:lnTo>
                    <a:pt x="17720" y="32613"/>
                  </a:lnTo>
                  <a:lnTo>
                    <a:pt x="18039" y="32146"/>
                  </a:lnTo>
                  <a:lnTo>
                    <a:pt x="18336" y="31657"/>
                  </a:lnTo>
                  <a:lnTo>
                    <a:pt x="18591" y="31169"/>
                  </a:lnTo>
                  <a:lnTo>
                    <a:pt x="18825" y="30680"/>
                  </a:lnTo>
                  <a:lnTo>
                    <a:pt x="18995" y="30191"/>
                  </a:lnTo>
                  <a:lnTo>
                    <a:pt x="19059" y="29936"/>
                  </a:lnTo>
                  <a:lnTo>
                    <a:pt x="19101" y="29703"/>
                  </a:lnTo>
                  <a:lnTo>
                    <a:pt x="19144" y="29448"/>
                  </a:lnTo>
                  <a:lnTo>
                    <a:pt x="19165" y="29193"/>
                  </a:lnTo>
                  <a:lnTo>
                    <a:pt x="19186" y="28959"/>
                  </a:lnTo>
                  <a:lnTo>
                    <a:pt x="19165" y="28704"/>
                  </a:lnTo>
                  <a:lnTo>
                    <a:pt x="19144" y="28470"/>
                  </a:lnTo>
                  <a:lnTo>
                    <a:pt x="19101" y="28237"/>
                  </a:lnTo>
                  <a:lnTo>
                    <a:pt x="18740" y="28364"/>
                  </a:lnTo>
                  <a:lnTo>
                    <a:pt x="18251" y="28534"/>
                  </a:lnTo>
                  <a:lnTo>
                    <a:pt x="17763" y="28704"/>
                  </a:lnTo>
                  <a:lnTo>
                    <a:pt x="17423" y="28853"/>
                  </a:lnTo>
                  <a:lnTo>
                    <a:pt x="17423" y="28853"/>
                  </a:lnTo>
                  <a:lnTo>
                    <a:pt x="17826" y="27536"/>
                  </a:lnTo>
                  <a:lnTo>
                    <a:pt x="18187" y="26197"/>
                  </a:lnTo>
                  <a:lnTo>
                    <a:pt x="18357" y="25517"/>
                  </a:lnTo>
                  <a:lnTo>
                    <a:pt x="18506" y="24859"/>
                  </a:lnTo>
                  <a:lnTo>
                    <a:pt x="18655" y="24179"/>
                  </a:lnTo>
                  <a:lnTo>
                    <a:pt x="18782" y="23499"/>
                  </a:lnTo>
                  <a:lnTo>
                    <a:pt x="18889" y="22798"/>
                  </a:lnTo>
                  <a:lnTo>
                    <a:pt x="18974" y="22118"/>
                  </a:lnTo>
                  <a:lnTo>
                    <a:pt x="19037" y="21438"/>
                  </a:lnTo>
                  <a:lnTo>
                    <a:pt x="19080" y="20758"/>
                  </a:lnTo>
                  <a:lnTo>
                    <a:pt x="19101" y="20057"/>
                  </a:lnTo>
                  <a:lnTo>
                    <a:pt x="19101" y="19377"/>
                  </a:lnTo>
                  <a:lnTo>
                    <a:pt x="19080" y="18676"/>
                  </a:lnTo>
                  <a:lnTo>
                    <a:pt x="19037" y="17996"/>
                  </a:lnTo>
                  <a:lnTo>
                    <a:pt x="18697" y="18294"/>
                  </a:lnTo>
                  <a:lnTo>
                    <a:pt x="18357" y="18527"/>
                  </a:lnTo>
                  <a:lnTo>
                    <a:pt x="17996" y="18740"/>
                  </a:lnTo>
                  <a:lnTo>
                    <a:pt x="17571" y="18931"/>
                  </a:lnTo>
                  <a:lnTo>
                    <a:pt x="17720" y="18230"/>
                  </a:lnTo>
                  <a:lnTo>
                    <a:pt x="17826" y="17529"/>
                  </a:lnTo>
                  <a:lnTo>
                    <a:pt x="17911" y="16870"/>
                  </a:lnTo>
                  <a:lnTo>
                    <a:pt x="17933" y="16233"/>
                  </a:lnTo>
                  <a:lnTo>
                    <a:pt x="17954" y="15595"/>
                  </a:lnTo>
                  <a:lnTo>
                    <a:pt x="17933" y="14979"/>
                  </a:lnTo>
                  <a:lnTo>
                    <a:pt x="17890" y="14363"/>
                  </a:lnTo>
                  <a:lnTo>
                    <a:pt x="17826" y="13747"/>
                  </a:lnTo>
                  <a:lnTo>
                    <a:pt x="17678" y="12536"/>
                  </a:lnTo>
                  <a:lnTo>
                    <a:pt x="17508" y="11261"/>
                  </a:lnTo>
                  <a:lnTo>
                    <a:pt x="17423" y="10602"/>
                  </a:lnTo>
                  <a:lnTo>
                    <a:pt x="17359" y="9923"/>
                  </a:lnTo>
                  <a:lnTo>
                    <a:pt x="17316" y="9221"/>
                  </a:lnTo>
                  <a:lnTo>
                    <a:pt x="17274" y="8499"/>
                  </a:lnTo>
                  <a:lnTo>
                    <a:pt x="16700" y="8818"/>
                  </a:lnTo>
                  <a:lnTo>
                    <a:pt x="16403" y="8988"/>
                  </a:lnTo>
                  <a:lnTo>
                    <a:pt x="16169" y="9136"/>
                  </a:lnTo>
                  <a:lnTo>
                    <a:pt x="15808" y="9328"/>
                  </a:lnTo>
                  <a:lnTo>
                    <a:pt x="15723" y="8712"/>
                  </a:lnTo>
                  <a:lnTo>
                    <a:pt x="15617" y="8095"/>
                  </a:lnTo>
                  <a:lnTo>
                    <a:pt x="15489" y="7501"/>
                  </a:lnTo>
                  <a:lnTo>
                    <a:pt x="15319" y="6884"/>
                  </a:lnTo>
                  <a:lnTo>
                    <a:pt x="15149" y="6289"/>
                  </a:lnTo>
                  <a:lnTo>
                    <a:pt x="14958" y="5716"/>
                  </a:lnTo>
                  <a:lnTo>
                    <a:pt x="14746" y="5121"/>
                  </a:lnTo>
                  <a:lnTo>
                    <a:pt x="14533" y="4547"/>
                  </a:lnTo>
                  <a:lnTo>
                    <a:pt x="14045" y="3400"/>
                  </a:lnTo>
                  <a:lnTo>
                    <a:pt x="13513" y="2253"/>
                  </a:lnTo>
                  <a:lnTo>
                    <a:pt x="12982" y="1127"/>
                  </a:lnTo>
                  <a:lnTo>
                    <a:pt x="12409" y="1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29"/>
            <p:cNvSpPr/>
            <p:nvPr/>
          </p:nvSpPr>
          <p:spPr>
            <a:xfrm>
              <a:off x="-2850450" y="-1316825"/>
              <a:ext cx="146625" cy="815875"/>
            </a:xfrm>
            <a:custGeom>
              <a:avLst/>
              <a:gdLst/>
              <a:ahLst/>
              <a:cxnLst/>
              <a:rect l="l" t="t" r="r" b="b"/>
              <a:pathLst>
                <a:path w="5865" h="32635" extrusionOk="0">
                  <a:moveTo>
                    <a:pt x="5864" y="0"/>
                  </a:moveTo>
                  <a:lnTo>
                    <a:pt x="5206" y="957"/>
                  </a:lnTo>
                  <a:lnTo>
                    <a:pt x="4611" y="1934"/>
                  </a:lnTo>
                  <a:lnTo>
                    <a:pt x="4037" y="2911"/>
                  </a:lnTo>
                  <a:lnTo>
                    <a:pt x="3527" y="3910"/>
                  </a:lnTo>
                  <a:lnTo>
                    <a:pt x="3039" y="4930"/>
                  </a:lnTo>
                  <a:lnTo>
                    <a:pt x="2592" y="5949"/>
                  </a:lnTo>
                  <a:lnTo>
                    <a:pt x="2189" y="6969"/>
                  </a:lnTo>
                  <a:lnTo>
                    <a:pt x="1828" y="7989"/>
                  </a:lnTo>
                  <a:lnTo>
                    <a:pt x="1509" y="9009"/>
                  </a:lnTo>
                  <a:lnTo>
                    <a:pt x="1211" y="10029"/>
                  </a:lnTo>
                  <a:lnTo>
                    <a:pt x="957" y="11048"/>
                  </a:lnTo>
                  <a:lnTo>
                    <a:pt x="723" y="12047"/>
                  </a:lnTo>
                  <a:lnTo>
                    <a:pt x="532" y="13046"/>
                  </a:lnTo>
                  <a:lnTo>
                    <a:pt x="383" y="14044"/>
                  </a:lnTo>
                  <a:lnTo>
                    <a:pt x="234" y="15000"/>
                  </a:lnTo>
                  <a:lnTo>
                    <a:pt x="149" y="15956"/>
                  </a:lnTo>
                  <a:lnTo>
                    <a:pt x="64" y="16891"/>
                  </a:lnTo>
                  <a:lnTo>
                    <a:pt x="22" y="17805"/>
                  </a:lnTo>
                  <a:lnTo>
                    <a:pt x="0" y="18697"/>
                  </a:lnTo>
                  <a:lnTo>
                    <a:pt x="0" y="19568"/>
                  </a:lnTo>
                  <a:lnTo>
                    <a:pt x="22" y="20397"/>
                  </a:lnTo>
                  <a:lnTo>
                    <a:pt x="64" y="21204"/>
                  </a:lnTo>
                  <a:lnTo>
                    <a:pt x="128" y="21969"/>
                  </a:lnTo>
                  <a:lnTo>
                    <a:pt x="213" y="22691"/>
                  </a:lnTo>
                  <a:lnTo>
                    <a:pt x="319" y="23392"/>
                  </a:lnTo>
                  <a:lnTo>
                    <a:pt x="447" y="24051"/>
                  </a:lnTo>
                  <a:lnTo>
                    <a:pt x="595" y="24646"/>
                  </a:lnTo>
                  <a:lnTo>
                    <a:pt x="744" y="25220"/>
                  </a:lnTo>
                  <a:lnTo>
                    <a:pt x="914" y="25729"/>
                  </a:lnTo>
                  <a:lnTo>
                    <a:pt x="1105" y="26197"/>
                  </a:lnTo>
                  <a:lnTo>
                    <a:pt x="1296" y="26601"/>
                  </a:lnTo>
                  <a:lnTo>
                    <a:pt x="1509" y="26962"/>
                  </a:lnTo>
                  <a:lnTo>
                    <a:pt x="1913" y="27599"/>
                  </a:lnTo>
                  <a:lnTo>
                    <a:pt x="2231" y="28215"/>
                  </a:lnTo>
                  <a:lnTo>
                    <a:pt x="2508" y="28789"/>
                  </a:lnTo>
                  <a:lnTo>
                    <a:pt x="2741" y="29320"/>
                  </a:lnTo>
                  <a:lnTo>
                    <a:pt x="2911" y="29830"/>
                  </a:lnTo>
                  <a:lnTo>
                    <a:pt x="3039" y="30297"/>
                  </a:lnTo>
                  <a:lnTo>
                    <a:pt x="3124" y="30722"/>
                  </a:lnTo>
                  <a:lnTo>
                    <a:pt x="3187" y="31126"/>
                  </a:lnTo>
                  <a:lnTo>
                    <a:pt x="3230" y="31466"/>
                  </a:lnTo>
                  <a:lnTo>
                    <a:pt x="3230" y="31763"/>
                  </a:lnTo>
                  <a:lnTo>
                    <a:pt x="3230" y="32040"/>
                  </a:lnTo>
                  <a:lnTo>
                    <a:pt x="3209" y="32252"/>
                  </a:lnTo>
                  <a:lnTo>
                    <a:pt x="3166" y="32549"/>
                  </a:lnTo>
                  <a:lnTo>
                    <a:pt x="3145" y="32634"/>
                  </a:lnTo>
                  <a:lnTo>
                    <a:pt x="3187" y="32528"/>
                  </a:lnTo>
                  <a:lnTo>
                    <a:pt x="3272" y="32231"/>
                  </a:lnTo>
                  <a:lnTo>
                    <a:pt x="3336" y="31997"/>
                  </a:lnTo>
                  <a:lnTo>
                    <a:pt x="3379" y="31700"/>
                  </a:lnTo>
                  <a:lnTo>
                    <a:pt x="3421" y="31360"/>
                  </a:lnTo>
                  <a:lnTo>
                    <a:pt x="3421" y="30977"/>
                  </a:lnTo>
                  <a:lnTo>
                    <a:pt x="3421" y="30552"/>
                  </a:lnTo>
                  <a:lnTo>
                    <a:pt x="3400" y="30064"/>
                  </a:lnTo>
                  <a:lnTo>
                    <a:pt x="3336" y="29554"/>
                  </a:lnTo>
                  <a:lnTo>
                    <a:pt x="3230" y="28980"/>
                  </a:lnTo>
                  <a:lnTo>
                    <a:pt x="3081" y="28364"/>
                  </a:lnTo>
                  <a:lnTo>
                    <a:pt x="2890" y="27684"/>
                  </a:lnTo>
                  <a:lnTo>
                    <a:pt x="2635" y="26983"/>
                  </a:lnTo>
                  <a:lnTo>
                    <a:pt x="2338" y="26239"/>
                  </a:lnTo>
                  <a:lnTo>
                    <a:pt x="2125" y="25751"/>
                  </a:lnTo>
                  <a:lnTo>
                    <a:pt x="1934" y="25262"/>
                  </a:lnTo>
                  <a:lnTo>
                    <a:pt x="1785" y="24773"/>
                  </a:lnTo>
                  <a:lnTo>
                    <a:pt x="1615" y="24263"/>
                  </a:lnTo>
                  <a:lnTo>
                    <a:pt x="1488" y="23754"/>
                  </a:lnTo>
                  <a:lnTo>
                    <a:pt x="1381" y="23244"/>
                  </a:lnTo>
                  <a:lnTo>
                    <a:pt x="1275" y="22712"/>
                  </a:lnTo>
                  <a:lnTo>
                    <a:pt x="1190" y="22181"/>
                  </a:lnTo>
                  <a:lnTo>
                    <a:pt x="1105" y="21650"/>
                  </a:lnTo>
                  <a:lnTo>
                    <a:pt x="1063" y="21119"/>
                  </a:lnTo>
                  <a:lnTo>
                    <a:pt x="999" y="20588"/>
                  </a:lnTo>
                  <a:lnTo>
                    <a:pt x="978" y="20035"/>
                  </a:lnTo>
                  <a:lnTo>
                    <a:pt x="957" y="18952"/>
                  </a:lnTo>
                  <a:lnTo>
                    <a:pt x="978" y="17847"/>
                  </a:lnTo>
                  <a:lnTo>
                    <a:pt x="1042" y="16742"/>
                  </a:lnTo>
                  <a:lnTo>
                    <a:pt x="1148" y="15659"/>
                  </a:lnTo>
                  <a:lnTo>
                    <a:pt x="1296" y="14554"/>
                  </a:lnTo>
                  <a:lnTo>
                    <a:pt x="1466" y="13470"/>
                  </a:lnTo>
                  <a:lnTo>
                    <a:pt x="1658" y="12408"/>
                  </a:lnTo>
                  <a:lnTo>
                    <a:pt x="1891" y="11346"/>
                  </a:lnTo>
                  <a:lnTo>
                    <a:pt x="2146" y="10305"/>
                  </a:lnTo>
                  <a:lnTo>
                    <a:pt x="2401" y="9306"/>
                  </a:lnTo>
                  <a:lnTo>
                    <a:pt x="2677" y="8329"/>
                  </a:lnTo>
                  <a:lnTo>
                    <a:pt x="2975" y="7394"/>
                  </a:lnTo>
                  <a:lnTo>
                    <a:pt x="3251" y="6480"/>
                  </a:lnTo>
                  <a:lnTo>
                    <a:pt x="3549" y="5609"/>
                  </a:lnTo>
                  <a:lnTo>
                    <a:pt x="4143" y="4037"/>
                  </a:lnTo>
                  <a:lnTo>
                    <a:pt x="4675" y="2656"/>
                  </a:lnTo>
                  <a:lnTo>
                    <a:pt x="5142" y="1551"/>
                  </a:lnTo>
                  <a:lnTo>
                    <a:pt x="5524" y="702"/>
                  </a:lnTo>
                  <a:lnTo>
                    <a:pt x="5864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29"/>
            <p:cNvSpPr/>
            <p:nvPr/>
          </p:nvSpPr>
          <p:spPr>
            <a:xfrm>
              <a:off x="-2820700" y="-852075"/>
              <a:ext cx="141300" cy="165225"/>
            </a:xfrm>
            <a:custGeom>
              <a:avLst/>
              <a:gdLst/>
              <a:ahLst/>
              <a:cxnLst/>
              <a:rect l="l" t="t" r="r" b="b"/>
              <a:pathLst>
                <a:path w="5652" h="6609" extrusionOk="0">
                  <a:moveTo>
                    <a:pt x="5652" y="1"/>
                  </a:moveTo>
                  <a:lnTo>
                    <a:pt x="5524" y="277"/>
                  </a:lnTo>
                  <a:lnTo>
                    <a:pt x="5397" y="553"/>
                  </a:lnTo>
                  <a:lnTo>
                    <a:pt x="5227" y="829"/>
                  </a:lnTo>
                  <a:lnTo>
                    <a:pt x="5057" y="1084"/>
                  </a:lnTo>
                  <a:lnTo>
                    <a:pt x="4674" y="1615"/>
                  </a:lnTo>
                  <a:lnTo>
                    <a:pt x="4249" y="2147"/>
                  </a:lnTo>
                  <a:lnTo>
                    <a:pt x="3782" y="2635"/>
                  </a:lnTo>
                  <a:lnTo>
                    <a:pt x="3315" y="3103"/>
                  </a:lnTo>
                  <a:lnTo>
                    <a:pt x="2847" y="3549"/>
                  </a:lnTo>
                  <a:lnTo>
                    <a:pt x="2359" y="3974"/>
                  </a:lnTo>
                  <a:lnTo>
                    <a:pt x="1891" y="4356"/>
                  </a:lnTo>
                  <a:lnTo>
                    <a:pt x="1466" y="4696"/>
                  </a:lnTo>
                  <a:lnTo>
                    <a:pt x="723" y="5249"/>
                  </a:lnTo>
                  <a:lnTo>
                    <a:pt x="191" y="5610"/>
                  </a:lnTo>
                  <a:lnTo>
                    <a:pt x="0" y="5737"/>
                  </a:lnTo>
                  <a:lnTo>
                    <a:pt x="723" y="6608"/>
                  </a:lnTo>
                  <a:lnTo>
                    <a:pt x="1594" y="5865"/>
                  </a:lnTo>
                  <a:lnTo>
                    <a:pt x="2359" y="5142"/>
                  </a:lnTo>
                  <a:lnTo>
                    <a:pt x="3017" y="4484"/>
                  </a:lnTo>
                  <a:lnTo>
                    <a:pt x="3570" y="3846"/>
                  </a:lnTo>
                  <a:lnTo>
                    <a:pt x="4058" y="3273"/>
                  </a:lnTo>
                  <a:lnTo>
                    <a:pt x="4462" y="2720"/>
                  </a:lnTo>
                  <a:lnTo>
                    <a:pt x="4781" y="2232"/>
                  </a:lnTo>
                  <a:lnTo>
                    <a:pt x="5036" y="1764"/>
                  </a:lnTo>
                  <a:lnTo>
                    <a:pt x="5248" y="1360"/>
                  </a:lnTo>
                  <a:lnTo>
                    <a:pt x="5397" y="1021"/>
                  </a:lnTo>
                  <a:lnTo>
                    <a:pt x="5503" y="702"/>
                  </a:lnTo>
                  <a:lnTo>
                    <a:pt x="5588" y="447"/>
                  </a:lnTo>
                  <a:lnTo>
                    <a:pt x="5630" y="256"/>
                  </a:lnTo>
                  <a:lnTo>
                    <a:pt x="5652" y="107"/>
                  </a:lnTo>
                  <a:lnTo>
                    <a:pt x="5652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29"/>
            <p:cNvSpPr/>
            <p:nvPr/>
          </p:nvSpPr>
          <p:spPr>
            <a:xfrm>
              <a:off x="-2936500" y="-914225"/>
              <a:ext cx="117950" cy="182225"/>
            </a:xfrm>
            <a:custGeom>
              <a:avLst/>
              <a:gdLst/>
              <a:ahLst/>
              <a:cxnLst/>
              <a:rect l="l" t="t" r="r" b="b"/>
              <a:pathLst>
                <a:path w="4718" h="7289" extrusionOk="0">
                  <a:moveTo>
                    <a:pt x="1" y="1"/>
                  </a:moveTo>
                  <a:lnTo>
                    <a:pt x="1" y="107"/>
                  </a:lnTo>
                  <a:lnTo>
                    <a:pt x="1" y="256"/>
                  </a:lnTo>
                  <a:lnTo>
                    <a:pt x="22" y="468"/>
                  </a:lnTo>
                  <a:lnTo>
                    <a:pt x="43" y="723"/>
                  </a:lnTo>
                  <a:lnTo>
                    <a:pt x="107" y="1042"/>
                  </a:lnTo>
                  <a:lnTo>
                    <a:pt x="213" y="1403"/>
                  </a:lnTo>
                  <a:lnTo>
                    <a:pt x="341" y="1849"/>
                  </a:lnTo>
                  <a:lnTo>
                    <a:pt x="532" y="2338"/>
                  </a:lnTo>
                  <a:lnTo>
                    <a:pt x="787" y="2869"/>
                  </a:lnTo>
                  <a:lnTo>
                    <a:pt x="1105" y="3464"/>
                  </a:lnTo>
                  <a:lnTo>
                    <a:pt x="1488" y="4123"/>
                  </a:lnTo>
                  <a:lnTo>
                    <a:pt x="1934" y="4824"/>
                  </a:lnTo>
                  <a:lnTo>
                    <a:pt x="2486" y="5589"/>
                  </a:lnTo>
                  <a:lnTo>
                    <a:pt x="3124" y="6417"/>
                  </a:lnTo>
                  <a:lnTo>
                    <a:pt x="3867" y="7288"/>
                  </a:lnTo>
                  <a:lnTo>
                    <a:pt x="4717" y="6524"/>
                  </a:lnTo>
                  <a:lnTo>
                    <a:pt x="4547" y="6375"/>
                  </a:lnTo>
                  <a:lnTo>
                    <a:pt x="4101" y="5950"/>
                  </a:lnTo>
                  <a:lnTo>
                    <a:pt x="3442" y="5291"/>
                  </a:lnTo>
                  <a:lnTo>
                    <a:pt x="3060" y="4888"/>
                  </a:lnTo>
                  <a:lnTo>
                    <a:pt x="2656" y="4420"/>
                  </a:lnTo>
                  <a:lnTo>
                    <a:pt x="2253" y="3953"/>
                  </a:lnTo>
                  <a:lnTo>
                    <a:pt x="1849" y="3422"/>
                  </a:lnTo>
                  <a:lnTo>
                    <a:pt x="1445" y="2890"/>
                  </a:lnTo>
                  <a:lnTo>
                    <a:pt x="1084" y="2338"/>
                  </a:lnTo>
                  <a:lnTo>
                    <a:pt x="744" y="1764"/>
                  </a:lnTo>
                  <a:lnTo>
                    <a:pt x="426" y="1169"/>
                  </a:lnTo>
                  <a:lnTo>
                    <a:pt x="298" y="872"/>
                  </a:lnTo>
                  <a:lnTo>
                    <a:pt x="192" y="575"/>
                  </a:lnTo>
                  <a:lnTo>
                    <a:pt x="86" y="29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29"/>
            <p:cNvSpPr/>
            <p:nvPr/>
          </p:nvSpPr>
          <p:spPr>
            <a:xfrm>
              <a:off x="-2894000" y="-1110750"/>
              <a:ext cx="72775" cy="201875"/>
            </a:xfrm>
            <a:custGeom>
              <a:avLst/>
              <a:gdLst/>
              <a:ahLst/>
              <a:cxnLst/>
              <a:rect l="l" t="t" r="r" b="b"/>
              <a:pathLst>
                <a:path w="2911" h="8075" extrusionOk="0">
                  <a:moveTo>
                    <a:pt x="213" y="1"/>
                  </a:moveTo>
                  <a:lnTo>
                    <a:pt x="170" y="107"/>
                  </a:lnTo>
                  <a:lnTo>
                    <a:pt x="128" y="256"/>
                  </a:lnTo>
                  <a:lnTo>
                    <a:pt x="85" y="447"/>
                  </a:lnTo>
                  <a:lnTo>
                    <a:pt x="43" y="702"/>
                  </a:lnTo>
                  <a:lnTo>
                    <a:pt x="22" y="1042"/>
                  </a:lnTo>
                  <a:lnTo>
                    <a:pt x="0" y="1424"/>
                  </a:lnTo>
                  <a:lnTo>
                    <a:pt x="22" y="1871"/>
                  </a:lnTo>
                  <a:lnTo>
                    <a:pt x="64" y="2380"/>
                  </a:lnTo>
                  <a:lnTo>
                    <a:pt x="149" y="2975"/>
                  </a:lnTo>
                  <a:lnTo>
                    <a:pt x="298" y="3634"/>
                  </a:lnTo>
                  <a:lnTo>
                    <a:pt x="468" y="4378"/>
                  </a:lnTo>
                  <a:lnTo>
                    <a:pt x="723" y="5185"/>
                  </a:lnTo>
                  <a:lnTo>
                    <a:pt x="1041" y="6056"/>
                  </a:lnTo>
                  <a:lnTo>
                    <a:pt x="1424" y="7033"/>
                  </a:lnTo>
                  <a:lnTo>
                    <a:pt x="1912" y="8074"/>
                  </a:lnTo>
                  <a:lnTo>
                    <a:pt x="2911" y="7586"/>
                  </a:lnTo>
                  <a:lnTo>
                    <a:pt x="2805" y="7395"/>
                  </a:lnTo>
                  <a:lnTo>
                    <a:pt x="2486" y="6863"/>
                  </a:lnTo>
                  <a:lnTo>
                    <a:pt x="2040" y="6035"/>
                  </a:lnTo>
                  <a:lnTo>
                    <a:pt x="1785" y="5546"/>
                  </a:lnTo>
                  <a:lnTo>
                    <a:pt x="1530" y="4994"/>
                  </a:lnTo>
                  <a:lnTo>
                    <a:pt x="1275" y="4420"/>
                  </a:lnTo>
                  <a:lnTo>
                    <a:pt x="1020" y="3804"/>
                  </a:lnTo>
                  <a:lnTo>
                    <a:pt x="786" y="3188"/>
                  </a:lnTo>
                  <a:lnTo>
                    <a:pt x="595" y="2529"/>
                  </a:lnTo>
                  <a:lnTo>
                    <a:pt x="425" y="1892"/>
                  </a:lnTo>
                  <a:lnTo>
                    <a:pt x="298" y="1254"/>
                  </a:lnTo>
                  <a:lnTo>
                    <a:pt x="255" y="936"/>
                  </a:lnTo>
                  <a:lnTo>
                    <a:pt x="213" y="617"/>
                  </a:lnTo>
                  <a:lnTo>
                    <a:pt x="213" y="298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29"/>
            <p:cNvSpPr/>
            <p:nvPr/>
          </p:nvSpPr>
          <p:spPr>
            <a:xfrm>
              <a:off x="-2845675" y="-1007175"/>
              <a:ext cx="141325" cy="165225"/>
            </a:xfrm>
            <a:custGeom>
              <a:avLst/>
              <a:gdLst/>
              <a:ahLst/>
              <a:cxnLst/>
              <a:rect l="l" t="t" r="r" b="b"/>
              <a:pathLst>
                <a:path w="5653" h="6609" extrusionOk="0">
                  <a:moveTo>
                    <a:pt x="5652" y="1"/>
                  </a:moveTo>
                  <a:lnTo>
                    <a:pt x="5525" y="277"/>
                  </a:lnTo>
                  <a:lnTo>
                    <a:pt x="5376" y="553"/>
                  </a:lnTo>
                  <a:lnTo>
                    <a:pt x="5206" y="829"/>
                  </a:lnTo>
                  <a:lnTo>
                    <a:pt x="5036" y="1106"/>
                  </a:lnTo>
                  <a:lnTo>
                    <a:pt x="4654" y="1637"/>
                  </a:lnTo>
                  <a:lnTo>
                    <a:pt x="4229" y="2147"/>
                  </a:lnTo>
                  <a:lnTo>
                    <a:pt x="3782" y="2657"/>
                  </a:lnTo>
                  <a:lnTo>
                    <a:pt x="3294" y="3124"/>
                  </a:lnTo>
                  <a:lnTo>
                    <a:pt x="2826" y="3570"/>
                  </a:lnTo>
                  <a:lnTo>
                    <a:pt x="2338" y="3995"/>
                  </a:lnTo>
                  <a:lnTo>
                    <a:pt x="1892" y="4378"/>
                  </a:lnTo>
                  <a:lnTo>
                    <a:pt x="1445" y="4718"/>
                  </a:lnTo>
                  <a:lnTo>
                    <a:pt x="702" y="5270"/>
                  </a:lnTo>
                  <a:lnTo>
                    <a:pt x="192" y="5631"/>
                  </a:lnTo>
                  <a:lnTo>
                    <a:pt x="1" y="5759"/>
                  </a:lnTo>
                  <a:lnTo>
                    <a:pt x="702" y="6608"/>
                  </a:lnTo>
                  <a:lnTo>
                    <a:pt x="1573" y="5865"/>
                  </a:lnTo>
                  <a:lnTo>
                    <a:pt x="2338" y="5164"/>
                  </a:lnTo>
                  <a:lnTo>
                    <a:pt x="2996" y="4484"/>
                  </a:lnTo>
                  <a:lnTo>
                    <a:pt x="3549" y="3868"/>
                  </a:lnTo>
                  <a:lnTo>
                    <a:pt x="4037" y="3273"/>
                  </a:lnTo>
                  <a:lnTo>
                    <a:pt x="4441" y="2720"/>
                  </a:lnTo>
                  <a:lnTo>
                    <a:pt x="4760" y="2232"/>
                  </a:lnTo>
                  <a:lnTo>
                    <a:pt x="5015" y="1786"/>
                  </a:lnTo>
                  <a:lnTo>
                    <a:pt x="5227" y="1382"/>
                  </a:lnTo>
                  <a:lnTo>
                    <a:pt x="5376" y="1021"/>
                  </a:lnTo>
                  <a:lnTo>
                    <a:pt x="5482" y="723"/>
                  </a:lnTo>
                  <a:lnTo>
                    <a:pt x="5567" y="468"/>
                  </a:lnTo>
                  <a:lnTo>
                    <a:pt x="5610" y="277"/>
                  </a:lnTo>
                  <a:lnTo>
                    <a:pt x="5631" y="128"/>
                  </a:lnTo>
                  <a:lnTo>
                    <a:pt x="5652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29"/>
            <p:cNvSpPr/>
            <p:nvPr/>
          </p:nvSpPr>
          <p:spPr>
            <a:xfrm>
              <a:off x="-2822825" y="-1195725"/>
              <a:ext cx="141300" cy="165225"/>
            </a:xfrm>
            <a:custGeom>
              <a:avLst/>
              <a:gdLst/>
              <a:ahLst/>
              <a:cxnLst/>
              <a:rect l="l" t="t" r="r" b="b"/>
              <a:pathLst>
                <a:path w="5652" h="6609" extrusionOk="0">
                  <a:moveTo>
                    <a:pt x="5652" y="1"/>
                  </a:moveTo>
                  <a:lnTo>
                    <a:pt x="5524" y="277"/>
                  </a:lnTo>
                  <a:lnTo>
                    <a:pt x="5376" y="553"/>
                  </a:lnTo>
                  <a:lnTo>
                    <a:pt x="5227" y="829"/>
                  </a:lnTo>
                  <a:lnTo>
                    <a:pt x="5036" y="1084"/>
                  </a:lnTo>
                  <a:lnTo>
                    <a:pt x="4653" y="1615"/>
                  </a:lnTo>
                  <a:lnTo>
                    <a:pt x="4228" y="2146"/>
                  </a:lnTo>
                  <a:lnTo>
                    <a:pt x="3782" y="2635"/>
                  </a:lnTo>
                  <a:lnTo>
                    <a:pt x="3315" y="3102"/>
                  </a:lnTo>
                  <a:lnTo>
                    <a:pt x="2826" y="3549"/>
                  </a:lnTo>
                  <a:lnTo>
                    <a:pt x="2359" y="3974"/>
                  </a:lnTo>
                  <a:lnTo>
                    <a:pt x="1891" y="4356"/>
                  </a:lnTo>
                  <a:lnTo>
                    <a:pt x="1445" y="4696"/>
                  </a:lnTo>
                  <a:lnTo>
                    <a:pt x="701" y="5248"/>
                  </a:lnTo>
                  <a:lnTo>
                    <a:pt x="191" y="5610"/>
                  </a:lnTo>
                  <a:lnTo>
                    <a:pt x="0" y="5737"/>
                  </a:lnTo>
                  <a:lnTo>
                    <a:pt x="723" y="6608"/>
                  </a:lnTo>
                  <a:lnTo>
                    <a:pt x="1594" y="5864"/>
                  </a:lnTo>
                  <a:lnTo>
                    <a:pt x="2337" y="5142"/>
                  </a:lnTo>
                  <a:lnTo>
                    <a:pt x="2996" y="4483"/>
                  </a:lnTo>
                  <a:lnTo>
                    <a:pt x="3570" y="3846"/>
                  </a:lnTo>
                  <a:lnTo>
                    <a:pt x="4037" y="3272"/>
                  </a:lnTo>
                  <a:lnTo>
                    <a:pt x="4441" y="2720"/>
                  </a:lnTo>
                  <a:lnTo>
                    <a:pt x="4781" y="2231"/>
                  </a:lnTo>
                  <a:lnTo>
                    <a:pt x="5036" y="1764"/>
                  </a:lnTo>
                  <a:lnTo>
                    <a:pt x="5227" y="1360"/>
                  </a:lnTo>
                  <a:lnTo>
                    <a:pt x="5397" y="1020"/>
                  </a:lnTo>
                  <a:lnTo>
                    <a:pt x="5503" y="702"/>
                  </a:lnTo>
                  <a:lnTo>
                    <a:pt x="5567" y="447"/>
                  </a:lnTo>
                  <a:lnTo>
                    <a:pt x="5609" y="255"/>
                  </a:lnTo>
                  <a:lnTo>
                    <a:pt x="5630" y="107"/>
                  </a:lnTo>
                  <a:lnTo>
                    <a:pt x="5652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29"/>
            <p:cNvSpPr/>
            <p:nvPr/>
          </p:nvSpPr>
          <p:spPr>
            <a:xfrm>
              <a:off x="-2678350" y="-897750"/>
              <a:ext cx="917300" cy="589075"/>
            </a:xfrm>
            <a:custGeom>
              <a:avLst/>
              <a:gdLst/>
              <a:ahLst/>
              <a:cxnLst/>
              <a:rect l="l" t="t" r="r" b="b"/>
              <a:pathLst>
                <a:path w="36692" h="23563" extrusionOk="0">
                  <a:moveTo>
                    <a:pt x="26324" y="1"/>
                  </a:moveTo>
                  <a:lnTo>
                    <a:pt x="25665" y="22"/>
                  </a:lnTo>
                  <a:lnTo>
                    <a:pt x="24985" y="43"/>
                  </a:lnTo>
                  <a:lnTo>
                    <a:pt x="24327" y="107"/>
                  </a:lnTo>
                  <a:lnTo>
                    <a:pt x="23647" y="171"/>
                  </a:lnTo>
                  <a:lnTo>
                    <a:pt x="22988" y="256"/>
                  </a:lnTo>
                  <a:lnTo>
                    <a:pt x="22308" y="362"/>
                  </a:lnTo>
                  <a:lnTo>
                    <a:pt x="21650" y="489"/>
                  </a:lnTo>
                  <a:lnTo>
                    <a:pt x="20991" y="617"/>
                  </a:lnTo>
                  <a:lnTo>
                    <a:pt x="20333" y="765"/>
                  </a:lnTo>
                  <a:lnTo>
                    <a:pt x="19695" y="935"/>
                  </a:lnTo>
                  <a:lnTo>
                    <a:pt x="19037" y="1127"/>
                  </a:lnTo>
                  <a:lnTo>
                    <a:pt x="18399" y="1339"/>
                  </a:lnTo>
                  <a:lnTo>
                    <a:pt x="17762" y="1552"/>
                  </a:lnTo>
                  <a:lnTo>
                    <a:pt x="17124" y="1785"/>
                  </a:lnTo>
                  <a:lnTo>
                    <a:pt x="16508" y="2040"/>
                  </a:lnTo>
                  <a:lnTo>
                    <a:pt x="15892" y="2295"/>
                  </a:lnTo>
                  <a:lnTo>
                    <a:pt x="16083" y="1934"/>
                  </a:lnTo>
                  <a:lnTo>
                    <a:pt x="16253" y="1530"/>
                  </a:lnTo>
                  <a:lnTo>
                    <a:pt x="16360" y="1127"/>
                  </a:lnTo>
                  <a:lnTo>
                    <a:pt x="16423" y="702"/>
                  </a:lnTo>
                  <a:lnTo>
                    <a:pt x="16423" y="702"/>
                  </a:lnTo>
                  <a:lnTo>
                    <a:pt x="15722" y="1063"/>
                  </a:lnTo>
                  <a:lnTo>
                    <a:pt x="15000" y="1424"/>
                  </a:lnTo>
                  <a:lnTo>
                    <a:pt x="14299" y="1807"/>
                  </a:lnTo>
                  <a:lnTo>
                    <a:pt x="13598" y="2210"/>
                  </a:lnTo>
                  <a:lnTo>
                    <a:pt x="12918" y="2635"/>
                  </a:lnTo>
                  <a:lnTo>
                    <a:pt x="12238" y="3060"/>
                  </a:lnTo>
                  <a:lnTo>
                    <a:pt x="11579" y="3527"/>
                  </a:lnTo>
                  <a:lnTo>
                    <a:pt x="10921" y="3995"/>
                  </a:lnTo>
                  <a:lnTo>
                    <a:pt x="10283" y="4462"/>
                  </a:lnTo>
                  <a:lnTo>
                    <a:pt x="9667" y="4951"/>
                  </a:lnTo>
                  <a:lnTo>
                    <a:pt x="9051" y="5482"/>
                  </a:lnTo>
                  <a:lnTo>
                    <a:pt x="8435" y="5992"/>
                  </a:lnTo>
                  <a:lnTo>
                    <a:pt x="7840" y="6544"/>
                  </a:lnTo>
                  <a:lnTo>
                    <a:pt x="7266" y="7097"/>
                  </a:lnTo>
                  <a:lnTo>
                    <a:pt x="6693" y="7649"/>
                  </a:lnTo>
                  <a:lnTo>
                    <a:pt x="6140" y="8244"/>
                  </a:lnTo>
                  <a:lnTo>
                    <a:pt x="6225" y="7968"/>
                  </a:lnTo>
                  <a:lnTo>
                    <a:pt x="6289" y="7692"/>
                  </a:lnTo>
                  <a:lnTo>
                    <a:pt x="6331" y="7415"/>
                  </a:lnTo>
                  <a:lnTo>
                    <a:pt x="6353" y="7139"/>
                  </a:lnTo>
                  <a:lnTo>
                    <a:pt x="6353" y="6863"/>
                  </a:lnTo>
                  <a:lnTo>
                    <a:pt x="6310" y="6566"/>
                  </a:lnTo>
                  <a:lnTo>
                    <a:pt x="6268" y="6289"/>
                  </a:lnTo>
                  <a:lnTo>
                    <a:pt x="6183" y="6034"/>
                  </a:lnTo>
                  <a:lnTo>
                    <a:pt x="5694" y="6587"/>
                  </a:lnTo>
                  <a:lnTo>
                    <a:pt x="5227" y="7161"/>
                  </a:lnTo>
                  <a:lnTo>
                    <a:pt x="4781" y="7755"/>
                  </a:lnTo>
                  <a:lnTo>
                    <a:pt x="4377" y="8372"/>
                  </a:lnTo>
                  <a:lnTo>
                    <a:pt x="3973" y="8988"/>
                  </a:lnTo>
                  <a:lnTo>
                    <a:pt x="3591" y="9625"/>
                  </a:lnTo>
                  <a:lnTo>
                    <a:pt x="3230" y="10262"/>
                  </a:lnTo>
                  <a:lnTo>
                    <a:pt x="2911" y="10921"/>
                  </a:lnTo>
                  <a:lnTo>
                    <a:pt x="2592" y="11601"/>
                  </a:lnTo>
                  <a:lnTo>
                    <a:pt x="2295" y="12281"/>
                  </a:lnTo>
                  <a:lnTo>
                    <a:pt x="2040" y="12982"/>
                  </a:lnTo>
                  <a:lnTo>
                    <a:pt x="1806" y="13683"/>
                  </a:lnTo>
                  <a:lnTo>
                    <a:pt x="1594" y="14384"/>
                  </a:lnTo>
                  <a:lnTo>
                    <a:pt x="1402" y="15107"/>
                  </a:lnTo>
                  <a:lnTo>
                    <a:pt x="1254" y="15829"/>
                  </a:lnTo>
                  <a:lnTo>
                    <a:pt x="1105" y="16551"/>
                  </a:lnTo>
                  <a:lnTo>
                    <a:pt x="1041" y="16955"/>
                  </a:lnTo>
                  <a:lnTo>
                    <a:pt x="893" y="17571"/>
                  </a:lnTo>
                  <a:lnTo>
                    <a:pt x="510" y="19143"/>
                  </a:lnTo>
                  <a:lnTo>
                    <a:pt x="0" y="21204"/>
                  </a:lnTo>
                  <a:lnTo>
                    <a:pt x="489" y="21204"/>
                  </a:lnTo>
                  <a:lnTo>
                    <a:pt x="977" y="21247"/>
                  </a:lnTo>
                  <a:lnTo>
                    <a:pt x="1445" y="21289"/>
                  </a:lnTo>
                  <a:lnTo>
                    <a:pt x="1934" y="21353"/>
                  </a:lnTo>
                  <a:lnTo>
                    <a:pt x="2422" y="21438"/>
                  </a:lnTo>
                  <a:lnTo>
                    <a:pt x="2890" y="21544"/>
                  </a:lnTo>
                  <a:lnTo>
                    <a:pt x="3846" y="21778"/>
                  </a:lnTo>
                  <a:lnTo>
                    <a:pt x="4802" y="22054"/>
                  </a:lnTo>
                  <a:lnTo>
                    <a:pt x="5758" y="22330"/>
                  </a:lnTo>
                  <a:lnTo>
                    <a:pt x="6714" y="22606"/>
                  </a:lnTo>
                  <a:lnTo>
                    <a:pt x="7670" y="22861"/>
                  </a:lnTo>
                  <a:lnTo>
                    <a:pt x="8669" y="23095"/>
                  </a:lnTo>
                  <a:lnTo>
                    <a:pt x="9773" y="23308"/>
                  </a:lnTo>
                  <a:lnTo>
                    <a:pt x="10326" y="23393"/>
                  </a:lnTo>
                  <a:lnTo>
                    <a:pt x="10899" y="23477"/>
                  </a:lnTo>
                  <a:lnTo>
                    <a:pt x="11473" y="23520"/>
                  </a:lnTo>
                  <a:lnTo>
                    <a:pt x="12047" y="23562"/>
                  </a:lnTo>
                  <a:lnTo>
                    <a:pt x="12620" y="23562"/>
                  </a:lnTo>
                  <a:lnTo>
                    <a:pt x="13173" y="23520"/>
                  </a:lnTo>
                  <a:lnTo>
                    <a:pt x="13704" y="23456"/>
                  </a:lnTo>
                  <a:lnTo>
                    <a:pt x="14214" y="23350"/>
                  </a:lnTo>
                  <a:lnTo>
                    <a:pt x="14469" y="23286"/>
                  </a:lnTo>
                  <a:lnTo>
                    <a:pt x="14702" y="23201"/>
                  </a:lnTo>
                  <a:lnTo>
                    <a:pt x="14936" y="23116"/>
                  </a:lnTo>
                  <a:lnTo>
                    <a:pt x="15170" y="23010"/>
                  </a:lnTo>
                  <a:lnTo>
                    <a:pt x="15382" y="22883"/>
                  </a:lnTo>
                  <a:lnTo>
                    <a:pt x="15573" y="22755"/>
                  </a:lnTo>
                  <a:lnTo>
                    <a:pt x="15765" y="22606"/>
                  </a:lnTo>
                  <a:lnTo>
                    <a:pt x="15956" y="22436"/>
                  </a:lnTo>
                  <a:lnTo>
                    <a:pt x="15658" y="22203"/>
                  </a:lnTo>
                  <a:lnTo>
                    <a:pt x="15255" y="21884"/>
                  </a:lnTo>
                  <a:lnTo>
                    <a:pt x="14851" y="21544"/>
                  </a:lnTo>
                  <a:lnTo>
                    <a:pt x="14554" y="21310"/>
                  </a:lnTo>
                  <a:lnTo>
                    <a:pt x="15892" y="20992"/>
                  </a:lnTo>
                  <a:lnTo>
                    <a:pt x="17231" y="20609"/>
                  </a:lnTo>
                  <a:lnTo>
                    <a:pt x="17889" y="20418"/>
                  </a:lnTo>
                  <a:lnTo>
                    <a:pt x="18548" y="20184"/>
                  </a:lnTo>
                  <a:lnTo>
                    <a:pt x="19207" y="19972"/>
                  </a:lnTo>
                  <a:lnTo>
                    <a:pt x="19844" y="19717"/>
                  </a:lnTo>
                  <a:lnTo>
                    <a:pt x="20481" y="19462"/>
                  </a:lnTo>
                  <a:lnTo>
                    <a:pt x="21119" y="19186"/>
                  </a:lnTo>
                  <a:lnTo>
                    <a:pt x="21735" y="18888"/>
                  </a:lnTo>
                  <a:lnTo>
                    <a:pt x="22351" y="18570"/>
                  </a:lnTo>
                  <a:lnTo>
                    <a:pt x="22946" y="18230"/>
                  </a:lnTo>
                  <a:lnTo>
                    <a:pt x="23541" y="17890"/>
                  </a:lnTo>
                  <a:lnTo>
                    <a:pt x="24136" y="17507"/>
                  </a:lnTo>
                  <a:lnTo>
                    <a:pt x="24688" y="17125"/>
                  </a:lnTo>
                  <a:lnTo>
                    <a:pt x="24263" y="16955"/>
                  </a:lnTo>
                  <a:lnTo>
                    <a:pt x="23881" y="16806"/>
                  </a:lnTo>
                  <a:lnTo>
                    <a:pt x="23498" y="16594"/>
                  </a:lnTo>
                  <a:lnTo>
                    <a:pt x="23137" y="16339"/>
                  </a:lnTo>
                  <a:lnTo>
                    <a:pt x="23817" y="16105"/>
                  </a:lnTo>
                  <a:lnTo>
                    <a:pt x="24454" y="15850"/>
                  </a:lnTo>
                  <a:lnTo>
                    <a:pt x="25070" y="15553"/>
                  </a:lnTo>
                  <a:lnTo>
                    <a:pt x="25644" y="15255"/>
                  </a:lnTo>
                  <a:lnTo>
                    <a:pt x="26175" y="14937"/>
                  </a:lnTo>
                  <a:lnTo>
                    <a:pt x="26706" y="14597"/>
                  </a:lnTo>
                  <a:lnTo>
                    <a:pt x="27195" y="14257"/>
                  </a:lnTo>
                  <a:lnTo>
                    <a:pt x="27705" y="13896"/>
                  </a:lnTo>
                  <a:lnTo>
                    <a:pt x="28682" y="13131"/>
                  </a:lnTo>
                  <a:lnTo>
                    <a:pt x="29681" y="12323"/>
                  </a:lnTo>
                  <a:lnTo>
                    <a:pt x="30191" y="11920"/>
                  </a:lnTo>
                  <a:lnTo>
                    <a:pt x="30743" y="11516"/>
                  </a:lnTo>
                  <a:lnTo>
                    <a:pt x="31317" y="11112"/>
                  </a:lnTo>
                  <a:lnTo>
                    <a:pt x="31933" y="10709"/>
                  </a:lnTo>
                  <a:lnTo>
                    <a:pt x="31359" y="10369"/>
                  </a:lnTo>
                  <a:lnTo>
                    <a:pt x="31041" y="10199"/>
                  </a:lnTo>
                  <a:lnTo>
                    <a:pt x="30807" y="10071"/>
                  </a:lnTo>
                  <a:lnTo>
                    <a:pt x="30446" y="9880"/>
                  </a:lnTo>
                  <a:lnTo>
                    <a:pt x="30934" y="9498"/>
                  </a:lnTo>
                  <a:lnTo>
                    <a:pt x="31402" y="9073"/>
                  </a:lnTo>
                  <a:lnTo>
                    <a:pt x="31869" y="8648"/>
                  </a:lnTo>
                  <a:lnTo>
                    <a:pt x="32294" y="8202"/>
                  </a:lnTo>
                  <a:lnTo>
                    <a:pt x="32719" y="7755"/>
                  </a:lnTo>
                  <a:lnTo>
                    <a:pt x="33123" y="7288"/>
                  </a:lnTo>
                  <a:lnTo>
                    <a:pt x="33505" y="6799"/>
                  </a:lnTo>
                  <a:lnTo>
                    <a:pt x="33888" y="6311"/>
                  </a:lnTo>
                  <a:lnTo>
                    <a:pt x="34631" y="5312"/>
                  </a:lnTo>
                  <a:lnTo>
                    <a:pt x="35332" y="4271"/>
                  </a:lnTo>
                  <a:lnTo>
                    <a:pt x="36012" y="3230"/>
                  </a:lnTo>
                  <a:lnTo>
                    <a:pt x="36692" y="2168"/>
                  </a:lnTo>
                  <a:lnTo>
                    <a:pt x="36033" y="1913"/>
                  </a:lnTo>
                  <a:lnTo>
                    <a:pt x="35354" y="1679"/>
                  </a:lnTo>
                  <a:lnTo>
                    <a:pt x="34652" y="1467"/>
                  </a:lnTo>
                  <a:lnTo>
                    <a:pt x="33973" y="1297"/>
                  </a:lnTo>
                  <a:lnTo>
                    <a:pt x="33271" y="1148"/>
                  </a:lnTo>
                  <a:lnTo>
                    <a:pt x="32570" y="1020"/>
                  </a:lnTo>
                  <a:lnTo>
                    <a:pt x="31848" y="935"/>
                  </a:lnTo>
                  <a:lnTo>
                    <a:pt x="31147" y="872"/>
                  </a:lnTo>
                  <a:lnTo>
                    <a:pt x="30424" y="808"/>
                  </a:lnTo>
                  <a:lnTo>
                    <a:pt x="29001" y="808"/>
                  </a:lnTo>
                  <a:lnTo>
                    <a:pt x="28279" y="850"/>
                  </a:lnTo>
                  <a:lnTo>
                    <a:pt x="27577" y="914"/>
                  </a:lnTo>
                  <a:lnTo>
                    <a:pt x="26855" y="999"/>
                  </a:lnTo>
                  <a:lnTo>
                    <a:pt x="26154" y="1105"/>
                  </a:lnTo>
                  <a:lnTo>
                    <a:pt x="25453" y="1254"/>
                  </a:lnTo>
                  <a:lnTo>
                    <a:pt x="25453" y="1254"/>
                  </a:lnTo>
                  <a:lnTo>
                    <a:pt x="26324" y="1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29"/>
            <p:cNvSpPr/>
            <p:nvPr/>
          </p:nvSpPr>
          <p:spPr>
            <a:xfrm>
              <a:off x="-2639575" y="-764950"/>
              <a:ext cx="734600" cy="364925"/>
            </a:xfrm>
            <a:custGeom>
              <a:avLst/>
              <a:gdLst/>
              <a:ahLst/>
              <a:cxnLst/>
              <a:rect l="l" t="t" r="r" b="b"/>
              <a:pathLst>
                <a:path w="29384" h="14597" extrusionOk="0">
                  <a:moveTo>
                    <a:pt x="27068" y="0"/>
                  </a:moveTo>
                  <a:lnTo>
                    <a:pt x="25920" y="43"/>
                  </a:lnTo>
                  <a:lnTo>
                    <a:pt x="24794" y="106"/>
                  </a:lnTo>
                  <a:lnTo>
                    <a:pt x="23689" y="213"/>
                  </a:lnTo>
                  <a:lnTo>
                    <a:pt x="22585" y="361"/>
                  </a:lnTo>
                  <a:lnTo>
                    <a:pt x="21501" y="531"/>
                  </a:lnTo>
                  <a:lnTo>
                    <a:pt x="20439" y="765"/>
                  </a:lnTo>
                  <a:lnTo>
                    <a:pt x="19398" y="999"/>
                  </a:lnTo>
                  <a:lnTo>
                    <a:pt x="18378" y="1275"/>
                  </a:lnTo>
                  <a:lnTo>
                    <a:pt x="17379" y="1572"/>
                  </a:lnTo>
                  <a:lnTo>
                    <a:pt x="16381" y="1912"/>
                  </a:lnTo>
                  <a:lnTo>
                    <a:pt x="15446" y="2252"/>
                  </a:lnTo>
                  <a:lnTo>
                    <a:pt x="14511" y="2635"/>
                  </a:lnTo>
                  <a:lnTo>
                    <a:pt x="13598" y="3017"/>
                  </a:lnTo>
                  <a:lnTo>
                    <a:pt x="12726" y="3421"/>
                  </a:lnTo>
                  <a:lnTo>
                    <a:pt x="11898" y="3824"/>
                  </a:lnTo>
                  <a:lnTo>
                    <a:pt x="11091" y="4271"/>
                  </a:lnTo>
                  <a:lnTo>
                    <a:pt x="10326" y="4695"/>
                  </a:lnTo>
                  <a:lnTo>
                    <a:pt x="9582" y="5142"/>
                  </a:lnTo>
                  <a:lnTo>
                    <a:pt x="8881" y="5588"/>
                  </a:lnTo>
                  <a:lnTo>
                    <a:pt x="8222" y="6055"/>
                  </a:lnTo>
                  <a:lnTo>
                    <a:pt x="7585" y="6501"/>
                  </a:lnTo>
                  <a:lnTo>
                    <a:pt x="7011" y="6948"/>
                  </a:lnTo>
                  <a:lnTo>
                    <a:pt x="6480" y="7415"/>
                  </a:lnTo>
                  <a:lnTo>
                    <a:pt x="5970" y="7840"/>
                  </a:lnTo>
                  <a:lnTo>
                    <a:pt x="5524" y="8286"/>
                  </a:lnTo>
                  <a:lnTo>
                    <a:pt x="5120" y="8711"/>
                  </a:lnTo>
                  <a:lnTo>
                    <a:pt x="4780" y="9115"/>
                  </a:lnTo>
                  <a:lnTo>
                    <a:pt x="4462" y="9518"/>
                  </a:lnTo>
                  <a:lnTo>
                    <a:pt x="4207" y="9901"/>
                  </a:lnTo>
                  <a:lnTo>
                    <a:pt x="4016" y="10262"/>
                  </a:lnTo>
                  <a:lnTo>
                    <a:pt x="3676" y="10942"/>
                  </a:lnTo>
                  <a:lnTo>
                    <a:pt x="3315" y="11537"/>
                  </a:lnTo>
                  <a:lnTo>
                    <a:pt x="2975" y="12068"/>
                  </a:lnTo>
                  <a:lnTo>
                    <a:pt x="2613" y="12535"/>
                  </a:lnTo>
                  <a:lnTo>
                    <a:pt x="2273" y="12939"/>
                  </a:lnTo>
                  <a:lnTo>
                    <a:pt x="1934" y="13279"/>
                  </a:lnTo>
                  <a:lnTo>
                    <a:pt x="1615" y="13598"/>
                  </a:lnTo>
                  <a:lnTo>
                    <a:pt x="1317" y="13831"/>
                  </a:lnTo>
                  <a:lnTo>
                    <a:pt x="1041" y="14044"/>
                  </a:lnTo>
                  <a:lnTo>
                    <a:pt x="786" y="14214"/>
                  </a:lnTo>
                  <a:lnTo>
                    <a:pt x="553" y="14341"/>
                  </a:lnTo>
                  <a:lnTo>
                    <a:pt x="361" y="14447"/>
                  </a:lnTo>
                  <a:lnTo>
                    <a:pt x="85" y="14575"/>
                  </a:lnTo>
                  <a:lnTo>
                    <a:pt x="0" y="14596"/>
                  </a:lnTo>
                  <a:lnTo>
                    <a:pt x="106" y="14575"/>
                  </a:lnTo>
                  <a:lnTo>
                    <a:pt x="425" y="14490"/>
                  </a:lnTo>
                  <a:lnTo>
                    <a:pt x="659" y="14405"/>
                  </a:lnTo>
                  <a:lnTo>
                    <a:pt x="914" y="14299"/>
                  </a:lnTo>
                  <a:lnTo>
                    <a:pt x="1211" y="14150"/>
                  </a:lnTo>
                  <a:lnTo>
                    <a:pt x="1551" y="13980"/>
                  </a:lnTo>
                  <a:lnTo>
                    <a:pt x="1934" y="13746"/>
                  </a:lnTo>
                  <a:lnTo>
                    <a:pt x="2316" y="13491"/>
                  </a:lnTo>
                  <a:lnTo>
                    <a:pt x="2741" y="13151"/>
                  </a:lnTo>
                  <a:lnTo>
                    <a:pt x="3187" y="12769"/>
                  </a:lnTo>
                  <a:lnTo>
                    <a:pt x="3633" y="12323"/>
                  </a:lnTo>
                  <a:lnTo>
                    <a:pt x="4101" y="11813"/>
                  </a:lnTo>
                  <a:lnTo>
                    <a:pt x="4589" y="11239"/>
                  </a:lnTo>
                  <a:lnTo>
                    <a:pt x="5057" y="10581"/>
                  </a:lnTo>
                  <a:lnTo>
                    <a:pt x="5375" y="10156"/>
                  </a:lnTo>
                  <a:lnTo>
                    <a:pt x="5694" y="9752"/>
                  </a:lnTo>
                  <a:lnTo>
                    <a:pt x="6034" y="9348"/>
                  </a:lnTo>
                  <a:lnTo>
                    <a:pt x="6395" y="8966"/>
                  </a:lnTo>
                  <a:lnTo>
                    <a:pt x="6756" y="8584"/>
                  </a:lnTo>
                  <a:lnTo>
                    <a:pt x="7139" y="8222"/>
                  </a:lnTo>
                  <a:lnTo>
                    <a:pt x="7521" y="7861"/>
                  </a:lnTo>
                  <a:lnTo>
                    <a:pt x="7946" y="7521"/>
                  </a:lnTo>
                  <a:lnTo>
                    <a:pt x="8350" y="7181"/>
                  </a:lnTo>
                  <a:lnTo>
                    <a:pt x="8775" y="6863"/>
                  </a:lnTo>
                  <a:lnTo>
                    <a:pt x="9221" y="6544"/>
                  </a:lnTo>
                  <a:lnTo>
                    <a:pt x="9667" y="6246"/>
                  </a:lnTo>
                  <a:lnTo>
                    <a:pt x="10602" y="5652"/>
                  </a:lnTo>
                  <a:lnTo>
                    <a:pt x="11558" y="5099"/>
                  </a:lnTo>
                  <a:lnTo>
                    <a:pt x="12535" y="4589"/>
                  </a:lnTo>
                  <a:lnTo>
                    <a:pt x="13513" y="4122"/>
                  </a:lnTo>
                  <a:lnTo>
                    <a:pt x="14532" y="3676"/>
                  </a:lnTo>
                  <a:lnTo>
                    <a:pt x="15552" y="3272"/>
                  </a:lnTo>
                  <a:lnTo>
                    <a:pt x="16572" y="2890"/>
                  </a:lnTo>
                  <a:lnTo>
                    <a:pt x="17592" y="2528"/>
                  </a:lnTo>
                  <a:lnTo>
                    <a:pt x="18612" y="2210"/>
                  </a:lnTo>
                  <a:lnTo>
                    <a:pt x="19610" y="1933"/>
                  </a:lnTo>
                  <a:lnTo>
                    <a:pt x="20588" y="1657"/>
                  </a:lnTo>
                  <a:lnTo>
                    <a:pt x="21544" y="1424"/>
                  </a:lnTo>
                  <a:lnTo>
                    <a:pt x="22478" y="1211"/>
                  </a:lnTo>
                  <a:lnTo>
                    <a:pt x="23371" y="1020"/>
                  </a:lnTo>
                  <a:lnTo>
                    <a:pt x="25028" y="701"/>
                  </a:lnTo>
                  <a:lnTo>
                    <a:pt x="26473" y="446"/>
                  </a:lnTo>
                  <a:lnTo>
                    <a:pt x="27684" y="276"/>
                  </a:lnTo>
                  <a:lnTo>
                    <a:pt x="28597" y="170"/>
                  </a:lnTo>
                  <a:lnTo>
                    <a:pt x="29383" y="85"/>
                  </a:lnTo>
                  <a:lnTo>
                    <a:pt x="28215" y="21"/>
                  </a:lnTo>
                  <a:lnTo>
                    <a:pt x="27068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29"/>
            <p:cNvSpPr/>
            <p:nvPr/>
          </p:nvSpPr>
          <p:spPr>
            <a:xfrm>
              <a:off x="-2496175" y="-548775"/>
              <a:ext cx="205050" cy="56850"/>
            </a:xfrm>
            <a:custGeom>
              <a:avLst/>
              <a:gdLst/>
              <a:ahLst/>
              <a:cxnLst/>
              <a:rect l="l" t="t" r="r" b="b"/>
              <a:pathLst>
                <a:path w="8202" h="2274" extrusionOk="0">
                  <a:moveTo>
                    <a:pt x="383" y="0"/>
                  </a:moveTo>
                  <a:lnTo>
                    <a:pt x="1" y="1063"/>
                  </a:lnTo>
                  <a:lnTo>
                    <a:pt x="1084" y="1402"/>
                  </a:lnTo>
                  <a:lnTo>
                    <a:pt x="2083" y="1700"/>
                  </a:lnTo>
                  <a:lnTo>
                    <a:pt x="2996" y="1912"/>
                  </a:lnTo>
                  <a:lnTo>
                    <a:pt x="3846" y="2082"/>
                  </a:lnTo>
                  <a:lnTo>
                    <a:pt x="4590" y="2189"/>
                  </a:lnTo>
                  <a:lnTo>
                    <a:pt x="5248" y="2252"/>
                  </a:lnTo>
                  <a:lnTo>
                    <a:pt x="5843" y="2274"/>
                  </a:lnTo>
                  <a:lnTo>
                    <a:pt x="6374" y="2252"/>
                  </a:lnTo>
                  <a:lnTo>
                    <a:pt x="6821" y="2231"/>
                  </a:lnTo>
                  <a:lnTo>
                    <a:pt x="7203" y="2167"/>
                  </a:lnTo>
                  <a:lnTo>
                    <a:pt x="7522" y="2104"/>
                  </a:lnTo>
                  <a:lnTo>
                    <a:pt x="7777" y="2040"/>
                  </a:lnTo>
                  <a:lnTo>
                    <a:pt x="7968" y="1976"/>
                  </a:lnTo>
                  <a:lnTo>
                    <a:pt x="8095" y="1934"/>
                  </a:lnTo>
                  <a:lnTo>
                    <a:pt x="8202" y="1870"/>
                  </a:lnTo>
                  <a:lnTo>
                    <a:pt x="7904" y="1912"/>
                  </a:lnTo>
                  <a:lnTo>
                    <a:pt x="7607" y="1934"/>
                  </a:lnTo>
                  <a:lnTo>
                    <a:pt x="7288" y="1934"/>
                  </a:lnTo>
                  <a:lnTo>
                    <a:pt x="6969" y="1912"/>
                  </a:lnTo>
                  <a:lnTo>
                    <a:pt x="6311" y="1870"/>
                  </a:lnTo>
                  <a:lnTo>
                    <a:pt x="5652" y="1764"/>
                  </a:lnTo>
                  <a:lnTo>
                    <a:pt x="4993" y="1636"/>
                  </a:lnTo>
                  <a:lnTo>
                    <a:pt x="4335" y="1466"/>
                  </a:lnTo>
                  <a:lnTo>
                    <a:pt x="3697" y="1296"/>
                  </a:lnTo>
                  <a:lnTo>
                    <a:pt x="3102" y="1105"/>
                  </a:lnTo>
                  <a:lnTo>
                    <a:pt x="2529" y="893"/>
                  </a:lnTo>
                  <a:lnTo>
                    <a:pt x="2019" y="701"/>
                  </a:lnTo>
                  <a:lnTo>
                    <a:pt x="1148" y="340"/>
                  </a:lnTo>
                  <a:lnTo>
                    <a:pt x="574" y="85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29"/>
            <p:cNvSpPr/>
            <p:nvPr/>
          </p:nvSpPr>
          <p:spPr>
            <a:xfrm>
              <a:off x="-2476525" y="-754325"/>
              <a:ext cx="106250" cy="184850"/>
            </a:xfrm>
            <a:custGeom>
              <a:avLst/>
              <a:gdLst/>
              <a:ahLst/>
              <a:cxnLst/>
              <a:rect l="l" t="t" r="r" b="b"/>
              <a:pathLst>
                <a:path w="4250" h="7394" extrusionOk="0">
                  <a:moveTo>
                    <a:pt x="4250" y="0"/>
                  </a:moveTo>
                  <a:lnTo>
                    <a:pt x="4144" y="43"/>
                  </a:lnTo>
                  <a:lnTo>
                    <a:pt x="4016" y="128"/>
                  </a:lnTo>
                  <a:lnTo>
                    <a:pt x="3846" y="234"/>
                  </a:lnTo>
                  <a:lnTo>
                    <a:pt x="3655" y="404"/>
                  </a:lnTo>
                  <a:lnTo>
                    <a:pt x="3421" y="616"/>
                  </a:lnTo>
                  <a:lnTo>
                    <a:pt x="3145" y="892"/>
                  </a:lnTo>
                  <a:lnTo>
                    <a:pt x="2848" y="1232"/>
                  </a:lnTo>
                  <a:lnTo>
                    <a:pt x="2529" y="1657"/>
                  </a:lnTo>
                  <a:lnTo>
                    <a:pt x="2189" y="2146"/>
                  </a:lnTo>
                  <a:lnTo>
                    <a:pt x="1849" y="2720"/>
                  </a:lnTo>
                  <a:lnTo>
                    <a:pt x="1488" y="3378"/>
                  </a:lnTo>
                  <a:lnTo>
                    <a:pt x="1105" y="4143"/>
                  </a:lnTo>
                  <a:lnTo>
                    <a:pt x="744" y="5014"/>
                  </a:lnTo>
                  <a:lnTo>
                    <a:pt x="362" y="5991"/>
                  </a:lnTo>
                  <a:lnTo>
                    <a:pt x="1" y="7075"/>
                  </a:lnTo>
                  <a:lnTo>
                    <a:pt x="1084" y="7394"/>
                  </a:lnTo>
                  <a:lnTo>
                    <a:pt x="1127" y="7181"/>
                  </a:lnTo>
                  <a:lnTo>
                    <a:pt x="1254" y="6565"/>
                  </a:lnTo>
                  <a:lnTo>
                    <a:pt x="1488" y="5673"/>
                  </a:lnTo>
                  <a:lnTo>
                    <a:pt x="1637" y="5120"/>
                  </a:lnTo>
                  <a:lnTo>
                    <a:pt x="1828" y="4568"/>
                  </a:lnTo>
                  <a:lnTo>
                    <a:pt x="2019" y="3952"/>
                  </a:lnTo>
                  <a:lnTo>
                    <a:pt x="2253" y="3336"/>
                  </a:lnTo>
                  <a:lnTo>
                    <a:pt x="2529" y="2720"/>
                  </a:lnTo>
                  <a:lnTo>
                    <a:pt x="2805" y="2125"/>
                  </a:lnTo>
                  <a:lnTo>
                    <a:pt x="3124" y="1530"/>
                  </a:lnTo>
                  <a:lnTo>
                    <a:pt x="3464" y="977"/>
                  </a:lnTo>
                  <a:lnTo>
                    <a:pt x="3655" y="701"/>
                  </a:lnTo>
                  <a:lnTo>
                    <a:pt x="3846" y="467"/>
                  </a:lnTo>
                  <a:lnTo>
                    <a:pt x="4037" y="212"/>
                  </a:lnTo>
                  <a:lnTo>
                    <a:pt x="425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29"/>
            <p:cNvSpPr/>
            <p:nvPr/>
          </p:nvSpPr>
          <p:spPr>
            <a:xfrm>
              <a:off x="-2328325" y="-814900"/>
              <a:ext cx="150875" cy="155675"/>
            </a:xfrm>
            <a:custGeom>
              <a:avLst/>
              <a:gdLst/>
              <a:ahLst/>
              <a:cxnLst/>
              <a:rect l="l" t="t" r="r" b="b"/>
              <a:pathLst>
                <a:path w="6035" h="6227" extrusionOk="0">
                  <a:moveTo>
                    <a:pt x="6034" y="1"/>
                  </a:moveTo>
                  <a:lnTo>
                    <a:pt x="5928" y="22"/>
                  </a:lnTo>
                  <a:lnTo>
                    <a:pt x="5779" y="65"/>
                  </a:lnTo>
                  <a:lnTo>
                    <a:pt x="5588" y="128"/>
                  </a:lnTo>
                  <a:lnTo>
                    <a:pt x="5354" y="235"/>
                  </a:lnTo>
                  <a:lnTo>
                    <a:pt x="5057" y="362"/>
                  </a:lnTo>
                  <a:lnTo>
                    <a:pt x="4717" y="553"/>
                  </a:lnTo>
                  <a:lnTo>
                    <a:pt x="4334" y="808"/>
                  </a:lnTo>
                  <a:lnTo>
                    <a:pt x="3931" y="1106"/>
                  </a:lnTo>
                  <a:lnTo>
                    <a:pt x="3463" y="1488"/>
                  </a:lnTo>
                  <a:lnTo>
                    <a:pt x="2953" y="1956"/>
                  </a:lnTo>
                  <a:lnTo>
                    <a:pt x="2422" y="2487"/>
                  </a:lnTo>
                  <a:lnTo>
                    <a:pt x="1870" y="3103"/>
                  </a:lnTo>
                  <a:lnTo>
                    <a:pt x="1275" y="3847"/>
                  </a:lnTo>
                  <a:lnTo>
                    <a:pt x="638" y="4675"/>
                  </a:lnTo>
                  <a:lnTo>
                    <a:pt x="0" y="5610"/>
                  </a:lnTo>
                  <a:lnTo>
                    <a:pt x="935" y="6226"/>
                  </a:lnTo>
                  <a:lnTo>
                    <a:pt x="1041" y="6035"/>
                  </a:lnTo>
                  <a:lnTo>
                    <a:pt x="1339" y="5482"/>
                  </a:lnTo>
                  <a:lnTo>
                    <a:pt x="1806" y="4675"/>
                  </a:lnTo>
                  <a:lnTo>
                    <a:pt x="2104" y="4208"/>
                  </a:lnTo>
                  <a:lnTo>
                    <a:pt x="2444" y="3698"/>
                  </a:lnTo>
                  <a:lnTo>
                    <a:pt x="2805" y="3188"/>
                  </a:lnTo>
                  <a:lnTo>
                    <a:pt x="3187" y="2657"/>
                  </a:lnTo>
                  <a:lnTo>
                    <a:pt x="3612" y="2147"/>
                  </a:lnTo>
                  <a:lnTo>
                    <a:pt x="4058" y="1637"/>
                  </a:lnTo>
                  <a:lnTo>
                    <a:pt x="4526" y="1148"/>
                  </a:lnTo>
                  <a:lnTo>
                    <a:pt x="5014" y="723"/>
                  </a:lnTo>
                  <a:lnTo>
                    <a:pt x="5269" y="511"/>
                  </a:lnTo>
                  <a:lnTo>
                    <a:pt x="5524" y="320"/>
                  </a:lnTo>
                  <a:lnTo>
                    <a:pt x="5779" y="150"/>
                  </a:lnTo>
                  <a:lnTo>
                    <a:pt x="6034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29"/>
            <p:cNvSpPr/>
            <p:nvPr/>
          </p:nvSpPr>
          <p:spPr>
            <a:xfrm>
              <a:off x="-2376675" y="-650750"/>
              <a:ext cx="205050" cy="56850"/>
            </a:xfrm>
            <a:custGeom>
              <a:avLst/>
              <a:gdLst/>
              <a:ahLst/>
              <a:cxnLst/>
              <a:rect l="l" t="t" r="r" b="b"/>
              <a:pathLst>
                <a:path w="8202" h="2274" extrusionOk="0">
                  <a:moveTo>
                    <a:pt x="383" y="0"/>
                  </a:moveTo>
                  <a:lnTo>
                    <a:pt x="1" y="1062"/>
                  </a:lnTo>
                  <a:lnTo>
                    <a:pt x="1084" y="1423"/>
                  </a:lnTo>
                  <a:lnTo>
                    <a:pt x="2104" y="1721"/>
                  </a:lnTo>
                  <a:lnTo>
                    <a:pt x="3018" y="1933"/>
                  </a:lnTo>
                  <a:lnTo>
                    <a:pt x="3846" y="2082"/>
                  </a:lnTo>
                  <a:lnTo>
                    <a:pt x="4590" y="2188"/>
                  </a:lnTo>
                  <a:lnTo>
                    <a:pt x="5249" y="2252"/>
                  </a:lnTo>
                  <a:lnTo>
                    <a:pt x="5844" y="2273"/>
                  </a:lnTo>
                  <a:lnTo>
                    <a:pt x="6375" y="2273"/>
                  </a:lnTo>
                  <a:lnTo>
                    <a:pt x="6821" y="2231"/>
                  </a:lnTo>
                  <a:lnTo>
                    <a:pt x="7203" y="2188"/>
                  </a:lnTo>
                  <a:lnTo>
                    <a:pt x="7522" y="2125"/>
                  </a:lnTo>
                  <a:lnTo>
                    <a:pt x="7777" y="2061"/>
                  </a:lnTo>
                  <a:lnTo>
                    <a:pt x="7968" y="1997"/>
                  </a:lnTo>
                  <a:lnTo>
                    <a:pt x="8096" y="1933"/>
                  </a:lnTo>
                  <a:lnTo>
                    <a:pt x="8202" y="1891"/>
                  </a:lnTo>
                  <a:lnTo>
                    <a:pt x="7904" y="1912"/>
                  </a:lnTo>
                  <a:lnTo>
                    <a:pt x="7607" y="1933"/>
                  </a:lnTo>
                  <a:lnTo>
                    <a:pt x="7288" y="1955"/>
                  </a:lnTo>
                  <a:lnTo>
                    <a:pt x="6970" y="1933"/>
                  </a:lnTo>
                  <a:lnTo>
                    <a:pt x="6311" y="1870"/>
                  </a:lnTo>
                  <a:lnTo>
                    <a:pt x="5652" y="1785"/>
                  </a:lnTo>
                  <a:lnTo>
                    <a:pt x="4994" y="1657"/>
                  </a:lnTo>
                  <a:lnTo>
                    <a:pt x="4335" y="1487"/>
                  </a:lnTo>
                  <a:lnTo>
                    <a:pt x="3698" y="1296"/>
                  </a:lnTo>
                  <a:lnTo>
                    <a:pt x="3103" y="1105"/>
                  </a:lnTo>
                  <a:lnTo>
                    <a:pt x="2529" y="914"/>
                  </a:lnTo>
                  <a:lnTo>
                    <a:pt x="2019" y="722"/>
                  </a:lnTo>
                  <a:lnTo>
                    <a:pt x="1148" y="361"/>
                  </a:lnTo>
                  <a:lnTo>
                    <a:pt x="575" y="106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29"/>
            <p:cNvSpPr/>
            <p:nvPr/>
          </p:nvSpPr>
          <p:spPr>
            <a:xfrm>
              <a:off x="-2202975" y="-728300"/>
              <a:ext cx="205050" cy="56850"/>
            </a:xfrm>
            <a:custGeom>
              <a:avLst/>
              <a:gdLst/>
              <a:ahLst/>
              <a:cxnLst/>
              <a:rect l="l" t="t" r="r" b="b"/>
              <a:pathLst>
                <a:path w="8202" h="2274" extrusionOk="0">
                  <a:moveTo>
                    <a:pt x="383" y="0"/>
                  </a:moveTo>
                  <a:lnTo>
                    <a:pt x="0" y="1062"/>
                  </a:lnTo>
                  <a:lnTo>
                    <a:pt x="1084" y="1424"/>
                  </a:lnTo>
                  <a:lnTo>
                    <a:pt x="2104" y="1700"/>
                  </a:lnTo>
                  <a:lnTo>
                    <a:pt x="3017" y="1933"/>
                  </a:lnTo>
                  <a:lnTo>
                    <a:pt x="3846" y="2082"/>
                  </a:lnTo>
                  <a:lnTo>
                    <a:pt x="4589" y="2188"/>
                  </a:lnTo>
                  <a:lnTo>
                    <a:pt x="5248" y="2252"/>
                  </a:lnTo>
                  <a:lnTo>
                    <a:pt x="5843" y="2273"/>
                  </a:lnTo>
                  <a:lnTo>
                    <a:pt x="6374" y="2273"/>
                  </a:lnTo>
                  <a:lnTo>
                    <a:pt x="6820" y="2231"/>
                  </a:lnTo>
                  <a:lnTo>
                    <a:pt x="7203" y="2188"/>
                  </a:lnTo>
                  <a:lnTo>
                    <a:pt x="7521" y="2125"/>
                  </a:lnTo>
                  <a:lnTo>
                    <a:pt x="7776" y="2061"/>
                  </a:lnTo>
                  <a:lnTo>
                    <a:pt x="7968" y="1997"/>
                  </a:lnTo>
                  <a:lnTo>
                    <a:pt x="8095" y="1933"/>
                  </a:lnTo>
                  <a:lnTo>
                    <a:pt x="8201" y="1891"/>
                  </a:lnTo>
                  <a:lnTo>
                    <a:pt x="7904" y="1912"/>
                  </a:lnTo>
                  <a:lnTo>
                    <a:pt x="7606" y="1933"/>
                  </a:lnTo>
                  <a:lnTo>
                    <a:pt x="6969" y="1933"/>
                  </a:lnTo>
                  <a:lnTo>
                    <a:pt x="6310" y="1870"/>
                  </a:lnTo>
                  <a:lnTo>
                    <a:pt x="5652" y="1785"/>
                  </a:lnTo>
                  <a:lnTo>
                    <a:pt x="4993" y="1636"/>
                  </a:lnTo>
                  <a:lnTo>
                    <a:pt x="4335" y="1487"/>
                  </a:lnTo>
                  <a:lnTo>
                    <a:pt x="3697" y="1296"/>
                  </a:lnTo>
                  <a:lnTo>
                    <a:pt x="3102" y="1105"/>
                  </a:lnTo>
                  <a:lnTo>
                    <a:pt x="2529" y="914"/>
                  </a:lnTo>
                  <a:lnTo>
                    <a:pt x="2019" y="722"/>
                  </a:lnTo>
                  <a:lnTo>
                    <a:pt x="1148" y="361"/>
                  </a:lnTo>
                  <a:lnTo>
                    <a:pt x="574" y="106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29"/>
            <p:cNvSpPr/>
            <p:nvPr/>
          </p:nvSpPr>
          <p:spPr>
            <a:xfrm>
              <a:off x="-2930125" y="-599250"/>
              <a:ext cx="348450" cy="301200"/>
            </a:xfrm>
            <a:custGeom>
              <a:avLst/>
              <a:gdLst/>
              <a:ahLst/>
              <a:cxnLst/>
              <a:rect l="l" t="t" r="r" b="b"/>
              <a:pathLst>
                <a:path w="13938" h="12048" extrusionOk="0">
                  <a:moveTo>
                    <a:pt x="4165" y="1"/>
                  </a:moveTo>
                  <a:lnTo>
                    <a:pt x="3867" y="22"/>
                  </a:lnTo>
                  <a:lnTo>
                    <a:pt x="3570" y="43"/>
                  </a:lnTo>
                  <a:lnTo>
                    <a:pt x="3272" y="86"/>
                  </a:lnTo>
                  <a:lnTo>
                    <a:pt x="2996" y="150"/>
                  </a:lnTo>
                  <a:lnTo>
                    <a:pt x="2720" y="213"/>
                  </a:lnTo>
                  <a:lnTo>
                    <a:pt x="2465" y="298"/>
                  </a:lnTo>
                  <a:lnTo>
                    <a:pt x="2210" y="405"/>
                  </a:lnTo>
                  <a:lnTo>
                    <a:pt x="1955" y="511"/>
                  </a:lnTo>
                  <a:lnTo>
                    <a:pt x="1722" y="638"/>
                  </a:lnTo>
                  <a:lnTo>
                    <a:pt x="1509" y="787"/>
                  </a:lnTo>
                  <a:lnTo>
                    <a:pt x="1297" y="936"/>
                  </a:lnTo>
                  <a:lnTo>
                    <a:pt x="1105" y="1106"/>
                  </a:lnTo>
                  <a:lnTo>
                    <a:pt x="914" y="1297"/>
                  </a:lnTo>
                  <a:lnTo>
                    <a:pt x="744" y="1488"/>
                  </a:lnTo>
                  <a:lnTo>
                    <a:pt x="595" y="1701"/>
                  </a:lnTo>
                  <a:lnTo>
                    <a:pt x="468" y="1913"/>
                  </a:lnTo>
                  <a:lnTo>
                    <a:pt x="341" y="2147"/>
                  </a:lnTo>
                  <a:lnTo>
                    <a:pt x="234" y="2380"/>
                  </a:lnTo>
                  <a:lnTo>
                    <a:pt x="149" y="2614"/>
                  </a:lnTo>
                  <a:lnTo>
                    <a:pt x="86" y="2869"/>
                  </a:lnTo>
                  <a:lnTo>
                    <a:pt x="43" y="3124"/>
                  </a:lnTo>
                  <a:lnTo>
                    <a:pt x="1" y="3400"/>
                  </a:lnTo>
                  <a:lnTo>
                    <a:pt x="1" y="3655"/>
                  </a:lnTo>
                  <a:lnTo>
                    <a:pt x="1" y="3931"/>
                  </a:lnTo>
                  <a:lnTo>
                    <a:pt x="22" y="4208"/>
                  </a:lnTo>
                  <a:lnTo>
                    <a:pt x="43" y="4484"/>
                  </a:lnTo>
                  <a:lnTo>
                    <a:pt x="86" y="4760"/>
                  </a:lnTo>
                  <a:lnTo>
                    <a:pt x="171" y="5057"/>
                  </a:lnTo>
                  <a:lnTo>
                    <a:pt x="234" y="5334"/>
                  </a:lnTo>
                  <a:lnTo>
                    <a:pt x="341" y="5631"/>
                  </a:lnTo>
                  <a:lnTo>
                    <a:pt x="447" y="5907"/>
                  </a:lnTo>
                  <a:lnTo>
                    <a:pt x="574" y="6205"/>
                  </a:lnTo>
                  <a:lnTo>
                    <a:pt x="723" y="6481"/>
                  </a:lnTo>
                  <a:lnTo>
                    <a:pt x="872" y="6778"/>
                  </a:lnTo>
                  <a:lnTo>
                    <a:pt x="1042" y="7055"/>
                  </a:lnTo>
                  <a:lnTo>
                    <a:pt x="1233" y="7352"/>
                  </a:lnTo>
                  <a:lnTo>
                    <a:pt x="1424" y="7628"/>
                  </a:lnTo>
                  <a:lnTo>
                    <a:pt x="1870" y="8181"/>
                  </a:lnTo>
                  <a:lnTo>
                    <a:pt x="2359" y="8733"/>
                  </a:lnTo>
                  <a:lnTo>
                    <a:pt x="2614" y="8988"/>
                  </a:lnTo>
                  <a:lnTo>
                    <a:pt x="2890" y="9243"/>
                  </a:lnTo>
                  <a:lnTo>
                    <a:pt x="3187" y="9498"/>
                  </a:lnTo>
                  <a:lnTo>
                    <a:pt x="3485" y="9732"/>
                  </a:lnTo>
                  <a:lnTo>
                    <a:pt x="3804" y="9965"/>
                  </a:lnTo>
                  <a:lnTo>
                    <a:pt x="4122" y="10199"/>
                  </a:lnTo>
                  <a:lnTo>
                    <a:pt x="4441" y="10411"/>
                  </a:lnTo>
                  <a:lnTo>
                    <a:pt x="4781" y="10624"/>
                  </a:lnTo>
                  <a:lnTo>
                    <a:pt x="5121" y="10815"/>
                  </a:lnTo>
                  <a:lnTo>
                    <a:pt x="5461" y="10985"/>
                  </a:lnTo>
                  <a:lnTo>
                    <a:pt x="5801" y="11155"/>
                  </a:lnTo>
                  <a:lnTo>
                    <a:pt x="6141" y="11304"/>
                  </a:lnTo>
                  <a:lnTo>
                    <a:pt x="6821" y="11559"/>
                  </a:lnTo>
                  <a:lnTo>
                    <a:pt x="7500" y="11771"/>
                  </a:lnTo>
                  <a:lnTo>
                    <a:pt x="7840" y="11835"/>
                  </a:lnTo>
                  <a:lnTo>
                    <a:pt x="8159" y="11920"/>
                  </a:lnTo>
                  <a:lnTo>
                    <a:pt x="8499" y="11962"/>
                  </a:lnTo>
                  <a:lnTo>
                    <a:pt x="8818" y="12005"/>
                  </a:lnTo>
                  <a:lnTo>
                    <a:pt x="9136" y="12026"/>
                  </a:lnTo>
                  <a:lnTo>
                    <a:pt x="9455" y="12047"/>
                  </a:lnTo>
                  <a:lnTo>
                    <a:pt x="9752" y="12047"/>
                  </a:lnTo>
                  <a:lnTo>
                    <a:pt x="10071" y="12026"/>
                  </a:lnTo>
                  <a:lnTo>
                    <a:pt x="10369" y="12005"/>
                  </a:lnTo>
                  <a:lnTo>
                    <a:pt x="10645" y="11941"/>
                  </a:lnTo>
                  <a:lnTo>
                    <a:pt x="10921" y="11899"/>
                  </a:lnTo>
                  <a:lnTo>
                    <a:pt x="11197" y="11814"/>
                  </a:lnTo>
                  <a:lnTo>
                    <a:pt x="11473" y="11750"/>
                  </a:lnTo>
                  <a:lnTo>
                    <a:pt x="11728" y="11644"/>
                  </a:lnTo>
                  <a:lnTo>
                    <a:pt x="11962" y="11537"/>
                  </a:lnTo>
                  <a:lnTo>
                    <a:pt x="12196" y="11410"/>
                  </a:lnTo>
                  <a:lnTo>
                    <a:pt x="12408" y="11261"/>
                  </a:lnTo>
                  <a:lnTo>
                    <a:pt x="12621" y="11113"/>
                  </a:lnTo>
                  <a:lnTo>
                    <a:pt x="12812" y="10943"/>
                  </a:lnTo>
                  <a:lnTo>
                    <a:pt x="13003" y="10751"/>
                  </a:lnTo>
                  <a:lnTo>
                    <a:pt x="13173" y="10560"/>
                  </a:lnTo>
                  <a:lnTo>
                    <a:pt x="13322" y="10348"/>
                  </a:lnTo>
                  <a:lnTo>
                    <a:pt x="13471" y="10135"/>
                  </a:lnTo>
                  <a:lnTo>
                    <a:pt x="13577" y="9902"/>
                  </a:lnTo>
                  <a:lnTo>
                    <a:pt x="13683" y="9668"/>
                  </a:lnTo>
                  <a:lnTo>
                    <a:pt x="13768" y="9434"/>
                  </a:lnTo>
                  <a:lnTo>
                    <a:pt x="13832" y="9179"/>
                  </a:lnTo>
                  <a:lnTo>
                    <a:pt x="13895" y="8924"/>
                  </a:lnTo>
                  <a:lnTo>
                    <a:pt x="13917" y="8648"/>
                  </a:lnTo>
                  <a:lnTo>
                    <a:pt x="13938" y="8393"/>
                  </a:lnTo>
                  <a:lnTo>
                    <a:pt x="13938" y="8117"/>
                  </a:lnTo>
                  <a:lnTo>
                    <a:pt x="13917" y="7841"/>
                  </a:lnTo>
                  <a:lnTo>
                    <a:pt x="13874" y="7564"/>
                  </a:lnTo>
                  <a:lnTo>
                    <a:pt x="13832" y="7288"/>
                  </a:lnTo>
                  <a:lnTo>
                    <a:pt x="13768" y="6991"/>
                  </a:lnTo>
                  <a:lnTo>
                    <a:pt x="13683" y="6715"/>
                  </a:lnTo>
                  <a:lnTo>
                    <a:pt x="13577" y="6417"/>
                  </a:lnTo>
                  <a:lnTo>
                    <a:pt x="13471" y="6141"/>
                  </a:lnTo>
                  <a:lnTo>
                    <a:pt x="13343" y="5844"/>
                  </a:lnTo>
                  <a:lnTo>
                    <a:pt x="13194" y="5546"/>
                  </a:lnTo>
                  <a:lnTo>
                    <a:pt x="13046" y="5270"/>
                  </a:lnTo>
                  <a:lnTo>
                    <a:pt x="12876" y="4972"/>
                  </a:lnTo>
                  <a:lnTo>
                    <a:pt x="12684" y="4696"/>
                  </a:lnTo>
                  <a:lnTo>
                    <a:pt x="12493" y="4420"/>
                  </a:lnTo>
                  <a:lnTo>
                    <a:pt x="12068" y="3868"/>
                  </a:lnTo>
                  <a:lnTo>
                    <a:pt x="11580" y="3315"/>
                  </a:lnTo>
                  <a:lnTo>
                    <a:pt x="11303" y="3060"/>
                  </a:lnTo>
                  <a:lnTo>
                    <a:pt x="11027" y="2805"/>
                  </a:lnTo>
                  <a:lnTo>
                    <a:pt x="10751" y="2550"/>
                  </a:lnTo>
                  <a:lnTo>
                    <a:pt x="10432" y="2317"/>
                  </a:lnTo>
                  <a:lnTo>
                    <a:pt x="10135" y="2083"/>
                  </a:lnTo>
                  <a:lnTo>
                    <a:pt x="9816" y="1849"/>
                  </a:lnTo>
                  <a:lnTo>
                    <a:pt x="9476" y="1637"/>
                  </a:lnTo>
                  <a:lnTo>
                    <a:pt x="9136" y="1424"/>
                  </a:lnTo>
                  <a:lnTo>
                    <a:pt x="8796" y="1233"/>
                  </a:lnTo>
                  <a:lnTo>
                    <a:pt x="8456" y="1063"/>
                  </a:lnTo>
                  <a:lnTo>
                    <a:pt x="8117" y="893"/>
                  </a:lnTo>
                  <a:lnTo>
                    <a:pt x="7777" y="744"/>
                  </a:lnTo>
                  <a:lnTo>
                    <a:pt x="7097" y="490"/>
                  </a:lnTo>
                  <a:lnTo>
                    <a:pt x="6438" y="277"/>
                  </a:lnTo>
                  <a:lnTo>
                    <a:pt x="6098" y="213"/>
                  </a:lnTo>
                  <a:lnTo>
                    <a:pt x="5758" y="128"/>
                  </a:lnTo>
                  <a:lnTo>
                    <a:pt x="5440" y="86"/>
                  </a:lnTo>
                  <a:lnTo>
                    <a:pt x="5100" y="43"/>
                  </a:lnTo>
                  <a:lnTo>
                    <a:pt x="4781" y="22"/>
                  </a:lnTo>
                  <a:lnTo>
                    <a:pt x="4483" y="1"/>
                  </a:lnTo>
                  <a:close/>
                </a:path>
              </a:pathLst>
            </a:custGeom>
            <a:solidFill>
              <a:srgbClr val="BE95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29"/>
            <p:cNvSpPr/>
            <p:nvPr/>
          </p:nvSpPr>
          <p:spPr>
            <a:xfrm>
              <a:off x="-2906225" y="-570550"/>
              <a:ext cx="317125" cy="217250"/>
            </a:xfrm>
            <a:custGeom>
              <a:avLst/>
              <a:gdLst/>
              <a:ahLst/>
              <a:cxnLst/>
              <a:rect l="l" t="t" r="r" b="b"/>
              <a:pathLst>
                <a:path w="12685" h="8690" extrusionOk="0">
                  <a:moveTo>
                    <a:pt x="43" y="0"/>
                  </a:moveTo>
                  <a:lnTo>
                    <a:pt x="1" y="21"/>
                  </a:lnTo>
                  <a:lnTo>
                    <a:pt x="22" y="276"/>
                  </a:lnTo>
                  <a:lnTo>
                    <a:pt x="86" y="595"/>
                  </a:lnTo>
                  <a:lnTo>
                    <a:pt x="192" y="999"/>
                  </a:lnTo>
                  <a:lnTo>
                    <a:pt x="319" y="1445"/>
                  </a:lnTo>
                  <a:lnTo>
                    <a:pt x="489" y="1934"/>
                  </a:lnTo>
                  <a:lnTo>
                    <a:pt x="702" y="2465"/>
                  </a:lnTo>
                  <a:lnTo>
                    <a:pt x="978" y="2996"/>
                  </a:lnTo>
                  <a:lnTo>
                    <a:pt x="1127" y="3251"/>
                  </a:lnTo>
                  <a:lnTo>
                    <a:pt x="1297" y="3527"/>
                  </a:lnTo>
                  <a:lnTo>
                    <a:pt x="1488" y="3782"/>
                  </a:lnTo>
                  <a:lnTo>
                    <a:pt x="1679" y="4037"/>
                  </a:lnTo>
                  <a:lnTo>
                    <a:pt x="1913" y="4292"/>
                  </a:lnTo>
                  <a:lnTo>
                    <a:pt x="2146" y="4526"/>
                  </a:lnTo>
                  <a:lnTo>
                    <a:pt x="2401" y="4738"/>
                  </a:lnTo>
                  <a:lnTo>
                    <a:pt x="2678" y="4972"/>
                  </a:lnTo>
                  <a:lnTo>
                    <a:pt x="2975" y="5163"/>
                  </a:lnTo>
                  <a:lnTo>
                    <a:pt x="3294" y="5354"/>
                  </a:lnTo>
                  <a:lnTo>
                    <a:pt x="3634" y="5524"/>
                  </a:lnTo>
                  <a:lnTo>
                    <a:pt x="3995" y="5673"/>
                  </a:lnTo>
                  <a:lnTo>
                    <a:pt x="4377" y="5800"/>
                  </a:lnTo>
                  <a:lnTo>
                    <a:pt x="4781" y="5907"/>
                  </a:lnTo>
                  <a:lnTo>
                    <a:pt x="5227" y="5992"/>
                  </a:lnTo>
                  <a:lnTo>
                    <a:pt x="5673" y="6034"/>
                  </a:lnTo>
                  <a:lnTo>
                    <a:pt x="6162" y="6055"/>
                  </a:lnTo>
                  <a:lnTo>
                    <a:pt x="7543" y="6055"/>
                  </a:lnTo>
                  <a:lnTo>
                    <a:pt x="8350" y="6077"/>
                  </a:lnTo>
                  <a:lnTo>
                    <a:pt x="9051" y="6140"/>
                  </a:lnTo>
                  <a:lnTo>
                    <a:pt x="9689" y="6247"/>
                  </a:lnTo>
                  <a:lnTo>
                    <a:pt x="10241" y="6395"/>
                  </a:lnTo>
                  <a:lnTo>
                    <a:pt x="10730" y="6544"/>
                  </a:lnTo>
                  <a:lnTo>
                    <a:pt x="11134" y="6735"/>
                  </a:lnTo>
                  <a:lnTo>
                    <a:pt x="11495" y="6948"/>
                  </a:lnTo>
                  <a:lnTo>
                    <a:pt x="11792" y="7160"/>
                  </a:lnTo>
                  <a:lnTo>
                    <a:pt x="12026" y="7373"/>
                  </a:lnTo>
                  <a:lnTo>
                    <a:pt x="12238" y="7606"/>
                  </a:lnTo>
                  <a:lnTo>
                    <a:pt x="12387" y="7840"/>
                  </a:lnTo>
                  <a:lnTo>
                    <a:pt x="12493" y="8074"/>
                  </a:lnTo>
                  <a:lnTo>
                    <a:pt x="12578" y="8286"/>
                  </a:lnTo>
                  <a:lnTo>
                    <a:pt x="12642" y="8499"/>
                  </a:lnTo>
                  <a:lnTo>
                    <a:pt x="12685" y="8690"/>
                  </a:lnTo>
                  <a:lnTo>
                    <a:pt x="12685" y="8669"/>
                  </a:lnTo>
                  <a:lnTo>
                    <a:pt x="12663" y="8414"/>
                  </a:lnTo>
                  <a:lnTo>
                    <a:pt x="12621" y="8116"/>
                  </a:lnTo>
                  <a:lnTo>
                    <a:pt x="12557" y="7797"/>
                  </a:lnTo>
                  <a:lnTo>
                    <a:pt x="12451" y="7479"/>
                  </a:lnTo>
                  <a:lnTo>
                    <a:pt x="12302" y="7139"/>
                  </a:lnTo>
                  <a:lnTo>
                    <a:pt x="12132" y="6799"/>
                  </a:lnTo>
                  <a:lnTo>
                    <a:pt x="11898" y="6459"/>
                  </a:lnTo>
                  <a:lnTo>
                    <a:pt x="11750" y="6289"/>
                  </a:lnTo>
                  <a:lnTo>
                    <a:pt x="11601" y="6140"/>
                  </a:lnTo>
                  <a:lnTo>
                    <a:pt x="11431" y="5992"/>
                  </a:lnTo>
                  <a:lnTo>
                    <a:pt x="11240" y="5843"/>
                  </a:lnTo>
                  <a:lnTo>
                    <a:pt x="11049" y="5694"/>
                  </a:lnTo>
                  <a:lnTo>
                    <a:pt x="10836" y="5545"/>
                  </a:lnTo>
                  <a:lnTo>
                    <a:pt x="10602" y="5439"/>
                  </a:lnTo>
                  <a:lnTo>
                    <a:pt x="10347" y="5312"/>
                  </a:lnTo>
                  <a:lnTo>
                    <a:pt x="10071" y="5205"/>
                  </a:lnTo>
                  <a:lnTo>
                    <a:pt x="9774" y="5099"/>
                  </a:lnTo>
                  <a:lnTo>
                    <a:pt x="9455" y="5014"/>
                  </a:lnTo>
                  <a:lnTo>
                    <a:pt x="9115" y="4951"/>
                  </a:lnTo>
                  <a:lnTo>
                    <a:pt x="8754" y="4887"/>
                  </a:lnTo>
                  <a:lnTo>
                    <a:pt x="8372" y="4844"/>
                  </a:lnTo>
                  <a:lnTo>
                    <a:pt x="7968" y="4823"/>
                  </a:lnTo>
                  <a:lnTo>
                    <a:pt x="7097" y="4823"/>
                  </a:lnTo>
                  <a:lnTo>
                    <a:pt x="6608" y="4844"/>
                  </a:lnTo>
                  <a:lnTo>
                    <a:pt x="6226" y="4866"/>
                  </a:lnTo>
                  <a:lnTo>
                    <a:pt x="5865" y="4844"/>
                  </a:lnTo>
                  <a:lnTo>
                    <a:pt x="5503" y="4802"/>
                  </a:lnTo>
                  <a:lnTo>
                    <a:pt x="5163" y="4759"/>
                  </a:lnTo>
                  <a:lnTo>
                    <a:pt x="4823" y="4674"/>
                  </a:lnTo>
                  <a:lnTo>
                    <a:pt x="4505" y="4568"/>
                  </a:lnTo>
                  <a:lnTo>
                    <a:pt x="4207" y="4462"/>
                  </a:lnTo>
                  <a:lnTo>
                    <a:pt x="3910" y="4313"/>
                  </a:lnTo>
                  <a:lnTo>
                    <a:pt x="3612" y="4186"/>
                  </a:lnTo>
                  <a:lnTo>
                    <a:pt x="3336" y="4016"/>
                  </a:lnTo>
                  <a:lnTo>
                    <a:pt x="3081" y="3846"/>
                  </a:lnTo>
                  <a:lnTo>
                    <a:pt x="2826" y="3654"/>
                  </a:lnTo>
                  <a:lnTo>
                    <a:pt x="2593" y="3463"/>
                  </a:lnTo>
                  <a:lnTo>
                    <a:pt x="2359" y="3272"/>
                  </a:lnTo>
                  <a:lnTo>
                    <a:pt x="1934" y="2847"/>
                  </a:lnTo>
                  <a:lnTo>
                    <a:pt x="1552" y="2422"/>
                  </a:lnTo>
                  <a:lnTo>
                    <a:pt x="1212" y="1976"/>
                  </a:lnTo>
                  <a:lnTo>
                    <a:pt x="914" y="1551"/>
                  </a:lnTo>
                  <a:lnTo>
                    <a:pt x="659" y="1147"/>
                  </a:lnTo>
                  <a:lnTo>
                    <a:pt x="426" y="786"/>
                  </a:lnTo>
                  <a:lnTo>
                    <a:pt x="256" y="468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F8E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89" name="Google Shape;2489;p29"/>
          <p:cNvSpPr/>
          <p:nvPr/>
        </p:nvSpPr>
        <p:spPr>
          <a:xfrm rot="294481">
            <a:off x="4441074" y="86919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7">
    <p:spTree>
      <p:nvGrpSpPr>
        <p:cNvPr id="1" name="Shape 2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7" name="Google Shape;2557;p31"/>
          <p:cNvSpPr/>
          <p:nvPr/>
        </p:nvSpPr>
        <p:spPr>
          <a:xfrm rot="10800000">
            <a:off x="-76167" y="4053886"/>
            <a:ext cx="3419861" cy="1089639"/>
          </a:xfrm>
          <a:custGeom>
            <a:avLst/>
            <a:gdLst/>
            <a:ahLst/>
            <a:cxnLst/>
            <a:rect l="l" t="t" r="r" b="b"/>
            <a:pathLst>
              <a:path w="38199" h="12171" extrusionOk="0">
                <a:moveTo>
                  <a:pt x="2401" y="1"/>
                </a:moveTo>
                <a:lnTo>
                  <a:pt x="2289" y="282"/>
                </a:lnTo>
                <a:lnTo>
                  <a:pt x="2176" y="563"/>
                </a:lnTo>
                <a:lnTo>
                  <a:pt x="2026" y="845"/>
                </a:lnTo>
                <a:lnTo>
                  <a:pt x="1876" y="1126"/>
                </a:lnTo>
                <a:lnTo>
                  <a:pt x="1539" y="1651"/>
                </a:lnTo>
                <a:lnTo>
                  <a:pt x="1201" y="2157"/>
                </a:lnTo>
                <a:lnTo>
                  <a:pt x="864" y="2701"/>
                </a:lnTo>
                <a:lnTo>
                  <a:pt x="695" y="2982"/>
                </a:lnTo>
                <a:lnTo>
                  <a:pt x="545" y="3282"/>
                </a:lnTo>
                <a:lnTo>
                  <a:pt x="413" y="3564"/>
                </a:lnTo>
                <a:lnTo>
                  <a:pt x="282" y="3864"/>
                </a:lnTo>
                <a:lnTo>
                  <a:pt x="188" y="4164"/>
                </a:lnTo>
                <a:lnTo>
                  <a:pt x="95" y="4464"/>
                </a:lnTo>
                <a:lnTo>
                  <a:pt x="38" y="4782"/>
                </a:lnTo>
                <a:lnTo>
                  <a:pt x="1" y="5082"/>
                </a:lnTo>
                <a:lnTo>
                  <a:pt x="1" y="5382"/>
                </a:lnTo>
                <a:lnTo>
                  <a:pt x="38" y="5682"/>
                </a:lnTo>
                <a:lnTo>
                  <a:pt x="113" y="5982"/>
                </a:lnTo>
                <a:lnTo>
                  <a:pt x="226" y="6283"/>
                </a:lnTo>
                <a:lnTo>
                  <a:pt x="395" y="6583"/>
                </a:lnTo>
                <a:lnTo>
                  <a:pt x="582" y="6883"/>
                </a:lnTo>
                <a:lnTo>
                  <a:pt x="751" y="7051"/>
                </a:lnTo>
                <a:lnTo>
                  <a:pt x="920" y="7239"/>
                </a:lnTo>
                <a:lnTo>
                  <a:pt x="1089" y="7389"/>
                </a:lnTo>
                <a:lnTo>
                  <a:pt x="1276" y="7539"/>
                </a:lnTo>
                <a:lnTo>
                  <a:pt x="1482" y="7670"/>
                </a:lnTo>
                <a:lnTo>
                  <a:pt x="1689" y="7783"/>
                </a:lnTo>
                <a:lnTo>
                  <a:pt x="1895" y="7895"/>
                </a:lnTo>
                <a:lnTo>
                  <a:pt x="2120" y="7989"/>
                </a:lnTo>
                <a:lnTo>
                  <a:pt x="2345" y="8083"/>
                </a:lnTo>
                <a:lnTo>
                  <a:pt x="2570" y="8158"/>
                </a:lnTo>
                <a:lnTo>
                  <a:pt x="2814" y="8214"/>
                </a:lnTo>
                <a:lnTo>
                  <a:pt x="3057" y="8270"/>
                </a:lnTo>
                <a:lnTo>
                  <a:pt x="3526" y="8326"/>
                </a:lnTo>
                <a:lnTo>
                  <a:pt x="4014" y="8364"/>
                </a:lnTo>
                <a:lnTo>
                  <a:pt x="4539" y="8345"/>
                </a:lnTo>
                <a:lnTo>
                  <a:pt x="5064" y="8308"/>
                </a:lnTo>
                <a:lnTo>
                  <a:pt x="5570" y="8233"/>
                </a:lnTo>
                <a:lnTo>
                  <a:pt x="6076" y="8158"/>
                </a:lnTo>
                <a:lnTo>
                  <a:pt x="6583" y="8045"/>
                </a:lnTo>
                <a:lnTo>
                  <a:pt x="7070" y="7914"/>
                </a:lnTo>
                <a:lnTo>
                  <a:pt x="8064" y="7633"/>
                </a:lnTo>
                <a:lnTo>
                  <a:pt x="9058" y="7333"/>
                </a:lnTo>
                <a:lnTo>
                  <a:pt x="10052" y="7051"/>
                </a:lnTo>
                <a:lnTo>
                  <a:pt x="10539" y="6939"/>
                </a:lnTo>
                <a:lnTo>
                  <a:pt x="11046" y="6826"/>
                </a:lnTo>
                <a:lnTo>
                  <a:pt x="11552" y="6751"/>
                </a:lnTo>
                <a:lnTo>
                  <a:pt x="12058" y="6695"/>
                </a:lnTo>
                <a:lnTo>
                  <a:pt x="12508" y="6658"/>
                </a:lnTo>
                <a:lnTo>
                  <a:pt x="12958" y="6676"/>
                </a:lnTo>
                <a:lnTo>
                  <a:pt x="13390" y="6714"/>
                </a:lnTo>
                <a:lnTo>
                  <a:pt x="13821" y="6789"/>
                </a:lnTo>
                <a:lnTo>
                  <a:pt x="14252" y="6901"/>
                </a:lnTo>
                <a:lnTo>
                  <a:pt x="14665" y="7051"/>
                </a:lnTo>
                <a:lnTo>
                  <a:pt x="14871" y="7145"/>
                </a:lnTo>
                <a:lnTo>
                  <a:pt x="15059" y="7258"/>
                </a:lnTo>
                <a:lnTo>
                  <a:pt x="15246" y="7370"/>
                </a:lnTo>
                <a:lnTo>
                  <a:pt x="15434" y="7483"/>
                </a:lnTo>
                <a:lnTo>
                  <a:pt x="15584" y="7614"/>
                </a:lnTo>
                <a:lnTo>
                  <a:pt x="15734" y="7745"/>
                </a:lnTo>
                <a:lnTo>
                  <a:pt x="15846" y="7895"/>
                </a:lnTo>
                <a:lnTo>
                  <a:pt x="15977" y="8045"/>
                </a:lnTo>
                <a:lnTo>
                  <a:pt x="16184" y="8383"/>
                </a:lnTo>
                <a:lnTo>
                  <a:pt x="16371" y="8720"/>
                </a:lnTo>
                <a:lnTo>
                  <a:pt x="16559" y="9058"/>
                </a:lnTo>
                <a:lnTo>
                  <a:pt x="16746" y="9395"/>
                </a:lnTo>
                <a:lnTo>
                  <a:pt x="16952" y="9733"/>
                </a:lnTo>
                <a:lnTo>
                  <a:pt x="17084" y="9883"/>
                </a:lnTo>
                <a:lnTo>
                  <a:pt x="17215" y="10014"/>
                </a:lnTo>
                <a:lnTo>
                  <a:pt x="17496" y="10258"/>
                </a:lnTo>
                <a:lnTo>
                  <a:pt x="17796" y="10483"/>
                </a:lnTo>
                <a:lnTo>
                  <a:pt x="18115" y="10652"/>
                </a:lnTo>
                <a:lnTo>
                  <a:pt x="18453" y="10783"/>
                </a:lnTo>
                <a:lnTo>
                  <a:pt x="18809" y="10895"/>
                </a:lnTo>
                <a:lnTo>
                  <a:pt x="19165" y="10952"/>
                </a:lnTo>
                <a:lnTo>
                  <a:pt x="19521" y="10970"/>
                </a:lnTo>
                <a:lnTo>
                  <a:pt x="19709" y="10952"/>
                </a:lnTo>
                <a:lnTo>
                  <a:pt x="19896" y="10933"/>
                </a:lnTo>
                <a:lnTo>
                  <a:pt x="20159" y="10877"/>
                </a:lnTo>
                <a:lnTo>
                  <a:pt x="20421" y="10820"/>
                </a:lnTo>
                <a:lnTo>
                  <a:pt x="20665" y="10727"/>
                </a:lnTo>
                <a:lnTo>
                  <a:pt x="20890" y="10614"/>
                </a:lnTo>
                <a:lnTo>
                  <a:pt x="21097" y="10483"/>
                </a:lnTo>
                <a:lnTo>
                  <a:pt x="21303" y="10333"/>
                </a:lnTo>
                <a:lnTo>
                  <a:pt x="21472" y="10183"/>
                </a:lnTo>
                <a:lnTo>
                  <a:pt x="21640" y="9995"/>
                </a:lnTo>
                <a:lnTo>
                  <a:pt x="21790" y="9808"/>
                </a:lnTo>
                <a:lnTo>
                  <a:pt x="21940" y="9602"/>
                </a:lnTo>
                <a:lnTo>
                  <a:pt x="22072" y="9395"/>
                </a:lnTo>
                <a:lnTo>
                  <a:pt x="22184" y="9170"/>
                </a:lnTo>
                <a:lnTo>
                  <a:pt x="22278" y="8927"/>
                </a:lnTo>
                <a:lnTo>
                  <a:pt x="22372" y="8683"/>
                </a:lnTo>
                <a:lnTo>
                  <a:pt x="22447" y="8439"/>
                </a:lnTo>
                <a:lnTo>
                  <a:pt x="22522" y="8176"/>
                </a:lnTo>
                <a:lnTo>
                  <a:pt x="22709" y="7426"/>
                </a:lnTo>
                <a:lnTo>
                  <a:pt x="22803" y="7051"/>
                </a:lnTo>
                <a:lnTo>
                  <a:pt x="22934" y="6676"/>
                </a:lnTo>
                <a:lnTo>
                  <a:pt x="23065" y="6320"/>
                </a:lnTo>
                <a:lnTo>
                  <a:pt x="23159" y="6151"/>
                </a:lnTo>
                <a:lnTo>
                  <a:pt x="23253" y="6001"/>
                </a:lnTo>
                <a:lnTo>
                  <a:pt x="23366" y="5832"/>
                </a:lnTo>
                <a:lnTo>
                  <a:pt x="23478" y="5701"/>
                </a:lnTo>
                <a:lnTo>
                  <a:pt x="23591" y="5551"/>
                </a:lnTo>
                <a:lnTo>
                  <a:pt x="23741" y="5420"/>
                </a:lnTo>
                <a:lnTo>
                  <a:pt x="23966" y="5270"/>
                </a:lnTo>
                <a:lnTo>
                  <a:pt x="24191" y="5139"/>
                </a:lnTo>
                <a:lnTo>
                  <a:pt x="24434" y="5045"/>
                </a:lnTo>
                <a:lnTo>
                  <a:pt x="24697" y="4970"/>
                </a:lnTo>
                <a:lnTo>
                  <a:pt x="24978" y="4951"/>
                </a:lnTo>
                <a:lnTo>
                  <a:pt x="25241" y="4951"/>
                </a:lnTo>
                <a:lnTo>
                  <a:pt x="25503" y="4970"/>
                </a:lnTo>
                <a:lnTo>
                  <a:pt x="25766" y="5045"/>
                </a:lnTo>
                <a:lnTo>
                  <a:pt x="25916" y="5101"/>
                </a:lnTo>
                <a:lnTo>
                  <a:pt x="26066" y="5176"/>
                </a:lnTo>
                <a:lnTo>
                  <a:pt x="26347" y="5326"/>
                </a:lnTo>
                <a:lnTo>
                  <a:pt x="26591" y="5514"/>
                </a:lnTo>
                <a:lnTo>
                  <a:pt x="26797" y="5739"/>
                </a:lnTo>
                <a:lnTo>
                  <a:pt x="27003" y="5982"/>
                </a:lnTo>
                <a:lnTo>
                  <a:pt x="27172" y="6245"/>
                </a:lnTo>
                <a:lnTo>
                  <a:pt x="27322" y="6526"/>
                </a:lnTo>
                <a:lnTo>
                  <a:pt x="27472" y="6826"/>
                </a:lnTo>
                <a:lnTo>
                  <a:pt x="27603" y="7126"/>
                </a:lnTo>
                <a:lnTo>
                  <a:pt x="27716" y="7445"/>
                </a:lnTo>
                <a:lnTo>
                  <a:pt x="27922" y="8064"/>
                </a:lnTo>
                <a:lnTo>
                  <a:pt x="28128" y="8683"/>
                </a:lnTo>
                <a:lnTo>
                  <a:pt x="28335" y="9245"/>
                </a:lnTo>
                <a:lnTo>
                  <a:pt x="28485" y="9602"/>
                </a:lnTo>
                <a:lnTo>
                  <a:pt x="28672" y="9939"/>
                </a:lnTo>
                <a:lnTo>
                  <a:pt x="28878" y="10239"/>
                </a:lnTo>
                <a:lnTo>
                  <a:pt x="29122" y="10520"/>
                </a:lnTo>
                <a:lnTo>
                  <a:pt x="29366" y="10802"/>
                </a:lnTo>
                <a:lnTo>
                  <a:pt x="29647" y="11045"/>
                </a:lnTo>
                <a:lnTo>
                  <a:pt x="29929" y="11270"/>
                </a:lnTo>
                <a:lnTo>
                  <a:pt x="30247" y="11458"/>
                </a:lnTo>
                <a:lnTo>
                  <a:pt x="30566" y="11646"/>
                </a:lnTo>
                <a:lnTo>
                  <a:pt x="30904" y="11796"/>
                </a:lnTo>
                <a:lnTo>
                  <a:pt x="31241" y="11927"/>
                </a:lnTo>
                <a:lnTo>
                  <a:pt x="31597" y="12021"/>
                </a:lnTo>
                <a:lnTo>
                  <a:pt x="31973" y="12096"/>
                </a:lnTo>
                <a:lnTo>
                  <a:pt x="32348" y="12152"/>
                </a:lnTo>
                <a:lnTo>
                  <a:pt x="32723" y="12171"/>
                </a:lnTo>
                <a:lnTo>
                  <a:pt x="33098" y="12171"/>
                </a:lnTo>
                <a:lnTo>
                  <a:pt x="33416" y="12152"/>
                </a:lnTo>
                <a:lnTo>
                  <a:pt x="33716" y="12114"/>
                </a:lnTo>
                <a:lnTo>
                  <a:pt x="34016" y="12058"/>
                </a:lnTo>
                <a:lnTo>
                  <a:pt x="34316" y="11983"/>
                </a:lnTo>
                <a:lnTo>
                  <a:pt x="34617" y="11908"/>
                </a:lnTo>
                <a:lnTo>
                  <a:pt x="34898" y="11814"/>
                </a:lnTo>
                <a:lnTo>
                  <a:pt x="35198" y="11702"/>
                </a:lnTo>
                <a:lnTo>
                  <a:pt x="35479" y="11589"/>
                </a:lnTo>
                <a:lnTo>
                  <a:pt x="35760" y="11458"/>
                </a:lnTo>
                <a:lnTo>
                  <a:pt x="36042" y="11327"/>
                </a:lnTo>
                <a:lnTo>
                  <a:pt x="36567" y="11008"/>
                </a:lnTo>
                <a:lnTo>
                  <a:pt x="37092" y="10670"/>
                </a:lnTo>
                <a:lnTo>
                  <a:pt x="37579" y="10295"/>
                </a:lnTo>
                <a:lnTo>
                  <a:pt x="3819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8" name="Google Shape;2558;p31"/>
          <p:cNvSpPr/>
          <p:nvPr/>
        </p:nvSpPr>
        <p:spPr>
          <a:xfrm>
            <a:off x="5981451" y="0"/>
            <a:ext cx="3241758" cy="1032892"/>
          </a:xfrm>
          <a:custGeom>
            <a:avLst/>
            <a:gdLst/>
            <a:ahLst/>
            <a:cxnLst/>
            <a:rect l="l" t="t" r="r" b="b"/>
            <a:pathLst>
              <a:path w="38199" h="12171" extrusionOk="0">
                <a:moveTo>
                  <a:pt x="2401" y="1"/>
                </a:moveTo>
                <a:lnTo>
                  <a:pt x="2289" y="282"/>
                </a:lnTo>
                <a:lnTo>
                  <a:pt x="2176" y="563"/>
                </a:lnTo>
                <a:lnTo>
                  <a:pt x="2026" y="845"/>
                </a:lnTo>
                <a:lnTo>
                  <a:pt x="1876" y="1126"/>
                </a:lnTo>
                <a:lnTo>
                  <a:pt x="1539" y="1651"/>
                </a:lnTo>
                <a:lnTo>
                  <a:pt x="1201" y="2157"/>
                </a:lnTo>
                <a:lnTo>
                  <a:pt x="864" y="2701"/>
                </a:lnTo>
                <a:lnTo>
                  <a:pt x="695" y="2982"/>
                </a:lnTo>
                <a:lnTo>
                  <a:pt x="545" y="3282"/>
                </a:lnTo>
                <a:lnTo>
                  <a:pt x="413" y="3564"/>
                </a:lnTo>
                <a:lnTo>
                  <a:pt x="282" y="3864"/>
                </a:lnTo>
                <a:lnTo>
                  <a:pt x="188" y="4164"/>
                </a:lnTo>
                <a:lnTo>
                  <a:pt x="95" y="4464"/>
                </a:lnTo>
                <a:lnTo>
                  <a:pt x="38" y="4782"/>
                </a:lnTo>
                <a:lnTo>
                  <a:pt x="1" y="5082"/>
                </a:lnTo>
                <a:lnTo>
                  <a:pt x="1" y="5382"/>
                </a:lnTo>
                <a:lnTo>
                  <a:pt x="38" y="5682"/>
                </a:lnTo>
                <a:lnTo>
                  <a:pt x="113" y="5982"/>
                </a:lnTo>
                <a:lnTo>
                  <a:pt x="226" y="6283"/>
                </a:lnTo>
                <a:lnTo>
                  <a:pt x="395" y="6583"/>
                </a:lnTo>
                <a:lnTo>
                  <a:pt x="582" y="6883"/>
                </a:lnTo>
                <a:lnTo>
                  <a:pt x="751" y="7051"/>
                </a:lnTo>
                <a:lnTo>
                  <a:pt x="920" y="7239"/>
                </a:lnTo>
                <a:lnTo>
                  <a:pt x="1089" y="7389"/>
                </a:lnTo>
                <a:lnTo>
                  <a:pt x="1276" y="7539"/>
                </a:lnTo>
                <a:lnTo>
                  <a:pt x="1482" y="7670"/>
                </a:lnTo>
                <a:lnTo>
                  <a:pt x="1689" y="7783"/>
                </a:lnTo>
                <a:lnTo>
                  <a:pt x="1895" y="7895"/>
                </a:lnTo>
                <a:lnTo>
                  <a:pt x="2120" y="7989"/>
                </a:lnTo>
                <a:lnTo>
                  <a:pt x="2345" y="8083"/>
                </a:lnTo>
                <a:lnTo>
                  <a:pt x="2570" y="8158"/>
                </a:lnTo>
                <a:lnTo>
                  <a:pt x="2814" y="8214"/>
                </a:lnTo>
                <a:lnTo>
                  <a:pt x="3057" y="8270"/>
                </a:lnTo>
                <a:lnTo>
                  <a:pt x="3526" y="8326"/>
                </a:lnTo>
                <a:lnTo>
                  <a:pt x="4014" y="8364"/>
                </a:lnTo>
                <a:lnTo>
                  <a:pt x="4539" y="8345"/>
                </a:lnTo>
                <a:lnTo>
                  <a:pt x="5064" y="8308"/>
                </a:lnTo>
                <a:lnTo>
                  <a:pt x="5570" y="8233"/>
                </a:lnTo>
                <a:lnTo>
                  <a:pt x="6076" y="8158"/>
                </a:lnTo>
                <a:lnTo>
                  <a:pt x="6583" y="8045"/>
                </a:lnTo>
                <a:lnTo>
                  <a:pt x="7070" y="7914"/>
                </a:lnTo>
                <a:lnTo>
                  <a:pt x="8064" y="7633"/>
                </a:lnTo>
                <a:lnTo>
                  <a:pt x="9058" y="7333"/>
                </a:lnTo>
                <a:lnTo>
                  <a:pt x="10052" y="7051"/>
                </a:lnTo>
                <a:lnTo>
                  <a:pt x="10539" y="6939"/>
                </a:lnTo>
                <a:lnTo>
                  <a:pt x="11046" y="6826"/>
                </a:lnTo>
                <a:lnTo>
                  <a:pt x="11552" y="6751"/>
                </a:lnTo>
                <a:lnTo>
                  <a:pt x="12058" y="6695"/>
                </a:lnTo>
                <a:lnTo>
                  <a:pt x="12508" y="6658"/>
                </a:lnTo>
                <a:lnTo>
                  <a:pt x="12958" y="6676"/>
                </a:lnTo>
                <a:lnTo>
                  <a:pt x="13390" y="6714"/>
                </a:lnTo>
                <a:lnTo>
                  <a:pt x="13821" y="6789"/>
                </a:lnTo>
                <a:lnTo>
                  <a:pt x="14252" y="6901"/>
                </a:lnTo>
                <a:lnTo>
                  <a:pt x="14665" y="7051"/>
                </a:lnTo>
                <a:lnTo>
                  <a:pt x="14871" y="7145"/>
                </a:lnTo>
                <a:lnTo>
                  <a:pt x="15059" y="7258"/>
                </a:lnTo>
                <a:lnTo>
                  <a:pt x="15246" y="7370"/>
                </a:lnTo>
                <a:lnTo>
                  <a:pt x="15434" y="7483"/>
                </a:lnTo>
                <a:lnTo>
                  <a:pt x="15584" y="7614"/>
                </a:lnTo>
                <a:lnTo>
                  <a:pt x="15734" y="7745"/>
                </a:lnTo>
                <a:lnTo>
                  <a:pt x="15846" y="7895"/>
                </a:lnTo>
                <a:lnTo>
                  <a:pt x="15977" y="8045"/>
                </a:lnTo>
                <a:lnTo>
                  <a:pt x="16184" y="8383"/>
                </a:lnTo>
                <a:lnTo>
                  <a:pt x="16371" y="8720"/>
                </a:lnTo>
                <a:lnTo>
                  <a:pt x="16559" y="9058"/>
                </a:lnTo>
                <a:lnTo>
                  <a:pt x="16746" y="9395"/>
                </a:lnTo>
                <a:lnTo>
                  <a:pt x="16952" y="9733"/>
                </a:lnTo>
                <a:lnTo>
                  <a:pt x="17084" y="9883"/>
                </a:lnTo>
                <a:lnTo>
                  <a:pt x="17215" y="10014"/>
                </a:lnTo>
                <a:lnTo>
                  <a:pt x="17496" y="10258"/>
                </a:lnTo>
                <a:lnTo>
                  <a:pt x="17796" y="10483"/>
                </a:lnTo>
                <a:lnTo>
                  <a:pt x="18115" y="10652"/>
                </a:lnTo>
                <a:lnTo>
                  <a:pt x="18453" y="10783"/>
                </a:lnTo>
                <a:lnTo>
                  <a:pt x="18809" y="10895"/>
                </a:lnTo>
                <a:lnTo>
                  <a:pt x="19165" y="10952"/>
                </a:lnTo>
                <a:lnTo>
                  <a:pt x="19521" y="10970"/>
                </a:lnTo>
                <a:lnTo>
                  <a:pt x="19709" y="10952"/>
                </a:lnTo>
                <a:lnTo>
                  <a:pt x="19896" y="10933"/>
                </a:lnTo>
                <a:lnTo>
                  <a:pt x="20159" y="10877"/>
                </a:lnTo>
                <a:lnTo>
                  <a:pt x="20421" y="10820"/>
                </a:lnTo>
                <a:lnTo>
                  <a:pt x="20665" y="10727"/>
                </a:lnTo>
                <a:lnTo>
                  <a:pt x="20890" y="10614"/>
                </a:lnTo>
                <a:lnTo>
                  <a:pt x="21097" y="10483"/>
                </a:lnTo>
                <a:lnTo>
                  <a:pt x="21303" y="10333"/>
                </a:lnTo>
                <a:lnTo>
                  <a:pt x="21472" y="10183"/>
                </a:lnTo>
                <a:lnTo>
                  <a:pt x="21640" y="9995"/>
                </a:lnTo>
                <a:lnTo>
                  <a:pt x="21790" y="9808"/>
                </a:lnTo>
                <a:lnTo>
                  <a:pt x="21940" y="9602"/>
                </a:lnTo>
                <a:lnTo>
                  <a:pt x="22072" y="9395"/>
                </a:lnTo>
                <a:lnTo>
                  <a:pt x="22184" y="9170"/>
                </a:lnTo>
                <a:lnTo>
                  <a:pt x="22278" y="8927"/>
                </a:lnTo>
                <a:lnTo>
                  <a:pt x="22372" y="8683"/>
                </a:lnTo>
                <a:lnTo>
                  <a:pt x="22447" y="8439"/>
                </a:lnTo>
                <a:lnTo>
                  <a:pt x="22522" y="8176"/>
                </a:lnTo>
                <a:lnTo>
                  <a:pt x="22709" y="7426"/>
                </a:lnTo>
                <a:lnTo>
                  <a:pt x="22803" y="7051"/>
                </a:lnTo>
                <a:lnTo>
                  <a:pt x="22934" y="6676"/>
                </a:lnTo>
                <a:lnTo>
                  <a:pt x="23065" y="6320"/>
                </a:lnTo>
                <a:lnTo>
                  <a:pt x="23159" y="6151"/>
                </a:lnTo>
                <a:lnTo>
                  <a:pt x="23253" y="6001"/>
                </a:lnTo>
                <a:lnTo>
                  <a:pt x="23366" y="5832"/>
                </a:lnTo>
                <a:lnTo>
                  <a:pt x="23478" y="5701"/>
                </a:lnTo>
                <a:lnTo>
                  <a:pt x="23591" y="5551"/>
                </a:lnTo>
                <a:lnTo>
                  <a:pt x="23741" y="5420"/>
                </a:lnTo>
                <a:lnTo>
                  <a:pt x="23966" y="5270"/>
                </a:lnTo>
                <a:lnTo>
                  <a:pt x="24191" y="5139"/>
                </a:lnTo>
                <a:lnTo>
                  <a:pt x="24434" y="5045"/>
                </a:lnTo>
                <a:lnTo>
                  <a:pt x="24697" y="4970"/>
                </a:lnTo>
                <a:lnTo>
                  <a:pt x="24978" y="4951"/>
                </a:lnTo>
                <a:lnTo>
                  <a:pt x="25241" y="4951"/>
                </a:lnTo>
                <a:lnTo>
                  <a:pt x="25503" y="4970"/>
                </a:lnTo>
                <a:lnTo>
                  <a:pt x="25766" y="5045"/>
                </a:lnTo>
                <a:lnTo>
                  <a:pt x="25916" y="5101"/>
                </a:lnTo>
                <a:lnTo>
                  <a:pt x="26066" y="5176"/>
                </a:lnTo>
                <a:lnTo>
                  <a:pt x="26347" y="5326"/>
                </a:lnTo>
                <a:lnTo>
                  <a:pt x="26591" y="5514"/>
                </a:lnTo>
                <a:lnTo>
                  <a:pt x="26797" y="5739"/>
                </a:lnTo>
                <a:lnTo>
                  <a:pt x="27003" y="5982"/>
                </a:lnTo>
                <a:lnTo>
                  <a:pt x="27172" y="6245"/>
                </a:lnTo>
                <a:lnTo>
                  <a:pt x="27322" y="6526"/>
                </a:lnTo>
                <a:lnTo>
                  <a:pt x="27472" y="6826"/>
                </a:lnTo>
                <a:lnTo>
                  <a:pt x="27603" y="7126"/>
                </a:lnTo>
                <a:lnTo>
                  <a:pt x="27716" y="7445"/>
                </a:lnTo>
                <a:lnTo>
                  <a:pt x="27922" y="8064"/>
                </a:lnTo>
                <a:lnTo>
                  <a:pt x="28128" y="8683"/>
                </a:lnTo>
                <a:lnTo>
                  <a:pt x="28335" y="9245"/>
                </a:lnTo>
                <a:lnTo>
                  <a:pt x="28485" y="9602"/>
                </a:lnTo>
                <a:lnTo>
                  <a:pt x="28672" y="9939"/>
                </a:lnTo>
                <a:lnTo>
                  <a:pt x="28878" y="10239"/>
                </a:lnTo>
                <a:lnTo>
                  <a:pt x="29122" y="10520"/>
                </a:lnTo>
                <a:lnTo>
                  <a:pt x="29366" y="10802"/>
                </a:lnTo>
                <a:lnTo>
                  <a:pt x="29647" y="11045"/>
                </a:lnTo>
                <a:lnTo>
                  <a:pt x="29929" y="11270"/>
                </a:lnTo>
                <a:lnTo>
                  <a:pt x="30247" y="11458"/>
                </a:lnTo>
                <a:lnTo>
                  <a:pt x="30566" y="11646"/>
                </a:lnTo>
                <a:lnTo>
                  <a:pt x="30904" y="11796"/>
                </a:lnTo>
                <a:lnTo>
                  <a:pt x="31241" y="11927"/>
                </a:lnTo>
                <a:lnTo>
                  <a:pt x="31597" y="12021"/>
                </a:lnTo>
                <a:lnTo>
                  <a:pt x="31973" y="12096"/>
                </a:lnTo>
                <a:lnTo>
                  <a:pt x="32348" y="12152"/>
                </a:lnTo>
                <a:lnTo>
                  <a:pt x="32723" y="12171"/>
                </a:lnTo>
                <a:lnTo>
                  <a:pt x="33098" y="12171"/>
                </a:lnTo>
                <a:lnTo>
                  <a:pt x="33416" y="12152"/>
                </a:lnTo>
                <a:lnTo>
                  <a:pt x="33716" y="12114"/>
                </a:lnTo>
                <a:lnTo>
                  <a:pt x="34016" y="12058"/>
                </a:lnTo>
                <a:lnTo>
                  <a:pt x="34316" y="11983"/>
                </a:lnTo>
                <a:lnTo>
                  <a:pt x="34617" y="11908"/>
                </a:lnTo>
                <a:lnTo>
                  <a:pt x="34898" y="11814"/>
                </a:lnTo>
                <a:lnTo>
                  <a:pt x="35198" y="11702"/>
                </a:lnTo>
                <a:lnTo>
                  <a:pt x="35479" y="11589"/>
                </a:lnTo>
                <a:lnTo>
                  <a:pt x="35760" y="11458"/>
                </a:lnTo>
                <a:lnTo>
                  <a:pt x="36042" y="11327"/>
                </a:lnTo>
                <a:lnTo>
                  <a:pt x="36567" y="11008"/>
                </a:lnTo>
                <a:lnTo>
                  <a:pt x="37092" y="10670"/>
                </a:lnTo>
                <a:lnTo>
                  <a:pt x="37579" y="10295"/>
                </a:lnTo>
                <a:lnTo>
                  <a:pt x="3819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9" name="Google Shape;2559;p31"/>
          <p:cNvSpPr/>
          <p:nvPr/>
        </p:nvSpPr>
        <p:spPr>
          <a:xfrm>
            <a:off x="9531425" y="-6504025"/>
            <a:ext cx="280842" cy="266489"/>
          </a:xfrm>
          <a:custGeom>
            <a:avLst/>
            <a:gdLst/>
            <a:ahLst/>
            <a:cxnLst/>
            <a:rect l="l" t="t" r="r" b="b"/>
            <a:pathLst>
              <a:path w="15771" h="14965" extrusionOk="0">
                <a:moveTo>
                  <a:pt x="9526" y="1"/>
                </a:moveTo>
                <a:lnTo>
                  <a:pt x="9095" y="20"/>
                </a:lnTo>
                <a:lnTo>
                  <a:pt x="8645" y="76"/>
                </a:lnTo>
                <a:lnTo>
                  <a:pt x="8195" y="132"/>
                </a:lnTo>
                <a:lnTo>
                  <a:pt x="7764" y="226"/>
                </a:lnTo>
                <a:lnTo>
                  <a:pt x="7332" y="339"/>
                </a:lnTo>
                <a:lnTo>
                  <a:pt x="6901" y="470"/>
                </a:lnTo>
                <a:lnTo>
                  <a:pt x="6470" y="620"/>
                </a:lnTo>
                <a:lnTo>
                  <a:pt x="6039" y="789"/>
                </a:lnTo>
                <a:lnTo>
                  <a:pt x="5626" y="976"/>
                </a:lnTo>
                <a:lnTo>
                  <a:pt x="5232" y="1164"/>
                </a:lnTo>
                <a:lnTo>
                  <a:pt x="4820" y="1389"/>
                </a:lnTo>
                <a:lnTo>
                  <a:pt x="4445" y="1614"/>
                </a:lnTo>
                <a:lnTo>
                  <a:pt x="4088" y="1857"/>
                </a:lnTo>
                <a:lnTo>
                  <a:pt x="3732" y="2101"/>
                </a:lnTo>
                <a:lnTo>
                  <a:pt x="3395" y="2382"/>
                </a:lnTo>
                <a:lnTo>
                  <a:pt x="3076" y="2645"/>
                </a:lnTo>
                <a:lnTo>
                  <a:pt x="2776" y="2945"/>
                </a:lnTo>
                <a:lnTo>
                  <a:pt x="2326" y="3414"/>
                </a:lnTo>
                <a:lnTo>
                  <a:pt x="2119" y="3676"/>
                </a:lnTo>
                <a:lnTo>
                  <a:pt x="1932" y="3920"/>
                </a:lnTo>
                <a:lnTo>
                  <a:pt x="1613" y="4351"/>
                </a:lnTo>
                <a:lnTo>
                  <a:pt x="1332" y="4820"/>
                </a:lnTo>
                <a:lnTo>
                  <a:pt x="1069" y="5326"/>
                </a:lnTo>
                <a:lnTo>
                  <a:pt x="826" y="5852"/>
                </a:lnTo>
                <a:lnTo>
                  <a:pt x="601" y="6395"/>
                </a:lnTo>
                <a:lnTo>
                  <a:pt x="413" y="6977"/>
                </a:lnTo>
                <a:lnTo>
                  <a:pt x="263" y="7558"/>
                </a:lnTo>
                <a:lnTo>
                  <a:pt x="132" y="8139"/>
                </a:lnTo>
                <a:lnTo>
                  <a:pt x="76" y="8552"/>
                </a:lnTo>
                <a:lnTo>
                  <a:pt x="19" y="8946"/>
                </a:lnTo>
                <a:lnTo>
                  <a:pt x="1" y="9358"/>
                </a:lnTo>
                <a:lnTo>
                  <a:pt x="1" y="9752"/>
                </a:lnTo>
                <a:lnTo>
                  <a:pt x="19" y="10146"/>
                </a:lnTo>
                <a:lnTo>
                  <a:pt x="57" y="10539"/>
                </a:lnTo>
                <a:lnTo>
                  <a:pt x="113" y="10933"/>
                </a:lnTo>
                <a:lnTo>
                  <a:pt x="188" y="11308"/>
                </a:lnTo>
                <a:lnTo>
                  <a:pt x="301" y="11683"/>
                </a:lnTo>
                <a:lnTo>
                  <a:pt x="432" y="12040"/>
                </a:lnTo>
                <a:lnTo>
                  <a:pt x="601" y="12377"/>
                </a:lnTo>
                <a:lnTo>
                  <a:pt x="788" y="12715"/>
                </a:lnTo>
                <a:lnTo>
                  <a:pt x="1013" y="13033"/>
                </a:lnTo>
                <a:lnTo>
                  <a:pt x="1257" y="13333"/>
                </a:lnTo>
                <a:lnTo>
                  <a:pt x="1538" y="13615"/>
                </a:lnTo>
                <a:lnTo>
                  <a:pt x="1838" y="13877"/>
                </a:lnTo>
                <a:lnTo>
                  <a:pt x="2194" y="14121"/>
                </a:lnTo>
                <a:lnTo>
                  <a:pt x="2551" y="14327"/>
                </a:lnTo>
                <a:lnTo>
                  <a:pt x="2926" y="14515"/>
                </a:lnTo>
                <a:lnTo>
                  <a:pt x="3320" y="14646"/>
                </a:lnTo>
                <a:lnTo>
                  <a:pt x="3732" y="14759"/>
                </a:lnTo>
                <a:lnTo>
                  <a:pt x="4145" y="14852"/>
                </a:lnTo>
                <a:lnTo>
                  <a:pt x="4557" y="14909"/>
                </a:lnTo>
                <a:lnTo>
                  <a:pt x="4988" y="14946"/>
                </a:lnTo>
                <a:lnTo>
                  <a:pt x="5420" y="14965"/>
                </a:lnTo>
                <a:lnTo>
                  <a:pt x="5851" y="14946"/>
                </a:lnTo>
                <a:lnTo>
                  <a:pt x="6282" y="14927"/>
                </a:lnTo>
                <a:lnTo>
                  <a:pt x="6695" y="14871"/>
                </a:lnTo>
                <a:lnTo>
                  <a:pt x="7126" y="14815"/>
                </a:lnTo>
                <a:lnTo>
                  <a:pt x="7539" y="14740"/>
                </a:lnTo>
                <a:lnTo>
                  <a:pt x="7951" y="14646"/>
                </a:lnTo>
                <a:lnTo>
                  <a:pt x="8345" y="14552"/>
                </a:lnTo>
                <a:lnTo>
                  <a:pt x="8758" y="14440"/>
                </a:lnTo>
                <a:lnTo>
                  <a:pt x="9170" y="14309"/>
                </a:lnTo>
                <a:lnTo>
                  <a:pt x="9583" y="14159"/>
                </a:lnTo>
                <a:lnTo>
                  <a:pt x="9976" y="14008"/>
                </a:lnTo>
                <a:lnTo>
                  <a:pt x="10370" y="13840"/>
                </a:lnTo>
                <a:lnTo>
                  <a:pt x="10764" y="13652"/>
                </a:lnTo>
                <a:lnTo>
                  <a:pt x="11139" y="13465"/>
                </a:lnTo>
                <a:lnTo>
                  <a:pt x="11514" y="13240"/>
                </a:lnTo>
                <a:lnTo>
                  <a:pt x="11870" y="13015"/>
                </a:lnTo>
                <a:lnTo>
                  <a:pt x="12227" y="12752"/>
                </a:lnTo>
                <a:lnTo>
                  <a:pt x="12564" y="12490"/>
                </a:lnTo>
                <a:lnTo>
                  <a:pt x="12902" y="12227"/>
                </a:lnTo>
                <a:lnTo>
                  <a:pt x="13220" y="11927"/>
                </a:lnTo>
                <a:lnTo>
                  <a:pt x="13520" y="11627"/>
                </a:lnTo>
                <a:lnTo>
                  <a:pt x="13802" y="11308"/>
                </a:lnTo>
                <a:lnTo>
                  <a:pt x="14083" y="10989"/>
                </a:lnTo>
                <a:lnTo>
                  <a:pt x="14327" y="10633"/>
                </a:lnTo>
                <a:lnTo>
                  <a:pt x="14571" y="10277"/>
                </a:lnTo>
                <a:lnTo>
                  <a:pt x="14796" y="9921"/>
                </a:lnTo>
                <a:lnTo>
                  <a:pt x="14983" y="9527"/>
                </a:lnTo>
                <a:lnTo>
                  <a:pt x="15171" y="9152"/>
                </a:lnTo>
                <a:lnTo>
                  <a:pt x="15321" y="8739"/>
                </a:lnTo>
                <a:lnTo>
                  <a:pt x="15452" y="8327"/>
                </a:lnTo>
                <a:lnTo>
                  <a:pt x="15564" y="7914"/>
                </a:lnTo>
                <a:lnTo>
                  <a:pt x="15658" y="7502"/>
                </a:lnTo>
                <a:lnTo>
                  <a:pt x="15714" y="7070"/>
                </a:lnTo>
                <a:lnTo>
                  <a:pt x="15752" y="6639"/>
                </a:lnTo>
                <a:lnTo>
                  <a:pt x="15771" y="6208"/>
                </a:lnTo>
                <a:lnTo>
                  <a:pt x="15752" y="5795"/>
                </a:lnTo>
                <a:lnTo>
                  <a:pt x="15733" y="5364"/>
                </a:lnTo>
                <a:lnTo>
                  <a:pt x="15658" y="4933"/>
                </a:lnTo>
                <a:lnTo>
                  <a:pt x="15583" y="4520"/>
                </a:lnTo>
                <a:lnTo>
                  <a:pt x="15471" y="4108"/>
                </a:lnTo>
                <a:lnTo>
                  <a:pt x="15339" y="3695"/>
                </a:lnTo>
                <a:lnTo>
                  <a:pt x="15171" y="3301"/>
                </a:lnTo>
                <a:lnTo>
                  <a:pt x="14983" y="2926"/>
                </a:lnTo>
                <a:lnTo>
                  <a:pt x="14721" y="2514"/>
                </a:lnTo>
                <a:lnTo>
                  <a:pt x="14458" y="2120"/>
                </a:lnTo>
                <a:lnTo>
                  <a:pt x="14158" y="1782"/>
                </a:lnTo>
                <a:lnTo>
                  <a:pt x="13858" y="1464"/>
                </a:lnTo>
                <a:lnTo>
                  <a:pt x="13520" y="1182"/>
                </a:lnTo>
                <a:lnTo>
                  <a:pt x="13183" y="939"/>
                </a:lnTo>
                <a:lnTo>
                  <a:pt x="12808" y="714"/>
                </a:lnTo>
                <a:lnTo>
                  <a:pt x="12433" y="526"/>
                </a:lnTo>
                <a:lnTo>
                  <a:pt x="12058" y="376"/>
                </a:lnTo>
                <a:lnTo>
                  <a:pt x="11645" y="245"/>
                </a:lnTo>
                <a:lnTo>
                  <a:pt x="11233" y="151"/>
                </a:lnTo>
                <a:lnTo>
                  <a:pt x="10820" y="76"/>
                </a:lnTo>
                <a:lnTo>
                  <a:pt x="10389" y="20"/>
                </a:lnTo>
                <a:lnTo>
                  <a:pt x="995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60" name="Google Shape;2560;p31"/>
          <p:cNvGrpSpPr/>
          <p:nvPr/>
        </p:nvGrpSpPr>
        <p:grpSpPr>
          <a:xfrm>
            <a:off x="7938684" y="1895849"/>
            <a:ext cx="984179" cy="862511"/>
            <a:chOff x="5748659" y="5679224"/>
            <a:chExt cx="984179" cy="862511"/>
          </a:xfrm>
        </p:grpSpPr>
        <p:sp>
          <p:nvSpPr>
            <p:cNvPr id="2561" name="Google Shape;2561;p31"/>
            <p:cNvSpPr/>
            <p:nvPr/>
          </p:nvSpPr>
          <p:spPr>
            <a:xfrm>
              <a:off x="5971616" y="5785079"/>
              <a:ext cx="72117" cy="116062"/>
            </a:xfrm>
            <a:custGeom>
              <a:avLst/>
              <a:gdLst/>
              <a:ahLst/>
              <a:cxnLst/>
              <a:rect l="l" t="t" r="r" b="b"/>
              <a:pathLst>
                <a:path w="1201" h="1933" extrusionOk="0">
                  <a:moveTo>
                    <a:pt x="600" y="1"/>
                  </a:moveTo>
                  <a:lnTo>
                    <a:pt x="469" y="19"/>
                  </a:lnTo>
                  <a:lnTo>
                    <a:pt x="357" y="76"/>
                  </a:lnTo>
                  <a:lnTo>
                    <a:pt x="263" y="169"/>
                  </a:lnTo>
                  <a:lnTo>
                    <a:pt x="169" y="282"/>
                  </a:lnTo>
                  <a:lnTo>
                    <a:pt x="94" y="432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76"/>
                  </a:lnTo>
                  <a:lnTo>
                    <a:pt x="0" y="1163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51"/>
                  </a:lnTo>
                  <a:lnTo>
                    <a:pt x="263" y="1782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82"/>
                  </a:lnTo>
                  <a:lnTo>
                    <a:pt x="1013" y="1651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63"/>
                  </a:lnTo>
                  <a:lnTo>
                    <a:pt x="1200" y="976"/>
                  </a:lnTo>
                  <a:lnTo>
                    <a:pt x="1182" y="769"/>
                  </a:lnTo>
                  <a:lnTo>
                    <a:pt x="1144" y="582"/>
                  </a:lnTo>
                  <a:lnTo>
                    <a:pt x="1088" y="432"/>
                  </a:lnTo>
                  <a:lnTo>
                    <a:pt x="1013" y="282"/>
                  </a:lnTo>
                  <a:lnTo>
                    <a:pt x="938" y="169"/>
                  </a:lnTo>
                  <a:lnTo>
                    <a:pt x="825" y="76"/>
                  </a:lnTo>
                  <a:lnTo>
                    <a:pt x="713" y="19"/>
                  </a:lnTo>
                  <a:lnTo>
                    <a:pt x="60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31"/>
            <p:cNvSpPr/>
            <p:nvPr/>
          </p:nvSpPr>
          <p:spPr>
            <a:xfrm>
              <a:off x="6191149" y="5962985"/>
              <a:ext cx="54103" cy="84480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713"/>
                  </a:lnTo>
                  <a:lnTo>
                    <a:pt x="1" y="844"/>
                  </a:lnTo>
                  <a:lnTo>
                    <a:pt x="38" y="975"/>
                  </a:lnTo>
                  <a:lnTo>
                    <a:pt x="76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20" y="1350"/>
                  </a:lnTo>
                  <a:lnTo>
                    <a:pt x="695" y="1294"/>
                  </a:lnTo>
                  <a:lnTo>
                    <a:pt x="770" y="1200"/>
                  </a:lnTo>
                  <a:lnTo>
                    <a:pt x="826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1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695" y="132"/>
                  </a:lnTo>
                  <a:lnTo>
                    <a:pt x="620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31"/>
            <p:cNvSpPr/>
            <p:nvPr/>
          </p:nvSpPr>
          <p:spPr>
            <a:xfrm>
              <a:off x="5748659" y="5962985"/>
              <a:ext cx="54103" cy="84480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713"/>
                  </a:lnTo>
                  <a:lnTo>
                    <a:pt x="0" y="844"/>
                  </a:lnTo>
                  <a:lnTo>
                    <a:pt x="19" y="975"/>
                  </a:lnTo>
                  <a:lnTo>
                    <a:pt x="75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0"/>
                  </a:lnTo>
                  <a:lnTo>
                    <a:pt x="694" y="1294"/>
                  </a:lnTo>
                  <a:lnTo>
                    <a:pt x="769" y="1200"/>
                  </a:lnTo>
                  <a:lnTo>
                    <a:pt x="825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0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31"/>
            <p:cNvSpPr/>
            <p:nvPr/>
          </p:nvSpPr>
          <p:spPr>
            <a:xfrm>
              <a:off x="5971616" y="6153260"/>
              <a:ext cx="72117" cy="117143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69"/>
                  </a:lnTo>
                  <a:lnTo>
                    <a:pt x="169" y="300"/>
                  </a:lnTo>
                  <a:lnTo>
                    <a:pt x="94" y="432"/>
                  </a:lnTo>
                  <a:lnTo>
                    <a:pt x="38" y="600"/>
                  </a:lnTo>
                  <a:lnTo>
                    <a:pt x="0" y="788"/>
                  </a:lnTo>
                  <a:lnTo>
                    <a:pt x="0" y="975"/>
                  </a:lnTo>
                  <a:lnTo>
                    <a:pt x="0" y="1182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69"/>
                  </a:lnTo>
                  <a:lnTo>
                    <a:pt x="263" y="1782"/>
                  </a:lnTo>
                  <a:lnTo>
                    <a:pt x="357" y="1876"/>
                  </a:lnTo>
                  <a:lnTo>
                    <a:pt x="469" y="1932"/>
                  </a:lnTo>
                  <a:lnTo>
                    <a:pt x="600" y="1951"/>
                  </a:lnTo>
                  <a:lnTo>
                    <a:pt x="713" y="1932"/>
                  </a:lnTo>
                  <a:lnTo>
                    <a:pt x="825" y="1876"/>
                  </a:lnTo>
                  <a:lnTo>
                    <a:pt x="938" y="1782"/>
                  </a:lnTo>
                  <a:lnTo>
                    <a:pt x="1013" y="1669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82"/>
                  </a:lnTo>
                  <a:lnTo>
                    <a:pt x="1200" y="975"/>
                  </a:lnTo>
                  <a:lnTo>
                    <a:pt x="1182" y="788"/>
                  </a:lnTo>
                  <a:lnTo>
                    <a:pt x="1144" y="600"/>
                  </a:lnTo>
                  <a:lnTo>
                    <a:pt x="1088" y="432"/>
                  </a:lnTo>
                  <a:lnTo>
                    <a:pt x="1013" y="300"/>
                  </a:lnTo>
                  <a:lnTo>
                    <a:pt x="938" y="169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31"/>
            <p:cNvSpPr/>
            <p:nvPr/>
          </p:nvSpPr>
          <p:spPr>
            <a:xfrm>
              <a:off x="6452416" y="5679224"/>
              <a:ext cx="73258" cy="117203"/>
            </a:xfrm>
            <a:custGeom>
              <a:avLst/>
              <a:gdLst/>
              <a:ahLst/>
              <a:cxnLst/>
              <a:rect l="l" t="t" r="r" b="b"/>
              <a:pathLst>
                <a:path w="1220" h="1952" extrusionOk="0">
                  <a:moveTo>
                    <a:pt x="619" y="1"/>
                  </a:moveTo>
                  <a:lnTo>
                    <a:pt x="488" y="20"/>
                  </a:lnTo>
                  <a:lnTo>
                    <a:pt x="375" y="76"/>
                  </a:lnTo>
                  <a:lnTo>
                    <a:pt x="281" y="170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70"/>
                  </a:lnTo>
                  <a:lnTo>
                    <a:pt x="0" y="976"/>
                  </a:lnTo>
                  <a:lnTo>
                    <a:pt x="19" y="1164"/>
                  </a:lnTo>
                  <a:lnTo>
                    <a:pt x="56" y="1351"/>
                  </a:lnTo>
                  <a:lnTo>
                    <a:pt x="113" y="1520"/>
                  </a:lnTo>
                  <a:lnTo>
                    <a:pt x="188" y="1651"/>
                  </a:lnTo>
                  <a:lnTo>
                    <a:pt x="281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19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57" y="1782"/>
                  </a:lnTo>
                  <a:lnTo>
                    <a:pt x="1032" y="1651"/>
                  </a:lnTo>
                  <a:lnTo>
                    <a:pt x="1107" y="1520"/>
                  </a:lnTo>
                  <a:lnTo>
                    <a:pt x="1163" y="1351"/>
                  </a:lnTo>
                  <a:lnTo>
                    <a:pt x="1200" y="1164"/>
                  </a:lnTo>
                  <a:lnTo>
                    <a:pt x="1219" y="976"/>
                  </a:lnTo>
                  <a:lnTo>
                    <a:pt x="1200" y="770"/>
                  </a:lnTo>
                  <a:lnTo>
                    <a:pt x="1163" y="601"/>
                  </a:lnTo>
                  <a:lnTo>
                    <a:pt x="1107" y="432"/>
                  </a:lnTo>
                  <a:lnTo>
                    <a:pt x="1032" y="282"/>
                  </a:lnTo>
                  <a:lnTo>
                    <a:pt x="957" y="170"/>
                  </a:lnTo>
                  <a:lnTo>
                    <a:pt x="844" y="76"/>
                  </a:lnTo>
                  <a:lnTo>
                    <a:pt x="731" y="20"/>
                  </a:lnTo>
                  <a:lnTo>
                    <a:pt x="61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31"/>
            <p:cNvSpPr/>
            <p:nvPr/>
          </p:nvSpPr>
          <p:spPr>
            <a:xfrm>
              <a:off x="6344330" y="6211801"/>
              <a:ext cx="72117" cy="117143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88" y="19"/>
                  </a:lnTo>
                  <a:lnTo>
                    <a:pt x="375" y="75"/>
                  </a:lnTo>
                  <a:lnTo>
                    <a:pt x="263" y="169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88"/>
                  </a:lnTo>
                  <a:lnTo>
                    <a:pt x="0" y="976"/>
                  </a:lnTo>
                  <a:lnTo>
                    <a:pt x="19" y="1182"/>
                  </a:lnTo>
                  <a:lnTo>
                    <a:pt x="56" y="1351"/>
                  </a:lnTo>
                  <a:lnTo>
                    <a:pt x="113" y="1519"/>
                  </a:lnTo>
                  <a:lnTo>
                    <a:pt x="188" y="1669"/>
                  </a:lnTo>
                  <a:lnTo>
                    <a:pt x="263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00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38" y="1782"/>
                  </a:lnTo>
                  <a:lnTo>
                    <a:pt x="1031" y="1669"/>
                  </a:lnTo>
                  <a:lnTo>
                    <a:pt x="1106" y="1519"/>
                  </a:lnTo>
                  <a:lnTo>
                    <a:pt x="1163" y="1351"/>
                  </a:lnTo>
                  <a:lnTo>
                    <a:pt x="1200" y="1182"/>
                  </a:lnTo>
                  <a:lnTo>
                    <a:pt x="1200" y="976"/>
                  </a:lnTo>
                  <a:lnTo>
                    <a:pt x="1200" y="788"/>
                  </a:lnTo>
                  <a:lnTo>
                    <a:pt x="1163" y="601"/>
                  </a:lnTo>
                  <a:lnTo>
                    <a:pt x="1106" y="432"/>
                  </a:lnTo>
                  <a:lnTo>
                    <a:pt x="1031" y="282"/>
                  </a:lnTo>
                  <a:lnTo>
                    <a:pt x="938" y="169"/>
                  </a:lnTo>
                  <a:lnTo>
                    <a:pt x="844" y="75"/>
                  </a:lnTo>
                  <a:lnTo>
                    <a:pt x="731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31"/>
            <p:cNvSpPr/>
            <p:nvPr/>
          </p:nvSpPr>
          <p:spPr>
            <a:xfrm>
              <a:off x="6317249" y="6457255"/>
              <a:ext cx="54163" cy="84480"/>
            </a:xfrm>
            <a:custGeom>
              <a:avLst/>
              <a:gdLst/>
              <a:ahLst/>
              <a:cxnLst/>
              <a:rect l="l" t="t" r="r" b="b"/>
              <a:pathLst>
                <a:path w="902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20" y="563"/>
                  </a:lnTo>
                  <a:lnTo>
                    <a:pt x="1" y="713"/>
                  </a:lnTo>
                  <a:lnTo>
                    <a:pt x="20" y="844"/>
                  </a:lnTo>
                  <a:lnTo>
                    <a:pt x="38" y="975"/>
                  </a:lnTo>
                  <a:lnTo>
                    <a:pt x="76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39" y="1350"/>
                  </a:lnTo>
                  <a:lnTo>
                    <a:pt x="714" y="1275"/>
                  </a:lnTo>
                  <a:lnTo>
                    <a:pt x="770" y="1200"/>
                  </a:lnTo>
                  <a:lnTo>
                    <a:pt x="826" y="1088"/>
                  </a:lnTo>
                  <a:lnTo>
                    <a:pt x="864" y="975"/>
                  </a:lnTo>
                  <a:lnTo>
                    <a:pt x="901" y="844"/>
                  </a:lnTo>
                  <a:lnTo>
                    <a:pt x="901" y="713"/>
                  </a:lnTo>
                  <a:lnTo>
                    <a:pt x="901" y="563"/>
                  </a:lnTo>
                  <a:lnTo>
                    <a:pt x="864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714" y="132"/>
                  </a:lnTo>
                  <a:lnTo>
                    <a:pt x="639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31"/>
            <p:cNvSpPr/>
            <p:nvPr/>
          </p:nvSpPr>
          <p:spPr>
            <a:xfrm>
              <a:off x="6651714" y="6005735"/>
              <a:ext cx="54103" cy="83399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357" y="1"/>
                  </a:moveTo>
                  <a:lnTo>
                    <a:pt x="281" y="57"/>
                  </a:lnTo>
                  <a:lnTo>
                    <a:pt x="206" y="113"/>
                  </a:lnTo>
                  <a:lnTo>
                    <a:pt x="131" y="207"/>
                  </a:lnTo>
                  <a:lnTo>
                    <a:pt x="75" y="301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695"/>
                  </a:lnTo>
                  <a:lnTo>
                    <a:pt x="19" y="845"/>
                  </a:lnTo>
                  <a:lnTo>
                    <a:pt x="38" y="976"/>
                  </a:lnTo>
                  <a:lnTo>
                    <a:pt x="75" y="1089"/>
                  </a:lnTo>
                  <a:lnTo>
                    <a:pt x="131" y="1182"/>
                  </a:lnTo>
                  <a:lnTo>
                    <a:pt x="206" y="1276"/>
                  </a:lnTo>
                  <a:lnTo>
                    <a:pt x="281" y="1332"/>
                  </a:lnTo>
                  <a:lnTo>
                    <a:pt x="357" y="1389"/>
                  </a:lnTo>
                  <a:lnTo>
                    <a:pt x="544" y="1389"/>
                  </a:lnTo>
                  <a:lnTo>
                    <a:pt x="619" y="1332"/>
                  </a:lnTo>
                  <a:lnTo>
                    <a:pt x="713" y="1276"/>
                  </a:lnTo>
                  <a:lnTo>
                    <a:pt x="769" y="1182"/>
                  </a:lnTo>
                  <a:lnTo>
                    <a:pt x="825" y="1089"/>
                  </a:lnTo>
                  <a:lnTo>
                    <a:pt x="863" y="976"/>
                  </a:lnTo>
                  <a:lnTo>
                    <a:pt x="900" y="845"/>
                  </a:lnTo>
                  <a:lnTo>
                    <a:pt x="900" y="695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01"/>
                  </a:lnTo>
                  <a:lnTo>
                    <a:pt x="769" y="207"/>
                  </a:lnTo>
                  <a:lnTo>
                    <a:pt x="713" y="113"/>
                  </a:lnTo>
                  <a:lnTo>
                    <a:pt x="619" y="57"/>
                  </a:lnTo>
                  <a:lnTo>
                    <a:pt x="54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31"/>
            <p:cNvSpPr/>
            <p:nvPr/>
          </p:nvSpPr>
          <p:spPr>
            <a:xfrm>
              <a:off x="6678735" y="6457255"/>
              <a:ext cx="54103" cy="84480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713"/>
                  </a:lnTo>
                  <a:lnTo>
                    <a:pt x="19" y="844"/>
                  </a:lnTo>
                  <a:lnTo>
                    <a:pt x="38" y="975"/>
                  </a:lnTo>
                  <a:lnTo>
                    <a:pt x="75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38" y="1350"/>
                  </a:lnTo>
                  <a:lnTo>
                    <a:pt x="713" y="1275"/>
                  </a:lnTo>
                  <a:lnTo>
                    <a:pt x="769" y="1200"/>
                  </a:lnTo>
                  <a:lnTo>
                    <a:pt x="825" y="1088"/>
                  </a:lnTo>
                  <a:lnTo>
                    <a:pt x="863" y="975"/>
                  </a:lnTo>
                  <a:lnTo>
                    <a:pt x="900" y="844"/>
                  </a:lnTo>
                  <a:lnTo>
                    <a:pt x="900" y="713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713" y="132"/>
                  </a:lnTo>
                  <a:lnTo>
                    <a:pt x="638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70" name="Google Shape;2570;p31"/>
          <p:cNvSpPr/>
          <p:nvPr/>
        </p:nvSpPr>
        <p:spPr>
          <a:xfrm rot="294481">
            <a:off x="978352" y="4152944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71" name="Google Shape;2571;p31"/>
          <p:cNvGrpSpPr/>
          <p:nvPr/>
        </p:nvGrpSpPr>
        <p:grpSpPr>
          <a:xfrm rot="-591988">
            <a:off x="186045" y="98969"/>
            <a:ext cx="1242260" cy="1345219"/>
            <a:chOff x="1797375" y="1567950"/>
            <a:chExt cx="1112725" cy="1203425"/>
          </a:xfrm>
        </p:grpSpPr>
        <p:sp>
          <p:nvSpPr>
            <p:cNvPr id="2572" name="Google Shape;2572;p31"/>
            <p:cNvSpPr/>
            <p:nvPr/>
          </p:nvSpPr>
          <p:spPr>
            <a:xfrm>
              <a:off x="1797375" y="1567950"/>
              <a:ext cx="1112725" cy="1203425"/>
            </a:xfrm>
            <a:custGeom>
              <a:avLst/>
              <a:gdLst/>
              <a:ahLst/>
              <a:cxnLst/>
              <a:rect l="l" t="t" r="r" b="b"/>
              <a:pathLst>
                <a:path w="44509" h="48137" extrusionOk="0">
                  <a:moveTo>
                    <a:pt x="20479" y="0"/>
                  </a:moveTo>
                  <a:lnTo>
                    <a:pt x="19939" y="20"/>
                  </a:lnTo>
                  <a:lnTo>
                    <a:pt x="19418" y="58"/>
                  </a:lnTo>
                  <a:lnTo>
                    <a:pt x="18877" y="97"/>
                  </a:lnTo>
                  <a:lnTo>
                    <a:pt x="18356" y="155"/>
                  </a:lnTo>
                  <a:lnTo>
                    <a:pt x="17835" y="232"/>
                  </a:lnTo>
                  <a:lnTo>
                    <a:pt x="17314" y="309"/>
                  </a:lnTo>
                  <a:lnTo>
                    <a:pt x="16793" y="406"/>
                  </a:lnTo>
                  <a:lnTo>
                    <a:pt x="16272" y="502"/>
                  </a:lnTo>
                  <a:lnTo>
                    <a:pt x="15770" y="618"/>
                  </a:lnTo>
                  <a:lnTo>
                    <a:pt x="15268" y="753"/>
                  </a:lnTo>
                  <a:lnTo>
                    <a:pt x="14785" y="888"/>
                  </a:lnTo>
                  <a:lnTo>
                    <a:pt x="14284" y="1043"/>
                  </a:lnTo>
                  <a:lnTo>
                    <a:pt x="13801" y="1216"/>
                  </a:lnTo>
                  <a:lnTo>
                    <a:pt x="13319" y="1390"/>
                  </a:lnTo>
                  <a:lnTo>
                    <a:pt x="12855" y="1564"/>
                  </a:lnTo>
                  <a:lnTo>
                    <a:pt x="12373" y="1757"/>
                  </a:lnTo>
                  <a:lnTo>
                    <a:pt x="11910" y="1969"/>
                  </a:lnTo>
                  <a:lnTo>
                    <a:pt x="11466" y="2181"/>
                  </a:lnTo>
                  <a:lnTo>
                    <a:pt x="11002" y="2394"/>
                  </a:lnTo>
                  <a:lnTo>
                    <a:pt x="10559" y="2645"/>
                  </a:lnTo>
                  <a:lnTo>
                    <a:pt x="10134" y="2876"/>
                  </a:lnTo>
                  <a:lnTo>
                    <a:pt x="9709" y="3127"/>
                  </a:lnTo>
                  <a:lnTo>
                    <a:pt x="9285" y="3397"/>
                  </a:lnTo>
                  <a:lnTo>
                    <a:pt x="8860" y="3667"/>
                  </a:lnTo>
                  <a:lnTo>
                    <a:pt x="8455" y="3957"/>
                  </a:lnTo>
                  <a:lnTo>
                    <a:pt x="8049" y="4247"/>
                  </a:lnTo>
                  <a:lnTo>
                    <a:pt x="7663" y="4536"/>
                  </a:lnTo>
                  <a:lnTo>
                    <a:pt x="7277" y="4845"/>
                  </a:lnTo>
                  <a:lnTo>
                    <a:pt x="6891" y="5173"/>
                  </a:lnTo>
                  <a:lnTo>
                    <a:pt x="6525" y="5501"/>
                  </a:lnTo>
                  <a:lnTo>
                    <a:pt x="6158" y="5829"/>
                  </a:lnTo>
                  <a:lnTo>
                    <a:pt x="5810" y="6177"/>
                  </a:lnTo>
                  <a:lnTo>
                    <a:pt x="5463" y="6524"/>
                  </a:lnTo>
                  <a:lnTo>
                    <a:pt x="5135" y="6871"/>
                  </a:lnTo>
                  <a:lnTo>
                    <a:pt x="4807" y="7238"/>
                  </a:lnTo>
                  <a:lnTo>
                    <a:pt x="4498" y="7605"/>
                  </a:lnTo>
                  <a:lnTo>
                    <a:pt x="4189" y="7991"/>
                  </a:lnTo>
                  <a:lnTo>
                    <a:pt x="3880" y="8377"/>
                  </a:lnTo>
                  <a:lnTo>
                    <a:pt x="3591" y="8763"/>
                  </a:lnTo>
                  <a:lnTo>
                    <a:pt x="3321" y="9168"/>
                  </a:lnTo>
                  <a:lnTo>
                    <a:pt x="3050" y="9574"/>
                  </a:lnTo>
                  <a:lnTo>
                    <a:pt x="2780" y="9979"/>
                  </a:lnTo>
                  <a:lnTo>
                    <a:pt x="2549" y="10404"/>
                  </a:lnTo>
                  <a:lnTo>
                    <a:pt x="2298" y="10828"/>
                  </a:lnTo>
                  <a:lnTo>
                    <a:pt x="2085" y="11272"/>
                  </a:lnTo>
                  <a:lnTo>
                    <a:pt x="1854" y="11697"/>
                  </a:lnTo>
                  <a:lnTo>
                    <a:pt x="1661" y="12141"/>
                  </a:lnTo>
                  <a:lnTo>
                    <a:pt x="1468" y="12585"/>
                  </a:lnTo>
                  <a:lnTo>
                    <a:pt x="1275" y="13048"/>
                  </a:lnTo>
                  <a:lnTo>
                    <a:pt x="1101" y="13511"/>
                  </a:lnTo>
                  <a:lnTo>
                    <a:pt x="947" y="13974"/>
                  </a:lnTo>
                  <a:lnTo>
                    <a:pt x="792" y="14437"/>
                  </a:lnTo>
                  <a:lnTo>
                    <a:pt x="657" y="14920"/>
                  </a:lnTo>
                  <a:lnTo>
                    <a:pt x="541" y="15383"/>
                  </a:lnTo>
                  <a:lnTo>
                    <a:pt x="426" y="15866"/>
                  </a:lnTo>
                  <a:lnTo>
                    <a:pt x="329" y="16367"/>
                  </a:lnTo>
                  <a:lnTo>
                    <a:pt x="252" y="16850"/>
                  </a:lnTo>
                  <a:lnTo>
                    <a:pt x="175" y="17352"/>
                  </a:lnTo>
                  <a:lnTo>
                    <a:pt x="117" y="17834"/>
                  </a:lnTo>
                  <a:lnTo>
                    <a:pt x="59" y="18336"/>
                  </a:lnTo>
                  <a:lnTo>
                    <a:pt x="20" y="18857"/>
                  </a:lnTo>
                  <a:lnTo>
                    <a:pt x="1" y="19359"/>
                  </a:lnTo>
                  <a:lnTo>
                    <a:pt x="1" y="19880"/>
                  </a:lnTo>
                  <a:lnTo>
                    <a:pt x="1" y="46709"/>
                  </a:lnTo>
                  <a:lnTo>
                    <a:pt x="1" y="46844"/>
                  </a:lnTo>
                  <a:lnTo>
                    <a:pt x="40" y="46998"/>
                  </a:lnTo>
                  <a:lnTo>
                    <a:pt x="59" y="47133"/>
                  </a:lnTo>
                  <a:lnTo>
                    <a:pt x="117" y="47268"/>
                  </a:lnTo>
                  <a:lnTo>
                    <a:pt x="175" y="47384"/>
                  </a:lnTo>
                  <a:lnTo>
                    <a:pt x="252" y="47500"/>
                  </a:lnTo>
                  <a:lnTo>
                    <a:pt x="329" y="47616"/>
                  </a:lnTo>
                  <a:lnTo>
                    <a:pt x="426" y="47712"/>
                  </a:lnTo>
                  <a:lnTo>
                    <a:pt x="522" y="47809"/>
                  </a:lnTo>
                  <a:lnTo>
                    <a:pt x="638" y="47886"/>
                  </a:lnTo>
                  <a:lnTo>
                    <a:pt x="754" y="47963"/>
                  </a:lnTo>
                  <a:lnTo>
                    <a:pt x="889" y="48021"/>
                  </a:lnTo>
                  <a:lnTo>
                    <a:pt x="1005" y="48079"/>
                  </a:lnTo>
                  <a:lnTo>
                    <a:pt x="1159" y="48117"/>
                  </a:lnTo>
                  <a:lnTo>
                    <a:pt x="1294" y="48137"/>
                  </a:lnTo>
                  <a:lnTo>
                    <a:pt x="40745" y="48137"/>
                  </a:lnTo>
                  <a:lnTo>
                    <a:pt x="40900" y="48117"/>
                  </a:lnTo>
                  <a:lnTo>
                    <a:pt x="41035" y="48079"/>
                  </a:lnTo>
                  <a:lnTo>
                    <a:pt x="41170" y="48021"/>
                  </a:lnTo>
                  <a:lnTo>
                    <a:pt x="41286" y="47963"/>
                  </a:lnTo>
                  <a:lnTo>
                    <a:pt x="41401" y="47886"/>
                  </a:lnTo>
                  <a:lnTo>
                    <a:pt x="41517" y="47809"/>
                  </a:lnTo>
                  <a:lnTo>
                    <a:pt x="41614" y="47712"/>
                  </a:lnTo>
                  <a:lnTo>
                    <a:pt x="41710" y="47616"/>
                  </a:lnTo>
                  <a:lnTo>
                    <a:pt x="41807" y="47500"/>
                  </a:lnTo>
                  <a:lnTo>
                    <a:pt x="41865" y="47384"/>
                  </a:lnTo>
                  <a:lnTo>
                    <a:pt x="41922" y="47268"/>
                  </a:lnTo>
                  <a:lnTo>
                    <a:pt x="41980" y="47133"/>
                  </a:lnTo>
                  <a:lnTo>
                    <a:pt x="42019" y="46998"/>
                  </a:lnTo>
                  <a:lnTo>
                    <a:pt x="42038" y="46844"/>
                  </a:lnTo>
                  <a:lnTo>
                    <a:pt x="42038" y="46709"/>
                  </a:lnTo>
                  <a:lnTo>
                    <a:pt x="42038" y="22216"/>
                  </a:lnTo>
                  <a:lnTo>
                    <a:pt x="42405" y="21231"/>
                  </a:lnTo>
                  <a:lnTo>
                    <a:pt x="42772" y="20170"/>
                  </a:lnTo>
                  <a:lnTo>
                    <a:pt x="43138" y="19031"/>
                  </a:lnTo>
                  <a:lnTo>
                    <a:pt x="43505" y="17815"/>
                  </a:lnTo>
                  <a:lnTo>
                    <a:pt x="43563" y="17564"/>
                  </a:lnTo>
                  <a:lnTo>
                    <a:pt x="43602" y="17448"/>
                  </a:lnTo>
                  <a:lnTo>
                    <a:pt x="43640" y="17294"/>
                  </a:lnTo>
                  <a:lnTo>
                    <a:pt x="43737" y="16947"/>
                  </a:lnTo>
                  <a:lnTo>
                    <a:pt x="44046" y="15750"/>
                  </a:lnTo>
                  <a:lnTo>
                    <a:pt x="44277" y="14804"/>
                  </a:lnTo>
                  <a:lnTo>
                    <a:pt x="44490" y="13916"/>
                  </a:lnTo>
                  <a:lnTo>
                    <a:pt x="44509" y="13685"/>
                  </a:lnTo>
                  <a:lnTo>
                    <a:pt x="44509" y="13434"/>
                  </a:lnTo>
                  <a:lnTo>
                    <a:pt x="44509" y="13337"/>
                  </a:lnTo>
                  <a:lnTo>
                    <a:pt x="44490" y="13164"/>
                  </a:lnTo>
                  <a:lnTo>
                    <a:pt x="44490" y="12990"/>
                  </a:lnTo>
                  <a:lnTo>
                    <a:pt x="44451" y="12835"/>
                  </a:lnTo>
                  <a:lnTo>
                    <a:pt x="44412" y="12662"/>
                  </a:lnTo>
                  <a:lnTo>
                    <a:pt x="44354" y="12488"/>
                  </a:lnTo>
                  <a:lnTo>
                    <a:pt x="44296" y="12334"/>
                  </a:lnTo>
                  <a:lnTo>
                    <a:pt x="44142" y="12025"/>
                  </a:lnTo>
                  <a:lnTo>
                    <a:pt x="43930" y="11716"/>
                  </a:lnTo>
                  <a:lnTo>
                    <a:pt x="43679" y="11426"/>
                  </a:lnTo>
                  <a:lnTo>
                    <a:pt x="43389" y="11137"/>
                  </a:lnTo>
                  <a:lnTo>
                    <a:pt x="43042" y="10867"/>
                  </a:lnTo>
                  <a:lnTo>
                    <a:pt x="42656" y="10616"/>
                  </a:lnTo>
                  <a:lnTo>
                    <a:pt x="42231" y="10365"/>
                  </a:lnTo>
                  <a:lnTo>
                    <a:pt x="41749" y="10133"/>
                  </a:lnTo>
                  <a:lnTo>
                    <a:pt x="41228" y="9902"/>
                  </a:lnTo>
                  <a:lnTo>
                    <a:pt x="40668" y="9689"/>
                  </a:lnTo>
                  <a:lnTo>
                    <a:pt x="40050" y="9477"/>
                  </a:lnTo>
                  <a:lnTo>
                    <a:pt x="39394" y="9284"/>
                  </a:lnTo>
                  <a:lnTo>
                    <a:pt x="38699" y="9110"/>
                  </a:lnTo>
                  <a:lnTo>
                    <a:pt x="38371" y="8647"/>
                  </a:lnTo>
                  <a:lnTo>
                    <a:pt x="37792" y="7894"/>
                  </a:lnTo>
                  <a:lnTo>
                    <a:pt x="37174" y="7161"/>
                  </a:lnTo>
                  <a:lnTo>
                    <a:pt x="36538" y="6466"/>
                  </a:lnTo>
                  <a:lnTo>
                    <a:pt x="35862" y="5791"/>
                  </a:lnTo>
                  <a:lnTo>
                    <a:pt x="35302" y="5269"/>
                  </a:lnTo>
                  <a:lnTo>
                    <a:pt x="34550" y="4652"/>
                  </a:lnTo>
                  <a:lnTo>
                    <a:pt x="33777" y="4073"/>
                  </a:lnTo>
                  <a:lnTo>
                    <a:pt x="32986" y="3532"/>
                  </a:lnTo>
                  <a:lnTo>
                    <a:pt x="32176" y="3011"/>
                  </a:lnTo>
                  <a:lnTo>
                    <a:pt x="31326" y="2548"/>
                  </a:lnTo>
                  <a:lnTo>
                    <a:pt x="30477" y="2104"/>
                  </a:lnTo>
                  <a:lnTo>
                    <a:pt x="29589" y="1718"/>
                  </a:lnTo>
                  <a:lnTo>
                    <a:pt x="28682" y="1371"/>
                  </a:lnTo>
                  <a:lnTo>
                    <a:pt x="27775" y="1043"/>
                  </a:lnTo>
                  <a:lnTo>
                    <a:pt x="26848" y="772"/>
                  </a:lnTo>
                  <a:lnTo>
                    <a:pt x="25903" y="541"/>
                  </a:lnTo>
                  <a:lnTo>
                    <a:pt x="24938" y="348"/>
                  </a:lnTo>
                  <a:lnTo>
                    <a:pt x="23973" y="193"/>
                  </a:lnTo>
                  <a:lnTo>
                    <a:pt x="23008" y="97"/>
                  </a:lnTo>
                  <a:lnTo>
                    <a:pt x="22023" y="20"/>
                  </a:lnTo>
                  <a:lnTo>
                    <a:pt x="21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31"/>
            <p:cNvSpPr/>
            <p:nvPr/>
          </p:nvSpPr>
          <p:spPr>
            <a:xfrm>
              <a:off x="1797375" y="1567950"/>
              <a:ext cx="1112725" cy="1203425"/>
            </a:xfrm>
            <a:custGeom>
              <a:avLst/>
              <a:gdLst/>
              <a:ahLst/>
              <a:cxnLst/>
              <a:rect l="l" t="t" r="r" b="b"/>
              <a:pathLst>
                <a:path w="44509" h="48137" fill="none" extrusionOk="0">
                  <a:moveTo>
                    <a:pt x="1448" y="48137"/>
                  </a:moveTo>
                  <a:lnTo>
                    <a:pt x="1448" y="48137"/>
                  </a:lnTo>
                  <a:lnTo>
                    <a:pt x="1294" y="48137"/>
                  </a:lnTo>
                  <a:lnTo>
                    <a:pt x="1159" y="48117"/>
                  </a:lnTo>
                  <a:lnTo>
                    <a:pt x="1005" y="48079"/>
                  </a:lnTo>
                  <a:lnTo>
                    <a:pt x="889" y="48021"/>
                  </a:lnTo>
                  <a:lnTo>
                    <a:pt x="754" y="47963"/>
                  </a:lnTo>
                  <a:lnTo>
                    <a:pt x="638" y="47886"/>
                  </a:lnTo>
                  <a:lnTo>
                    <a:pt x="522" y="47809"/>
                  </a:lnTo>
                  <a:lnTo>
                    <a:pt x="426" y="47712"/>
                  </a:lnTo>
                  <a:lnTo>
                    <a:pt x="329" y="47616"/>
                  </a:lnTo>
                  <a:lnTo>
                    <a:pt x="252" y="47500"/>
                  </a:lnTo>
                  <a:lnTo>
                    <a:pt x="175" y="47384"/>
                  </a:lnTo>
                  <a:lnTo>
                    <a:pt x="117" y="47268"/>
                  </a:lnTo>
                  <a:lnTo>
                    <a:pt x="59" y="47133"/>
                  </a:lnTo>
                  <a:lnTo>
                    <a:pt x="40" y="46998"/>
                  </a:lnTo>
                  <a:lnTo>
                    <a:pt x="1" y="46844"/>
                  </a:lnTo>
                  <a:lnTo>
                    <a:pt x="1" y="46709"/>
                  </a:lnTo>
                  <a:lnTo>
                    <a:pt x="1" y="19880"/>
                  </a:lnTo>
                  <a:lnTo>
                    <a:pt x="1" y="19880"/>
                  </a:lnTo>
                  <a:lnTo>
                    <a:pt x="1" y="19359"/>
                  </a:lnTo>
                  <a:lnTo>
                    <a:pt x="20" y="18857"/>
                  </a:lnTo>
                  <a:lnTo>
                    <a:pt x="59" y="18336"/>
                  </a:lnTo>
                  <a:lnTo>
                    <a:pt x="117" y="17834"/>
                  </a:lnTo>
                  <a:lnTo>
                    <a:pt x="175" y="17352"/>
                  </a:lnTo>
                  <a:lnTo>
                    <a:pt x="252" y="16850"/>
                  </a:lnTo>
                  <a:lnTo>
                    <a:pt x="329" y="16367"/>
                  </a:lnTo>
                  <a:lnTo>
                    <a:pt x="426" y="15866"/>
                  </a:lnTo>
                  <a:lnTo>
                    <a:pt x="541" y="15383"/>
                  </a:lnTo>
                  <a:lnTo>
                    <a:pt x="657" y="14920"/>
                  </a:lnTo>
                  <a:lnTo>
                    <a:pt x="792" y="14437"/>
                  </a:lnTo>
                  <a:lnTo>
                    <a:pt x="947" y="13974"/>
                  </a:lnTo>
                  <a:lnTo>
                    <a:pt x="1101" y="13511"/>
                  </a:lnTo>
                  <a:lnTo>
                    <a:pt x="1275" y="13048"/>
                  </a:lnTo>
                  <a:lnTo>
                    <a:pt x="1468" y="12585"/>
                  </a:lnTo>
                  <a:lnTo>
                    <a:pt x="1661" y="12141"/>
                  </a:lnTo>
                  <a:lnTo>
                    <a:pt x="1854" y="11697"/>
                  </a:lnTo>
                  <a:lnTo>
                    <a:pt x="2085" y="11272"/>
                  </a:lnTo>
                  <a:lnTo>
                    <a:pt x="2298" y="10828"/>
                  </a:lnTo>
                  <a:lnTo>
                    <a:pt x="2549" y="10404"/>
                  </a:lnTo>
                  <a:lnTo>
                    <a:pt x="2780" y="9979"/>
                  </a:lnTo>
                  <a:lnTo>
                    <a:pt x="3050" y="9574"/>
                  </a:lnTo>
                  <a:lnTo>
                    <a:pt x="3321" y="9168"/>
                  </a:lnTo>
                  <a:lnTo>
                    <a:pt x="3591" y="8763"/>
                  </a:lnTo>
                  <a:lnTo>
                    <a:pt x="3880" y="8377"/>
                  </a:lnTo>
                  <a:lnTo>
                    <a:pt x="4189" y="7991"/>
                  </a:lnTo>
                  <a:lnTo>
                    <a:pt x="4498" y="7605"/>
                  </a:lnTo>
                  <a:lnTo>
                    <a:pt x="4807" y="7238"/>
                  </a:lnTo>
                  <a:lnTo>
                    <a:pt x="5135" y="6871"/>
                  </a:lnTo>
                  <a:lnTo>
                    <a:pt x="5463" y="6524"/>
                  </a:lnTo>
                  <a:lnTo>
                    <a:pt x="5810" y="6177"/>
                  </a:lnTo>
                  <a:lnTo>
                    <a:pt x="6158" y="5829"/>
                  </a:lnTo>
                  <a:lnTo>
                    <a:pt x="6525" y="5501"/>
                  </a:lnTo>
                  <a:lnTo>
                    <a:pt x="6891" y="5173"/>
                  </a:lnTo>
                  <a:lnTo>
                    <a:pt x="7277" y="4845"/>
                  </a:lnTo>
                  <a:lnTo>
                    <a:pt x="7663" y="4536"/>
                  </a:lnTo>
                  <a:lnTo>
                    <a:pt x="8049" y="4247"/>
                  </a:lnTo>
                  <a:lnTo>
                    <a:pt x="8455" y="3957"/>
                  </a:lnTo>
                  <a:lnTo>
                    <a:pt x="8860" y="3667"/>
                  </a:lnTo>
                  <a:lnTo>
                    <a:pt x="9285" y="3397"/>
                  </a:lnTo>
                  <a:lnTo>
                    <a:pt x="9709" y="3127"/>
                  </a:lnTo>
                  <a:lnTo>
                    <a:pt x="10134" y="2876"/>
                  </a:lnTo>
                  <a:lnTo>
                    <a:pt x="10559" y="2645"/>
                  </a:lnTo>
                  <a:lnTo>
                    <a:pt x="11002" y="2394"/>
                  </a:lnTo>
                  <a:lnTo>
                    <a:pt x="11466" y="2181"/>
                  </a:lnTo>
                  <a:lnTo>
                    <a:pt x="11910" y="1969"/>
                  </a:lnTo>
                  <a:lnTo>
                    <a:pt x="12373" y="1757"/>
                  </a:lnTo>
                  <a:lnTo>
                    <a:pt x="12855" y="1564"/>
                  </a:lnTo>
                  <a:lnTo>
                    <a:pt x="13319" y="1390"/>
                  </a:lnTo>
                  <a:lnTo>
                    <a:pt x="13801" y="1216"/>
                  </a:lnTo>
                  <a:lnTo>
                    <a:pt x="14284" y="1043"/>
                  </a:lnTo>
                  <a:lnTo>
                    <a:pt x="14785" y="888"/>
                  </a:lnTo>
                  <a:lnTo>
                    <a:pt x="15268" y="753"/>
                  </a:lnTo>
                  <a:lnTo>
                    <a:pt x="15770" y="618"/>
                  </a:lnTo>
                  <a:lnTo>
                    <a:pt x="16272" y="502"/>
                  </a:lnTo>
                  <a:lnTo>
                    <a:pt x="16793" y="406"/>
                  </a:lnTo>
                  <a:lnTo>
                    <a:pt x="17314" y="309"/>
                  </a:lnTo>
                  <a:lnTo>
                    <a:pt x="17835" y="232"/>
                  </a:lnTo>
                  <a:lnTo>
                    <a:pt x="18356" y="155"/>
                  </a:lnTo>
                  <a:lnTo>
                    <a:pt x="18877" y="97"/>
                  </a:lnTo>
                  <a:lnTo>
                    <a:pt x="19418" y="58"/>
                  </a:lnTo>
                  <a:lnTo>
                    <a:pt x="19939" y="20"/>
                  </a:lnTo>
                  <a:lnTo>
                    <a:pt x="20479" y="0"/>
                  </a:lnTo>
                  <a:lnTo>
                    <a:pt x="21020" y="0"/>
                  </a:lnTo>
                  <a:lnTo>
                    <a:pt x="21020" y="0"/>
                  </a:lnTo>
                  <a:lnTo>
                    <a:pt x="22023" y="20"/>
                  </a:lnTo>
                  <a:lnTo>
                    <a:pt x="23008" y="97"/>
                  </a:lnTo>
                  <a:lnTo>
                    <a:pt x="23973" y="193"/>
                  </a:lnTo>
                  <a:lnTo>
                    <a:pt x="24938" y="348"/>
                  </a:lnTo>
                  <a:lnTo>
                    <a:pt x="25903" y="541"/>
                  </a:lnTo>
                  <a:lnTo>
                    <a:pt x="26848" y="772"/>
                  </a:lnTo>
                  <a:lnTo>
                    <a:pt x="27775" y="1043"/>
                  </a:lnTo>
                  <a:lnTo>
                    <a:pt x="28682" y="1371"/>
                  </a:lnTo>
                  <a:lnTo>
                    <a:pt x="29589" y="1718"/>
                  </a:lnTo>
                  <a:lnTo>
                    <a:pt x="30477" y="2104"/>
                  </a:lnTo>
                  <a:lnTo>
                    <a:pt x="31326" y="2548"/>
                  </a:lnTo>
                  <a:lnTo>
                    <a:pt x="32176" y="3011"/>
                  </a:lnTo>
                  <a:lnTo>
                    <a:pt x="32986" y="3532"/>
                  </a:lnTo>
                  <a:lnTo>
                    <a:pt x="33777" y="4073"/>
                  </a:lnTo>
                  <a:lnTo>
                    <a:pt x="34550" y="4652"/>
                  </a:lnTo>
                  <a:lnTo>
                    <a:pt x="35302" y="5269"/>
                  </a:lnTo>
                  <a:lnTo>
                    <a:pt x="35302" y="5269"/>
                  </a:lnTo>
                  <a:lnTo>
                    <a:pt x="35862" y="5791"/>
                  </a:lnTo>
                  <a:lnTo>
                    <a:pt x="35862" y="5791"/>
                  </a:lnTo>
                  <a:lnTo>
                    <a:pt x="36538" y="6466"/>
                  </a:lnTo>
                  <a:lnTo>
                    <a:pt x="37174" y="7161"/>
                  </a:lnTo>
                  <a:lnTo>
                    <a:pt x="37792" y="7894"/>
                  </a:lnTo>
                  <a:lnTo>
                    <a:pt x="38371" y="8647"/>
                  </a:lnTo>
                  <a:lnTo>
                    <a:pt x="38371" y="8647"/>
                  </a:lnTo>
                  <a:lnTo>
                    <a:pt x="38699" y="9110"/>
                  </a:lnTo>
                  <a:lnTo>
                    <a:pt x="38699" y="9110"/>
                  </a:lnTo>
                  <a:lnTo>
                    <a:pt x="39394" y="9284"/>
                  </a:lnTo>
                  <a:lnTo>
                    <a:pt x="40050" y="9477"/>
                  </a:lnTo>
                  <a:lnTo>
                    <a:pt x="40668" y="9689"/>
                  </a:lnTo>
                  <a:lnTo>
                    <a:pt x="41228" y="9902"/>
                  </a:lnTo>
                  <a:lnTo>
                    <a:pt x="41749" y="10133"/>
                  </a:lnTo>
                  <a:lnTo>
                    <a:pt x="42231" y="10365"/>
                  </a:lnTo>
                  <a:lnTo>
                    <a:pt x="42656" y="10616"/>
                  </a:lnTo>
                  <a:lnTo>
                    <a:pt x="43042" y="10867"/>
                  </a:lnTo>
                  <a:lnTo>
                    <a:pt x="43389" y="11137"/>
                  </a:lnTo>
                  <a:lnTo>
                    <a:pt x="43679" y="11426"/>
                  </a:lnTo>
                  <a:lnTo>
                    <a:pt x="43930" y="11716"/>
                  </a:lnTo>
                  <a:lnTo>
                    <a:pt x="44142" y="12025"/>
                  </a:lnTo>
                  <a:lnTo>
                    <a:pt x="44296" y="12334"/>
                  </a:lnTo>
                  <a:lnTo>
                    <a:pt x="44354" y="12488"/>
                  </a:lnTo>
                  <a:lnTo>
                    <a:pt x="44412" y="12662"/>
                  </a:lnTo>
                  <a:lnTo>
                    <a:pt x="44451" y="12835"/>
                  </a:lnTo>
                  <a:lnTo>
                    <a:pt x="44490" y="12990"/>
                  </a:lnTo>
                  <a:lnTo>
                    <a:pt x="44490" y="13164"/>
                  </a:lnTo>
                  <a:lnTo>
                    <a:pt x="44509" y="13337"/>
                  </a:lnTo>
                  <a:lnTo>
                    <a:pt x="44509" y="13337"/>
                  </a:lnTo>
                  <a:lnTo>
                    <a:pt x="44509" y="13434"/>
                  </a:lnTo>
                  <a:lnTo>
                    <a:pt x="44509" y="13434"/>
                  </a:lnTo>
                  <a:lnTo>
                    <a:pt x="44509" y="13685"/>
                  </a:lnTo>
                  <a:lnTo>
                    <a:pt x="44490" y="13916"/>
                  </a:lnTo>
                  <a:lnTo>
                    <a:pt x="44490" y="13916"/>
                  </a:lnTo>
                  <a:lnTo>
                    <a:pt x="44277" y="14804"/>
                  </a:lnTo>
                  <a:lnTo>
                    <a:pt x="44046" y="15750"/>
                  </a:lnTo>
                  <a:lnTo>
                    <a:pt x="43737" y="16947"/>
                  </a:lnTo>
                  <a:lnTo>
                    <a:pt x="43737" y="16947"/>
                  </a:lnTo>
                  <a:lnTo>
                    <a:pt x="43640" y="17294"/>
                  </a:lnTo>
                  <a:lnTo>
                    <a:pt x="43640" y="17294"/>
                  </a:lnTo>
                  <a:lnTo>
                    <a:pt x="43602" y="17448"/>
                  </a:lnTo>
                  <a:lnTo>
                    <a:pt x="43563" y="17564"/>
                  </a:lnTo>
                  <a:lnTo>
                    <a:pt x="43563" y="17564"/>
                  </a:lnTo>
                  <a:lnTo>
                    <a:pt x="43505" y="17815"/>
                  </a:lnTo>
                  <a:lnTo>
                    <a:pt x="43505" y="17815"/>
                  </a:lnTo>
                  <a:lnTo>
                    <a:pt x="43138" y="19031"/>
                  </a:lnTo>
                  <a:lnTo>
                    <a:pt x="42772" y="20170"/>
                  </a:lnTo>
                  <a:lnTo>
                    <a:pt x="42405" y="21231"/>
                  </a:lnTo>
                  <a:lnTo>
                    <a:pt x="42038" y="22216"/>
                  </a:lnTo>
                  <a:lnTo>
                    <a:pt x="42038" y="46709"/>
                  </a:lnTo>
                  <a:lnTo>
                    <a:pt x="42038" y="46709"/>
                  </a:lnTo>
                  <a:lnTo>
                    <a:pt x="42038" y="46844"/>
                  </a:lnTo>
                  <a:lnTo>
                    <a:pt x="42019" y="46998"/>
                  </a:lnTo>
                  <a:lnTo>
                    <a:pt x="41980" y="47133"/>
                  </a:lnTo>
                  <a:lnTo>
                    <a:pt x="41922" y="47268"/>
                  </a:lnTo>
                  <a:lnTo>
                    <a:pt x="41865" y="47384"/>
                  </a:lnTo>
                  <a:lnTo>
                    <a:pt x="41807" y="47500"/>
                  </a:lnTo>
                  <a:lnTo>
                    <a:pt x="41710" y="47616"/>
                  </a:lnTo>
                  <a:lnTo>
                    <a:pt x="41614" y="47712"/>
                  </a:lnTo>
                  <a:lnTo>
                    <a:pt x="41517" y="47809"/>
                  </a:lnTo>
                  <a:lnTo>
                    <a:pt x="41401" y="47886"/>
                  </a:lnTo>
                  <a:lnTo>
                    <a:pt x="41286" y="47963"/>
                  </a:lnTo>
                  <a:lnTo>
                    <a:pt x="41170" y="48021"/>
                  </a:lnTo>
                  <a:lnTo>
                    <a:pt x="41035" y="48079"/>
                  </a:lnTo>
                  <a:lnTo>
                    <a:pt x="40900" y="48117"/>
                  </a:lnTo>
                  <a:lnTo>
                    <a:pt x="40745" y="48137"/>
                  </a:lnTo>
                  <a:lnTo>
                    <a:pt x="40610" y="48137"/>
                  </a:lnTo>
                  <a:lnTo>
                    <a:pt x="1448" y="481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31"/>
            <p:cNvSpPr/>
            <p:nvPr/>
          </p:nvSpPr>
          <p:spPr>
            <a:xfrm>
              <a:off x="1833575" y="1604125"/>
              <a:ext cx="979075" cy="1131550"/>
            </a:xfrm>
            <a:custGeom>
              <a:avLst/>
              <a:gdLst/>
              <a:ahLst/>
              <a:cxnLst/>
              <a:rect l="l" t="t" r="r" b="b"/>
              <a:pathLst>
                <a:path w="39163" h="45262" extrusionOk="0">
                  <a:moveTo>
                    <a:pt x="19070" y="1"/>
                  </a:moveTo>
                  <a:lnTo>
                    <a:pt x="18568" y="20"/>
                  </a:lnTo>
                  <a:lnTo>
                    <a:pt x="18066" y="59"/>
                  </a:lnTo>
                  <a:lnTo>
                    <a:pt x="17564" y="97"/>
                  </a:lnTo>
                  <a:lnTo>
                    <a:pt x="17082" y="136"/>
                  </a:lnTo>
                  <a:lnTo>
                    <a:pt x="16599" y="213"/>
                  </a:lnTo>
                  <a:lnTo>
                    <a:pt x="16117" y="290"/>
                  </a:lnTo>
                  <a:lnTo>
                    <a:pt x="15634" y="368"/>
                  </a:lnTo>
                  <a:lnTo>
                    <a:pt x="14688" y="580"/>
                  </a:lnTo>
                  <a:lnTo>
                    <a:pt x="13762" y="831"/>
                  </a:lnTo>
                  <a:lnTo>
                    <a:pt x="12836" y="1120"/>
                  </a:lnTo>
                  <a:lnTo>
                    <a:pt x="11948" y="1448"/>
                  </a:lnTo>
                  <a:lnTo>
                    <a:pt x="11079" y="1815"/>
                  </a:lnTo>
                  <a:lnTo>
                    <a:pt x="10249" y="2220"/>
                  </a:lnTo>
                  <a:lnTo>
                    <a:pt x="9419" y="2664"/>
                  </a:lnTo>
                  <a:lnTo>
                    <a:pt x="8628" y="3147"/>
                  </a:lnTo>
                  <a:lnTo>
                    <a:pt x="7856" y="3649"/>
                  </a:lnTo>
                  <a:lnTo>
                    <a:pt x="7123" y="4208"/>
                  </a:lnTo>
                  <a:lnTo>
                    <a:pt x="6408" y="4788"/>
                  </a:lnTo>
                  <a:lnTo>
                    <a:pt x="5733" y="5386"/>
                  </a:lnTo>
                  <a:lnTo>
                    <a:pt x="5077" y="6042"/>
                  </a:lnTo>
                  <a:lnTo>
                    <a:pt x="4459" y="6698"/>
                  </a:lnTo>
                  <a:lnTo>
                    <a:pt x="3880" y="7393"/>
                  </a:lnTo>
                  <a:lnTo>
                    <a:pt x="3340" y="8127"/>
                  </a:lnTo>
                  <a:lnTo>
                    <a:pt x="2838" y="8860"/>
                  </a:lnTo>
                  <a:lnTo>
                    <a:pt x="2355" y="9632"/>
                  </a:lnTo>
                  <a:lnTo>
                    <a:pt x="1931" y="10443"/>
                  </a:lnTo>
                  <a:lnTo>
                    <a:pt x="1525" y="11253"/>
                  </a:lnTo>
                  <a:lnTo>
                    <a:pt x="1352" y="11659"/>
                  </a:lnTo>
                  <a:lnTo>
                    <a:pt x="1178" y="12083"/>
                  </a:lnTo>
                  <a:lnTo>
                    <a:pt x="1023" y="12508"/>
                  </a:lnTo>
                  <a:lnTo>
                    <a:pt x="869" y="12952"/>
                  </a:lnTo>
                  <a:lnTo>
                    <a:pt x="734" y="13376"/>
                  </a:lnTo>
                  <a:lnTo>
                    <a:pt x="618" y="13820"/>
                  </a:lnTo>
                  <a:lnTo>
                    <a:pt x="502" y="14264"/>
                  </a:lnTo>
                  <a:lnTo>
                    <a:pt x="386" y="14708"/>
                  </a:lnTo>
                  <a:lnTo>
                    <a:pt x="309" y="15171"/>
                  </a:lnTo>
                  <a:lnTo>
                    <a:pt x="213" y="15615"/>
                  </a:lnTo>
                  <a:lnTo>
                    <a:pt x="155" y="16079"/>
                  </a:lnTo>
                  <a:lnTo>
                    <a:pt x="97" y="16542"/>
                  </a:lnTo>
                  <a:lnTo>
                    <a:pt x="58" y="17005"/>
                  </a:lnTo>
                  <a:lnTo>
                    <a:pt x="20" y="17468"/>
                  </a:lnTo>
                  <a:lnTo>
                    <a:pt x="0" y="17951"/>
                  </a:lnTo>
                  <a:lnTo>
                    <a:pt x="0" y="18433"/>
                  </a:lnTo>
                  <a:lnTo>
                    <a:pt x="0" y="45262"/>
                  </a:lnTo>
                  <a:lnTo>
                    <a:pt x="39162" y="45262"/>
                  </a:lnTo>
                  <a:lnTo>
                    <a:pt x="39162" y="18433"/>
                  </a:lnTo>
                  <a:lnTo>
                    <a:pt x="39143" y="17912"/>
                  </a:lnTo>
                  <a:lnTo>
                    <a:pt x="39123" y="17410"/>
                  </a:lnTo>
                  <a:lnTo>
                    <a:pt x="39085" y="16908"/>
                  </a:lnTo>
                  <a:lnTo>
                    <a:pt x="39027" y="16407"/>
                  </a:lnTo>
                  <a:lnTo>
                    <a:pt x="38930" y="15654"/>
                  </a:lnTo>
                  <a:lnTo>
                    <a:pt x="38795" y="14920"/>
                  </a:lnTo>
                  <a:lnTo>
                    <a:pt x="38679" y="14341"/>
                  </a:lnTo>
                  <a:lnTo>
                    <a:pt x="38525" y="13801"/>
                  </a:lnTo>
                  <a:lnTo>
                    <a:pt x="38293" y="13029"/>
                  </a:lnTo>
                  <a:lnTo>
                    <a:pt x="38043" y="12257"/>
                  </a:lnTo>
                  <a:lnTo>
                    <a:pt x="37734" y="11524"/>
                  </a:lnTo>
                  <a:lnTo>
                    <a:pt x="37406" y="10790"/>
                  </a:lnTo>
                  <a:lnTo>
                    <a:pt x="37039" y="10076"/>
                  </a:lnTo>
                  <a:lnTo>
                    <a:pt x="36634" y="9381"/>
                  </a:lnTo>
                  <a:lnTo>
                    <a:pt x="36209" y="8706"/>
                  </a:lnTo>
                  <a:lnTo>
                    <a:pt x="35765" y="8049"/>
                  </a:lnTo>
                  <a:lnTo>
                    <a:pt x="35225" y="7355"/>
                  </a:lnTo>
                  <a:lnTo>
                    <a:pt x="34646" y="6660"/>
                  </a:lnTo>
                  <a:lnTo>
                    <a:pt x="34047" y="6023"/>
                  </a:lnTo>
                  <a:lnTo>
                    <a:pt x="33430" y="5386"/>
                  </a:lnTo>
                  <a:lnTo>
                    <a:pt x="32889" y="4923"/>
                  </a:lnTo>
                  <a:lnTo>
                    <a:pt x="32233" y="4363"/>
                  </a:lnTo>
                  <a:lnTo>
                    <a:pt x="31538" y="3822"/>
                  </a:lnTo>
                  <a:lnTo>
                    <a:pt x="30805" y="3321"/>
                  </a:lnTo>
                  <a:lnTo>
                    <a:pt x="30071" y="2857"/>
                  </a:lnTo>
                  <a:lnTo>
                    <a:pt x="29299" y="2413"/>
                  </a:lnTo>
                  <a:lnTo>
                    <a:pt x="28508" y="2027"/>
                  </a:lnTo>
                  <a:lnTo>
                    <a:pt x="27697" y="1641"/>
                  </a:lnTo>
                  <a:lnTo>
                    <a:pt x="26848" y="1313"/>
                  </a:lnTo>
                  <a:lnTo>
                    <a:pt x="25999" y="1005"/>
                  </a:lnTo>
                  <a:lnTo>
                    <a:pt x="25130" y="754"/>
                  </a:lnTo>
                  <a:lnTo>
                    <a:pt x="24242" y="522"/>
                  </a:lnTo>
                  <a:lnTo>
                    <a:pt x="23335" y="329"/>
                  </a:lnTo>
                  <a:lnTo>
                    <a:pt x="22409" y="194"/>
                  </a:lnTo>
                  <a:lnTo>
                    <a:pt x="21482" y="78"/>
                  </a:lnTo>
                  <a:lnTo>
                    <a:pt x="20537" y="20"/>
                  </a:lnTo>
                  <a:lnTo>
                    <a:pt x="1957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31"/>
            <p:cNvSpPr/>
            <p:nvPr/>
          </p:nvSpPr>
          <p:spPr>
            <a:xfrm>
              <a:off x="1833575" y="1604125"/>
              <a:ext cx="979075" cy="1131550"/>
            </a:xfrm>
            <a:custGeom>
              <a:avLst/>
              <a:gdLst/>
              <a:ahLst/>
              <a:cxnLst/>
              <a:rect l="l" t="t" r="r" b="b"/>
              <a:pathLst>
                <a:path w="39163" h="45262" fill="none" extrusionOk="0">
                  <a:moveTo>
                    <a:pt x="39162" y="18433"/>
                  </a:moveTo>
                  <a:lnTo>
                    <a:pt x="39162" y="45262"/>
                  </a:lnTo>
                  <a:lnTo>
                    <a:pt x="0" y="45262"/>
                  </a:lnTo>
                  <a:lnTo>
                    <a:pt x="0" y="18433"/>
                  </a:lnTo>
                  <a:lnTo>
                    <a:pt x="0" y="18433"/>
                  </a:lnTo>
                  <a:lnTo>
                    <a:pt x="0" y="17951"/>
                  </a:lnTo>
                  <a:lnTo>
                    <a:pt x="20" y="17468"/>
                  </a:lnTo>
                  <a:lnTo>
                    <a:pt x="58" y="17005"/>
                  </a:lnTo>
                  <a:lnTo>
                    <a:pt x="97" y="16542"/>
                  </a:lnTo>
                  <a:lnTo>
                    <a:pt x="155" y="16079"/>
                  </a:lnTo>
                  <a:lnTo>
                    <a:pt x="213" y="15615"/>
                  </a:lnTo>
                  <a:lnTo>
                    <a:pt x="309" y="15171"/>
                  </a:lnTo>
                  <a:lnTo>
                    <a:pt x="386" y="14708"/>
                  </a:lnTo>
                  <a:lnTo>
                    <a:pt x="502" y="14264"/>
                  </a:lnTo>
                  <a:lnTo>
                    <a:pt x="618" y="13820"/>
                  </a:lnTo>
                  <a:lnTo>
                    <a:pt x="734" y="13376"/>
                  </a:lnTo>
                  <a:lnTo>
                    <a:pt x="869" y="12952"/>
                  </a:lnTo>
                  <a:lnTo>
                    <a:pt x="1023" y="12508"/>
                  </a:lnTo>
                  <a:lnTo>
                    <a:pt x="1178" y="12083"/>
                  </a:lnTo>
                  <a:lnTo>
                    <a:pt x="1352" y="11659"/>
                  </a:lnTo>
                  <a:lnTo>
                    <a:pt x="1525" y="11253"/>
                  </a:lnTo>
                  <a:lnTo>
                    <a:pt x="1931" y="10443"/>
                  </a:lnTo>
                  <a:lnTo>
                    <a:pt x="2355" y="9632"/>
                  </a:lnTo>
                  <a:lnTo>
                    <a:pt x="2838" y="8860"/>
                  </a:lnTo>
                  <a:lnTo>
                    <a:pt x="3340" y="8127"/>
                  </a:lnTo>
                  <a:lnTo>
                    <a:pt x="3880" y="7393"/>
                  </a:lnTo>
                  <a:lnTo>
                    <a:pt x="4459" y="6698"/>
                  </a:lnTo>
                  <a:lnTo>
                    <a:pt x="5077" y="6042"/>
                  </a:lnTo>
                  <a:lnTo>
                    <a:pt x="5733" y="5386"/>
                  </a:lnTo>
                  <a:lnTo>
                    <a:pt x="6408" y="4788"/>
                  </a:lnTo>
                  <a:lnTo>
                    <a:pt x="7123" y="4208"/>
                  </a:lnTo>
                  <a:lnTo>
                    <a:pt x="7856" y="3649"/>
                  </a:lnTo>
                  <a:lnTo>
                    <a:pt x="8628" y="3147"/>
                  </a:lnTo>
                  <a:lnTo>
                    <a:pt x="9419" y="2664"/>
                  </a:lnTo>
                  <a:lnTo>
                    <a:pt x="10249" y="2220"/>
                  </a:lnTo>
                  <a:lnTo>
                    <a:pt x="11079" y="1815"/>
                  </a:lnTo>
                  <a:lnTo>
                    <a:pt x="11948" y="1448"/>
                  </a:lnTo>
                  <a:lnTo>
                    <a:pt x="12836" y="1120"/>
                  </a:lnTo>
                  <a:lnTo>
                    <a:pt x="13762" y="831"/>
                  </a:lnTo>
                  <a:lnTo>
                    <a:pt x="14688" y="580"/>
                  </a:lnTo>
                  <a:lnTo>
                    <a:pt x="15634" y="368"/>
                  </a:lnTo>
                  <a:lnTo>
                    <a:pt x="16117" y="290"/>
                  </a:lnTo>
                  <a:lnTo>
                    <a:pt x="16599" y="213"/>
                  </a:lnTo>
                  <a:lnTo>
                    <a:pt x="17082" y="136"/>
                  </a:lnTo>
                  <a:lnTo>
                    <a:pt x="17564" y="97"/>
                  </a:lnTo>
                  <a:lnTo>
                    <a:pt x="18066" y="59"/>
                  </a:lnTo>
                  <a:lnTo>
                    <a:pt x="18568" y="20"/>
                  </a:lnTo>
                  <a:lnTo>
                    <a:pt x="19070" y="1"/>
                  </a:lnTo>
                  <a:lnTo>
                    <a:pt x="19572" y="1"/>
                  </a:lnTo>
                  <a:lnTo>
                    <a:pt x="19572" y="1"/>
                  </a:lnTo>
                  <a:lnTo>
                    <a:pt x="20537" y="20"/>
                  </a:lnTo>
                  <a:lnTo>
                    <a:pt x="21482" y="78"/>
                  </a:lnTo>
                  <a:lnTo>
                    <a:pt x="22409" y="194"/>
                  </a:lnTo>
                  <a:lnTo>
                    <a:pt x="23335" y="329"/>
                  </a:lnTo>
                  <a:lnTo>
                    <a:pt x="24242" y="522"/>
                  </a:lnTo>
                  <a:lnTo>
                    <a:pt x="25130" y="754"/>
                  </a:lnTo>
                  <a:lnTo>
                    <a:pt x="25999" y="1005"/>
                  </a:lnTo>
                  <a:lnTo>
                    <a:pt x="26848" y="1313"/>
                  </a:lnTo>
                  <a:lnTo>
                    <a:pt x="27697" y="1641"/>
                  </a:lnTo>
                  <a:lnTo>
                    <a:pt x="28508" y="2027"/>
                  </a:lnTo>
                  <a:lnTo>
                    <a:pt x="29299" y="2413"/>
                  </a:lnTo>
                  <a:lnTo>
                    <a:pt x="30071" y="2857"/>
                  </a:lnTo>
                  <a:lnTo>
                    <a:pt x="30805" y="3321"/>
                  </a:lnTo>
                  <a:lnTo>
                    <a:pt x="31538" y="3822"/>
                  </a:lnTo>
                  <a:lnTo>
                    <a:pt x="32233" y="4363"/>
                  </a:lnTo>
                  <a:lnTo>
                    <a:pt x="32889" y="4923"/>
                  </a:lnTo>
                  <a:lnTo>
                    <a:pt x="32889" y="4923"/>
                  </a:lnTo>
                  <a:lnTo>
                    <a:pt x="33430" y="5386"/>
                  </a:lnTo>
                  <a:lnTo>
                    <a:pt x="33430" y="5386"/>
                  </a:lnTo>
                  <a:lnTo>
                    <a:pt x="34047" y="6023"/>
                  </a:lnTo>
                  <a:lnTo>
                    <a:pt x="34646" y="6660"/>
                  </a:lnTo>
                  <a:lnTo>
                    <a:pt x="35225" y="7355"/>
                  </a:lnTo>
                  <a:lnTo>
                    <a:pt x="35765" y="8049"/>
                  </a:lnTo>
                  <a:lnTo>
                    <a:pt x="35765" y="8049"/>
                  </a:lnTo>
                  <a:lnTo>
                    <a:pt x="36209" y="8706"/>
                  </a:lnTo>
                  <a:lnTo>
                    <a:pt x="36634" y="9381"/>
                  </a:lnTo>
                  <a:lnTo>
                    <a:pt x="37039" y="10076"/>
                  </a:lnTo>
                  <a:lnTo>
                    <a:pt x="37406" y="10790"/>
                  </a:lnTo>
                  <a:lnTo>
                    <a:pt x="37734" y="11524"/>
                  </a:lnTo>
                  <a:lnTo>
                    <a:pt x="38043" y="12257"/>
                  </a:lnTo>
                  <a:lnTo>
                    <a:pt x="38293" y="13029"/>
                  </a:lnTo>
                  <a:lnTo>
                    <a:pt x="38525" y="13801"/>
                  </a:lnTo>
                  <a:lnTo>
                    <a:pt x="38525" y="13801"/>
                  </a:lnTo>
                  <a:lnTo>
                    <a:pt x="38679" y="14341"/>
                  </a:lnTo>
                  <a:lnTo>
                    <a:pt x="38795" y="14920"/>
                  </a:lnTo>
                  <a:lnTo>
                    <a:pt x="38795" y="14920"/>
                  </a:lnTo>
                  <a:lnTo>
                    <a:pt x="38930" y="15654"/>
                  </a:lnTo>
                  <a:lnTo>
                    <a:pt x="39027" y="16407"/>
                  </a:lnTo>
                  <a:lnTo>
                    <a:pt x="39027" y="16407"/>
                  </a:lnTo>
                  <a:lnTo>
                    <a:pt x="39085" y="16908"/>
                  </a:lnTo>
                  <a:lnTo>
                    <a:pt x="39123" y="17410"/>
                  </a:lnTo>
                  <a:lnTo>
                    <a:pt x="39143" y="17912"/>
                  </a:lnTo>
                  <a:lnTo>
                    <a:pt x="39162" y="1843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31"/>
            <p:cNvSpPr/>
            <p:nvPr/>
          </p:nvSpPr>
          <p:spPr>
            <a:xfrm>
              <a:off x="2057950" y="1971825"/>
              <a:ext cx="249475" cy="216175"/>
            </a:xfrm>
            <a:custGeom>
              <a:avLst/>
              <a:gdLst/>
              <a:ahLst/>
              <a:cxnLst/>
              <a:rect l="l" t="t" r="r" b="b"/>
              <a:pathLst>
                <a:path w="9979" h="8647" extrusionOk="0">
                  <a:moveTo>
                    <a:pt x="3648" y="618"/>
                  </a:moveTo>
                  <a:lnTo>
                    <a:pt x="3899" y="637"/>
                  </a:lnTo>
                  <a:lnTo>
                    <a:pt x="4131" y="656"/>
                  </a:lnTo>
                  <a:lnTo>
                    <a:pt x="4362" y="695"/>
                  </a:lnTo>
                  <a:lnTo>
                    <a:pt x="4594" y="734"/>
                  </a:lnTo>
                  <a:lnTo>
                    <a:pt x="4806" y="792"/>
                  </a:lnTo>
                  <a:lnTo>
                    <a:pt x="5019" y="869"/>
                  </a:lnTo>
                  <a:lnTo>
                    <a:pt x="5424" y="1023"/>
                  </a:lnTo>
                  <a:lnTo>
                    <a:pt x="5810" y="1216"/>
                  </a:lnTo>
                  <a:lnTo>
                    <a:pt x="6196" y="1448"/>
                  </a:lnTo>
                  <a:lnTo>
                    <a:pt x="6563" y="1718"/>
                  </a:lnTo>
                  <a:lnTo>
                    <a:pt x="6929" y="1988"/>
                  </a:lnTo>
                  <a:lnTo>
                    <a:pt x="7277" y="2278"/>
                  </a:lnTo>
                  <a:lnTo>
                    <a:pt x="7644" y="2587"/>
                  </a:lnTo>
                  <a:lnTo>
                    <a:pt x="7875" y="2780"/>
                  </a:lnTo>
                  <a:lnTo>
                    <a:pt x="8126" y="2953"/>
                  </a:lnTo>
                  <a:lnTo>
                    <a:pt x="8473" y="3204"/>
                  </a:lnTo>
                  <a:lnTo>
                    <a:pt x="8628" y="3339"/>
                  </a:lnTo>
                  <a:lnTo>
                    <a:pt x="8763" y="3474"/>
                  </a:lnTo>
                  <a:lnTo>
                    <a:pt x="8898" y="3667"/>
                  </a:lnTo>
                  <a:lnTo>
                    <a:pt x="9014" y="3880"/>
                  </a:lnTo>
                  <a:lnTo>
                    <a:pt x="9130" y="4111"/>
                  </a:lnTo>
                  <a:lnTo>
                    <a:pt x="9207" y="4362"/>
                  </a:lnTo>
                  <a:lnTo>
                    <a:pt x="9284" y="4613"/>
                  </a:lnTo>
                  <a:lnTo>
                    <a:pt x="9323" y="4883"/>
                  </a:lnTo>
                  <a:lnTo>
                    <a:pt x="9361" y="5154"/>
                  </a:lnTo>
                  <a:lnTo>
                    <a:pt x="9361" y="5424"/>
                  </a:lnTo>
                  <a:lnTo>
                    <a:pt x="9342" y="5771"/>
                  </a:lnTo>
                  <a:lnTo>
                    <a:pt x="9265" y="6099"/>
                  </a:lnTo>
                  <a:lnTo>
                    <a:pt x="9168" y="6427"/>
                  </a:lnTo>
                  <a:lnTo>
                    <a:pt x="9014" y="6717"/>
                  </a:lnTo>
                  <a:lnTo>
                    <a:pt x="8840" y="6987"/>
                  </a:lnTo>
                  <a:lnTo>
                    <a:pt x="8628" y="7238"/>
                  </a:lnTo>
                  <a:lnTo>
                    <a:pt x="8396" y="7450"/>
                  </a:lnTo>
                  <a:lnTo>
                    <a:pt x="8261" y="7547"/>
                  </a:lnTo>
                  <a:lnTo>
                    <a:pt x="8126" y="7643"/>
                  </a:lnTo>
                  <a:lnTo>
                    <a:pt x="7837" y="7778"/>
                  </a:lnTo>
                  <a:lnTo>
                    <a:pt x="7566" y="7875"/>
                  </a:lnTo>
                  <a:lnTo>
                    <a:pt x="7238" y="7952"/>
                  </a:lnTo>
                  <a:lnTo>
                    <a:pt x="6891" y="8010"/>
                  </a:lnTo>
                  <a:lnTo>
                    <a:pt x="6505" y="8029"/>
                  </a:lnTo>
                  <a:lnTo>
                    <a:pt x="6061" y="8029"/>
                  </a:lnTo>
                  <a:lnTo>
                    <a:pt x="5617" y="8010"/>
                  </a:lnTo>
                  <a:lnTo>
                    <a:pt x="5192" y="7971"/>
                  </a:lnTo>
                  <a:lnTo>
                    <a:pt x="4768" y="7894"/>
                  </a:lnTo>
                  <a:lnTo>
                    <a:pt x="4362" y="7778"/>
                  </a:lnTo>
                  <a:lnTo>
                    <a:pt x="3957" y="7663"/>
                  </a:lnTo>
                  <a:lnTo>
                    <a:pt x="3571" y="7489"/>
                  </a:lnTo>
                  <a:lnTo>
                    <a:pt x="3204" y="7315"/>
                  </a:lnTo>
                  <a:lnTo>
                    <a:pt x="2818" y="7103"/>
                  </a:lnTo>
                  <a:lnTo>
                    <a:pt x="2471" y="6852"/>
                  </a:lnTo>
                  <a:lnTo>
                    <a:pt x="2143" y="6582"/>
                  </a:lnTo>
                  <a:lnTo>
                    <a:pt x="1834" y="6273"/>
                  </a:lnTo>
                  <a:lnTo>
                    <a:pt x="1564" y="5964"/>
                  </a:lnTo>
                  <a:lnTo>
                    <a:pt x="1313" y="5636"/>
                  </a:lnTo>
                  <a:lnTo>
                    <a:pt x="1101" y="5269"/>
                  </a:lnTo>
                  <a:lnTo>
                    <a:pt x="927" y="4903"/>
                  </a:lnTo>
                  <a:lnTo>
                    <a:pt x="792" y="4536"/>
                  </a:lnTo>
                  <a:lnTo>
                    <a:pt x="695" y="4169"/>
                  </a:lnTo>
                  <a:lnTo>
                    <a:pt x="637" y="3802"/>
                  </a:lnTo>
                  <a:lnTo>
                    <a:pt x="599" y="3455"/>
                  </a:lnTo>
                  <a:lnTo>
                    <a:pt x="618" y="3088"/>
                  </a:lnTo>
                  <a:lnTo>
                    <a:pt x="676" y="2760"/>
                  </a:lnTo>
                  <a:lnTo>
                    <a:pt x="772" y="2432"/>
                  </a:lnTo>
                  <a:lnTo>
                    <a:pt x="908" y="2143"/>
                  </a:lnTo>
                  <a:lnTo>
                    <a:pt x="1004" y="1969"/>
                  </a:lnTo>
                  <a:lnTo>
                    <a:pt x="1101" y="1814"/>
                  </a:lnTo>
                  <a:lnTo>
                    <a:pt x="1236" y="1660"/>
                  </a:lnTo>
                  <a:lnTo>
                    <a:pt x="1371" y="1525"/>
                  </a:lnTo>
                  <a:lnTo>
                    <a:pt x="1506" y="1390"/>
                  </a:lnTo>
                  <a:lnTo>
                    <a:pt x="1660" y="1274"/>
                  </a:lnTo>
                  <a:lnTo>
                    <a:pt x="1815" y="1158"/>
                  </a:lnTo>
                  <a:lnTo>
                    <a:pt x="1988" y="1042"/>
                  </a:lnTo>
                  <a:lnTo>
                    <a:pt x="2181" y="946"/>
                  </a:lnTo>
                  <a:lnTo>
                    <a:pt x="2374" y="869"/>
                  </a:lnTo>
                  <a:lnTo>
                    <a:pt x="2567" y="792"/>
                  </a:lnTo>
                  <a:lnTo>
                    <a:pt x="2760" y="734"/>
                  </a:lnTo>
                  <a:lnTo>
                    <a:pt x="2973" y="695"/>
                  </a:lnTo>
                  <a:lnTo>
                    <a:pt x="3166" y="656"/>
                  </a:lnTo>
                  <a:lnTo>
                    <a:pt x="3378" y="637"/>
                  </a:lnTo>
                  <a:lnTo>
                    <a:pt x="3590" y="618"/>
                  </a:lnTo>
                  <a:close/>
                  <a:moveTo>
                    <a:pt x="3590" y="0"/>
                  </a:moveTo>
                  <a:lnTo>
                    <a:pt x="3339" y="19"/>
                  </a:lnTo>
                  <a:lnTo>
                    <a:pt x="3069" y="39"/>
                  </a:lnTo>
                  <a:lnTo>
                    <a:pt x="2818" y="77"/>
                  </a:lnTo>
                  <a:lnTo>
                    <a:pt x="2587" y="155"/>
                  </a:lnTo>
                  <a:lnTo>
                    <a:pt x="2336" y="212"/>
                  </a:lnTo>
                  <a:lnTo>
                    <a:pt x="2104" y="309"/>
                  </a:lnTo>
                  <a:lnTo>
                    <a:pt x="1892" y="405"/>
                  </a:lnTo>
                  <a:lnTo>
                    <a:pt x="1680" y="521"/>
                  </a:lnTo>
                  <a:lnTo>
                    <a:pt x="1467" y="656"/>
                  </a:lnTo>
                  <a:lnTo>
                    <a:pt x="1274" y="792"/>
                  </a:lnTo>
                  <a:lnTo>
                    <a:pt x="1081" y="946"/>
                  </a:lnTo>
                  <a:lnTo>
                    <a:pt x="908" y="1100"/>
                  </a:lnTo>
                  <a:lnTo>
                    <a:pt x="753" y="1274"/>
                  </a:lnTo>
                  <a:lnTo>
                    <a:pt x="599" y="1448"/>
                  </a:lnTo>
                  <a:lnTo>
                    <a:pt x="483" y="1641"/>
                  </a:lnTo>
                  <a:lnTo>
                    <a:pt x="367" y="1853"/>
                  </a:lnTo>
                  <a:lnTo>
                    <a:pt x="271" y="2027"/>
                  </a:lnTo>
                  <a:lnTo>
                    <a:pt x="193" y="2220"/>
                  </a:lnTo>
                  <a:lnTo>
                    <a:pt x="136" y="2393"/>
                  </a:lnTo>
                  <a:lnTo>
                    <a:pt x="78" y="2606"/>
                  </a:lnTo>
                  <a:lnTo>
                    <a:pt x="39" y="2799"/>
                  </a:lnTo>
                  <a:lnTo>
                    <a:pt x="20" y="3011"/>
                  </a:lnTo>
                  <a:lnTo>
                    <a:pt x="0" y="3416"/>
                  </a:lnTo>
                  <a:lnTo>
                    <a:pt x="20" y="3860"/>
                  </a:lnTo>
                  <a:lnTo>
                    <a:pt x="78" y="4285"/>
                  </a:lnTo>
                  <a:lnTo>
                    <a:pt x="193" y="4729"/>
                  </a:lnTo>
                  <a:lnTo>
                    <a:pt x="348" y="5154"/>
                  </a:lnTo>
                  <a:lnTo>
                    <a:pt x="560" y="5559"/>
                  </a:lnTo>
                  <a:lnTo>
                    <a:pt x="792" y="5964"/>
                  </a:lnTo>
                  <a:lnTo>
                    <a:pt x="1081" y="6350"/>
                  </a:lnTo>
                  <a:lnTo>
                    <a:pt x="1390" y="6698"/>
                  </a:lnTo>
                  <a:lnTo>
                    <a:pt x="1718" y="7026"/>
                  </a:lnTo>
                  <a:lnTo>
                    <a:pt x="2085" y="7335"/>
                  </a:lnTo>
                  <a:lnTo>
                    <a:pt x="2490" y="7624"/>
                  </a:lnTo>
                  <a:lnTo>
                    <a:pt x="2915" y="7856"/>
                  </a:lnTo>
                  <a:lnTo>
                    <a:pt x="3282" y="8049"/>
                  </a:lnTo>
                  <a:lnTo>
                    <a:pt x="3668" y="8203"/>
                  </a:lnTo>
                  <a:lnTo>
                    <a:pt x="4073" y="8338"/>
                  </a:lnTo>
                  <a:lnTo>
                    <a:pt x="4478" y="8454"/>
                  </a:lnTo>
                  <a:lnTo>
                    <a:pt x="4903" y="8531"/>
                  </a:lnTo>
                  <a:lnTo>
                    <a:pt x="5327" y="8608"/>
                  </a:lnTo>
                  <a:lnTo>
                    <a:pt x="5752" y="8647"/>
                  </a:lnTo>
                  <a:lnTo>
                    <a:pt x="6543" y="8647"/>
                  </a:lnTo>
                  <a:lnTo>
                    <a:pt x="7007" y="8608"/>
                  </a:lnTo>
                  <a:lnTo>
                    <a:pt x="7451" y="8531"/>
                  </a:lnTo>
                  <a:lnTo>
                    <a:pt x="7856" y="8435"/>
                  </a:lnTo>
                  <a:lnTo>
                    <a:pt x="8030" y="8357"/>
                  </a:lnTo>
                  <a:lnTo>
                    <a:pt x="8203" y="8280"/>
                  </a:lnTo>
                  <a:lnTo>
                    <a:pt x="8435" y="8164"/>
                  </a:lnTo>
                  <a:lnTo>
                    <a:pt x="8609" y="8068"/>
                  </a:lnTo>
                  <a:lnTo>
                    <a:pt x="8763" y="7952"/>
                  </a:lnTo>
                  <a:lnTo>
                    <a:pt x="8917" y="7817"/>
                  </a:lnTo>
                  <a:lnTo>
                    <a:pt x="9072" y="7682"/>
                  </a:lnTo>
                  <a:lnTo>
                    <a:pt x="9207" y="7528"/>
                  </a:lnTo>
                  <a:lnTo>
                    <a:pt x="9323" y="7373"/>
                  </a:lnTo>
                  <a:lnTo>
                    <a:pt x="9439" y="7199"/>
                  </a:lnTo>
                  <a:lnTo>
                    <a:pt x="9554" y="7026"/>
                  </a:lnTo>
                  <a:lnTo>
                    <a:pt x="9632" y="6852"/>
                  </a:lnTo>
                  <a:lnTo>
                    <a:pt x="9728" y="6659"/>
                  </a:lnTo>
                  <a:lnTo>
                    <a:pt x="9805" y="6466"/>
                  </a:lnTo>
                  <a:lnTo>
                    <a:pt x="9863" y="6273"/>
                  </a:lnTo>
                  <a:lnTo>
                    <a:pt x="9902" y="6061"/>
                  </a:lnTo>
                  <a:lnTo>
                    <a:pt x="9940" y="5868"/>
                  </a:lnTo>
                  <a:lnTo>
                    <a:pt x="9960" y="5655"/>
                  </a:lnTo>
                  <a:lnTo>
                    <a:pt x="9979" y="5443"/>
                  </a:lnTo>
                  <a:lnTo>
                    <a:pt x="9979" y="5115"/>
                  </a:lnTo>
                  <a:lnTo>
                    <a:pt x="9940" y="4787"/>
                  </a:lnTo>
                  <a:lnTo>
                    <a:pt x="9882" y="4478"/>
                  </a:lnTo>
                  <a:lnTo>
                    <a:pt x="9805" y="4169"/>
                  </a:lnTo>
                  <a:lnTo>
                    <a:pt x="9689" y="3880"/>
                  </a:lnTo>
                  <a:lnTo>
                    <a:pt x="9554" y="3590"/>
                  </a:lnTo>
                  <a:lnTo>
                    <a:pt x="9419" y="3320"/>
                  </a:lnTo>
                  <a:lnTo>
                    <a:pt x="9246" y="3088"/>
                  </a:lnTo>
                  <a:lnTo>
                    <a:pt x="9072" y="2895"/>
                  </a:lnTo>
                  <a:lnTo>
                    <a:pt x="8879" y="2741"/>
                  </a:lnTo>
                  <a:lnTo>
                    <a:pt x="8686" y="2587"/>
                  </a:lnTo>
                  <a:lnTo>
                    <a:pt x="8473" y="2451"/>
                  </a:lnTo>
                  <a:lnTo>
                    <a:pt x="8261" y="2278"/>
                  </a:lnTo>
                  <a:lnTo>
                    <a:pt x="8049" y="2123"/>
                  </a:lnTo>
                  <a:lnTo>
                    <a:pt x="7644" y="1776"/>
                  </a:lnTo>
                  <a:lnTo>
                    <a:pt x="7238" y="1448"/>
                  </a:lnTo>
                  <a:lnTo>
                    <a:pt x="6814" y="1139"/>
                  </a:lnTo>
                  <a:lnTo>
                    <a:pt x="6389" y="849"/>
                  </a:lnTo>
                  <a:lnTo>
                    <a:pt x="5945" y="599"/>
                  </a:lnTo>
                  <a:lnTo>
                    <a:pt x="5694" y="483"/>
                  </a:lnTo>
                  <a:lnTo>
                    <a:pt x="5463" y="367"/>
                  </a:lnTo>
                  <a:lnTo>
                    <a:pt x="5212" y="290"/>
                  </a:lnTo>
                  <a:lnTo>
                    <a:pt x="4980" y="193"/>
                  </a:lnTo>
                  <a:lnTo>
                    <a:pt x="4710" y="135"/>
                  </a:lnTo>
                  <a:lnTo>
                    <a:pt x="4459" y="77"/>
                  </a:lnTo>
                  <a:lnTo>
                    <a:pt x="4034" y="19"/>
                  </a:lnTo>
                  <a:lnTo>
                    <a:pt x="359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31"/>
            <p:cNvSpPr/>
            <p:nvPr/>
          </p:nvSpPr>
          <p:spPr>
            <a:xfrm>
              <a:off x="2057950" y="1971825"/>
              <a:ext cx="249475" cy="216175"/>
            </a:xfrm>
            <a:custGeom>
              <a:avLst/>
              <a:gdLst/>
              <a:ahLst/>
              <a:cxnLst/>
              <a:rect l="l" t="t" r="r" b="b"/>
              <a:pathLst>
                <a:path w="9979" h="8647" fill="none" extrusionOk="0">
                  <a:moveTo>
                    <a:pt x="348" y="5154"/>
                  </a:moveTo>
                  <a:lnTo>
                    <a:pt x="348" y="5154"/>
                  </a:lnTo>
                  <a:lnTo>
                    <a:pt x="560" y="5559"/>
                  </a:lnTo>
                  <a:lnTo>
                    <a:pt x="792" y="5964"/>
                  </a:lnTo>
                  <a:lnTo>
                    <a:pt x="1081" y="6350"/>
                  </a:lnTo>
                  <a:lnTo>
                    <a:pt x="1390" y="6698"/>
                  </a:lnTo>
                  <a:lnTo>
                    <a:pt x="1718" y="7026"/>
                  </a:lnTo>
                  <a:lnTo>
                    <a:pt x="2085" y="7335"/>
                  </a:lnTo>
                  <a:lnTo>
                    <a:pt x="2490" y="7624"/>
                  </a:lnTo>
                  <a:lnTo>
                    <a:pt x="2915" y="7856"/>
                  </a:lnTo>
                  <a:lnTo>
                    <a:pt x="2915" y="7856"/>
                  </a:lnTo>
                  <a:lnTo>
                    <a:pt x="3282" y="8049"/>
                  </a:lnTo>
                  <a:lnTo>
                    <a:pt x="3668" y="8203"/>
                  </a:lnTo>
                  <a:lnTo>
                    <a:pt x="4073" y="8338"/>
                  </a:lnTo>
                  <a:lnTo>
                    <a:pt x="4478" y="8454"/>
                  </a:lnTo>
                  <a:lnTo>
                    <a:pt x="4903" y="8531"/>
                  </a:lnTo>
                  <a:lnTo>
                    <a:pt x="5327" y="8608"/>
                  </a:lnTo>
                  <a:lnTo>
                    <a:pt x="5752" y="8647"/>
                  </a:lnTo>
                  <a:lnTo>
                    <a:pt x="6196" y="8647"/>
                  </a:lnTo>
                  <a:lnTo>
                    <a:pt x="6196" y="8647"/>
                  </a:lnTo>
                  <a:lnTo>
                    <a:pt x="6543" y="8647"/>
                  </a:lnTo>
                  <a:lnTo>
                    <a:pt x="6543" y="8647"/>
                  </a:lnTo>
                  <a:lnTo>
                    <a:pt x="7007" y="8608"/>
                  </a:lnTo>
                  <a:lnTo>
                    <a:pt x="7451" y="8531"/>
                  </a:lnTo>
                  <a:lnTo>
                    <a:pt x="7856" y="8435"/>
                  </a:lnTo>
                  <a:lnTo>
                    <a:pt x="8030" y="8357"/>
                  </a:lnTo>
                  <a:lnTo>
                    <a:pt x="8203" y="8280"/>
                  </a:lnTo>
                  <a:lnTo>
                    <a:pt x="8203" y="8280"/>
                  </a:lnTo>
                  <a:lnTo>
                    <a:pt x="8435" y="8164"/>
                  </a:lnTo>
                  <a:lnTo>
                    <a:pt x="8435" y="8164"/>
                  </a:lnTo>
                  <a:lnTo>
                    <a:pt x="8609" y="8068"/>
                  </a:lnTo>
                  <a:lnTo>
                    <a:pt x="8763" y="7952"/>
                  </a:lnTo>
                  <a:lnTo>
                    <a:pt x="8917" y="7817"/>
                  </a:lnTo>
                  <a:lnTo>
                    <a:pt x="9072" y="7682"/>
                  </a:lnTo>
                  <a:lnTo>
                    <a:pt x="9207" y="7528"/>
                  </a:lnTo>
                  <a:lnTo>
                    <a:pt x="9323" y="7373"/>
                  </a:lnTo>
                  <a:lnTo>
                    <a:pt x="9439" y="7199"/>
                  </a:lnTo>
                  <a:lnTo>
                    <a:pt x="9554" y="7026"/>
                  </a:lnTo>
                  <a:lnTo>
                    <a:pt x="9632" y="6852"/>
                  </a:lnTo>
                  <a:lnTo>
                    <a:pt x="9728" y="6659"/>
                  </a:lnTo>
                  <a:lnTo>
                    <a:pt x="9805" y="6466"/>
                  </a:lnTo>
                  <a:lnTo>
                    <a:pt x="9863" y="6273"/>
                  </a:lnTo>
                  <a:lnTo>
                    <a:pt x="9902" y="6061"/>
                  </a:lnTo>
                  <a:lnTo>
                    <a:pt x="9940" y="5868"/>
                  </a:lnTo>
                  <a:lnTo>
                    <a:pt x="9960" y="5655"/>
                  </a:lnTo>
                  <a:lnTo>
                    <a:pt x="9979" y="5443"/>
                  </a:lnTo>
                  <a:lnTo>
                    <a:pt x="9979" y="5443"/>
                  </a:lnTo>
                  <a:lnTo>
                    <a:pt x="9979" y="5115"/>
                  </a:lnTo>
                  <a:lnTo>
                    <a:pt x="9940" y="4787"/>
                  </a:lnTo>
                  <a:lnTo>
                    <a:pt x="9882" y="4478"/>
                  </a:lnTo>
                  <a:lnTo>
                    <a:pt x="9805" y="4169"/>
                  </a:lnTo>
                  <a:lnTo>
                    <a:pt x="9689" y="3880"/>
                  </a:lnTo>
                  <a:lnTo>
                    <a:pt x="9554" y="3590"/>
                  </a:lnTo>
                  <a:lnTo>
                    <a:pt x="9419" y="3320"/>
                  </a:lnTo>
                  <a:lnTo>
                    <a:pt x="9246" y="3088"/>
                  </a:lnTo>
                  <a:lnTo>
                    <a:pt x="9246" y="3088"/>
                  </a:lnTo>
                  <a:lnTo>
                    <a:pt x="9072" y="2895"/>
                  </a:lnTo>
                  <a:lnTo>
                    <a:pt x="8879" y="2741"/>
                  </a:lnTo>
                  <a:lnTo>
                    <a:pt x="8686" y="2587"/>
                  </a:lnTo>
                  <a:lnTo>
                    <a:pt x="8473" y="2451"/>
                  </a:lnTo>
                  <a:lnTo>
                    <a:pt x="8473" y="2451"/>
                  </a:lnTo>
                  <a:lnTo>
                    <a:pt x="8261" y="2278"/>
                  </a:lnTo>
                  <a:lnTo>
                    <a:pt x="8049" y="2123"/>
                  </a:lnTo>
                  <a:lnTo>
                    <a:pt x="8049" y="2123"/>
                  </a:lnTo>
                  <a:lnTo>
                    <a:pt x="7644" y="1776"/>
                  </a:lnTo>
                  <a:lnTo>
                    <a:pt x="7238" y="1448"/>
                  </a:lnTo>
                  <a:lnTo>
                    <a:pt x="6814" y="1139"/>
                  </a:lnTo>
                  <a:lnTo>
                    <a:pt x="6389" y="849"/>
                  </a:lnTo>
                  <a:lnTo>
                    <a:pt x="5945" y="599"/>
                  </a:lnTo>
                  <a:lnTo>
                    <a:pt x="5694" y="483"/>
                  </a:lnTo>
                  <a:lnTo>
                    <a:pt x="5463" y="367"/>
                  </a:lnTo>
                  <a:lnTo>
                    <a:pt x="5212" y="290"/>
                  </a:lnTo>
                  <a:lnTo>
                    <a:pt x="4980" y="193"/>
                  </a:lnTo>
                  <a:lnTo>
                    <a:pt x="4710" y="135"/>
                  </a:lnTo>
                  <a:lnTo>
                    <a:pt x="4459" y="77"/>
                  </a:lnTo>
                  <a:lnTo>
                    <a:pt x="4459" y="77"/>
                  </a:lnTo>
                  <a:lnTo>
                    <a:pt x="4034" y="19"/>
                  </a:lnTo>
                  <a:lnTo>
                    <a:pt x="3590" y="0"/>
                  </a:lnTo>
                  <a:lnTo>
                    <a:pt x="3590" y="0"/>
                  </a:lnTo>
                  <a:lnTo>
                    <a:pt x="3339" y="19"/>
                  </a:lnTo>
                  <a:lnTo>
                    <a:pt x="3069" y="39"/>
                  </a:lnTo>
                  <a:lnTo>
                    <a:pt x="2818" y="77"/>
                  </a:lnTo>
                  <a:lnTo>
                    <a:pt x="2587" y="155"/>
                  </a:lnTo>
                  <a:lnTo>
                    <a:pt x="2336" y="212"/>
                  </a:lnTo>
                  <a:lnTo>
                    <a:pt x="2104" y="309"/>
                  </a:lnTo>
                  <a:lnTo>
                    <a:pt x="1892" y="405"/>
                  </a:lnTo>
                  <a:lnTo>
                    <a:pt x="1680" y="521"/>
                  </a:lnTo>
                  <a:lnTo>
                    <a:pt x="1467" y="656"/>
                  </a:lnTo>
                  <a:lnTo>
                    <a:pt x="1274" y="792"/>
                  </a:lnTo>
                  <a:lnTo>
                    <a:pt x="1081" y="946"/>
                  </a:lnTo>
                  <a:lnTo>
                    <a:pt x="908" y="1100"/>
                  </a:lnTo>
                  <a:lnTo>
                    <a:pt x="753" y="1274"/>
                  </a:lnTo>
                  <a:lnTo>
                    <a:pt x="599" y="1448"/>
                  </a:lnTo>
                  <a:lnTo>
                    <a:pt x="483" y="1641"/>
                  </a:lnTo>
                  <a:lnTo>
                    <a:pt x="367" y="1853"/>
                  </a:lnTo>
                  <a:lnTo>
                    <a:pt x="367" y="1853"/>
                  </a:lnTo>
                  <a:lnTo>
                    <a:pt x="271" y="2027"/>
                  </a:lnTo>
                  <a:lnTo>
                    <a:pt x="193" y="2220"/>
                  </a:lnTo>
                  <a:lnTo>
                    <a:pt x="136" y="2393"/>
                  </a:lnTo>
                  <a:lnTo>
                    <a:pt x="78" y="2606"/>
                  </a:lnTo>
                  <a:lnTo>
                    <a:pt x="39" y="2799"/>
                  </a:lnTo>
                  <a:lnTo>
                    <a:pt x="20" y="3011"/>
                  </a:lnTo>
                  <a:lnTo>
                    <a:pt x="0" y="3416"/>
                  </a:lnTo>
                  <a:lnTo>
                    <a:pt x="20" y="3860"/>
                  </a:lnTo>
                  <a:lnTo>
                    <a:pt x="78" y="4285"/>
                  </a:lnTo>
                  <a:lnTo>
                    <a:pt x="193" y="4729"/>
                  </a:lnTo>
                  <a:lnTo>
                    <a:pt x="348" y="515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31"/>
            <p:cNvSpPr/>
            <p:nvPr/>
          </p:nvSpPr>
          <p:spPr>
            <a:xfrm>
              <a:off x="2072900" y="1987250"/>
              <a:ext cx="219100" cy="185325"/>
            </a:xfrm>
            <a:custGeom>
              <a:avLst/>
              <a:gdLst/>
              <a:ahLst/>
              <a:cxnLst/>
              <a:rect l="l" t="t" r="r" b="b"/>
              <a:pathLst>
                <a:path w="8764" h="7413" fill="none" extrusionOk="0">
                  <a:moveTo>
                    <a:pt x="310" y="1526"/>
                  </a:moveTo>
                  <a:lnTo>
                    <a:pt x="310" y="1526"/>
                  </a:lnTo>
                  <a:lnTo>
                    <a:pt x="406" y="1352"/>
                  </a:lnTo>
                  <a:lnTo>
                    <a:pt x="503" y="1197"/>
                  </a:lnTo>
                  <a:lnTo>
                    <a:pt x="638" y="1043"/>
                  </a:lnTo>
                  <a:lnTo>
                    <a:pt x="773" y="908"/>
                  </a:lnTo>
                  <a:lnTo>
                    <a:pt x="908" y="773"/>
                  </a:lnTo>
                  <a:lnTo>
                    <a:pt x="1062" y="657"/>
                  </a:lnTo>
                  <a:lnTo>
                    <a:pt x="1217" y="541"/>
                  </a:lnTo>
                  <a:lnTo>
                    <a:pt x="1390" y="425"/>
                  </a:lnTo>
                  <a:lnTo>
                    <a:pt x="1583" y="329"/>
                  </a:lnTo>
                  <a:lnTo>
                    <a:pt x="1776" y="252"/>
                  </a:lnTo>
                  <a:lnTo>
                    <a:pt x="1969" y="175"/>
                  </a:lnTo>
                  <a:lnTo>
                    <a:pt x="2162" y="117"/>
                  </a:lnTo>
                  <a:lnTo>
                    <a:pt x="2375" y="78"/>
                  </a:lnTo>
                  <a:lnTo>
                    <a:pt x="2568" y="39"/>
                  </a:lnTo>
                  <a:lnTo>
                    <a:pt x="2780" y="20"/>
                  </a:lnTo>
                  <a:lnTo>
                    <a:pt x="2992" y="1"/>
                  </a:lnTo>
                  <a:lnTo>
                    <a:pt x="3050" y="1"/>
                  </a:lnTo>
                  <a:lnTo>
                    <a:pt x="3050" y="1"/>
                  </a:lnTo>
                  <a:lnTo>
                    <a:pt x="3301" y="20"/>
                  </a:lnTo>
                  <a:lnTo>
                    <a:pt x="3533" y="39"/>
                  </a:lnTo>
                  <a:lnTo>
                    <a:pt x="3764" y="78"/>
                  </a:lnTo>
                  <a:lnTo>
                    <a:pt x="3996" y="117"/>
                  </a:lnTo>
                  <a:lnTo>
                    <a:pt x="3996" y="117"/>
                  </a:lnTo>
                  <a:lnTo>
                    <a:pt x="4208" y="175"/>
                  </a:lnTo>
                  <a:lnTo>
                    <a:pt x="4421" y="252"/>
                  </a:lnTo>
                  <a:lnTo>
                    <a:pt x="4826" y="406"/>
                  </a:lnTo>
                  <a:lnTo>
                    <a:pt x="5212" y="599"/>
                  </a:lnTo>
                  <a:lnTo>
                    <a:pt x="5598" y="831"/>
                  </a:lnTo>
                  <a:lnTo>
                    <a:pt x="5965" y="1101"/>
                  </a:lnTo>
                  <a:lnTo>
                    <a:pt x="6331" y="1371"/>
                  </a:lnTo>
                  <a:lnTo>
                    <a:pt x="6679" y="1661"/>
                  </a:lnTo>
                  <a:lnTo>
                    <a:pt x="7046" y="1970"/>
                  </a:lnTo>
                  <a:lnTo>
                    <a:pt x="7046" y="1970"/>
                  </a:lnTo>
                  <a:lnTo>
                    <a:pt x="7277" y="2163"/>
                  </a:lnTo>
                  <a:lnTo>
                    <a:pt x="7528" y="2336"/>
                  </a:lnTo>
                  <a:lnTo>
                    <a:pt x="7528" y="2336"/>
                  </a:lnTo>
                  <a:lnTo>
                    <a:pt x="7875" y="2587"/>
                  </a:lnTo>
                  <a:lnTo>
                    <a:pt x="8030" y="2722"/>
                  </a:lnTo>
                  <a:lnTo>
                    <a:pt x="8165" y="2857"/>
                  </a:lnTo>
                  <a:lnTo>
                    <a:pt x="8165" y="2857"/>
                  </a:lnTo>
                  <a:lnTo>
                    <a:pt x="8300" y="3050"/>
                  </a:lnTo>
                  <a:lnTo>
                    <a:pt x="8416" y="3263"/>
                  </a:lnTo>
                  <a:lnTo>
                    <a:pt x="8532" y="3494"/>
                  </a:lnTo>
                  <a:lnTo>
                    <a:pt x="8609" y="3745"/>
                  </a:lnTo>
                  <a:lnTo>
                    <a:pt x="8686" y="3996"/>
                  </a:lnTo>
                  <a:lnTo>
                    <a:pt x="8725" y="4266"/>
                  </a:lnTo>
                  <a:lnTo>
                    <a:pt x="8763" y="4537"/>
                  </a:lnTo>
                  <a:lnTo>
                    <a:pt x="8763" y="4807"/>
                  </a:lnTo>
                  <a:lnTo>
                    <a:pt x="8763" y="4807"/>
                  </a:lnTo>
                  <a:lnTo>
                    <a:pt x="8744" y="5154"/>
                  </a:lnTo>
                  <a:lnTo>
                    <a:pt x="8667" y="5482"/>
                  </a:lnTo>
                  <a:lnTo>
                    <a:pt x="8570" y="5810"/>
                  </a:lnTo>
                  <a:lnTo>
                    <a:pt x="8416" y="6100"/>
                  </a:lnTo>
                  <a:lnTo>
                    <a:pt x="8242" y="6370"/>
                  </a:lnTo>
                  <a:lnTo>
                    <a:pt x="8030" y="6621"/>
                  </a:lnTo>
                  <a:lnTo>
                    <a:pt x="7798" y="6833"/>
                  </a:lnTo>
                  <a:lnTo>
                    <a:pt x="7663" y="6930"/>
                  </a:lnTo>
                  <a:lnTo>
                    <a:pt x="7528" y="7026"/>
                  </a:lnTo>
                  <a:lnTo>
                    <a:pt x="7528" y="7026"/>
                  </a:lnTo>
                  <a:lnTo>
                    <a:pt x="7239" y="7161"/>
                  </a:lnTo>
                  <a:lnTo>
                    <a:pt x="7239" y="7161"/>
                  </a:lnTo>
                  <a:lnTo>
                    <a:pt x="6968" y="7258"/>
                  </a:lnTo>
                  <a:lnTo>
                    <a:pt x="6640" y="7335"/>
                  </a:lnTo>
                  <a:lnTo>
                    <a:pt x="6293" y="7393"/>
                  </a:lnTo>
                  <a:lnTo>
                    <a:pt x="5907" y="7412"/>
                  </a:lnTo>
                  <a:lnTo>
                    <a:pt x="5907" y="7412"/>
                  </a:lnTo>
                  <a:lnTo>
                    <a:pt x="5463" y="7412"/>
                  </a:lnTo>
                  <a:lnTo>
                    <a:pt x="5019" y="7393"/>
                  </a:lnTo>
                  <a:lnTo>
                    <a:pt x="4594" y="7354"/>
                  </a:lnTo>
                  <a:lnTo>
                    <a:pt x="4170" y="7277"/>
                  </a:lnTo>
                  <a:lnTo>
                    <a:pt x="3764" y="7161"/>
                  </a:lnTo>
                  <a:lnTo>
                    <a:pt x="3359" y="7046"/>
                  </a:lnTo>
                  <a:lnTo>
                    <a:pt x="2973" y="6872"/>
                  </a:lnTo>
                  <a:lnTo>
                    <a:pt x="2606" y="6698"/>
                  </a:lnTo>
                  <a:lnTo>
                    <a:pt x="2606" y="6698"/>
                  </a:lnTo>
                  <a:lnTo>
                    <a:pt x="2220" y="6486"/>
                  </a:lnTo>
                  <a:lnTo>
                    <a:pt x="1873" y="6235"/>
                  </a:lnTo>
                  <a:lnTo>
                    <a:pt x="1545" y="5965"/>
                  </a:lnTo>
                  <a:lnTo>
                    <a:pt x="1236" y="5656"/>
                  </a:lnTo>
                  <a:lnTo>
                    <a:pt x="966" y="5347"/>
                  </a:lnTo>
                  <a:lnTo>
                    <a:pt x="715" y="5019"/>
                  </a:lnTo>
                  <a:lnTo>
                    <a:pt x="503" y="4652"/>
                  </a:lnTo>
                  <a:lnTo>
                    <a:pt x="329" y="4286"/>
                  </a:lnTo>
                  <a:lnTo>
                    <a:pt x="329" y="4286"/>
                  </a:lnTo>
                  <a:lnTo>
                    <a:pt x="194" y="3919"/>
                  </a:lnTo>
                  <a:lnTo>
                    <a:pt x="97" y="3552"/>
                  </a:lnTo>
                  <a:lnTo>
                    <a:pt x="39" y="3185"/>
                  </a:lnTo>
                  <a:lnTo>
                    <a:pt x="1" y="2838"/>
                  </a:lnTo>
                  <a:lnTo>
                    <a:pt x="20" y="2471"/>
                  </a:lnTo>
                  <a:lnTo>
                    <a:pt x="78" y="2143"/>
                  </a:lnTo>
                  <a:lnTo>
                    <a:pt x="174" y="1815"/>
                  </a:lnTo>
                  <a:lnTo>
                    <a:pt x="310" y="152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31"/>
            <p:cNvSpPr/>
            <p:nvPr/>
          </p:nvSpPr>
          <p:spPr>
            <a:xfrm>
              <a:off x="2169400" y="1973750"/>
              <a:ext cx="138025" cy="205100"/>
            </a:xfrm>
            <a:custGeom>
              <a:avLst/>
              <a:gdLst/>
              <a:ahLst/>
              <a:cxnLst/>
              <a:rect l="l" t="t" r="r" b="b"/>
              <a:pathLst>
                <a:path w="5521" h="8204" extrusionOk="0">
                  <a:moveTo>
                    <a:pt x="1" y="0"/>
                  </a:moveTo>
                  <a:lnTo>
                    <a:pt x="20" y="193"/>
                  </a:lnTo>
                  <a:lnTo>
                    <a:pt x="59" y="367"/>
                  </a:lnTo>
                  <a:lnTo>
                    <a:pt x="136" y="657"/>
                  </a:lnTo>
                  <a:lnTo>
                    <a:pt x="348" y="715"/>
                  </a:lnTo>
                  <a:lnTo>
                    <a:pt x="561" y="792"/>
                  </a:lnTo>
                  <a:lnTo>
                    <a:pt x="966" y="946"/>
                  </a:lnTo>
                  <a:lnTo>
                    <a:pt x="1352" y="1139"/>
                  </a:lnTo>
                  <a:lnTo>
                    <a:pt x="1738" y="1371"/>
                  </a:lnTo>
                  <a:lnTo>
                    <a:pt x="2105" y="1641"/>
                  </a:lnTo>
                  <a:lnTo>
                    <a:pt x="2471" y="1911"/>
                  </a:lnTo>
                  <a:lnTo>
                    <a:pt x="2819" y="2201"/>
                  </a:lnTo>
                  <a:lnTo>
                    <a:pt x="3186" y="2510"/>
                  </a:lnTo>
                  <a:lnTo>
                    <a:pt x="3417" y="2703"/>
                  </a:lnTo>
                  <a:lnTo>
                    <a:pt x="3668" y="2876"/>
                  </a:lnTo>
                  <a:lnTo>
                    <a:pt x="4015" y="3127"/>
                  </a:lnTo>
                  <a:lnTo>
                    <a:pt x="4170" y="3262"/>
                  </a:lnTo>
                  <a:lnTo>
                    <a:pt x="4305" y="3397"/>
                  </a:lnTo>
                  <a:lnTo>
                    <a:pt x="4440" y="3590"/>
                  </a:lnTo>
                  <a:lnTo>
                    <a:pt x="4556" y="3803"/>
                  </a:lnTo>
                  <a:lnTo>
                    <a:pt x="4672" y="4034"/>
                  </a:lnTo>
                  <a:lnTo>
                    <a:pt x="4749" y="4285"/>
                  </a:lnTo>
                  <a:lnTo>
                    <a:pt x="4826" y="4536"/>
                  </a:lnTo>
                  <a:lnTo>
                    <a:pt x="4865" y="4806"/>
                  </a:lnTo>
                  <a:lnTo>
                    <a:pt x="4903" y="5077"/>
                  </a:lnTo>
                  <a:lnTo>
                    <a:pt x="4903" y="5347"/>
                  </a:lnTo>
                  <a:lnTo>
                    <a:pt x="4884" y="5694"/>
                  </a:lnTo>
                  <a:lnTo>
                    <a:pt x="4807" y="6022"/>
                  </a:lnTo>
                  <a:lnTo>
                    <a:pt x="4710" y="6350"/>
                  </a:lnTo>
                  <a:lnTo>
                    <a:pt x="4556" y="6640"/>
                  </a:lnTo>
                  <a:lnTo>
                    <a:pt x="4382" y="6910"/>
                  </a:lnTo>
                  <a:lnTo>
                    <a:pt x="4170" y="7161"/>
                  </a:lnTo>
                  <a:lnTo>
                    <a:pt x="3938" y="7373"/>
                  </a:lnTo>
                  <a:lnTo>
                    <a:pt x="3803" y="7470"/>
                  </a:lnTo>
                  <a:lnTo>
                    <a:pt x="3668" y="7566"/>
                  </a:lnTo>
                  <a:lnTo>
                    <a:pt x="3379" y="7701"/>
                  </a:lnTo>
                  <a:lnTo>
                    <a:pt x="3745" y="8203"/>
                  </a:lnTo>
                  <a:lnTo>
                    <a:pt x="3977" y="8087"/>
                  </a:lnTo>
                  <a:lnTo>
                    <a:pt x="4151" y="7991"/>
                  </a:lnTo>
                  <a:lnTo>
                    <a:pt x="4305" y="7875"/>
                  </a:lnTo>
                  <a:lnTo>
                    <a:pt x="4459" y="7740"/>
                  </a:lnTo>
                  <a:lnTo>
                    <a:pt x="4614" y="7605"/>
                  </a:lnTo>
                  <a:lnTo>
                    <a:pt x="4749" y="7451"/>
                  </a:lnTo>
                  <a:lnTo>
                    <a:pt x="4865" y="7296"/>
                  </a:lnTo>
                  <a:lnTo>
                    <a:pt x="4981" y="7122"/>
                  </a:lnTo>
                  <a:lnTo>
                    <a:pt x="5096" y="6949"/>
                  </a:lnTo>
                  <a:lnTo>
                    <a:pt x="5174" y="6775"/>
                  </a:lnTo>
                  <a:lnTo>
                    <a:pt x="5270" y="6582"/>
                  </a:lnTo>
                  <a:lnTo>
                    <a:pt x="5347" y="6389"/>
                  </a:lnTo>
                  <a:lnTo>
                    <a:pt x="5405" y="6196"/>
                  </a:lnTo>
                  <a:lnTo>
                    <a:pt x="5444" y="5984"/>
                  </a:lnTo>
                  <a:lnTo>
                    <a:pt x="5482" y="5791"/>
                  </a:lnTo>
                  <a:lnTo>
                    <a:pt x="5502" y="5578"/>
                  </a:lnTo>
                  <a:lnTo>
                    <a:pt x="5521" y="5366"/>
                  </a:lnTo>
                  <a:lnTo>
                    <a:pt x="5521" y="5038"/>
                  </a:lnTo>
                  <a:lnTo>
                    <a:pt x="5482" y="4710"/>
                  </a:lnTo>
                  <a:lnTo>
                    <a:pt x="5424" y="4401"/>
                  </a:lnTo>
                  <a:lnTo>
                    <a:pt x="5347" y="4092"/>
                  </a:lnTo>
                  <a:lnTo>
                    <a:pt x="5231" y="3803"/>
                  </a:lnTo>
                  <a:lnTo>
                    <a:pt x="5096" y="3513"/>
                  </a:lnTo>
                  <a:lnTo>
                    <a:pt x="4961" y="3243"/>
                  </a:lnTo>
                  <a:lnTo>
                    <a:pt x="4788" y="3011"/>
                  </a:lnTo>
                  <a:lnTo>
                    <a:pt x="4614" y="2818"/>
                  </a:lnTo>
                  <a:lnTo>
                    <a:pt x="4421" y="2664"/>
                  </a:lnTo>
                  <a:lnTo>
                    <a:pt x="4228" y="2510"/>
                  </a:lnTo>
                  <a:lnTo>
                    <a:pt x="4015" y="2374"/>
                  </a:lnTo>
                  <a:lnTo>
                    <a:pt x="3803" y="2201"/>
                  </a:lnTo>
                  <a:lnTo>
                    <a:pt x="3591" y="2046"/>
                  </a:lnTo>
                  <a:lnTo>
                    <a:pt x="3186" y="1699"/>
                  </a:lnTo>
                  <a:lnTo>
                    <a:pt x="2780" y="1371"/>
                  </a:lnTo>
                  <a:lnTo>
                    <a:pt x="2356" y="1062"/>
                  </a:lnTo>
                  <a:lnTo>
                    <a:pt x="1931" y="772"/>
                  </a:lnTo>
                  <a:lnTo>
                    <a:pt x="1487" y="522"/>
                  </a:lnTo>
                  <a:lnTo>
                    <a:pt x="1236" y="406"/>
                  </a:lnTo>
                  <a:lnTo>
                    <a:pt x="1005" y="290"/>
                  </a:lnTo>
                  <a:lnTo>
                    <a:pt x="754" y="213"/>
                  </a:lnTo>
                  <a:lnTo>
                    <a:pt x="522" y="116"/>
                  </a:lnTo>
                  <a:lnTo>
                    <a:pt x="252" y="5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31"/>
            <p:cNvSpPr/>
            <p:nvPr/>
          </p:nvSpPr>
          <p:spPr>
            <a:xfrm>
              <a:off x="2169400" y="1973750"/>
              <a:ext cx="138025" cy="205100"/>
            </a:xfrm>
            <a:custGeom>
              <a:avLst/>
              <a:gdLst/>
              <a:ahLst/>
              <a:cxnLst/>
              <a:rect l="l" t="t" r="r" b="b"/>
              <a:pathLst>
                <a:path w="5521" h="8204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20" y="193"/>
                  </a:lnTo>
                  <a:lnTo>
                    <a:pt x="59" y="367"/>
                  </a:lnTo>
                  <a:lnTo>
                    <a:pt x="59" y="367"/>
                  </a:lnTo>
                  <a:lnTo>
                    <a:pt x="136" y="657"/>
                  </a:lnTo>
                  <a:lnTo>
                    <a:pt x="136" y="657"/>
                  </a:lnTo>
                  <a:lnTo>
                    <a:pt x="348" y="715"/>
                  </a:lnTo>
                  <a:lnTo>
                    <a:pt x="561" y="792"/>
                  </a:lnTo>
                  <a:lnTo>
                    <a:pt x="966" y="946"/>
                  </a:lnTo>
                  <a:lnTo>
                    <a:pt x="1352" y="1139"/>
                  </a:lnTo>
                  <a:lnTo>
                    <a:pt x="1738" y="1371"/>
                  </a:lnTo>
                  <a:lnTo>
                    <a:pt x="2105" y="1641"/>
                  </a:lnTo>
                  <a:lnTo>
                    <a:pt x="2471" y="1911"/>
                  </a:lnTo>
                  <a:lnTo>
                    <a:pt x="2819" y="2201"/>
                  </a:lnTo>
                  <a:lnTo>
                    <a:pt x="3186" y="2510"/>
                  </a:lnTo>
                  <a:lnTo>
                    <a:pt x="3186" y="2510"/>
                  </a:lnTo>
                  <a:lnTo>
                    <a:pt x="3417" y="2703"/>
                  </a:lnTo>
                  <a:lnTo>
                    <a:pt x="3668" y="2876"/>
                  </a:lnTo>
                  <a:lnTo>
                    <a:pt x="3668" y="2876"/>
                  </a:lnTo>
                  <a:lnTo>
                    <a:pt x="4015" y="3127"/>
                  </a:lnTo>
                  <a:lnTo>
                    <a:pt x="4170" y="3262"/>
                  </a:lnTo>
                  <a:lnTo>
                    <a:pt x="4305" y="3397"/>
                  </a:lnTo>
                  <a:lnTo>
                    <a:pt x="4305" y="3397"/>
                  </a:lnTo>
                  <a:lnTo>
                    <a:pt x="4440" y="3590"/>
                  </a:lnTo>
                  <a:lnTo>
                    <a:pt x="4556" y="3803"/>
                  </a:lnTo>
                  <a:lnTo>
                    <a:pt x="4672" y="4034"/>
                  </a:lnTo>
                  <a:lnTo>
                    <a:pt x="4749" y="4285"/>
                  </a:lnTo>
                  <a:lnTo>
                    <a:pt x="4826" y="4536"/>
                  </a:lnTo>
                  <a:lnTo>
                    <a:pt x="4865" y="4806"/>
                  </a:lnTo>
                  <a:lnTo>
                    <a:pt x="4903" y="5077"/>
                  </a:lnTo>
                  <a:lnTo>
                    <a:pt x="4903" y="5347"/>
                  </a:lnTo>
                  <a:lnTo>
                    <a:pt x="4903" y="5347"/>
                  </a:lnTo>
                  <a:lnTo>
                    <a:pt x="4884" y="5694"/>
                  </a:lnTo>
                  <a:lnTo>
                    <a:pt x="4807" y="6022"/>
                  </a:lnTo>
                  <a:lnTo>
                    <a:pt x="4710" y="6350"/>
                  </a:lnTo>
                  <a:lnTo>
                    <a:pt x="4556" y="6640"/>
                  </a:lnTo>
                  <a:lnTo>
                    <a:pt x="4382" y="6910"/>
                  </a:lnTo>
                  <a:lnTo>
                    <a:pt x="4170" y="7161"/>
                  </a:lnTo>
                  <a:lnTo>
                    <a:pt x="3938" y="7373"/>
                  </a:lnTo>
                  <a:lnTo>
                    <a:pt x="3803" y="7470"/>
                  </a:lnTo>
                  <a:lnTo>
                    <a:pt x="3668" y="7566"/>
                  </a:lnTo>
                  <a:lnTo>
                    <a:pt x="3668" y="7566"/>
                  </a:lnTo>
                  <a:lnTo>
                    <a:pt x="3379" y="7701"/>
                  </a:lnTo>
                  <a:lnTo>
                    <a:pt x="3379" y="7701"/>
                  </a:lnTo>
                  <a:lnTo>
                    <a:pt x="3745" y="8203"/>
                  </a:lnTo>
                  <a:lnTo>
                    <a:pt x="3745" y="8203"/>
                  </a:lnTo>
                  <a:lnTo>
                    <a:pt x="3977" y="8087"/>
                  </a:lnTo>
                  <a:lnTo>
                    <a:pt x="3977" y="8087"/>
                  </a:lnTo>
                  <a:lnTo>
                    <a:pt x="4151" y="7991"/>
                  </a:lnTo>
                  <a:lnTo>
                    <a:pt x="4305" y="7875"/>
                  </a:lnTo>
                  <a:lnTo>
                    <a:pt x="4459" y="7740"/>
                  </a:lnTo>
                  <a:lnTo>
                    <a:pt x="4614" y="7605"/>
                  </a:lnTo>
                  <a:lnTo>
                    <a:pt x="4749" y="7451"/>
                  </a:lnTo>
                  <a:lnTo>
                    <a:pt x="4865" y="7296"/>
                  </a:lnTo>
                  <a:lnTo>
                    <a:pt x="4981" y="7122"/>
                  </a:lnTo>
                  <a:lnTo>
                    <a:pt x="5096" y="6949"/>
                  </a:lnTo>
                  <a:lnTo>
                    <a:pt x="5174" y="6775"/>
                  </a:lnTo>
                  <a:lnTo>
                    <a:pt x="5270" y="6582"/>
                  </a:lnTo>
                  <a:lnTo>
                    <a:pt x="5347" y="6389"/>
                  </a:lnTo>
                  <a:lnTo>
                    <a:pt x="5405" y="6196"/>
                  </a:lnTo>
                  <a:lnTo>
                    <a:pt x="5444" y="5984"/>
                  </a:lnTo>
                  <a:lnTo>
                    <a:pt x="5482" y="5791"/>
                  </a:lnTo>
                  <a:lnTo>
                    <a:pt x="5502" y="5578"/>
                  </a:lnTo>
                  <a:lnTo>
                    <a:pt x="5521" y="5366"/>
                  </a:lnTo>
                  <a:lnTo>
                    <a:pt x="5521" y="5366"/>
                  </a:lnTo>
                  <a:lnTo>
                    <a:pt x="5521" y="5038"/>
                  </a:lnTo>
                  <a:lnTo>
                    <a:pt x="5482" y="4710"/>
                  </a:lnTo>
                  <a:lnTo>
                    <a:pt x="5424" y="4401"/>
                  </a:lnTo>
                  <a:lnTo>
                    <a:pt x="5347" y="4092"/>
                  </a:lnTo>
                  <a:lnTo>
                    <a:pt x="5231" y="3803"/>
                  </a:lnTo>
                  <a:lnTo>
                    <a:pt x="5096" y="3513"/>
                  </a:lnTo>
                  <a:lnTo>
                    <a:pt x="4961" y="3243"/>
                  </a:lnTo>
                  <a:lnTo>
                    <a:pt x="4788" y="3011"/>
                  </a:lnTo>
                  <a:lnTo>
                    <a:pt x="4788" y="3011"/>
                  </a:lnTo>
                  <a:lnTo>
                    <a:pt x="4614" y="2818"/>
                  </a:lnTo>
                  <a:lnTo>
                    <a:pt x="4421" y="2664"/>
                  </a:lnTo>
                  <a:lnTo>
                    <a:pt x="4228" y="2510"/>
                  </a:lnTo>
                  <a:lnTo>
                    <a:pt x="4015" y="2374"/>
                  </a:lnTo>
                  <a:lnTo>
                    <a:pt x="4015" y="2374"/>
                  </a:lnTo>
                  <a:lnTo>
                    <a:pt x="3803" y="2201"/>
                  </a:lnTo>
                  <a:lnTo>
                    <a:pt x="3591" y="2046"/>
                  </a:lnTo>
                  <a:lnTo>
                    <a:pt x="3591" y="2046"/>
                  </a:lnTo>
                  <a:lnTo>
                    <a:pt x="3186" y="1699"/>
                  </a:lnTo>
                  <a:lnTo>
                    <a:pt x="2780" y="1371"/>
                  </a:lnTo>
                  <a:lnTo>
                    <a:pt x="2356" y="1062"/>
                  </a:lnTo>
                  <a:lnTo>
                    <a:pt x="1931" y="772"/>
                  </a:lnTo>
                  <a:lnTo>
                    <a:pt x="1487" y="522"/>
                  </a:lnTo>
                  <a:lnTo>
                    <a:pt x="1236" y="406"/>
                  </a:lnTo>
                  <a:lnTo>
                    <a:pt x="1005" y="290"/>
                  </a:lnTo>
                  <a:lnTo>
                    <a:pt x="754" y="213"/>
                  </a:lnTo>
                  <a:lnTo>
                    <a:pt x="522" y="116"/>
                  </a:lnTo>
                  <a:lnTo>
                    <a:pt x="252" y="5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31"/>
            <p:cNvSpPr/>
            <p:nvPr/>
          </p:nvSpPr>
          <p:spPr>
            <a:xfrm>
              <a:off x="2438175" y="2243000"/>
              <a:ext cx="202675" cy="62750"/>
            </a:xfrm>
            <a:custGeom>
              <a:avLst/>
              <a:gdLst/>
              <a:ahLst/>
              <a:cxnLst/>
              <a:rect l="l" t="t" r="r" b="b"/>
              <a:pathLst>
                <a:path w="8107" h="2510" extrusionOk="0">
                  <a:moveTo>
                    <a:pt x="6215" y="0"/>
                  </a:moveTo>
                  <a:lnTo>
                    <a:pt x="1660" y="77"/>
                  </a:lnTo>
                  <a:lnTo>
                    <a:pt x="1120" y="637"/>
                  </a:lnTo>
                  <a:lnTo>
                    <a:pt x="1" y="1815"/>
                  </a:lnTo>
                  <a:lnTo>
                    <a:pt x="309" y="1950"/>
                  </a:lnTo>
                  <a:lnTo>
                    <a:pt x="618" y="2065"/>
                  </a:lnTo>
                  <a:lnTo>
                    <a:pt x="927" y="2162"/>
                  </a:lnTo>
                  <a:lnTo>
                    <a:pt x="1255" y="2239"/>
                  </a:lnTo>
                  <a:lnTo>
                    <a:pt x="1602" y="2316"/>
                  </a:lnTo>
                  <a:lnTo>
                    <a:pt x="1931" y="2374"/>
                  </a:lnTo>
                  <a:lnTo>
                    <a:pt x="2606" y="2452"/>
                  </a:lnTo>
                  <a:lnTo>
                    <a:pt x="3301" y="2490"/>
                  </a:lnTo>
                  <a:lnTo>
                    <a:pt x="3957" y="2509"/>
                  </a:lnTo>
                  <a:lnTo>
                    <a:pt x="4613" y="2490"/>
                  </a:lnTo>
                  <a:lnTo>
                    <a:pt x="5250" y="2452"/>
                  </a:lnTo>
                  <a:lnTo>
                    <a:pt x="5849" y="2374"/>
                  </a:lnTo>
                  <a:lnTo>
                    <a:pt x="6389" y="2316"/>
                  </a:lnTo>
                  <a:lnTo>
                    <a:pt x="6872" y="2239"/>
                  </a:lnTo>
                  <a:lnTo>
                    <a:pt x="7296" y="2162"/>
                  </a:lnTo>
                  <a:lnTo>
                    <a:pt x="7895" y="2027"/>
                  </a:lnTo>
                  <a:lnTo>
                    <a:pt x="8107" y="1969"/>
                  </a:lnTo>
                  <a:lnTo>
                    <a:pt x="7373" y="1216"/>
                  </a:lnTo>
                  <a:lnTo>
                    <a:pt x="6215" y="0"/>
                  </a:lnTo>
                  <a:close/>
                </a:path>
              </a:pathLst>
            </a:custGeom>
            <a:solidFill>
              <a:srgbClr val="FFE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31"/>
            <p:cNvSpPr/>
            <p:nvPr/>
          </p:nvSpPr>
          <p:spPr>
            <a:xfrm>
              <a:off x="2466150" y="2243000"/>
              <a:ext cx="156375" cy="38625"/>
            </a:xfrm>
            <a:custGeom>
              <a:avLst/>
              <a:gdLst/>
              <a:ahLst/>
              <a:cxnLst/>
              <a:rect l="l" t="t" r="r" b="b"/>
              <a:pathLst>
                <a:path w="6255" h="1545" extrusionOk="0">
                  <a:moveTo>
                    <a:pt x="5096" y="0"/>
                  </a:moveTo>
                  <a:lnTo>
                    <a:pt x="541" y="77"/>
                  </a:lnTo>
                  <a:lnTo>
                    <a:pt x="1" y="637"/>
                  </a:lnTo>
                  <a:lnTo>
                    <a:pt x="368" y="792"/>
                  </a:lnTo>
                  <a:lnTo>
                    <a:pt x="754" y="927"/>
                  </a:lnTo>
                  <a:lnTo>
                    <a:pt x="1120" y="1062"/>
                  </a:lnTo>
                  <a:lnTo>
                    <a:pt x="1526" y="1178"/>
                  </a:lnTo>
                  <a:lnTo>
                    <a:pt x="1912" y="1274"/>
                  </a:lnTo>
                  <a:lnTo>
                    <a:pt x="2317" y="1371"/>
                  </a:lnTo>
                  <a:lnTo>
                    <a:pt x="2722" y="1448"/>
                  </a:lnTo>
                  <a:lnTo>
                    <a:pt x="3128" y="1506"/>
                  </a:lnTo>
                  <a:lnTo>
                    <a:pt x="3552" y="1525"/>
                  </a:lnTo>
                  <a:lnTo>
                    <a:pt x="3958" y="1544"/>
                  </a:lnTo>
                  <a:lnTo>
                    <a:pt x="4344" y="1544"/>
                  </a:lnTo>
                  <a:lnTo>
                    <a:pt x="4749" y="1525"/>
                  </a:lnTo>
                  <a:lnTo>
                    <a:pt x="5135" y="1486"/>
                  </a:lnTo>
                  <a:lnTo>
                    <a:pt x="5521" y="1429"/>
                  </a:lnTo>
                  <a:lnTo>
                    <a:pt x="5907" y="1332"/>
                  </a:lnTo>
                  <a:lnTo>
                    <a:pt x="6254" y="1216"/>
                  </a:lnTo>
                  <a:lnTo>
                    <a:pt x="5096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31"/>
            <p:cNvSpPr/>
            <p:nvPr/>
          </p:nvSpPr>
          <p:spPr>
            <a:xfrm>
              <a:off x="2177125" y="1901375"/>
              <a:ext cx="697275" cy="362400"/>
            </a:xfrm>
            <a:custGeom>
              <a:avLst/>
              <a:gdLst/>
              <a:ahLst/>
              <a:cxnLst/>
              <a:rect l="l" t="t" r="r" b="b"/>
              <a:pathLst>
                <a:path w="27891" h="14496" extrusionOk="0">
                  <a:moveTo>
                    <a:pt x="1" y="0"/>
                  </a:moveTo>
                  <a:lnTo>
                    <a:pt x="310" y="946"/>
                  </a:lnTo>
                  <a:lnTo>
                    <a:pt x="676" y="1969"/>
                  </a:lnTo>
                  <a:lnTo>
                    <a:pt x="1159" y="3281"/>
                  </a:lnTo>
                  <a:lnTo>
                    <a:pt x="1275" y="3629"/>
                  </a:lnTo>
                  <a:lnTo>
                    <a:pt x="1429" y="4034"/>
                  </a:lnTo>
                  <a:lnTo>
                    <a:pt x="1815" y="5057"/>
                  </a:lnTo>
                  <a:lnTo>
                    <a:pt x="2240" y="6119"/>
                  </a:lnTo>
                  <a:lnTo>
                    <a:pt x="2684" y="7199"/>
                  </a:lnTo>
                  <a:lnTo>
                    <a:pt x="3147" y="8261"/>
                  </a:lnTo>
                  <a:lnTo>
                    <a:pt x="3610" y="9284"/>
                  </a:lnTo>
                  <a:lnTo>
                    <a:pt x="4093" y="10230"/>
                  </a:lnTo>
                  <a:lnTo>
                    <a:pt x="4556" y="11098"/>
                  </a:lnTo>
                  <a:lnTo>
                    <a:pt x="4787" y="11504"/>
                  </a:lnTo>
                  <a:lnTo>
                    <a:pt x="5000" y="11851"/>
                  </a:lnTo>
                  <a:lnTo>
                    <a:pt x="5115" y="12025"/>
                  </a:lnTo>
                  <a:lnTo>
                    <a:pt x="5251" y="12160"/>
                  </a:lnTo>
                  <a:lnTo>
                    <a:pt x="5386" y="12314"/>
                  </a:lnTo>
                  <a:lnTo>
                    <a:pt x="5540" y="12449"/>
                  </a:lnTo>
                  <a:lnTo>
                    <a:pt x="5694" y="12584"/>
                  </a:lnTo>
                  <a:lnTo>
                    <a:pt x="5868" y="12720"/>
                  </a:lnTo>
                  <a:lnTo>
                    <a:pt x="6254" y="12951"/>
                  </a:lnTo>
                  <a:lnTo>
                    <a:pt x="6698" y="13183"/>
                  </a:lnTo>
                  <a:lnTo>
                    <a:pt x="7161" y="13395"/>
                  </a:lnTo>
                  <a:lnTo>
                    <a:pt x="7682" y="13569"/>
                  </a:lnTo>
                  <a:lnTo>
                    <a:pt x="8223" y="13742"/>
                  </a:lnTo>
                  <a:lnTo>
                    <a:pt x="8802" y="13897"/>
                  </a:lnTo>
                  <a:lnTo>
                    <a:pt x="9400" y="14032"/>
                  </a:lnTo>
                  <a:lnTo>
                    <a:pt x="10018" y="14129"/>
                  </a:lnTo>
                  <a:lnTo>
                    <a:pt x="10655" y="14225"/>
                  </a:lnTo>
                  <a:lnTo>
                    <a:pt x="11330" y="14322"/>
                  </a:lnTo>
                  <a:lnTo>
                    <a:pt x="11987" y="14379"/>
                  </a:lnTo>
                  <a:lnTo>
                    <a:pt x="12681" y="14437"/>
                  </a:lnTo>
                  <a:lnTo>
                    <a:pt x="13357" y="14457"/>
                  </a:lnTo>
                  <a:lnTo>
                    <a:pt x="14052" y="14476"/>
                  </a:lnTo>
                  <a:lnTo>
                    <a:pt x="14747" y="14495"/>
                  </a:lnTo>
                  <a:lnTo>
                    <a:pt x="15441" y="14476"/>
                  </a:lnTo>
                  <a:lnTo>
                    <a:pt x="16117" y="14457"/>
                  </a:lnTo>
                  <a:lnTo>
                    <a:pt x="16773" y="14418"/>
                  </a:lnTo>
                  <a:lnTo>
                    <a:pt x="17429" y="14379"/>
                  </a:lnTo>
                  <a:lnTo>
                    <a:pt x="18066" y="14322"/>
                  </a:lnTo>
                  <a:lnTo>
                    <a:pt x="18665" y="14244"/>
                  </a:lnTo>
                  <a:lnTo>
                    <a:pt x="19263" y="14167"/>
                  </a:lnTo>
                  <a:lnTo>
                    <a:pt x="19823" y="14071"/>
                  </a:lnTo>
                  <a:lnTo>
                    <a:pt x="20344" y="13974"/>
                  </a:lnTo>
                  <a:lnTo>
                    <a:pt x="20826" y="13858"/>
                  </a:lnTo>
                  <a:lnTo>
                    <a:pt x="21290" y="13742"/>
                  </a:lnTo>
                  <a:lnTo>
                    <a:pt x="21695" y="13607"/>
                  </a:lnTo>
                  <a:lnTo>
                    <a:pt x="22062" y="13472"/>
                  </a:lnTo>
                  <a:lnTo>
                    <a:pt x="22370" y="13318"/>
                  </a:lnTo>
                  <a:lnTo>
                    <a:pt x="22544" y="13221"/>
                  </a:lnTo>
                  <a:lnTo>
                    <a:pt x="22718" y="13086"/>
                  </a:lnTo>
                  <a:lnTo>
                    <a:pt x="22892" y="12932"/>
                  </a:lnTo>
                  <a:lnTo>
                    <a:pt x="23065" y="12777"/>
                  </a:lnTo>
                  <a:lnTo>
                    <a:pt x="23239" y="12584"/>
                  </a:lnTo>
                  <a:lnTo>
                    <a:pt x="23413" y="12391"/>
                  </a:lnTo>
                  <a:lnTo>
                    <a:pt x="23741" y="11948"/>
                  </a:lnTo>
                  <a:lnTo>
                    <a:pt x="24069" y="11426"/>
                  </a:lnTo>
                  <a:lnTo>
                    <a:pt x="24378" y="10867"/>
                  </a:lnTo>
                  <a:lnTo>
                    <a:pt x="24687" y="10268"/>
                  </a:lnTo>
                  <a:lnTo>
                    <a:pt x="24995" y="9631"/>
                  </a:lnTo>
                  <a:lnTo>
                    <a:pt x="25266" y="8956"/>
                  </a:lnTo>
                  <a:lnTo>
                    <a:pt x="25555" y="8280"/>
                  </a:lnTo>
                  <a:lnTo>
                    <a:pt x="25806" y="7566"/>
                  </a:lnTo>
                  <a:lnTo>
                    <a:pt x="26057" y="6852"/>
                  </a:lnTo>
                  <a:lnTo>
                    <a:pt x="26520" y="5443"/>
                  </a:lnTo>
                  <a:lnTo>
                    <a:pt x="26925" y="4092"/>
                  </a:lnTo>
                  <a:lnTo>
                    <a:pt x="27022" y="3706"/>
                  </a:lnTo>
                  <a:lnTo>
                    <a:pt x="27157" y="3243"/>
                  </a:lnTo>
                  <a:lnTo>
                    <a:pt x="27466" y="2046"/>
                  </a:lnTo>
                  <a:lnTo>
                    <a:pt x="27698" y="1120"/>
                  </a:lnTo>
                  <a:lnTo>
                    <a:pt x="27891" y="290"/>
                  </a:lnTo>
                  <a:lnTo>
                    <a:pt x="27717" y="2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31"/>
            <p:cNvSpPr/>
            <p:nvPr/>
          </p:nvSpPr>
          <p:spPr>
            <a:xfrm>
              <a:off x="2177125" y="1901375"/>
              <a:ext cx="697275" cy="362400"/>
            </a:xfrm>
            <a:custGeom>
              <a:avLst/>
              <a:gdLst/>
              <a:ahLst/>
              <a:cxnLst/>
              <a:rect l="l" t="t" r="r" b="b"/>
              <a:pathLst>
                <a:path w="27891" h="14496" fill="none" extrusionOk="0">
                  <a:moveTo>
                    <a:pt x="27891" y="290"/>
                  </a:moveTo>
                  <a:lnTo>
                    <a:pt x="27891" y="290"/>
                  </a:lnTo>
                  <a:lnTo>
                    <a:pt x="27698" y="1120"/>
                  </a:lnTo>
                  <a:lnTo>
                    <a:pt x="27466" y="2046"/>
                  </a:lnTo>
                  <a:lnTo>
                    <a:pt x="27157" y="3243"/>
                  </a:lnTo>
                  <a:lnTo>
                    <a:pt x="27157" y="3243"/>
                  </a:lnTo>
                  <a:lnTo>
                    <a:pt x="27022" y="3706"/>
                  </a:lnTo>
                  <a:lnTo>
                    <a:pt x="27022" y="3706"/>
                  </a:lnTo>
                  <a:lnTo>
                    <a:pt x="26925" y="4092"/>
                  </a:lnTo>
                  <a:lnTo>
                    <a:pt x="26925" y="4092"/>
                  </a:lnTo>
                  <a:lnTo>
                    <a:pt x="26520" y="5443"/>
                  </a:lnTo>
                  <a:lnTo>
                    <a:pt x="26057" y="6852"/>
                  </a:lnTo>
                  <a:lnTo>
                    <a:pt x="25806" y="7566"/>
                  </a:lnTo>
                  <a:lnTo>
                    <a:pt x="25555" y="8280"/>
                  </a:lnTo>
                  <a:lnTo>
                    <a:pt x="25266" y="8956"/>
                  </a:lnTo>
                  <a:lnTo>
                    <a:pt x="24995" y="9631"/>
                  </a:lnTo>
                  <a:lnTo>
                    <a:pt x="24687" y="10268"/>
                  </a:lnTo>
                  <a:lnTo>
                    <a:pt x="24378" y="10867"/>
                  </a:lnTo>
                  <a:lnTo>
                    <a:pt x="24069" y="11426"/>
                  </a:lnTo>
                  <a:lnTo>
                    <a:pt x="23741" y="11948"/>
                  </a:lnTo>
                  <a:lnTo>
                    <a:pt x="23413" y="12391"/>
                  </a:lnTo>
                  <a:lnTo>
                    <a:pt x="23239" y="12584"/>
                  </a:lnTo>
                  <a:lnTo>
                    <a:pt x="23065" y="12777"/>
                  </a:lnTo>
                  <a:lnTo>
                    <a:pt x="22892" y="12932"/>
                  </a:lnTo>
                  <a:lnTo>
                    <a:pt x="22718" y="13086"/>
                  </a:lnTo>
                  <a:lnTo>
                    <a:pt x="22544" y="13221"/>
                  </a:lnTo>
                  <a:lnTo>
                    <a:pt x="22370" y="13318"/>
                  </a:lnTo>
                  <a:lnTo>
                    <a:pt x="22370" y="13318"/>
                  </a:lnTo>
                  <a:lnTo>
                    <a:pt x="22062" y="13472"/>
                  </a:lnTo>
                  <a:lnTo>
                    <a:pt x="21695" y="13607"/>
                  </a:lnTo>
                  <a:lnTo>
                    <a:pt x="21290" y="13742"/>
                  </a:lnTo>
                  <a:lnTo>
                    <a:pt x="20826" y="13858"/>
                  </a:lnTo>
                  <a:lnTo>
                    <a:pt x="20344" y="13974"/>
                  </a:lnTo>
                  <a:lnTo>
                    <a:pt x="19823" y="14071"/>
                  </a:lnTo>
                  <a:lnTo>
                    <a:pt x="19263" y="14167"/>
                  </a:lnTo>
                  <a:lnTo>
                    <a:pt x="18665" y="14244"/>
                  </a:lnTo>
                  <a:lnTo>
                    <a:pt x="18066" y="14322"/>
                  </a:lnTo>
                  <a:lnTo>
                    <a:pt x="17429" y="14379"/>
                  </a:lnTo>
                  <a:lnTo>
                    <a:pt x="16773" y="14418"/>
                  </a:lnTo>
                  <a:lnTo>
                    <a:pt x="16117" y="14457"/>
                  </a:lnTo>
                  <a:lnTo>
                    <a:pt x="15441" y="14476"/>
                  </a:lnTo>
                  <a:lnTo>
                    <a:pt x="14747" y="14495"/>
                  </a:lnTo>
                  <a:lnTo>
                    <a:pt x="14052" y="14476"/>
                  </a:lnTo>
                  <a:lnTo>
                    <a:pt x="13357" y="14457"/>
                  </a:lnTo>
                  <a:lnTo>
                    <a:pt x="12681" y="14437"/>
                  </a:lnTo>
                  <a:lnTo>
                    <a:pt x="11987" y="14379"/>
                  </a:lnTo>
                  <a:lnTo>
                    <a:pt x="11330" y="14322"/>
                  </a:lnTo>
                  <a:lnTo>
                    <a:pt x="10655" y="14225"/>
                  </a:lnTo>
                  <a:lnTo>
                    <a:pt x="10018" y="14129"/>
                  </a:lnTo>
                  <a:lnTo>
                    <a:pt x="9400" y="14032"/>
                  </a:lnTo>
                  <a:lnTo>
                    <a:pt x="8802" y="13897"/>
                  </a:lnTo>
                  <a:lnTo>
                    <a:pt x="8223" y="13742"/>
                  </a:lnTo>
                  <a:lnTo>
                    <a:pt x="7682" y="13569"/>
                  </a:lnTo>
                  <a:lnTo>
                    <a:pt x="7161" y="13395"/>
                  </a:lnTo>
                  <a:lnTo>
                    <a:pt x="6698" y="13183"/>
                  </a:lnTo>
                  <a:lnTo>
                    <a:pt x="6254" y="12951"/>
                  </a:lnTo>
                  <a:lnTo>
                    <a:pt x="5868" y="12720"/>
                  </a:lnTo>
                  <a:lnTo>
                    <a:pt x="5694" y="12584"/>
                  </a:lnTo>
                  <a:lnTo>
                    <a:pt x="5540" y="12449"/>
                  </a:lnTo>
                  <a:lnTo>
                    <a:pt x="5386" y="12314"/>
                  </a:lnTo>
                  <a:lnTo>
                    <a:pt x="5251" y="12160"/>
                  </a:lnTo>
                  <a:lnTo>
                    <a:pt x="5115" y="12025"/>
                  </a:lnTo>
                  <a:lnTo>
                    <a:pt x="5000" y="11851"/>
                  </a:lnTo>
                  <a:lnTo>
                    <a:pt x="5000" y="11851"/>
                  </a:lnTo>
                  <a:lnTo>
                    <a:pt x="4787" y="11504"/>
                  </a:lnTo>
                  <a:lnTo>
                    <a:pt x="4556" y="11098"/>
                  </a:lnTo>
                  <a:lnTo>
                    <a:pt x="4093" y="10230"/>
                  </a:lnTo>
                  <a:lnTo>
                    <a:pt x="3610" y="9284"/>
                  </a:lnTo>
                  <a:lnTo>
                    <a:pt x="3147" y="8261"/>
                  </a:lnTo>
                  <a:lnTo>
                    <a:pt x="2684" y="7199"/>
                  </a:lnTo>
                  <a:lnTo>
                    <a:pt x="2240" y="6119"/>
                  </a:lnTo>
                  <a:lnTo>
                    <a:pt x="1815" y="5057"/>
                  </a:lnTo>
                  <a:lnTo>
                    <a:pt x="1429" y="4034"/>
                  </a:lnTo>
                  <a:lnTo>
                    <a:pt x="1429" y="4034"/>
                  </a:lnTo>
                  <a:lnTo>
                    <a:pt x="1275" y="3629"/>
                  </a:lnTo>
                  <a:lnTo>
                    <a:pt x="1275" y="3629"/>
                  </a:lnTo>
                  <a:lnTo>
                    <a:pt x="1159" y="3281"/>
                  </a:lnTo>
                  <a:lnTo>
                    <a:pt x="1159" y="3281"/>
                  </a:lnTo>
                  <a:lnTo>
                    <a:pt x="676" y="1969"/>
                  </a:lnTo>
                  <a:lnTo>
                    <a:pt x="310" y="946"/>
                  </a:lnTo>
                  <a:lnTo>
                    <a:pt x="1" y="0"/>
                  </a:lnTo>
                  <a:lnTo>
                    <a:pt x="27717" y="290"/>
                  </a:lnTo>
                  <a:lnTo>
                    <a:pt x="27891" y="29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31"/>
            <p:cNvSpPr/>
            <p:nvPr/>
          </p:nvSpPr>
          <p:spPr>
            <a:xfrm>
              <a:off x="2177125" y="1901375"/>
              <a:ext cx="697275" cy="138025"/>
            </a:xfrm>
            <a:custGeom>
              <a:avLst/>
              <a:gdLst/>
              <a:ahLst/>
              <a:cxnLst/>
              <a:rect l="l" t="t" r="r" b="b"/>
              <a:pathLst>
                <a:path w="27891" h="5521" extrusionOk="0">
                  <a:moveTo>
                    <a:pt x="1" y="0"/>
                  </a:moveTo>
                  <a:lnTo>
                    <a:pt x="310" y="946"/>
                  </a:lnTo>
                  <a:lnTo>
                    <a:pt x="676" y="1969"/>
                  </a:lnTo>
                  <a:lnTo>
                    <a:pt x="1159" y="3281"/>
                  </a:lnTo>
                  <a:lnTo>
                    <a:pt x="1294" y="3301"/>
                  </a:lnTo>
                  <a:lnTo>
                    <a:pt x="1448" y="3301"/>
                  </a:lnTo>
                  <a:lnTo>
                    <a:pt x="1583" y="3281"/>
                  </a:lnTo>
                  <a:lnTo>
                    <a:pt x="1719" y="3223"/>
                  </a:lnTo>
                  <a:lnTo>
                    <a:pt x="1854" y="3166"/>
                  </a:lnTo>
                  <a:lnTo>
                    <a:pt x="1969" y="3069"/>
                  </a:lnTo>
                  <a:lnTo>
                    <a:pt x="2066" y="2953"/>
                  </a:lnTo>
                  <a:lnTo>
                    <a:pt x="2143" y="2837"/>
                  </a:lnTo>
                  <a:lnTo>
                    <a:pt x="2259" y="3050"/>
                  </a:lnTo>
                  <a:lnTo>
                    <a:pt x="2413" y="3281"/>
                  </a:lnTo>
                  <a:lnTo>
                    <a:pt x="2568" y="3474"/>
                  </a:lnTo>
                  <a:lnTo>
                    <a:pt x="2741" y="3687"/>
                  </a:lnTo>
                  <a:lnTo>
                    <a:pt x="2915" y="3860"/>
                  </a:lnTo>
                  <a:lnTo>
                    <a:pt x="3031" y="3938"/>
                  </a:lnTo>
                  <a:lnTo>
                    <a:pt x="3147" y="3996"/>
                  </a:lnTo>
                  <a:lnTo>
                    <a:pt x="3263" y="4053"/>
                  </a:lnTo>
                  <a:lnTo>
                    <a:pt x="3378" y="4092"/>
                  </a:lnTo>
                  <a:lnTo>
                    <a:pt x="3494" y="4131"/>
                  </a:lnTo>
                  <a:lnTo>
                    <a:pt x="3629" y="4150"/>
                  </a:lnTo>
                  <a:lnTo>
                    <a:pt x="3764" y="4131"/>
                  </a:lnTo>
                  <a:lnTo>
                    <a:pt x="3880" y="4111"/>
                  </a:lnTo>
                  <a:lnTo>
                    <a:pt x="3996" y="4073"/>
                  </a:lnTo>
                  <a:lnTo>
                    <a:pt x="4112" y="4015"/>
                  </a:lnTo>
                  <a:lnTo>
                    <a:pt x="4228" y="3938"/>
                  </a:lnTo>
                  <a:lnTo>
                    <a:pt x="4305" y="3841"/>
                  </a:lnTo>
                  <a:lnTo>
                    <a:pt x="4382" y="3725"/>
                  </a:lnTo>
                  <a:lnTo>
                    <a:pt x="4421" y="3610"/>
                  </a:lnTo>
                  <a:lnTo>
                    <a:pt x="4459" y="3764"/>
                  </a:lnTo>
                  <a:lnTo>
                    <a:pt x="4517" y="3899"/>
                  </a:lnTo>
                  <a:lnTo>
                    <a:pt x="4575" y="4034"/>
                  </a:lnTo>
                  <a:lnTo>
                    <a:pt x="4652" y="4169"/>
                  </a:lnTo>
                  <a:lnTo>
                    <a:pt x="4826" y="4420"/>
                  </a:lnTo>
                  <a:lnTo>
                    <a:pt x="5038" y="4632"/>
                  </a:lnTo>
                  <a:lnTo>
                    <a:pt x="5154" y="4748"/>
                  </a:lnTo>
                  <a:lnTo>
                    <a:pt x="5270" y="4825"/>
                  </a:lnTo>
                  <a:lnTo>
                    <a:pt x="5405" y="4903"/>
                  </a:lnTo>
                  <a:lnTo>
                    <a:pt x="5559" y="4961"/>
                  </a:lnTo>
                  <a:lnTo>
                    <a:pt x="5694" y="4999"/>
                  </a:lnTo>
                  <a:lnTo>
                    <a:pt x="5849" y="5038"/>
                  </a:lnTo>
                  <a:lnTo>
                    <a:pt x="6138" y="5038"/>
                  </a:lnTo>
                  <a:lnTo>
                    <a:pt x="6293" y="4999"/>
                  </a:lnTo>
                  <a:lnTo>
                    <a:pt x="6447" y="4961"/>
                  </a:lnTo>
                  <a:lnTo>
                    <a:pt x="6582" y="4883"/>
                  </a:lnTo>
                  <a:lnTo>
                    <a:pt x="6698" y="4806"/>
                  </a:lnTo>
                  <a:lnTo>
                    <a:pt x="6814" y="4710"/>
                  </a:lnTo>
                  <a:lnTo>
                    <a:pt x="6910" y="4594"/>
                  </a:lnTo>
                  <a:lnTo>
                    <a:pt x="6988" y="4459"/>
                  </a:lnTo>
                  <a:lnTo>
                    <a:pt x="7065" y="4324"/>
                  </a:lnTo>
                  <a:lnTo>
                    <a:pt x="7181" y="4517"/>
                  </a:lnTo>
                  <a:lnTo>
                    <a:pt x="7316" y="4690"/>
                  </a:lnTo>
                  <a:lnTo>
                    <a:pt x="7470" y="4845"/>
                  </a:lnTo>
                  <a:lnTo>
                    <a:pt x="7644" y="4980"/>
                  </a:lnTo>
                  <a:lnTo>
                    <a:pt x="7837" y="5096"/>
                  </a:lnTo>
                  <a:lnTo>
                    <a:pt x="8030" y="5192"/>
                  </a:lnTo>
                  <a:lnTo>
                    <a:pt x="8242" y="5269"/>
                  </a:lnTo>
                  <a:lnTo>
                    <a:pt x="8455" y="5308"/>
                  </a:lnTo>
                  <a:lnTo>
                    <a:pt x="8686" y="5327"/>
                  </a:lnTo>
                  <a:lnTo>
                    <a:pt x="8898" y="5308"/>
                  </a:lnTo>
                  <a:lnTo>
                    <a:pt x="9111" y="5250"/>
                  </a:lnTo>
                  <a:lnTo>
                    <a:pt x="9323" y="5173"/>
                  </a:lnTo>
                  <a:lnTo>
                    <a:pt x="9516" y="5057"/>
                  </a:lnTo>
                  <a:lnTo>
                    <a:pt x="9670" y="4922"/>
                  </a:lnTo>
                  <a:lnTo>
                    <a:pt x="9825" y="4768"/>
                  </a:lnTo>
                  <a:lnTo>
                    <a:pt x="9921" y="4575"/>
                  </a:lnTo>
                  <a:lnTo>
                    <a:pt x="10056" y="4768"/>
                  </a:lnTo>
                  <a:lnTo>
                    <a:pt x="10192" y="4941"/>
                  </a:lnTo>
                  <a:lnTo>
                    <a:pt x="10365" y="5115"/>
                  </a:lnTo>
                  <a:lnTo>
                    <a:pt x="10558" y="5250"/>
                  </a:lnTo>
                  <a:lnTo>
                    <a:pt x="10751" y="5347"/>
                  </a:lnTo>
                  <a:lnTo>
                    <a:pt x="10964" y="5443"/>
                  </a:lnTo>
                  <a:lnTo>
                    <a:pt x="11195" y="5501"/>
                  </a:lnTo>
                  <a:lnTo>
                    <a:pt x="11427" y="5520"/>
                  </a:lnTo>
                  <a:lnTo>
                    <a:pt x="11639" y="5520"/>
                  </a:lnTo>
                  <a:lnTo>
                    <a:pt x="11871" y="5482"/>
                  </a:lnTo>
                  <a:lnTo>
                    <a:pt x="12083" y="5405"/>
                  </a:lnTo>
                  <a:lnTo>
                    <a:pt x="12295" y="5308"/>
                  </a:lnTo>
                  <a:lnTo>
                    <a:pt x="12488" y="5192"/>
                  </a:lnTo>
                  <a:lnTo>
                    <a:pt x="12681" y="5057"/>
                  </a:lnTo>
                  <a:lnTo>
                    <a:pt x="12836" y="4883"/>
                  </a:lnTo>
                  <a:lnTo>
                    <a:pt x="12971" y="4690"/>
                  </a:lnTo>
                  <a:lnTo>
                    <a:pt x="13048" y="4806"/>
                  </a:lnTo>
                  <a:lnTo>
                    <a:pt x="13125" y="4903"/>
                  </a:lnTo>
                  <a:lnTo>
                    <a:pt x="13318" y="5076"/>
                  </a:lnTo>
                  <a:lnTo>
                    <a:pt x="13550" y="5211"/>
                  </a:lnTo>
                  <a:lnTo>
                    <a:pt x="13782" y="5327"/>
                  </a:lnTo>
                  <a:lnTo>
                    <a:pt x="14052" y="5424"/>
                  </a:lnTo>
                  <a:lnTo>
                    <a:pt x="14303" y="5482"/>
                  </a:lnTo>
                  <a:lnTo>
                    <a:pt x="14573" y="5501"/>
                  </a:lnTo>
                  <a:lnTo>
                    <a:pt x="14843" y="5501"/>
                  </a:lnTo>
                  <a:lnTo>
                    <a:pt x="15036" y="5482"/>
                  </a:lnTo>
                  <a:lnTo>
                    <a:pt x="15210" y="5424"/>
                  </a:lnTo>
                  <a:lnTo>
                    <a:pt x="15403" y="5366"/>
                  </a:lnTo>
                  <a:lnTo>
                    <a:pt x="15557" y="5269"/>
                  </a:lnTo>
                  <a:lnTo>
                    <a:pt x="15712" y="5154"/>
                  </a:lnTo>
                  <a:lnTo>
                    <a:pt x="15847" y="5018"/>
                  </a:lnTo>
                  <a:lnTo>
                    <a:pt x="15943" y="4864"/>
                  </a:lnTo>
                  <a:lnTo>
                    <a:pt x="16001" y="4690"/>
                  </a:lnTo>
                  <a:lnTo>
                    <a:pt x="16175" y="4864"/>
                  </a:lnTo>
                  <a:lnTo>
                    <a:pt x="16387" y="4999"/>
                  </a:lnTo>
                  <a:lnTo>
                    <a:pt x="16619" y="5115"/>
                  </a:lnTo>
                  <a:lnTo>
                    <a:pt x="16870" y="5211"/>
                  </a:lnTo>
                  <a:lnTo>
                    <a:pt x="17121" y="5289"/>
                  </a:lnTo>
                  <a:lnTo>
                    <a:pt x="17372" y="5327"/>
                  </a:lnTo>
                  <a:lnTo>
                    <a:pt x="17642" y="5347"/>
                  </a:lnTo>
                  <a:lnTo>
                    <a:pt x="17893" y="5347"/>
                  </a:lnTo>
                  <a:lnTo>
                    <a:pt x="18124" y="5327"/>
                  </a:lnTo>
                  <a:lnTo>
                    <a:pt x="18375" y="5269"/>
                  </a:lnTo>
                  <a:lnTo>
                    <a:pt x="18607" y="5173"/>
                  </a:lnTo>
                  <a:lnTo>
                    <a:pt x="18819" y="5076"/>
                  </a:lnTo>
                  <a:lnTo>
                    <a:pt x="19031" y="4941"/>
                  </a:lnTo>
                  <a:lnTo>
                    <a:pt x="19224" y="4787"/>
                  </a:lnTo>
                  <a:lnTo>
                    <a:pt x="19398" y="4613"/>
                  </a:lnTo>
                  <a:lnTo>
                    <a:pt x="19553" y="4420"/>
                  </a:lnTo>
                  <a:lnTo>
                    <a:pt x="19668" y="4555"/>
                  </a:lnTo>
                  <a:lnTo>
                    <a:pt x="19823" y="4671"/>
                  </a:lnTo>
                  <a:lnTo>
                    <a:pt x="20112" y="4903"/>
                  </a:lnTo>
                  <a:lnTo>
                    <a:pt x="20305" y="5018"/>
                  </a:lnTo>
                  <a:lnTo>
                    <a:pt x="20479" y="5096"/>
                  </a:lnTo>
                  <a:lnTo>
                    <a:pt x="20691" y="5154"/>
                  </a:lnTo>
                  <a:lnTo>
                    <a:pt x="20904" y="5173"/>
                  </a:lnTo>
                  <a:lnTo>
                    <a:pt x="21097" y="5173"/>
                  </a:lnTo>
                  <a:lnTo>
                    <a:pt x="21309" y="5154"/>
                  </a:lnTo>
                  <a:lnTo>
                    <a:pt x="21521" y="5096"/>
                  </a:lnTo>
                  <a:lnTo>
                    <a:pt x="21714" y="5018"/>
                  </a:lnTo>
                  <a:lnTo>
                    <a:pt x="21888" y="4922"/>
                  </a:lnTo>
                  <a:lnTo>
                    <a:pt x="22062" y="4806"/>
                  </a:lnTo>
                  <a:lnTo>
                    <a:pt x="22216" y="4671"/>
                  </a:lnTo>
                  <a:lnTo>
                    <a:pt x="22351" y="4517"/>
                  </a:lnTo>
                  <a:lnTo>
                    <a:pt x="22486" y="4343"/>
                  </a:lnTo>
                  <a:lnTo>
                    <a:pt x="22602" y="4169"/>
                  </a:lnTo>
                  <a:lnTo>
                    <a:pt x="22699" y="3976"/>
                  </a:lnTo>
                  <a:lnTo>
                    <a:pt x="22756" y="3783"/>
                  </a:lnTo>
                  <a:lnTo>
                    <a:pt x="22853" y="3899"/>
                  </a:lnTo>
                  <a:lnTo>
                    <a:pt x="22950" y="3976"/>
                  </a:lnTo>
                  <a:lnTo>
                    <a:pt x="23085" y="4053"/>
                  </a:lnTo>
                  <a:lnTo>
                    <a:pt x="23220" y="4111"/>
                  </a:lnTo>
                  <a:lnTo>
                    <a:pt x="23374" y="4150"/>
                  </a:lnTo>
                  <a:lnTo>
                    <a:pt x="23509" y="4189"/>
                  </a:lnTo>
                  <a:lnTo>
                    <a:pt x="23799" y="4227"/>
                  </a:lnTo>
                  <a:lnTo>
                    <a:pt x="23953" y="4227"/>
                  </a:lnTo>
                  <a:lnTo>
                    <a:pt x="24088" y="4208"/>
                  </a:lnTo>
                  <a:lnTo>
                    <a:pt x="24243" y="4169"/>
                  </a:lnTo>
                  <a:lnTo>
                    <a:pt x="24378" y="4111"/>
                  </a:lnTo>
                  <a:lnTo>
                    <a:pt x="24494" y="4053"/>
                  </a:lnTo>
                  <a:lnTo>
                    <a:pt x="24629" y="3976"/>
                  </a:lnTo>
                  <a:lnTo>
                    <a:pt x="24744" y="3899"/>
                  </a:lnTo>
                  <a:lnTo>
                    <a:pt x="24841" y="3783"/>
                  </a:lnTo>
                  <a:lnTo>
                    <a:pt x="24937" y="3687"/>
                  </a:lnTo>
                  <a:lnTo>
                    <a:pt x="25034" y="3571"/>
                  </a:lnTo>
                  <a:lnTo>
                    <a:pt x="25169" y="3320"/>
                  </a:lnTo>
                  <a:lnTo>
                    <a:pt x="25285" y="3050"/>
                  </a:lnTo>
                  <a:lnTo>
                    <a:pt x="25343" y="2760"/>
                  </a:lnTo>
                  <a:lnTo>
                    <a:pt x="25536" y="2973"/>
                  </a:lnTo>
                  <a:lnTo>
                    <a:pt x="25767" y="3146"/>
                  </a:lnTo>
                  <a:lnTo>
                    <a:pt x="25883" y="3243"/>
                  </a:lnTo>
                  <a:lnTo>
                    <a:pt x="25999" y="3301"/>
                  </a:lnTo>
                  <a:lnTo>
                    <a:pt x="26134" y="3359"/>
                  </a:lnTo>
                  <a:lnTo>
                    <a:pt x="26250" y="3397"/>
                  </a:lnTo>
                  <a:lnTo>
                    <a:pt x="26366" y="3417"/>
                  </a:lnTo>
                  <a:lnTo>
                    <a:pt x="26482" y="3436"/>
                  </a:lnTo>
                  <a:lnTo>
                    <a:pt x="26597" y="3436"/>
                  </a:lnTo>
                  <a:lnTo>
                    <a:pt x="26713" y="3417"/>
                  </a:lnTo>
                  <a:lnTo>
                    <a:pt x="26945" y="3339"/>
                  </a:lnTo>
                  <a:lnTo>
                    <a:pt x="27157" y="3243"/>
                  </a:lnTo>
                  <a:lnTo>
                    <a:pt x="27466" y="2046"/>
                  </a:lnTo>
                  <a:lnTo>
                    <a:pt x="27698" y="1120"/>
                  </a:lnTo>
                  <a:lnTo>
                    <a:pt x="27891" y="290"/>
                  </a:lnTo>
                  <a:lnTo>
                    <a:pt x="27717" y="2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31"/>
            <p:cNvSpPr/>
            <p:nvPr/>
          </p:nvSpPr>
          <p:spPr>
            <a:xfrm>
              <a:off x="2177125" y="1807275"/>
              <a:ext cx="696800" cy="188700"/>
            </a:xfrm>
            <a:custGeom>
              <a:avLst/>
              <a:gdLst/>
              <a:ahLst/>
              <a:cxnLst/>
              <a:rect l="l" t="t" r="r" b="b"/>
              <a:pathLst>
                <a:path w="27872" h="7548" extrusionOk="0">
                  <a:moveTo>
                    <a:pt x="13936" y="1"/>
                  </a:moveTo>
                  <a:lnTo>
                    <a:pt x="12508" y="20"/>
                  </a:lnTo>
                  <a:lnTo>
                    <a:pt x="11118" y="78"/>
                  </a:lnTo>
                  <a:lnTo>
                    <a:pt x="9786" y="155"/>
                  </a:lnTo>
                  <a:lnTo>
                    <a:pt x="8512" y="290"/>
                  </a:lnTo>
                  <a:lnTo>
                    <a:pt x="7296" y="444"/>
                  </a:lnTo>
                  <a:lnTo>
                    <a:pt x="6138" y="637"/>
                  </a:lnTo>
                  <a:lnTo>
                    <a:pt x="5058" y="850"/>
                  </a:lnTo>
                  <a:lnTo>
                    <a:pt x="4073" y="1101"/>
                  </a:lnTo>
                  <a:lnTo>
                    <a:pt x="3610" y="1236"/>
                  </a:lnTo>
                  <a:lnTo>
                    <a:pt x="3185" y="1371"/>
                  </a:lnTo>
                  <a:lnTo>
                    <a:pt x="2761" y="1506"/>
                  </a:lnTo>
                  <a:lnTo>
                    <a:pt x="2375" y="1660"/>
                  </a:lnTo>
                  <a:lnTo>
                    <a:pt x="2008" y="1815"/>
                  </a:lnTo>
                  <a:lnTo>
                    <a:pt x="1680" y="1969"/>
                  </a:lnTo>
                  <a:lnTo>
                    <a:pt x="1371" y="2143"/>
                  </a:lnTo>
                  <a:lnTo>
                    <a:pt x="1082" y="2297"/>
                  </a:lnTo>
                  <a:lnTo>
                    <a:pt x="831" y="2471"/>
                  </a:lnTo>
                  <a:lnTo>
                    <a:pt x="618" y="2645"/>
                  </a:lnTo>
                  <a:lnTo>
                    <a:pt x="425" y="2838"/>
                  </a:lnTo>
                  <a:lnTo>
                    <a:pt x="271" y="3012"/>
                  </a:lnTo>
                  <a:lnTo>
                    <a:pt x="155" y="3205"/>
                  </a:lnTo>
                  <a:lnTo>
                    <a:pt x="59" y="3378"/>
                  </a:lnTo>
                  <a:lnTo>
                    <a:pt x="20" y="3571"/>
                  </a:lnTo>
                  <a:lnTo>
                    <a:pt x="1" y="3764"/>
                  </a:lnTo>
                  <a:lnTo>
                    <a:pt x="1" y="3899"/>
                  </a:lnTo>
                  <a:lnTo>
                    <a:pt x="20" y="4015"/>
                  </a:lnTo>
                  <a:lnTo>
                    <a:pt x="59" y="4131"/>
                  </a:lnTo>
                  <a:lnTo>
                    <a:pt x="97" y="4247"/>
                  </a:lnTo>
                  <a:lnTo>
                    <a:pt x="174" y="4382"/>
                  </a:lnTo>
                  <a:lnTo>
                    <a:pt x="252" y="4498"/>
                  </a:lnTo>
                  <a:lnTo>
                    <a:pt x="445" y="4729"/>
                  </a:lnTo>
                  <a:lnTo>
                    <a:pt x="676" y="4942"/>
                  </a:lnTo>
                  <a:lnTo>
                    <a:pt x="966" y="5173"/>
                  </a:lnTo>
                  <a:lnTo>
                    <a:pt x="1313" y="5386"/>
                  </a:lnTo>
                  <a:lnTo>
                    <a:pt x="1699" y="5579"/>
                  </a:lnTo>
                  <a:lnTo>
                    <a:pt x="2162" y="5791"/>
                  </a:lnTo>
                  <a:lnTo>
                    <a:pt x="2684" y="6003"/>
                  </a:lnTo>
                  <a:lnTo>
                    <a:pt x="3243" y="6196"/>
                  </a:lnTo>
                  <a:lnTo>
                    <a:pt x="3861" y="6389"/>
                  </a:lnTo>
                  <a:lnTo>
                    <a:pt x="4517" y="6563"/>
                  </a:lnTo>
                  <a:lnTo>
                    <a:pt x="5212" y="6717"/>
                  </a:lnTo>
                  <a:lnTo>
                    <a:pt x="5945" y="6872"/>
                  </a:lnTo>
                  <a:lnTo>
                    <a:pt x="6717" y="7007"/>
                  </a:lnTo>
                  <a:lnTo>
                    <a:pt x="7528" y="7123"/>
                  </a:lnTo>
                  <a:lnTo>
                    <a:pt x="8358" y="7238"/>
                  </a:lnTo>
                  <a:lnTo>
                    <a:pt x="9227" y="7335"/>
                  </a:lnTo>
                  <a:lnTo>
                    <a:pt x="10114" y="7412"/>
                  </a:lnTo>
                  <a:lnTo>
                    <a:pt x="11041" y="7470"/>
                  </a:lnTo>
                  <a:lnTo>
                    <a:pt x="11987" y="7509"/>
                  </a:lnTo>
                  <a:lnTo>
                    <a:pt x="12952" y="7547"/>
                  </a:lnTo>
                  <a:lnTo>
                    <a:pt x="14843" y="7547"/>
                  </a:lnTo>
                  <a:lnTo>
                    <a:pt x="15750" y="7528"/>
                  </a:lnTo>
                  <a:lnTo>
                    <a:pt x="16638" y="7489"/>
                  </a:lnTo>
                  <a:lnTo>
                    <a:pt x="17507" y="7431"/>
                  </a:lnTo>
                  <a:lnTo>
                    <a:pt x="18356" y="7354"/>
                  </a:lnTo>
                  <a:lnTo>
                    <a:pt x="19186" y="7277"/>
                  </a:lnTo>
                  <a:lnTo>
                    <a:pt x="19977" y="7181"/>
                  </a:lnTo>
                  <a:lnTo>
                    <a:pt x="20749" y="7065"/>
                  </a:lnTo>
                  <a:lnTo>
                    <a:pt x="21483" y="6949"/>
                  </a:lnTo>
                  <a:lnTo>
                    <a:pt x="22197" y="6814"/>
                  </a:lnTo>
                  <a:lnTo>
                    <a:pt x="22872" y="6679"/>
                  </a:lnTo>
                  <a:lnTo>
                    <a:pt x="23509" y="6524"/>
                  </a:lnTo>
                  <a:lnTo>
                    <a:pt x="24127" y="6351"/>
                  </a:lnTo>
                  <a:lnTo>
                    <a:pt x="24687" y="6177"/>
                  </a:lnTo>
                  <a:lnTo>
                    <a:pt x="25227" y="5984"/>
                  </a:lnTo>
                  <a:lnTo>
                    <a:pt x="25710" y="5791"/>
                  </a:lnTo>
                  <a:lnTo>
                    <a:pt x="26192" y="5579"/>
                  </a:lnTo>
                  <a:lnTo>
                    <a:pt x="26617" y="5347"/>
                  </a:lnTo>
                  <a:lnTo>
                    <a:pt x="26983" y="5096"/>
                  </a:lnTo>
                  <a:lnTo>
                    <a:pt x="27312" y="4845"/>
                  </a:lnTo>
                  <a:lnTo>
                    <a:pt x="27427" y="4710"/>
                  </a:lnTo>
                  <a:lnTo>
                    <a:pt x="27543" y="4594"/>
                  </a:lnTo>
                  <a:lnTo>
                    <a:pt x="27640" y="4459"/>
                  </a:lnTo>
                  <a:lnTo>
                    <a:pt x="27717" y="4324"/>
                  </a:lnTo>
                  <a:lnTo>
                    <a:pt x="27794" y="4189"/>
                  </a:lnTo>
                  <a:lnTo>
                    <a:pt x="27833" y="4054"/>
                  </a:lnTo>
                  <a:lnTo>
                    <a:pt x="27871" y="3919"/>
                  </a:lnTo>
                  <a:lnTo>
                    <a:pt x="27871" y="3764"/>
                  </a:lnTo>
                  <a:lnTo>
                    <a:pt x="27852" y="3571"/>
                  </a:lnTo>
                  <a:lnTo>
                    <a:pt x="27794" y="3378"/>
                  </a:lnTo>
                  <a:lnTo>
                    <a:pt x="27717" y="3205"/>
                  </a:lnTo>
                  <a:lnTo>
                    <a:pt x="27582" y="3012"/>
                  </a:lnTo>
                  <a:lnTo>
                    <a:pt x="27427" y="2838"/>
                  </a:lnTo>
                  <a:lnTo>
                    <a:pt x="27254" y="2645"/>
                  </a:lnTo>
                  <a:lnTo>
                    <a:pt x="27022" y="2471"/>
                  </a:lnTo>
                  <a:lnTo>
                    <a:pt x="26771" y="2297"/>
                  </a:lnTo>
                  <a:lnTo>
                    <a:pt x="26501" y="2143"/>
                  </a:lnTo>
                  <a:lnTo>
                    <a:pt x="26192" y="1969"/>
                  </a:lnTo>
                  <a:lnTo>
                    <a:pt x="25845" y="1815"/>
                  </a:lnTo>
                  <a:lnTo>
                    <a:pt x="25497" y="1660"/>
                  </a:lnTo>
                  <a:lnTo>
                    <a:pt x="25092" y="1506"/>
                  </a:lnTo>
                  <a:lnTo>
                    <a:pt x="24687" y="1371"/>
                  </a:lnTo>
                  <a:lnTo>
                    <a:pt x="24243" y="1236"/>
                  </a:lnTo>
                  <a:lnTo>
                    <a:pt x="23779" y="1101"/>
                  </a:lnTo>
                  <a:lnTo>
                    <a:pt x="22795" y="850"/>
                  </a:lnTo>
                  <a:lnTo>
                    <a:pt x="21734" y="637"/>
                  </a:lnTo>
                  <a:lnTo>
                    <a:pt x="20575" y="444"/>
                  </a:lnTo>
                  <a:lnTo>
                    <a:pt x="19360" y="290"/>
                  </a:lnTo>
                  <a:lnTo>
                    <a:pt x="18066" y="155"/>
                  </a:lnTo>
                  <a:lnTo>
                    <a:pt x="16735" y="78"/>
                  </a:lnTo>
                  <a:lnTo>
                    <a:pt x="15364" y="20"/>
                  </a:lnTo>
                  <a:lnTo>
                    <a:pt x="139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31"/>
            <p:cNvSpPr/>
            <p:nvPr/>
          </p:nvSpPr>
          <p:spPr>
            <a:xfrm>
              <a:off x="2219600" y="1888350"/>
              <a:ext cx="600275" cy="107625"/>
            </a:xfrm>
            <a:custGeom>
              <a:avLst/>
              <a:gdLst/>
              <a:ahLst/>
              <a:cxnLst/>
              <a:rect l="l" t="t" r="r" b="b"/>
              <a:pathLst>
                <a:path w="24011" h="4305" extrusionOk="0">
                  <a:moveTo>
                    <a:pt x="11928" y="0"/>
                  </a:moveTo>
                  <a:lnTo>
                    <a:pt x="11118" y="19"/>
                  </a:lnTo>
                  <a:lnTo>
                    <a:pt x="10345" y="39"/>
                  </a:lnTo>
                  <a:lnTo>
                    <a:pt x="9573" y="58"/>
                  </a:lnTo>
                  <a:lnTo>
                    <a:pt x="8821" y="97"/>
                  </a:lnTo>
                  <a:lnTo>
                    <a:pt x="8087" y="155"/>
                  </a:lnTo>
                  <a:lnTo>
                    <a:pt x="7373" y="212"/>
                  </a:lnTo>
                  <a:lnTo>
                    <a:pt x="6678" y="290"/>
                  </a:lnTo>
                  <a:lnTo>
                    <a:pt x="6022" y="367"/>
                  </a:lnTo>
                  <a:lnTo>
                    <a:pt x="5366" y="463"/>
                  </a:lnTo>
                  <a:lnTo>
                    <a:pt x="4748" y="560"/>
                  </a:lnTo>
                  <a:lnTo>
                    <a:pt x="4169" y="676"/>
                  </a:lnTo>
                  <a:lnTo>
                    <a:pt x="3609" y="791"/>
                  </a:lnTo>
                  <a:lnTo>
                    <a:pt x="3069" y="907"/>
                  </a:lnTo>
                  <a:lnTo>
                    <a:pt x="2587" y="1042"/>
                  </a:lnTo>
                  <a:lnTo>
                    <a:pt x="2123" y="1177"/>
                  </a:lnTo>
                  <a:lnTo>
                    <a:pt x="1699" y="1332"/>
                  </a:lnTo>
                  <a:lnTo>
                    <a:pt x="1139" y="1563"/>
                  </a:lnTo>
                  <a:lnTo>
                    <a:pt x="888" y="1679"/>
                  </a:lnTo>
                  <a:lnTo>
                    <a:pt x="656" y="1814"/>
                  </a:lnTo>
                  <a:lnTo>
                    <a:pt x="444" y="1930"/>
                  </a:lnTo>
                  <a:lnTo>
                    <a:pt x="270" y="2065"/>
                  </a:lnTo>
                  <a:lnTo>
                    <a:pt x="116" y="2200"/>
                  </a:lnTo>
                  <a:lnTo>
                    <a:pt x="0" y="2336"/>
                  </a:lnTo>
                  <a:lnTo>
                    <a:pt x="463" y="2548"/>
                  </a:lnTo>
                  <a:lnTo>
                    <a:pt x="985" y="2760"/>
                  </a:lnTo>
                  <a:lnTo>
                    <a:pt x="1544" y="2953"/>
                  </a:lnTo>
                  <a:lnTo>
                    <a:pt x="2162" y="3146"/>
                  </a:lnTo>
                  <a:lnTo>
                    <a:pt x="2818" y="3320"/>
                  </a:lnTo>
                  <a:lnTo>
                    <a:pt x="3513" y="3474"/>
                  </a:lnTo>
                  <a:lnTo>
                    <a:pt x="4246" y="3629"/>
                  </a:lnTo>
                  <a:lnTo>
                    <a:pt x="5018" y="3764"/>
                  </a:lnTo>
                  <a:lnTo>
                    <a:pt x="5829" y="3880"/>
                  </a:lnTo>
                  <a:lnTo>
                    <a:pt x="6659" y="3995"/>
                  </a:lnTo>
                  <a:lnTo>
                    <a:pt x="7528" y="4092"/>
                  </a:lnTo>
                  <a:lnTo>
                    <a:pt x="8415" y="4169"/>
                  </a:lnTo>
                  <a:lnTo>
                    <a:pt x="9342" y="4227"/>
                  </a:lnTo>
                  <a:lnTo>
                    <a:pt x="10288" y="4266"/>
                  </a:lnTo>
                  <a:lnTo>
                    <a:pt x="11253" y="4304"/>
                  </a:lnTo>
                  <a:lnTo>
                    <a:pt x="13144" y="4304"/>
                  </a:lnTo>
                  <a:lnTo>
                    <a:pt x="14051" y="4285"/>
                  </a:lnTo>
                  <a:lnTo>
                    <a:pt x="14939" y="4246"/>
                  </a:lnTo>
                  <a:lnTo>
                    <a:pt x="15808" y="4188"/>
                  </a:lnTo>
                  <a:lnTo>
                    <a:pt x="16657" y="4111"/>
                  </a:lnTo>
                  <a:lnTo>
                    <a:pt x="17487" y="4034"/>
                  </a:lnTo>
                  <a:lnTo>
                    <a:pt x="18278" y="3938"/>
                  </a:lnTo>
                  <a:lnTo>
                    <a:pt x="19050" y="3822"/>
                  </a:lnTo>
                  <a:lnTo>
                    <a:pt x="19784" y="3706"/>
                  </a:lnTo>
                  <a:lnTo>
                    <a:pt x="20498" y="3571"/>
                  </a:lnTo>
                  <a:lnTo>
                    <a:pt x="21173" y="3436"/>
                  </a:lnTo>
                  <a:lnTo>
                    <a:pt x="21810" y="3281"/>
                  </a:lnTo>
                  <a:lnTo>
                    <a:pt x="22428" y="3108"/>
                  </a:lnTo>
                  <a:lnTo>
                    <a:pt x="22988" y="2934"/>
                  </a:lnTo>
                  <a:lnTo>
                    <a:pt x="23528" y="2741"/>
                  </a:lnTo>
                  <a:lnTo>
                    <a:pt x="24011" y="2548"/>
                  </a:lnTo>
                  <a:lnTo>
                    <a:pt x="23953" y="2451"/>
                  </a:lnTo>
                  <a:lnTo>
                    <a:pt x="23875" y="2355"/>
                  </a:lnTo>
                  <a:lnTo>
                    <a:pt x="23702" y="2162"/>
                  </a:lnTo>
                  <a:lnTo>
                    <a:pt x="23470" y="1988"/>
                  </a:lnTo>
                  <a:lnTo>
                    <a:pt x="23181" y="1795"/>
                  </a:lnTo>
                  <a:lnTo>
                    <a:pt x="22852" y="1621"/>
                  </a:lnTo>
                  <a:lnTo>
                    <a:pt x="22486" y="1467"/>
                  </a:lnTo>
                  <a:lnTo>
                    <a:pt x="22061" y="1293"/>
                  </a:lnTo>
                  <a:lnTo>
                    <a:pt x="21598" y="1139"/>
                  </a:lnTo>
                  <a:lnTo>
                    <a:pt x="21173" y="1023"/>
                  </a:lnTo>
                  <a:lnTo>
                    <a:pt x="20710" y="888"/>
                  </a:lnTo>
                  <a:lnTo>
                    <a:pt x="20208" y="772"/>
                  </a:lnTo>
                  <a:lnTo>
                    <a:pt x="19706" y="676"/>
                  </a:lnTo>
                  <a:lnTo>
                    <a:pt x="18606" y="483"/>
                  </a:lnTo>
                  <a:lnTo>
                    <a:pt x="17410" y="309"/>
                  </a:lnTo>
                  <a:lnTo>
                    <a:pt x="16136" y="174"/>
                  </a:lnTo>
                  <a:lnTo>
                    <a:pt x="14785" y="77"/>
                  </a:lnTo>
                  <a:lnTo>
                    <a:pt x="13376" y="19"/>
                  </a:lnTo>
                  <a:lnTo>
                    <a:pt x="1192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31"/>
            <p:cNvSpPr/>
            <p:nvPr/>
          </p:nvSpPr>
          <p:spPr>
            <a:xfrm>
              <a:off x="1851900" y="2307650"/>
              <a:ext cx="750850" cy="382675"/>
            </a:xfrm>
            <a:custGeom>
              <a:avLst/>
              <a:gdLst/>
              <a:ahLst/>
              <a:cxnLst/>
              <a:rect l="l" t="t" r="r" b="b"/>
              <a:pathLst>
                <a:path w="30034" h="15307" extrusionOk="0">
                  <a:moveTo>
                    <a:pt x="1" y="1"/>
                  </a:moveTo>
                  <a:lnTo>
                    <a:pt x="1062" y="2297"/>
                  </a:lnTo>
                  <a:lnTo>
                    <a:pt x="1120" y="2452"/>
                  </a:lnTo>
                  <a:lnTo>
                    <a:pt x="3533" y="7702"/>
                  </a:lnTo>
                  <a:lnTo>
                    <a:pt x="3591" y="7817"/>
                  </a:lnTo>
                  <a:lnTo>
                    <a:pt x="5637" y="12237"/>
                  </a:lnTo>
                  <a:lnTo>
                    <a:pt x="5772" y="12508"/>
                  </a:lnTo>
                  <a:lnTo>
                    <a:pt x="5926" y="12778"/>
                  </a:lnTo>
                  <a:lnTo>
                    <a:pt x="6081" y="13029"/>
                  </a:lnTo>
                  <a:lnTo>
                    <a:pt x="6274" y="13260"/>
                  </a:lnTo>
                  <a:lnTo>
                    <a:pt x="6467" y="13492"/>
                  </a:lnTo>
                  <a:lnTo>
                    <a:pt x="6679" y="13704"/>
                  </a:lnTo>
                  <a:lnTo>
                    <a:pt x="6891" y="13897"/>
                  </a:lnTo>
                  <a:lnTo>
                    <a:pt x="7123" y="14090"/>
                  </a:lnTo>
                  <a:lnTo>
                    <a:pt x="7277" y="14206"/>
                  </a:lnTo>
                  <a:lnTo>
                    <a:pt x="7470" y="14322"/>
                  </a:lnTo>
                  <a:lnTo>
                    <a:pt x="7586" y="14399"/>
                  </a:lnTo>
                  <a:lnTo>
                    <a:pt x="7818" y="14534"/>
                  </a:lnTo>
                  <a:lnTo>
                    <a:pt x="8049" y="14650"/>
                  </a:lnTo>
                  <a:lnTo>
                    <a:pt x="8300" y="14747"/>
                  </a:lnTo>
                  <a:lnTo>
                    <a:pt x="8551" y="14843"/>
                  </a:lnTo>
                  <a:lnTo>
                    <a:pt x="8821" y="14920"/>
                  </a:lnTo>
                  <a:lnTo>
                    <a:pt x="9072" y="14978"/>
                  </a:lnTo>
                  <a:lnTo>
                    <a:pt x="9343" y="15036"/>
                  </a:lnTo>
                  <a:lnTo>
                    <a:pt x="9613" y="15055"/>
                  </a:lnTo>
                  <a:lnTo>
                    <a:pt x="10694" y="15152"/>
                  </a:lnTo>
                  <a:lnTo>
                    <a:pt x="11871" y="15229"/>
                  </a:lnTo>
                  <a:lnTo>
                    <a:pt x="12083" y="15229"/>
                  </a:lnTo>
                  <a:lnTo>
                    <a:pt x="13261" y="15287"/>
                  </a:lnTo>
                  <a:lnTo>
                    <a:pt x="14477" y="15306"/>
                  </a:lnTo>
                  <a:lnTo>
                    <a:pt x="15731" y="15287"/>
                  </a:lnTo>
                  <a:lnTo>
                    <a:pt x="17024" y="15229"/>
                  </a:lnTo>
                  <a:lnTo>
                    <a:pt x="17256" y="15229"/>
                  </a:lnTo>
                  <a:lnTo>
                    <a:pt x="17951" y="15171"/>
                  </a:lnTo>
                  <a:lnTo>
                    <a:pt x="18665" y="15113"/>
                  </a:lnTo>
                  <a:lnTo>
                    <a:pt x="19360" y="15017"/>
                  </a:lnTo>
                  <a:lnTo>
                    <a:pt x="20055" y="14920"/>
                  </a:lnTo>
                  <a:lnTo>
                    <a:pt x="20402" y="14862"/>
                  </a:lnTo>
                  <a:lnTo>
                    <a:pt x="20749" y="14766"/>
                  </a:lnTo>
                  <a:lnTo>
                    <a:pt x="21078" y="14650"/>
                  </a:lnTo>
                  <a:lnTo>
                    <a:pt x="21406" y="14496"/>
                  </a:lnTo>
                  <a:lnTo>
                    <a:pt x="21714" y="14341"/>
                  </a:lnTo>
                  <a:lnTo>
                    <a:pt x="22004" y="14148"/>
                  </a:lnTo>
                  <a:lnTo>
                    <a:pt x="22293" y="13936"/>
                  </a:lnTo>
                  <a:lnTo>
                    <a:pt x="22544" y="13704"/>
                  </a:lnTo>
                  <a:lnTo>
                    <a:pt x="22679" y="13608"/>
                  </a:lnTo>
                  <a:lnTo>
                    <a:pt x="22776" y="13492"/>
                  </a:lnTo>
                  <a:lnTo>
                    <a:pt x="22930" y="13338"/>
                  </a:lnTo>
                  <a:lnTo>
                    <a:pt x="23104" y="13106"/>
                  </a:lnTo>
                  <a:lnTo>
                    <a:pt x="23278" y="12874"/>
                  </a:lnTo>
                  <a:lnTo>
                    <a:pt x="23452" y="12623"/>
                  </a:lnTo>
                  <a:lnTo>
                    <a:pt x="23587" y="12372"/>
                  </a:lnTo>
                  <a:lnTo>
                    <a:pt x="26366" y="7084"/>
                  </a:lnTo>
                  <a:lnTo>
                    <a:pt x="26482" y="6872"/>
                  </a:lnTo>
                  <a:lnTo>
                    <a:pt x="29049" y="1969"/>
                  </a:lnTo>
                  <a:lnTo>
                    <a:pt x="29145" y="1815"/>
                  </a:lnTo>
                  <a:lnTo>
                    <a:pt x="30033" y="13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31"/>
            <p:cNvSpPr/>
            <p:nvPr/>
          </p:nvSpPr>
          <p:spPr>
            <a:xfrm>
              <a:off x="1851900" y="2307650"/>
              <a:ext cx="750850" cy="382675"/>
            </a:xfrm>
            <a:custGeom>
              <a:avLst/>
              <a:gdLst/>
              <a:ahLst/>
              <a:cxnLst/>
              <a:rect l="l" t="t" r="r" b="b"/>
              <a:pathLst>
                <a:path w="30034" h="15307" fill="none" extrusionOk="0">
                  <a:moveTo>
                    <a:pt x="30033" y="136"/>
                  </a:moveTo>
                  <a:lnTo>
                    <a:pt x="29145" y="1815"/>
                  </a:lnTo>
                  <a:lnTo>
                    <a:pt x="29049" y="1969"/>
                  </a:lnTo>
                  <a:lnTo>
                    <a:pt x="26482" y="6872"/>
                  </a:lnTo>
                  <a:lnTo>
                    <a:pt x="26366" y="7084"/>
                  </a:lnTo>
                  <a:lnTo>
                    <a:pt x="23587" y="12372"/>
                  </a:lnTo>
                  <a:lnTo>
                    <a:pt x="23587" y="12372"/>
                  </a:lnTo>
                  <a:lnTo>
                    <a:pt x="23452" y="12623"/>
                  </a:lnTo>
                  <a:lnTo>
                    <a:pt x="23278" y="12874"/>
                  </a:lnTo>
                  <a:lnTo>
                    <a:pt x="23104" y="13106"/>
                  </a:lnTo>
                  <a:lnTo>
                    <a:pt x="22930" y="13338"/>
                  </a:lnTo>
                  <a:lnTo>
                    <a:pt x="22930" y="13338"/>
                  </a:lnTo>
                  <a:lnTo>
                    <a:pt x="22776" y="13492"/>
                  </a:lnTo>
                  <a:lnTo>
                    <a:pt x="22776" y="13492"/>
                  </a:lnTo>
                  <a:lnTo>
                    <a:pt x="22679" y="13608"/>
                  </a:lnTo>
                  <a:lnTo>
                    <a:pt x="22679" y="13608"/>
                  </a:lnTo>
                  <a:lnTo>
                    <a:pt x="22544" y="13704"/>
                  </a:lnTo>
                  <a:lnTo>
                    <a:pt x="22544" y="13704"/>
                  </a:lnTo>
                  <a:lnTo>
                    <a:pt x="22293" y="13936"/>
                  </a:lnTo>
                  <a:lnTo>
                    <a:pt x="22004" y="14148"/>
                  </a:lnTo>
                  <a:lnTo>
                    <a:pt x="21714" y="14341"/>
                  </a:lnTo>
                  <a:lnTo>
                    <a:pt x="21406" y="14496"/>
                  </a:lnTo>
                  <a:lnTo>
                    <a:pt x="21078" y="14650"/>
                  </a:lnTo>
                  <a:lnTo>
                    <a:pt x="20749" y="14766"/>
                  </a:lnTo>
                  <a:lnTo>
                    <a:pt x="20402" y="14862"/>
                  </a:lnTo>
                  <a:lnTo>
                    <a:pt x="20055" y="14920"/>
                  </a:lnTo>
                  <a:lnTo>
                    <a:pt x="20055" y="14920"/>
                  </a:lnTo>
                  <a:lnTo>
                    <a:pt x="19360" y="15017"/>
                  </a:lnTo>
                  <a:lnTo>
                    <a:pt x="18665" y="15113"/>
                  </a:lnTo>
                  <a:lnTo>
                    <a:pt x="17951" y="15171"/>
                  </a:lnTo>
                  <a:lnTo>
                    <a:pt x="17256" y="15229"/>
                  </a:lnTo>
                  <a:lnTo>
                    <a:pt x="17256" y="15229"/>
                  </a:lnTo>
                  <a:lnTo>
                    <a:pt x="17024" y="15229"/>
                  </a:lnTo>
                  <a:lnTo>
                    <a:pt x="17024" y="15229"/>
                  </a:lnTo>
                  <a:lnTo>
                    <a:pt x="15731" y="15287"/>
                  </a:lnTo>
                  <a:lnTo>
                    <a:pt x="14477" y="15306"/>
                  </a:lnTo>
                  <a:lnTo>
                    <a:pt x="13261" y="15287"/>
                  </a:lnTo>
                  <a:lnTo>
                    <a:pt x="12083" y="15229"/>
                  </a:lnTo>
                  <a:lnTo>
                    <a:pt x="12083" y="15229"/>
                  </a:lnTo>
                  <a:lnTo>
                    <a:pt x="11871" y="15229"/>
                  </a:lnTo>
                  <a:lnTo>
                    <a:pt x="11871" y="15229"/>
                  </a:lnTo>
                  <a:lnTo>
                    <a:pt x="10694" y="15152"/>
                  </a:lnTo>
                  <a:lnTo>
                    <a:pt x="9613" y="15055"/>
                  </a:lnTo>
                  <a:lnTo>
                    <a:pt x="9613" y="15055"/>
                  </a:lnTo>
                  <a:lnTo>
                    <a:pt x="9343" y="15036"/>
                  </a:lnTo>
                  <a:lnTo>
                    <a:pt x="9072" y="14978"/>
                  </a:lnTo>
                  <a:lnTo>
                    <a:pt x="8821" y="14920"/>
                  </a:lnTo>
                  <a:lnTo>
                    <a:pt x="8551" y="14843"/>
                  </a:lnTo>
                  <a:lnTo>
                    <a:pt x="8300" y="14747"/>
                  </a:lnTo>
                  <a:lnTo>
                    <a:pt x="8049" y="14650"/>
                  </a:lnTo>
                  <a:lnTo>
                    <a:pt x="7818" y="14534"/>
                  </a:lnTo>
                  <a:lnTo>
                    <a:pt x="7586" y="14399"/>
                  </a:lnTo>
                  <a:lnTo>
                    <a:pt x="7586" y="14399"/>
                  </a:lnTo>
                  <a:lnTo>
                    <a:pt x="7470" y="14322"/>
                  </a:lnTo>
                  <a:lnTo>
                    <a:pt x="7470" y="14322"/>
                  </a:lnTo>
                  <a:lnTo>
                    <a:pt x="7277" y="14206"/>
                  </a:lnTo>
                  <a:lnTo>
                    <a:pt x="7277" y="14206"/>
                  </a:lnTo>
                  <a:lnTo>
                    <a:pt x="7123" y="14090"/>
                  </a:lnTo>
                  <a:lnTo>
                    <a:pt x="7123" y="14090"/>
                  </a:lnTo>
                  <a:lnTo>
                    <a:pt x="6891" y="13897"/>
                  </a:lnTo>
                  <a:lnTo>
                    <a:pt x="6679" y="13704"/>
                  </a:lnTo>
                  <a:lnTo>
                    <a:pt x="6467" y="13492"/>
                  </a:lnTo>
                  <a:lnTo>
                    <a:pt x="6274" y="13260"/>
                  </a:lnTo>
                  <a:lnTo>
                    <a:pt x="6081" y="13029"/>
                  </a:lnTo>
                  <a:lnTo>
                    <a:pt x="5926" y="12778"/>
                  </a:lnTo>
                  <a:lnTo>
                    <a:pt x="5772" y="12508"/>
                  </a:lnTo>
                  <a:lnTo>
                    <a:pt x="5637" y="12237"/>
                  </a:lnTo>
                  <a:lnTo>
                    <a:pt x="3591" y="7817"/>
                  </a:lnTo>
                  <a:lnTo>
                    <a:pt x="3533" y="7702"/>
                  </a:lnTo>
                  <a:lnTo>
                    <a:pt x="1120" y="2452"/>
                  </a:lnTo>
                  <a:lnTo>
                    <a:pt x="1062" y="2297"/>
                  </a:lnTo>
                  <a:lnTo>
                    <a:pt x="1" y="1"/>
                  </a:lnTo>
                  <a:lnTo>
                    <a:pt x="30033" y="13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31"/>
            <p:cNvSpPr/>
            <p:nvPr/>
          </p:nvSpPr>
          <p:spPr>
            <a:xfrm>
              <a:off x="1850950" y="2263750"/>
              <a:ext cx="751300" cy="92175"/>
            </a:xfrm>
            <a:custGeom>
              <a:avLst/>
              <a:gdLst/>
              <a:ahLst/>
              <a:cxnLst/>
              <a:rect l="l" t="t" r="r" b="b"/>
              <a:pathLst>
                <a:path w="30052" h="3687" extrusionOk="0">
                  <a:moveTo>
                    <a:pt x="14186" y="0"/>
                  </a:moveTo>
                  <a:lnTo>
                    <a:pt x="13685" y="20"/>
                  </a:lnTo>
                  <a:lnTo>
                    <a:pt x="12855" y="20"/>
                  </a:lnTo>
                  <a:lnTo>
                    <a:pt x="11156" y="58"/>
                  </a:lnTo>
                  <a:lnTo>
                    <a:pt x="10423" y="97"/>
                  </a:lnTo>
                  <a:lnTo>
                    <a:pt x="9940" y="116"/>
                  </a:lnTo>
                  <a:lnTo>
                    <a:pt x="9110" y="155"/>
                  </a:lnTo>
                  <a:lnTo>
                    <a:pt x="8049" y="213"/>
                  </a:lnTo>
                  <a:lnTo>
                    <a:pt x="7026" y="290"/>
                  </a:lnTo>
                  <a:lnTo>
                    <a:pt x="6041" y="367"/>
                  </a:lnTo>
                  <a:lnTo>
                    <a:pt x="5134" y="463"/>
                  </a:lnTo>
                  <a:lnTo>
                    <a:pt x="4285" y="560"/>
                  </a:lnTo>
                  <a:lnTo>
                    <a:pt x="3494" y="656"/>
                  </a:lnTo>
                  <a:lnTo>
                    <a:pt x="2780" y="772"/>
                  </a:lnTo>
                  <a:lnTo>
                    <a:pt x="2143" y="888"/>
                  </a:lnTo>
                  <a:lnTo>
                    <a:pt x="1641" y="1004"/>
                  </a:lnTo>
                  <a:lnTo>
                    <a:pt x="1216" y="1120"/>
                  </a:lnTo>
                  <a:lnTo>
                    <a:pt x="927" y="1197"/>
                  </a:lnTo>
                  <a:lnTo>
                    <a:pt x="695" y="1293"/>
                  </a:lnTo>
                  <a:lnTo>
                    <a:pt x="483" y="1371"/>
                  </a:lnTo>
                  <a:lnTo>
                    <a:pt x="309" y="1467"/>
                  </a:lnTo>
                  <a:lnTo>
                    <a:pt x="174" y="1564"/>
                  </a:lnTo>
                  <a:lnTo>
                    <a:pt x="78" y="1660"/>
                  </a:lnTo>
                  <a:lnTo>
                    <a:pt x="20" y="1757"/>
                  </a:lnTo>
                  <a:lnTo>
                    <a:pt x="0" y="1853"/>
                  </a:lnTo>
                  <a:lnTo>
                    <a:pt x="20" y="1950"/>
                  </a:lnTo>
                  <a:lnTo>
                    <a:pt x="97" y="2046"/>
                  </a:lnTo>
                  <a:lnTo>
                    <a:pt x="193" y="2143"/>
                  </a:lnTo>
                  <a:lnTo>
                    <a:pt x="348" y="2239"/>
                  </a:lnTo>
                  <a:lnTo>
                    <a:pt x="541" y="2336"/>
                  </a:lnTo>
                  <a:lnTo>
                    <a:pt x="792" y="2432"/>
                  </a:lnTo>
                  <a:lnTo>
                    <a:pt x="1062" y="2529"/>
                  </a:lnTo>
                  <a:lnTo>
                    <a:pt x="1371" y="2606"/>
                  </a:lnTo>
                  <a:lnTo>
                    <a:pt x="1737" y="2702"/>
                  </a:lnTo>
                  <a:lnTo>
                    <a:pt x="2143" y="2799"/>
                  </a:lnTo>
                  <a:lnTo>
                    <a:pt x="2857" y="2915"/>
                  </a:lnTo>
                  <a:lnTo>
                    <a:pt x="3629" y="3050"/>
                  </a:lnTo>
                  <a:lnTo>
                    <a:pt x="4497" y="3166"/>
                  </a:lnTo>
                  <a:lnTo>
                    <a:pt x="5443" y="3262"/>
                  </a:lnTo>
                  <a:lnTo>
                    <a:pt x="6447" y="3359"/>
                  </a:lnTo>
                  <a:lnTo>
                    <a:pt x="7528" y="3436"/>
                  </a:lnTo>
                  <a:lnTo>
                    <a:pt x="8647" y="3513"/>
                  </a:lnTo>
                  <a:lnTo>
                    <a:pt x="9844" y="3571"/>
                  </a:lnTo>
                  <a:lnTo>
                    <a:pt x="10654" y="3610"/>
                  </a:lnTo>
                  <a:lnTo>
                    <a:pt x="12276" y="3648"/>
                  </a:lnTo>
                  <a:lnTo>
                    <a:pt x="12507" y="3667"/>
                  </a:lnTo>
                  <a:lnTo>
                    <a:pt x="13472" y="3667"/>
                  </a:lnTo>
                  <a:lnTo>
                    <a:pt x="15036" y="3687"/>
                  </a:lnTo>
                  <a:lnTo>
                    <a:pt x="16174" y="3687"/>
                  </a:lnTo>
                  <a:lnTo>
                    <a:pt x="17255" y="3667"/>
                  </a:lnTo>
                  <a:lnTo>
                    <a:pt x="17371" y="3667"/>
                  </a:lnTo>
                  <a:lnTo>
                    <a:pt x="18124" y="3648"/>
                  </a:lnTo>
                  <a:lnTo>
                    <a:pt x="19070" y="3610"/>
                  </a:lnTo>
                  <a:lnTo>
                    <a:pt x="20112" y="3571"/>
                  </a:lnTo>
                  <a:lnTo>
                    <a:pt x="20150" y="3571"/>
                  </a:lnTo>
                  <a:lnTo>
                    <a:pt x="20942" y="3532"/>
                  </a:lnTo>
                  <a:lnTo>
                    <a:pt x="21945" y="3474"/>
                  </a:lnTo>
                  <a:lnTo>
                    <a:pt x="22930" y="3416"/>
                  </a:lnTo>
                  <a:lnTo>
                    <a:pt x="23856" y="3339"/>
                  </a:lnTo>
                  <a:lnTo>
                    <a:pt x="24744" y="3243"/>
                  </a:lnTo>
                  <a:lnTo>
                    <a:pt x="25574" y="3166"/>
                  </a:lnTo>
                  <a:lnTo>
                    <a:pt x="26327" y="3050"/>
                  </a:lnTo>
                  <a:lnTo>
                    <a:pt x="27041" y="2953"/>
                  </a:lnTo>
                  <a:lnTo>
                    <a:pt x="27678" y="2837"/>
                  </a:lnTo>
                  <a:lnTo>
                    <a:pt x="28469" y="2664"/>
                  </a:lnTo>
                  <a:lnTo>
                    <a:pt x="28836" y="2567"/>
                  </a:lnTo>
                  <a:lnTo>
                    <a:pt x="29145" y="2471"/>
                  </a:lnTo>
                  <a:lnTo>
                    <a:pt x="29415" y="2374"/>
                  </a:lnTo>
                  <a:lnTo>
                    <a:pt x="29647" y="2278"/>
                  </a:lnTo>
                  <a:lnTo>
                    <a:pt x="29820" y="2162"/>
                  </a:lnTo>
                  <a:lnTo>
                    <a:pt x="29955" y="2065"/>
                  </a:lnTo>
                  <a:lnTo>
                    <a:pt x="30033" y="1950"/>
                  </a:lnTo>
                  <a:lnTo>
                    <a:pt x="30052" y="1892"/>
                  </a:lnTo>
                  <a:lnTo>
                    <a:pt x="30052" y="1853"/>
                  </a:lnTo>
                  <a:lnTo>
                    <a:pt x="30033" y="1757"/>
                  </a:lnTo>
                  <a:lnTo>
                    <a:pt x="29975" y="1660"/>
                  </a:lnTo>
                  <a:lnTo>
                    <a:pt x="29878" y="1564"/>
                  </a:lnTo>
                  <a:lnTo>
                    <a:pt x="29743" y="1467"/>
                  </a:lnTo>
                  <a:lnTo>
                    <a:pt x="29569" y="1371"/>
                  </a:lnTo>
                  <a:lnTo>
                    <a:pt x="29357" y="1293"/>
                  </a:lnTo>
                  <a:lnTo>
                    <a:pt x="29125" y="1197"/>
                  </a:lnTo>
                  <a:lnTo>
                    <a:pt x="28855" y="1120"/>
                  </a:lnTo>
                  <a:lnTo>
                    <a:pt x="28469" y="1023"/>
                  </a:lnTo>
                  <a:lnTo>
                    <a:pt x="28025" y="927"/>
                  </a:lnTo>
                  <a:lnTo>
                    <a:pt x="27041" y="734"/>
                  </a:lnTo>
                  <a:lnTo>
                    <a:pt x="25883" y="579"/>
                  </a:lnTo>
                  <a:lnTo>
                    <a:pt x="24570" y="425"/>
                  </a:lnTo>
                  <a:lnTo>
                    <a:pt x="23123" y="290"/>
                  </a:lnTo>
                  <a:lnTo>
                    <a:pt x="21907" y="213"/>
                  </a:lnTo>
                  <a:lnTo>
                    <a:pt x="21675" y="193"/>
                  </a:lnTo>
                  <a:lnTo>
                    <a:pt x="20845" y="135"/>
                  </a:lnTo>
                  <a:lnTo>
                    <a:pt x="19764" y="97"/>
                  </a:lnTo>
                  <a:lnTo>
                    <a:pt x="18664" y="58"/>
                  </a:lnTo>
                  <a:lnTo>
                    <a:pt x="17564" y="39"/>
                  </a:lnTo>
                  <a:lnTo>
                    <a:pt x="17159" y="20"/>
                  </a:lnTo>
                  <a:lnTo>
                    <a:pt x="16406" y="20"/>
                  </a:lnTo>
                  <a:lnTo>
                    <a:pt x="1575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31"/>
            <p:cNvSpPr/>
            <p:nvPr/>
          </p:nvSpPr>
          <p:spPr>
            <a:xfrm>
              <a:off x="1850950" y="2263750"/>
              <a:ext cx="751300" cy="92175"/>
            </a:xfrm>
            <a:custGeom>
              <a:avLst/>
              <a:gdLst/>
              <a:ahLst/>
              <a:cxnLst/>
              <a:rect l="l" t="t" r="r" b="b"/>
              <a:pathLst>
                <a:path w="30052" h="3687" fill="none" extrusionOk="0">
                  <a:moveTo>
                    <a:pt x="30052" y="1853"/>
                  </a:moveTo>
                  <a:lnTo>
                    <a:pt x="30052" y="1853"/>
                  </a:lnTo>
                  <a:lnTo>
                    <a:pt x="30052" y="1892"/>
                  </a:lnTo>
                  <a:lnTo>
                    <a:pt x="30033" y="1950"/>
                  </a:lnTo>
                  <a:lnTo>
                    <a:pt x="29955" y="2065"/>
                  </a:lnTo>
                  <a:lnTo>
                    <a:pt x="29820" y="2162"/>
                  </a:lnTo>
                  <a:lnTo>
                    <a:pt x="29647" y="2278"/>
                  </a:lnTo>
                  <a:lnTo>
                    <a:pt x="29415" y="2374"/>
                  </a:lnTo>
                  <a:lnTo>
                    <a:pt x="29145" y="2471"/>
                  </a:lnTo>
                  <a:lnTo>
                    <a:pt x="28836" y="2567"/>
                  </a:lnTo>
                  <a:lnTo>
                    <a:pt x="28469" y="2664"/>
                  </a:lnTo>
                  <a:lnTo>
                    <a:pt x="28469" y="2664"/>
                  </a:lnTo>
                  <a:lnTo>
                    <a:pt x="27678" y="2837"/>
                  </a:lnTo>
                  <a:lnTo>
                    <a:pt x="27678" y="2837"/>
                  </a:lnTo>
                  <a:lnTo>
                    <a:pt x="27041" y="2953"/>
                  </a:lnTo>
                  <a:lnTo>
                    <a:pt x="26327" y="3050"/>
                  </a:lnTo>
                  <a:lnTo>
                    <a:pt x="25574" y="3166"/>
                  </a:lnTo>
                  <a:lnTo>
                    <a:pt x="24744" y="3243"/>
                  </a:lnTo>
                  <a:lnTo>
                    <a:pt x="23856" y="3339"/>
                  </a:lnTo>
                  <a:lnTo>
                    <a:pt x="22930" y="3416"/>
                  </a:lnTo>
                  <a:lnTo>
                    <a:pt x="21945" y="3474"/>
                  </a:lnTo>
                  <a:lnTo>
                    <a:pt x="20942" y="3532"/>
                  </a:lnTo>
                  <a:lnTo>
                    <a:pt x="20942" y="3532"/>
                  </a:lnTo>
                  <a:lnTo>
                    <a:pt x="20150" y="3571"/>
                  </a:lnTo>
                  <a:lnTo>
                    <a:pt x="20150" y="3571"/>
                  </a:lnTo>
                  <a:lnTo>
                    <a:pt x="20112" y="3571"/>
                  </a:lnTo>
                  <a:lnTo>
                    <a:pt x="20112" y="3571"/>
                  </a:lnTo>
                  <a:lnTo>
                    <a:pt x="19070" y="3610"/>
                  </a:lnTo>
                  <a:lnTo>
                    <a:pt x="19070" y="3610"/>
                  </a:lnTo>
                  <a:lnTo>
                    <a:pt x="18124" y="3648"/>
                  </a:lnTo>
                  <a:lnTo>
                    <a:pt x="18124" y="3648"/>
                  </a:lnTo>
                  <a:lnTo>
                    <a:pt x="17371" y="3667"/>
                  </a:lnTo>
                  <a:lnTo>
                    <a:pt x="17371" y="3667"/>
                  </a:lnTo>
                  <a:lnTo>
                    <a:pt x="17255" y="3667"/>
                  </a:lnTo>
                  <a:lnTo>
                    <a:pt x="17255" y="3667"/>
                  </a:lnTo>
                  <a:lnTo>
                    <a:pt x="16174" y="3687"/>
                  </a:lnTo>
                  <a:lnTo>
                    <a:pt x="16174" y="3687"/>
                  </a:lnTo>
                  <a:lnTo>
                    <a:pt x="15866" y="3687"/>
                  </a:lnTo>
                  <a:lnTo>
                    <a:pt x="15866" y="3687"/>
                  </a:lnTo>
                  <a:lnTo>
                    <a:pt x="15074" y="3687"/>
                  </a:lnTo>
                  <a:lnTo>
                    <a:pt x="15036" y="3687"/>
                  </a:lnTo>
                  <a:lnTo>
                    <a:pt x="15036" y="3687"/>
                  </a:lnTo>
                  <a:lnTo>
                    <a:pt x="13472" y="3667"/>
                  </a:lnTo>
                  <a:lnTo>
                    <a:pt x="13472" y="3667"/>
                  </a:lnTo>
                  <a:lnTo>
                    <a:pt x="13318" y="3667"/>
                  </a:lnTo>
                  <a:lnTo>
                    <a:pt x="13318" y="3667"/>
                  </a:lnTo>
                  <a:lnTo>
                    <a:pt x="12507" y="3667"/>
                  </a:lnTo>
                  <a:lnTo>
                    <a:pt x="12507" y="3667"/>
                  </a:lnTo>
                  <a:lnTo>
                    <a:pt x="12276" y="3648"/>
                  </a:lnTo>
                  <a:lnTo>
                    <a:pt x="12276" y="3648"/>
                  </a:lnTo>
                  <a:lnTo>
                    <a:pt x="10654" y="3610"/>
                  </a:lnTo>
                  <a:lnTo>
                    <a:pt x="10654" y="3610"/>
                  </a:lnTo>
                  <a:lnTo>
                    <a:pt x="9844" y="3571"/>
                  </a:lnTo>
                  <a:lnTo>
                    <a:pt x="9844" y="3571"/>
                  </a:lnTo>
                  <a:lnTo>
                    <a:pt x="8647" y="3513"/>
                  </a:lnTo>
                  <a:lnTo>
                    <a:pt x="7528" y="3436"/>
                  </a:lnTo>
                  <a:lnTo>
                    <a:pt x="6447" y="3359"/>
                  </a:lnTo>
                  <a:lnTo>
                    <a:pt x="5443" y="3262"/>
                  </a:lnTo>
                  <a:lnTo>
                    <a:pt x="4497" y="3166"/>
                  </a:lnTo>
                  <a:lnTo>
                    <a:pt x="3629" y="3050"/>
                  </a:lnTo>
                  <a:lnTo>
                    <a:pt x="2857" y="2915"/>
                  </a:lnTo>
                  <a:lnTo>
                    <a:pt x="2143" y="2799"/>
                  </a:lnTo>
                  <a:lnTo>
                    <a:pt x="2143" y="2799"/>
                  </a:lnTo>
                  <a:lnTo>
                    <a:pt x="1737" y="2702"/>
                  </a:lnTo>
                  <a:lnTo>
                    <a:pt x="1371" y="2606"/>
                  </a:lnTo>
                  <a:lnTo>
                    <a:pt x="1371" y="2606"/>
                  </a:lnTo>
                  <a:lnTo>
                    <a:pt x="1062" y="2529"/>
                  </a:lnTo>
                  <a:lnTo>
                    <a:pt x="792" y="2432"/>
                  </a:lnTo>
                  <a:lnTo>
                    <a:pt x="541" y="2336"/>
                  </a:lnTo>
                  <a:lnTo>
                    <a:pt x="348" y="2239"/>
                  </a:lnTo>
                  <a:lnTo>
                    <a:pt x="193" y="2143"/>
                  </a:lnTo>
                  <a:lnTo>
                    <a:pt x="97" y="2046"/>
                  </a:lnTo>
                  <a:lnTo>
                    <a:pt x="20" y="1950"/>
                  </a:lnTo>
                  <a:lnTo>
                    <a:pt x="0" y="1853"/>
                  </a:lnTo>
                  <a:lnTo>
                    <a:pt x="0" y="1853"/>
                  </a:lnTo>
                  <a:lnTo>
                    <a:pt x="20" y="1757"/>
                  </a:lnTo>
                  <a:lnTo>
                    <a:pt x="78" y="1660"/>
                  </a:lnTo>
                  <a:lnTo>
                    <a:pt x="174" y="1564"/>
                  </a:lnTo>
                  <a:lnTo>
                    <a:pt x="309" y="1467"/>
                  </a:lnTo>
                  <a:lnTo>
                    <a:pt x="483" y="1371"/>
                  </a:lnTo>
                  <a:lnTo>
                    <a:pt x="695" y="1293"/>
                  </a:lnTo>
                  <a:lnTo>
                    <a:pt x="927" y="1197"/>
                  </a:lnTo>
                  <a:lnTo>
                    <a:pt x="1216" y="1120"/>
                  </a:lnTo>
                  <a:lnTo>
                    <a:pt x="1216" y="1120"/>
                  </a:lnTo>
                  <a:lnTo>
                    <a:pt x="1641" y="1004"/>
                  </a:lnTo>
                  <a:lnTo>
                    <a:pt x="2143" y="888"/>
                  </a:lnTo>
                  <a:lnTo>
                    <a:pt x="2143" y="888"/>
                  </a:lnTo>
                  <a:lnTo>
                    <a:pt x="2780" y="772"/>
                  </a:lnTo>
                  <a:lnTo>
                    <a:pt x="3494" y="656"/>
                  </a:lnTo>
                  <a:lnTo>
                    <a:pt x="4285" y="560"/>
                  </a:lnTo>
                  <a:lnTo>
                    <a:pt x="5134" y="463"/>
                  </a:lnTo>
                  <a:lnTo>
                    <a:pt x="6041" y="367"/>
                  </a:lnTo>
                  <a:lnTo>
                    <a:pt x="7026" y="290"/>
                  </a:lnTo>
                  <a:lnTo>
                    <a:pt x="8049" y="213"/>
                  </a:lnTo>
                  <a:lnTo>
                    <a:pt x="9110" y="155"/>
                  </a:lnTo>
                  <a:lnTo>
                    <a:pt x="9110" y="155"/>
                  </a:lnTo>
                  <a:lnTo>
                    <a:pt x="9940" y="116"/>
                  </a:lnTo>
                  <a:lnTo>
                    <a:pt x="9940" y="116"/>
                  </a:lnTo>
                  <a:lnTo>
                    <a:pt x="10423" y="97"/>
                  </a:lnTo>
                  <a:lnTo>
                    <a:pt x="10423" y="97"/>
                  </a:lnTo>
                  <a:lnTo>
                    <a:pt x="11156" y="58"/>
                  </a:lnTo>
                  <a:lnTo>
                    <a:pt x="11156" y="58"/>
                  </a:lnTo>
                  <a:lnTo>
                    <a:pt x="11156" y="58"/>
                  </a:lnTo>
                  <a:lnTo>
                    <a:pt x="12855" y="20"/>
                  </a:lnTo>
                  <a:lnTo>
                    <a:pt x="12855" y="20"/>
                  </a:lnTo>
                  <a:lnTo>
                    <a:pt x="13685" y="20"/>
                  </a:lnTo>
                  <a:lnTo>
                    <a:pt x="13685" y="20"/>
                  </a:lnTo>
                  <a:lnTo>
                    <a:pt x="14186" y="0"/>
                  </a:lnTo>
                  <a:lnTo>
                    <a:pt x="14186" y="0"/>
                  </a:lnTo>
                  <a:lnTo>
                    <a:pt x="14708" y="0"/>
                  </a:lnTo>
                  <a:lnTo>
                    <a:pt x="15364" y="0"/>
                  </a:lnTo>
                  <a:lnTo>
                    <a:pt x="15364" y="0"/>
                  </a:lnTo>
                  <a:lnTo>
                    <a:pt x="15750" y="0"/>
                  </a:lnTo>
                  <a:lnTo>
                    <a:pt x="15750" y="0"/>
                  </a:lnTo>
                  <a:lnTo>
                    <a:pt x="16406" y="20"/>
                  </a:lnTo>
                  <a:lnTo>
                    <a:pt x="16406" y="20"/>
                  </a:lnTo>
                  <a:lnTo>
                    <a:pt x="17159" y="20"/>
                  </a:lnTo>
                  <a:lnTo>
                    <a:pt x="17159" y="20"/>
                  </a:lnTo>
                  <a:lnTo>
                    <a:pt x="17564" y="39"/>
                  </a:lnTo>
                  <a:lnTo>
                    <a:pt x="17564" y="39"/>
                  </a:lnTo>
                  <a:lnTo>
                    <a:pt x="18664" y="58"/>
                  </a:lnTo>
                  <a:lnTo>
                    <a:pt x="18664" y="58"/>
                  </a:lnTo>
                  <a:lnTo>
                    <a:pt x="19764" y="97"/>
                  </a:lnTo>
                  <a:lnTo>
                    <a:pt x="20845" y="135"/>
                  </a:lnTo>
                  <a:lnTo>
                    <a:pt x="20845" y="135"/>
                  </a:lnTo>
                  <a:lnTo>
                    <a:pt x="21675" y="193"/>
                  </a:lnTo>
                  <a:lnTo>
                    <a:pt x="21675" y="193"/>
                  </a:lnTo>
                  <a:lnTo>
                    <a:pt x="21907" y="213"/>
                  </a:lnTo>
                  <a:lnTo>
                    <a:pt x="21907" y="213"/>
                  </a:lnTo>
                  <a:lnTo>
                    <a:pt x="23123" y="290"/>
                  </a:lnTo>
                  <a:lnTo>
                    <a:pt x="23123" y="290"/>
                  </a:lnTo>
                  <a:lnTo>
                    <a:pt x="24570" y="425"/>
                  </a:lnTo>
                  <a:lnTo>
                    <a:pt x="25883" y="579"/>
                  </a:lnTo>
                  <a:lnTo>
                    <a:pt x="27041" y="734"/>
                  </a:lnTo>
                  <a:lnTo>
                    <a:pt x="28025" y="927"/>
                  </a:lnTo>
                  <a:lnTo>
                    <a:pt x="28025" y="927"/>
                  </a:lnTo>
                  <a:lnTo>
                    <a:pt x="28469" y="1023"/>
                  </a:lnTo>
                  <a:lnTo>
                    <a:pt x="28855" y="1120"/>
                  </a:lnTo>
                  <a:lnTo>
                    <a:pt x="28855" y="1120"/>
                  </a:lnTo>
                  <a:lnTo>
                    <a:pt x="29125" y="1197"/>
                  </a:lnTo>
                  <a:lnTo>
                    <a:pt x="29357" y="1293"/>
                  </a:lnTo>
                  <a:lnTo>
                    <a:pt x="29569" y="1371"/>
                  </a:lnTo>
                  <a:lnTo>
                    <a:pt x="29743" y="1467"/>
                  </a:lnTo>
                  <a:lnTo>
                    <a:pt x="29878" y="1564"/>
                  </a:lnTo>
                  <a:lnTo>
                    <a:pt x="29975" y="1660"/>
                  </a:lnTo>
                  <a:lnTo>
                    <a:pt x="30033" y="1757"/>
                  </a:lnTo>
                  <a:lnTo>
                    <a:pt x="30052" y="185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31"/>
            <p:cNvSpPr/>
            <p:nvPr/>
          </p:nvSpPr>
          <p:spPr>
            <a:xfrm>
              <a:off x="2095575" y="2129125"/>
              <a:ext cx="300175" cy="226800"/>
            </a:xfrm>
            <a:custGeom>
              <a:avLst/>
              <a:gdLst/>
              <a:ahLst/>
              <a:cxnLst/>
              <a:rect l="l" t="t" r="r" b="b"/>
              <a:pathLst>
                <a:path w="12007" h="9072" extrusionOk="0">
                  <a:moveTo>
                    <a:pt x="5154" y="0"/>
                  </a:moveTo>
                  <a:lnTo>
                    <a:pt x="5000" y="39"/>
                  </a:lnTo>
                  <a:lnTo>
                    <a:pt x="4865" y="116"/>
                  </a:lnTo>
                  <a:lnTo>
                    <a:pt x="4633" y="290"/>
                  </a:lnTo>
                  <a:lnTo>
                    <a:pt x="4517" y="367"/>
                  </a:lnTo>
                  <a:lnTo>
                    <a:pt x="4382" y="425"/>
                  </a:lnTo>
                  <a:lnTo>
                    <a:pt x="4286" y="444"/>
                  </a:lnTo>
                  <a:lnTo>
                    <a:pt x="4189" y="463"/>
                  </a:lnTo>
                  <a:lnTo>
                    <a:pt x="3977" y="444"/>
                  </a:lnTo>
                  <a:lnTo>
                    <a:pt x="3610" y="444"/>
                  </a:lnTo>
                  <a:lnTo>
                    <a:pt x="3514" y="483"/>
                  </a:lnTo>
                  <a:lnTo>
                    <a:pt x="3417" y="541"/>
                  </a:lnTo>
                  <a:lnTo>
                    <a:pt x="3340" y="618"/>
                  </a:lnTo>
                  <a:lnTo>
                    <a:pt x="3186" y="792"/>
                  </a:lnTo>
                  <a:lnTo>
                    <a:pt x="3050" y="965"/>
                  </a:lnTo>
                  <a:lnTo>
                    <a:pt x="2973" y="1043"/>
                  </a:lnTo>
                  <a:lnTo>
                    <a:pt x="2896" y="1100"/>
                  </a:lnTo>
                  <a:lnTo>
                    <a:pt x="2799" y="1158"/>
                  </a:lnTo>
                  <a:lnTo>
                    <a:pt x="2703" y="1197"/>
                  </a:lnTo>
                  <a:lnTo>
                    <a:pt x="2471" y="1255"/>
                  </a:lnTo>
                  <a:lnTo>
                    <a:pt x="2259" y="1313"/>
                  </a:lnTo>
                  <a:lnTo>
                    <a:pt x="2163" y="1351"/>
                  </a:lnTo>
                  <a:lnTo>
                    <a:pt x="2066" y="1409"/>
                  </a:lnTo>
                  <a:lnTo>
                    <a:pt x="2027" y="1448"/>
                  </a:lnTo>
                  <a:lnTo>
                    <a:pt x="1970" y="1525"/>
                  </a:lnTo>
                  <a:lnTo>
                    <a:pt x="1912" y="1622"/>
                  </a:lnTo>
                  <a:lnTo>
                    <a:pt x="1834" y="1815"/>
                  </a:lnTo>
                  <a:lnTo>
                    <a:pt x="1757" y="2008"/>
                  </a:lnTo>
                  <a:lnTo>
                    <a:pt x="1719" y="2104"/>
                  </a:lnTo>
                  <a:lnTo>
                    <a:pt x="1661" y="2181"/>
                  </a:lnTo>
                  <a:lnTo>
                    <a:pt x="1622" y="2201"/>
                  </a:lnTo>
                  <a:lnTo>
                    <a:pt x="1564" y="2278"/>
                  </a:lnTo>
                  <a:lnTo>
                    <a:pt x="1468" y="2336"/>
                  </a:lnTo>
                  <a:lnTo>
                    <a:pt x="1294" y="2432"/>
                  </a:lnTo>
                  <a:lnTo>
                    <a:pt x="1101" y="2548"/>
                  </a:lnTo>
                  <a:lnTo>
                    <a:pt x="1024" y="2625"/>
                  </a:lnTo>
                  <a:lnTo>
                    <a:pt x="947" y="2702"/>
                  </a:lnTo>
                  <a:lnTo>
                    <a:pt x="908" y="2799"/>
                  </a:lnTo>
                  <a:lnTo>
                    <a:pt x="869" y="2895"/>
                  </a:lnTo>
                  <a:lnTo>
                    <a:pt x="850" y="3127"/>
                  </a:lnTo>
                  <a:lnTo>
                    <a:pt x="831" y="3359"/>
                  </a:lnTo>
                  <a:lnTo>
                    <a:pt x="812" y="3455"/>
                  </a:lnTo>
                  <a:lnTo>
                    <a:pt x="773" y="3552"/>
                  </a:lnTo>
                  <a:lnTo>
                    <a:pt x="715" y="3648"/>
                  </a:lnTo>
                  <a:lnTo>
                    <a:pt x="657" y="3745"/>
                  </a:lnTo>
                  <a:lnTo>
                    <a:pt x="483" y="3899"/>
                  </a:lnTo>
                  <a:lnTo>
                    <a:pt x="348" y="4073"/>
                  </a:lnTo>
                  <a:lnTo>
                    <a:pt x="271" y="4169"/>
                  </a:lnTo>
                  <a:lnTo>
                    <a:pt x="232" y="4266"/>
                  </a:lnTo>
                  <a:lnTo>
                    <a:pt x="213" y="4362"/>
                  </a:lnTo>
                  <a:lnTo>
                    <a:pt x="213" y="4459"/>
                  </a:lnTo>
                  <a:lnTo>
                    <a:pt x="252" y="4690"/>
                  </a:lnTo>
                  <a:lnTo>
                    <a:pt x="310" y="4922"/>
                  </a:lnTo>
                  <a:lnTo>
                    <a:pt x="310" y="5019"/>
                  </a:lnTo>
                  <a:lnTo>
                    <a:pt x="310" y="5134"/>
                  </a:lnTo>
                  <a:lnTo>
                    <a:pt x="290" y="5231"/>
                  </a:lnTo>
                  <a:lnTo>
                    <a:pt x="252" y="5308"/>
                  </a:lnTo>
                  <a:lnTo>
                    <a:pt x="155" y="5501"/>
                  </a:lnTo>
                  <a:lnTo>
                    <a:pt x="39" y="5713"/>
                  </a:lnTo>
                  <a:lnTo>
                    <a:pt x="20" y="5829"/>
                  </a:lnTo>
                  <a:lnTo>
                    <a:pt x="1" y="5945"/>
                  </a:lnTo>
                  <a:lnTo>
                    <a:pt x="1" y="6061"/>
                  </a:lnTo>
                  <a:lnTo>
                    <a:pt x="39" y="6157"/>
                  </a:lnTo>
                  <a:lnTo>
                    <a:pt x="136" y="6370"/>
                  </a:lnTo>
                  <a:lnTo>
                    <a:pt x="252" y="6563"/>
                  </a:lnTo>
                  <a:lnTo>
                    <a:pt x="290" y="6659"/>
                  </a:lnTo>
                  <a:lnTo>
                    <a:pt x="310" y="6775"/>
                  </a:lnTo>
                  <a:lnTo>
                    <a:pt x="310" y="6871"/>
                  </a:lnTo>
                  <a:lnTo>
                    <a:pt x="310" y="6987"/>
                  </a:lnTo>
                  <a:lnTo>
                    <a:pt x="252" y="7219"/>
                  </a:lnTo>
                  <a:lnTo>
                    <a:pt x="213" y="7431"/>
                  </a:lnTo>
                  <a:lnTo>
                    <a:pt x="213" y="7547"/>
                  </a:lnTo>
                  <a:lnTo>
                    <a:pt x="232" y="7643"/>
                  </a:lnTo>
                  <a:lnTo>
                    <a:pt x="271" y="7740"/>
                  </a:lnTo>
                  <a:lnTo>
                    <a:pt x="348" y="7836"/>
                  </a:lnTo>
                  <a:lnTo>
                    <a:pt x="483" y="7991"/>
                  </a:lnTo>
                  <a:lnTo>
                    <a:pt x="657" y="8165"/>
                  </a:lnTo>
                  <a:lnTo>
                    <a:pt x="715" y="8242"/>
                  </a:lnTo>
                  <a:lnTo>
                    <a:pt x="773" y="8338"/>
                  </a:lnTo>
                  <a:lnTo>
                    <a:pt x="812" y="8493"/>
                  </a:lnTo>
                  <a:lnTo>
                    <a:pt x="831" y="8666"/>
                  </a:lnTo>
                  <a:lnTo>
                    <a:pt x="850" y="8821"/>
                  </a:lnTo>
                  <a:lnTo>
                    <a:pt x="869" y="8995"/>
                  </a:lnTo>
                  <a:lnTo>
                    <a:pt x="2491" y="9033"/>
                  </a:lnTo>
                  <a:lnTo>
                    <a:pt x="2722" y="9052"/>
                  </a:lnTo>
                  <a:lnTo>
                    <a:pt x="3687" y="9052"/>
                  </a:lnTo>
                  <a:lnTo>
                    <a:pt x="5251" y="9072"/>
                  </a:lnTo>
                  <a:lnTo>
                    <a:pt x="6389" y="9072"/>
                  </a:lnTo>
                  <a:lnTo>
                    <a:pt x="7470" y="9052"/>
                  </a:lnTo>
                  <a:lnTo>
                    <a:pt x="7586" y="9052"/>
                  </a:lnTo>
                  <a:lnTo>
                    <a:pt x="8339" y="9033"/>
                  </a:lnTo>
                  <a:lnTo>
                    <a:pt x="9285" y="8995"/>
                  </a:lnTo>
                  <a:lnTo>
                    <a:pt x="10327" y="8956"/>
                  </a:lnTo>
                  <a:lnTo>
                    <a:pt x="10308" y="9033"/>
                  </a:lnTo>
                  <a:lnTo>
                    <a:pt x="10365" y="8956"/>
                  </a:lnTo>
                  <a:lnTo>
                    <a:pt x="11157" y="8917"/>
                  </a:lnTo>
                  <a:lnTo>
                    <a:pt x="11176" y="8628"/>
                  </a:lnTo>
                  <a:lnTo>
                    <a:pt x="11195" y="8473"/>
                  </a:lnTo>
                  <a:lnTo>
                    <a:pt x="11234" y="8338"/>
                  </a:lnTo>
                  <a:lnTo>
                    <a:pt x="11292" y="8242"/>
                  </a:lnTo>
                  <a:lnTo>
                    <a:pt x="11369" y="8165"/>
                  </a:lnTo>
                  <a:lnTo>
                    <a:pt x="11524" y="7991"/>
                  </a:lnTo>
                  <a:lnTo>
                    <a:pt x="11678" y="7836"/>
                  </a:lnTo>
                  <a:lnTo>
                    <a:pt x="11736" y="7740"/>
                  </a:lnTo>
                  <a:lnTo>
                    <a:pt x="11774" y="7643"/>
                  </a:lnTo>
                  <a:lnTo>
                    <a:pt x="11794" y="7547"/>
                  </a:lnTo>
                  <a:lnTo>
                    <a:pt x="11794" y="7431"/>
                  </a:lnTo>
                  <a:lnTo>
                    <a:pt x="11755" y="7219"/>
                  </a:lnTo>
                  <a:lnTo>
                    <a:pt x="11697" y="6987"/>
                  </a:lnTo>
                  <a:lnTo>
                    <a:pt x="11697" y="6871"/>
                  </a:lnTo>
                  <a:lnTo>
                    <a:pt x="11697" y="6775"/>
                  </a:lnTo>
                  <a:lnTo>
                    <a:pt x="11717" y="6659"/>
                  </a:lnTo>
                  <a:lnTo>
                    <a:pt x="11774" y="6563"/>
                  </a:lnTo>
                  <a:lnTo>
                    <a:pt x="11871" y="6370"/>
                  </a:lnTo>
                  <a:lnTo>
                    <a:pt x="11967" y="6157"/>
                  </a:lnTo>
                  <a:lnTo>
                    <a:pt x="12006" y="6061"/>
                  </a:lnTo>
                  <a:lnTo>
                    <a:pt x="12006" y="5945"/>
                  </a:lnTo>
                  <a:lnTo>
                    <a:pt x="12006" y="5848"/>
                  </a:lnTo>
                  <a:lnTo>
                    <a:pt x="11967" y="5771"/>
                  </a:lnTo>
                  <a:lnTo>
                    <a:pt x="11890" y="5578"/>
                  </a:lnTo>
                  <a:lnTo>
                    <a:pt x="11774" y="5347"/>
                  </a:lnTo>
                  <a:lnTo>
                    <a:pt x="11736" y="5250"/>
                  </a:lnTo>
                  <a:lnTo>
                    <a:pt x="11697" y="5134"/>
                  </a:lnTo>
                  <a:lnTo>
                    <a:pt x="11697" y="5019"/>
                  </a:lnTo>
                  <a:lnTo>
                    <a:pt x="11697" y="4922"/>
                  </a:lnTo>
                  <a:lnTo>
                    <a:pt x="11755" y="4690"/>
                  </a:lnTo>
                  <a:lnTo>
                    <a:pt x="11794" y="4459"/>
                  </a:lnTo>
                  <a:lnTo>
                    <a:pt x="11794" y="4362"/>
                  </a:lnTo>
                  <a:lnTo>
                    <a:pt x="11774" y="4266"/>
                  </a:lnTo>
                  <a:lnTo>
                    <a:pt x="11736" y="4169"/>
                  </a:lnTo>
                  <a:lnTo>
                    <a:pt x="11678" y="4073"/>
                  </a:lnTo>
                  <a:lnTo>
                    <a:pt x="11524" y="3899"/>
                  </a:lnTo>
                  <a:lnTo>
                    <a:pt x="11369" y="3745"/>
                  </a:lnTo>
                  <a:lnTo>
                    <a:pt x="11292" y="3648"/>
                  </a:lnTo>
                  <a:lnTo>
                    <a:pt x="11234" y="3552"/>
                  </a:lnTo>
                  <a:lnTo>
                    <a:pt x="11195" y="3417"/>
                  </a:lnTo>
                  <a:lnTo>
                    <a:pt x="11176" y="3243"/>
                  </a:lnTo>
                  <a:lnTo>
                    <a:pt x="11157" y="3088"/>
                  </a:lnTo>
                  <a:lnTo>
                    <a:pt x="11137" y="2915"/>
                  </a:lnTo>
                  <a:lnTo>
                    <a:pt x="11118" y="2799"/>
                  </a:lnTo>
                  <a:lnTo>
                    <a:pt x="11060" y="2702"/>
                  </a:lnTo>
                  <a:lnTo>
                    <a:pt x="11002" y="2625"/>
                  </a:lnTo>
                  <a:lnTo>
                    <a:pt x="10906" y="2548"/>
                  </a:lnTo>
                  <a:lnTo>
                    <a:pt x="10732" y="2432"/>
                  </a:lnTo>
                  <a:lnTo>
                    <a:pt x="10520" y="2336"/>
                  </a:lnTo>
                  <a:lnTo>
                    <a:pt x="10443" y="2258"/>
                  </a:lnTo>
                  <a:lnTo>
                    <a:pt x="10365" y="2201"/>
                  </a:lnTo>
                  <a:lnTo>
                    <a:pt x="10346" y="2181"/>
                  </a:lnTo>
                  <a:lnTo>
                    <a:pt x="10288" y="2104"/>
                  </a:lnTo>
                  <a:lnTo>
                    <a:pt x="10250" y="2008"/>
                  </a:lnTo>
                  <a:lnTo>
                    <a:pt x="10153" y="1795"/>
                  </a:lnTo>
                  <a:lnTo>
                    <a:pt x="10076" y="1583"/>
                  </a:lnTo>
                  <a:lnTo>
                    <a:pt x="10018" y="1486"/>
                  </a:lnTo>
                  <a:lnTo>
                    <a:pt x="9941" y="1409"/>
                  </a:lnTo>
                  <a:lnTo>
                    <a:pt x="9864" y="1351"/>
                  </a:lnTo>
                  <a:lnTo>
                    <a:pt x="9786" y="1332"/>
                  </a:lnTo>
                  <a:lnTo>
                    <a:pt x="9632" y="1274"/>
                  </a:lnTo>
                  <a:lnTo>
                    <a:pt x="9439" y="1236"/>
                  </a:lnTo>
                  <a:lnTo>
                    <a:pt x="9265" y="1178"/>
                  </a:lnTo>
                  <a:lnTo>
                    <a:pt x="9188" y="1158"/>
                  </a:lnTo>
                  <a:lnTo>
                    <a:pt x="9111" y="1100"/>
                  </a:lnTo>
                  <a:lnTo>
                    <a:pt x="9053" y="1062"/>
                  </a:lnTo>
                  <a:lnTo>
                    <a:pt x="8995" y="1004"/>
                  </a:lnTo>
                  <a:lnTo>
                    <a:pt x="8918" y="927"/>
                  </a:lnTo>
                  <a:lnTo>
                    <a:pt x="8802" y="753"/>
                  </a:lnTo>
                  <a:lnTo>
                    <a:pt x="8667" y="599"/>
                  </a:lnTo>
                  <a:lnTo>
                    <a:pt x="8590" y="541"/>
                  </a:lnTo>
                  <a:lnTo>
                    <a:pt x="8493" y="483"/>
                  </a:lnTo>
                  <a:lnTo>
                    <a:pt x="8397" y="444"/>
                  </a:lnTo>
                  <a:lnTo>
                    <a:pt x="8030" y="444"/>
                  </a:lnTo>
                  <a:lnTo>
                    <a:pt x="7818" y="463"/>
                  </a:lnTo>
                  <a:lnTo>
                    <a:pt x="7721" y="444"/>
                  </a:lnTo>
                  <a:lnTo>
                    <a:pt x="7625" y="425"/>
                  </a:lnTo>
                  <a:lnTo>
                    <a:pt x="7490" y="367"/>
                  </a:lnTo>
                  <a:lnTo>
                    <a:pt x="7355" y="270"/>
                  </a:lnTo>
                  <a:lnTo>
                    <a:pt x="7123" y="116"/>
                  </a:lnTo>
                  <a:lnTo>
                    <a:pt x="6988" y="39"/>
                  </a:lnTo>
                  <a:lnTo>
                    <a:pt x="6853" y="0"/>
                  </a:lnTo>
                  <a:lnTo>
                    <a:pt x="6737" y="0"/>
                  </a:lnTo>
                  <a:lnTo>
                    <a:pt x="6602" y="39"/>
                  </a:lnTo>
                  <a:lnTo>
                    <a:pt x="6332" y="116"/>
                  </a:lnTo>
                  <a:lnTo>
                    <a:pt x="6158" y="174"/>
                  </a:lnTo>
                  <a:lnTo>
                    <a:pt x="6003" y="193"/>
                  </a:lnTo>
                  <a:lnTo>
                    <a:pt x="5907" y="193"/>
                  </a:lnTo>
                  <a:lnTo>
                    <a:pt x="5810" y="174"/>
                  </a:lnTo>
                  <a:lnTo>
                    <a:pt x="5598" y="97"/>
                  </a:lnTo>
                  <a:lnTo>
                    <a:pt x="5367" y="20"/>
                  </a:lnTo>
                  <a:lnTo>
                    <a:pt x="5251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31"/>
            <p:cNvSpPr/>
            <p:nvPr/>
          </p:nvSpPr>
          <p:spPr>
            <a:xfrm>
              <a:off x="2095575" y="2129125"/>
              <a:ext cx="300175" cy="226800"/>
            </a:xfrm>
            <a:custGeom>
              <a:avLst/>
              <a:gdLst/>
              <a:ahLst/>
              <a:cxnLst/>
              <a:rect l="l" t="t" r="r" b="b"/>
              <a:pathLst>
                <a:path w="12007" h="9072" fill="none" extrusionOk="0">
                  <a:moveTo>
                    <a:pt x="11774" y="7643"/>
                  </a:moveTo>
                  <a:lnTo>
                    <a:pt x="11774" y="7643"/>
                  </a:lnTo>
                  <a:lnTo>
                    <a:pt x="11736" y="7740"/>
                  </a:lnTo>
                  <a:lnTo>
                    <a:pt x="11678" y="7836"/>
                  </a:lnTo>
                  <a:lnTo>
                    <a:pt x="11524" y="7991"/>
                  </a:lnTo>
                  <a:lnTo>
                    <a:pt x="11369" y="8165"/>
                  </a:lnTo>
                  <a:lnTo>
                    <a:pt x="11292" y="8242"/>
                  </a:lnTo>
                  <a:lnTo>
                    <a:pt x="11234" y="8338"/>
                  </a:lnTo>
                  <a:lnTo>
                    <a:pt x="11234" y="8338"/>
                  </a:lnTo>
                  <a:lnTo>
                    <a:pt x="11195" y="8473"/>
                  </a:lnTo>
                  <a:lnTo>
                    <a:pt x="11176" y="8628"/>
                  </a:lnTo>
                  <a:lnTo>
                    <a:pt x="11157" y="8917"/>
                  </a:lnTo>
                  <a:lnTo>
                    <a:pt x="11157" y="8917"/>
                  </a:lnTo>
                  <a:lnTo>
                    <a:pt x="10365" y="8956"/>
                  </a:lnTo>
                  <a:lnTo>
                    <a:pt x="10365" y="8956"/>
                  </a:lnTo>
                  <a:lnTo>
                    <a:pt x="10308" y="9033"/>
                  </a:lnTo>
                  <a:lnTo>
                    <a:pt x="10308" y="9033"/>
                  </a:lnTo>
                  <a:lnTo>
                    <a:pt x="10327" y="8956"/>
                  </a:lnTo>
                  <a:lnTo>
                    <a:pt x="10327" y="8956"/>
                  </a:lnTo>
                  <a:lnTo>
                    <a:pt x="9285" y="8995"/>
                  </a:lnTo>
                  <a:lnTo>
                    <a:pt x="9285" y="8995"/>
                  </a:lnTo>
                  <a:lnTo>
                    <a:pt x="8339" y="9033"/>
                  </a:lnTo>
                  <a:lnTo>
                    <a:pt x="8339" y="9033"/>
                  </a:lnTo>
                  <a:lnTo>
                    <a:pt x="7586" y="9052"/>
                  </a:lnTo>
                  <a:lnTo>
                    <a:pt x="7586" y="9052"/>
                  </a:lnTo>
                  <a:lnTo>
                    <a:pt x="7470" y="9052"/>
                  </a:lnTo>
                  <a:lnTo>
                    <a:pt x="7470" y="9052"/>
                  </a:lnTo>
                  <a:lnTo>
                    <a:pt x="6389" y="9072"/>
                  </a:lnTo>
                  <a:lnTo>
                    <a:pt x="6389" y="9072"/>
                  </a:lnTo>
                  <a:lnTo>
                    <a:pt x="6081" y="9072"/>
                  </a:lnTo>
                  <a:lnTo>
                    <a:pt x="6081" y="9072"/>
                  </a:lnTo>
                  <a:lnTo>
                    <a:pt x="5289" y="9072"/>
                  </a:lnTo>
                  <a:lnTo>
                    <a:pt x="5251" y="9072"/>
                  </a:lnTo>
                  <a:lnTo>
                    <a:pt x="5251" y="9072"/>
                  </a:lnTo>
                  <a:lnTo>
                    <a:pt x="3687" y="9052"/>
                  </a:lnTo>
                  <a:lnTo>
                    <a:pt x="3687" y="9052"/>
                  </a:lnTo>
                  <a:lnTo>
                    <a:pt x="3533" y="9052"/>
                  </a:lnTo>
                  <a:lnTo>
                    <a:pt x="3533" y="9052"/>
                  </a:lnTo>
                  <a:lnTo>
                    <a:pt x="2722" y="9052"/>
                  </a:lnTo>
                  <a:lnTo>
                    <a:pt x="2722" y="9052"/>
                  </a:lnTo>
                  <a:lnTo>
                    <a:pt x="2491" y="9033"/>
                  </a:lnTo>
                  <a:lnTo>
                    <a:pt x="2491" y="9033"/>
                  </a:lnTo>
                  <a:lnTo>
                    <a:pt x="869" y="8995"/>
                  </a:lnTo>
                  <a:lnTo>
                    <a:pt x="869" y="8995"/>
                  </a:lnTo>
                  <a:lnTo>
                    <a:pt x="850" y="8821"/>
                  </a:lnTo>
                  <a:lnTo>
                    <a:pt x="831" y="8666"/>
                  </a:lnTo>
                  <a:lnTo>
                    <a:pt x="812" y="8493"/>
                  </a:lnTo>
                  <a:lnTo>
                    <a:pt x="773" y="8338"/>
                  </a:lnTo>
                  <a:lnTo>
                    <a:pt x="773" y="8338"/>
                  </a:lnTo>
                  <a:lnTo>
                    <a:pt x="715" y="8242"/>
                  </a:lnTo>
                  <a:lnTo>
                    <a:pt x="657" y="8165"/>
                  </a:lnTo>
                  <a:lnTo>
                    <a:pt x="483" y="7991"/>
                  </a:lnTo>
                  <a:lnTo>
                    <a:pt x="348" y="7836"/>
                  </a:lnTo>
                  <a:lnTo>
                    <a:pt x="271" y="7740"/>
                  </a:lnTo>
                  <a:lnTo>
                    <a:pt x="232" y="7643"/>
                  </a:lnTo>
                  <a:lnTo>
                    <a:pt x="232" y="7643"/>
                  </a:lnTo>
                  <a:lnTo>
                    <a:pt x="213" y="7547"/>
                  </a:lnTo>
                  <a:lnTo>
                    <a:pt x="213" y="7431"/>
                  </a:lnTo>
                  <a:lnTo>
                    <a:pt x="252" y="7219"/>
                  </a:lnTo>
                  <a:lnTo>
                    <a:pt x="310" y="6987"/>
                  </a:lnTo>
                  <a:lnTo>
                    <a:pt x="310" y="6871"/>
                  </a:lnTo>
                  <a:lnTo>
                    <a:pt x="310" y="6775"/>
                  </a:lnTo>
                  <a:lnTo>
                    <a:pt x="310" y="6775"/>
                  </a:lnTo>
                  <a:lnTo>
                    <a:pt x="290" y="6659"/>
                  </a:lnTo>
                  <a:lnTo>
                    <a:pt x="252" y="6563"/>
                  </a:lnTo>
                  <a:lnTo>
                    <a:pt x="136" y="6370"/>
                  </a:lnTo>
                  <a:lnTo>
                    <a:pt x="39" y="6157"/>
                  </a:lnTo>
                  <a:lnTo>
                    <a:pt x="1" y="6061"/>
                  </a:lnTo>
                  <a:lnTo>
                    <a:pt x="1" y="5945"/>
                  </a:lnTo>
                  <a:lnTo>
                    <a:pt x="1" y="5945"/>
                  </a:lnTo>
                  <a:lnTo>
                    <a:pt x="20" y="5829"/>
                  </a:lnTo>
                  <a:lnTo>
                    <a:pt x="39" y="5713"/>
                  </a:lnTo>
                  <a:lnTo>
                    <a:pt x="155" y="5501"/>
                  </a:lnTo>
                  <a:lnTo>
                    <a:pt x="155" y="5501"/>
                  </a:lnTo>
                  <a:lnTo>
                    <a:pt x="252" y="5308"/>
                  </a:lnTo>
                  <a:lnTo>
                    <a:pt x="290" y="5231"/>
                  </a:lnTo>
                  <a:lnTo>
                    <a:pt x="310" y="5134"/>
                  </a:lnTo>
                  <a:lnTo>
                    <a:pt x="310" y="5134"/>
                  </a:lnTo>
                  <a:lnTo>
                    <a:pt x="310" y="5019"/>
                  </a:lnTo>
                  <a:lnTo>
                    <a:pt x="310" y="4922"/>
                  </a:lnTo>
                  <a:lnTo>
                    <a:pt x="252" y="4690"/>
                  </a:lnTo>
                  <a:lnTo>
                    <a:pt x="213" y="4459"/>
                  </a:lnTo>
                  <a:lnTo>
                    <a:pt x="213" y="4362"/>
                  </a:lnTo>
                  <a:lnTo>
                    <a:pt x="232" y="4266"/>
                  </a:lnTo>
                  <a:lnTo>
                    <a:pt x="232" y="4266"/>
                  </a:lnTo>
                  <a:lnTo>
                    <a:pt x="271" y="4169"/>
                  </a:lnTo>
                  <a:lnTo>
                    <a:pt x="348" y="4073"/>
                  </a:lnTo>
                  <a:lnTo>
                    <a:pt x="483" y="3899"/>
                  </a:lnTo>
                  <a:lnTo>
                    <a:pt x="657" y="3745"/>
                  </a:lnTo>
                  <a:lnTo>
                    <a:pt x="715" y="3648"/>
                  </a:lnTo>
                  <a:lnTo>
                    <a:pt x="773" y="3552"/>
                  </a:lnTo>
                  <a:lnTo>
                    <a:pt x="773" y="3552"/>
                  </a:lnTo>
                  <a:lnTo>
                    <a:pt x="812" y="3455"/>
                  </a:lnTo>
                  <a:lnTo>
                    <a:pt x="831" y="3359"/>
                  </a:lnTo>
                  <a:lnTo>
                    <a:pt x="850" y="3127"/>
                  </a:lnTo>
                  <a:lnTo>
                    <a:pt x="869" y="2895"/>
                  </a:lnTo>
                  <a:lnTo>
                    <a:pt x="908" y="2799"/>
                  </a:lnTo>
                  <a:lnTo>
                    <a:pt x="947" y="2702"/>
                  </a:lnTo>
                  <a:lnTo>
                    <a:pt x="947" y="2702"/>
                  </a:lnTo>
                  <a:lnTo>
                    <a:pt x="1024" y="2625"/>
                  </a:lnTo>
                  <a:lnTo>
                    <a:pt x="1101" y="2548"/>
                  </a:lnTo>
                  <a:lnTo>
                    <a:pt x="1294" y="2432"/>
                  </a:lnTo>
                  <a:lnTo>
                    <a:pt x="1294" y="2432"/>
                  </a:lnTo>
                  <a:lnTo>
                    <a:pt x="1468" y="2336"/>
                  </a:lnTo>
                  <a:lnTo>
                    <a:pt x="1564" y="2278"/>
                  </a:lnTo>
                  <a:lnTo>
                    <a:pt x="1622" y="2201"/>
                  </a:lnTo>
                  <a:lnTo>
                    <a:pt x="1622" y="2201"/>
                  </a:lnTo>
                  <a:lnTo>
                    <a:pt x="1661" y="2181"/>
                  </a:lnTo>
                  <a:lnTo>
                    <a:pt x="1661" y="2181"/>
                  </a:lnTo>
                  <a:lnTo>
                    <a:pt x="1719" y="2104"/>
                  </a:lnTo>
                  <a:lnTo>
                    <a:pt x="1757" y="2008"/>
                  </a:lnTo>
                  <a:lnTo>
                    <a:pt x="1834" y="1815"/>
                  </a:lnTo>
                  <a:lnTo>
                    <a:pt x="1912" y="1622"/>
                  </a:lnTo>
                  <a:lnTo>
                    <a:pt x="1970" y="1525"/>
                  </a:lnTo>
                  <a:lnTo>
                    <a:pt x="2027" y="1448"/>
                  </a:lnTo>
                  <a:lnTo>
                    <a:pt x="2027" y="1448"/>
                  </a:lnTo>
                  <a:lnTo>
                    <a:pt x="2066" y="1409"/>
                  </a:lnTo>
                  <a:lnTo>
                    <a:pt x="2066" y="1409"/>
                  </a:lnTo>
                  <a:lnTo>
                    <a:pt x="2163" y="1351"/>
                  </a:lnTo>
                  <a:lnTo>
                    <a:pt x="2259" y="1313"/>
                  </a:lnTo>
                  <a:lnTo>
                    <a:pt x="2471" y="1255"/>
                  </a:lnTo>
                  <a:lnTo>
                    <a:pt x="2703" y="1197"/>
                  </a:lnTo>
                  <a:lnTo>
                    <a:pt x="2799" y="1158"/>
                  </a:lnTo>
                  <a:lnTo>
                    <a:pt x="2896" y="1100"/>
                  </a:lnTo>
                  <a:lnTo>
                    <a:pt x="2896" y="1100"/>
                  </a:lnTo>
                  <a:lnTo>
                    <a:pt x="2973" y="1043"/>
                  </a:lnTo>
                  <a:lnTo>
                    <a:pt x="3050" y="965"/>
                  </a:lnTo>
                  <a:lnTo>
                    <a:pt x="3186" y="792"/>
                  </a:lnTo>
                  <a:lnTo>
                    <a:pt x="3340" y="618"/>
                  </a:lnTo>
                  <a:lnTo>
                    <a:pt x="3417" y="541"/>
                  </a:lnTo>
                  <a:lnTo>
                    <a:pt x="3514" y="483"/>
                  </a:lnTo>
                  <a:lnTo>
                    <a:pt x="3514" y="483"/>
                  </a:lnTo>
                  <a:lnTo>
                    <a:pt x="3610" y="444"/>
                  </a:lnTo>
                  <a:lnTo>
                    <a:pt x="3726" y="444"/>
                  </a:lnTo>
                  <a:lnTo>
                    <a:pt x="3977" y="444"/>
                  </a:lnTo>
                  <a:lnTo>
                    <a:pt x="3977" y="444"/>
                  </a:lnTo>
                  <a:lnTo>
                    <a:pt x="4189" y="463"/>
                  </a:lnTo>
                  <a:lnTo>
                    <a:pt x="4286" y="444"/>
                  </a:lnTo>
                  <a:lnTo>
                    <a:pt x="4382" y="425"/>
                  </a:lnTo>
                  <a:lnTo>
                    <a:pt x="4382" y="425"/>
                  </a:lnTo>
                  <a:lnTo>
                    <a:pt x="4517" y="367"/>
                  </a:lnTo>
                  <a:lnTo>
                    <a:pt x="4633" y="290"/>
                  </a:lnTo>
                  <a:lnTo>
                    <a:pt x="4865" y="116"/>
                  </a:lnTo>
                  <a:lnTo>
                    <a:pt x="4865" y="116"/>
                  </a:lnTo>
                  <a:lnTo>
                    <a:pt x="5000" y="39"/>
                  </a:lnTo>
                  <a:lnTo>
                    <a:pt x="5154" y="0"/>
                  </a:lnTo>
                  <a:lnTo>
                    <a:pt x="5154" y="0"/>
                  </a:lnTo>
                  <a:lnTo>
                    <a:pt x="5251" y="0"/>
                  </a:lnTo>
                  <a:lnTo>
                    <a:pt x="5367" y="20"/>
                  </a:lnTo>
                  <a:lnTo>
                    <a:pt x="5598" y="97"/>
                  </a:lnTo>
                  <a:lnTo>
                    <a:pt x="5598" y="97"/>
                  </a:lnTo>
                  <a:lnTo>
                    <a:pt x="5810" y="174"/>
                  </a:lnTo>
                  <a:lnTo>
                    <a:pt x="5907" y="193"/>
                  </a:lnTo>
                  <a:lnTo>
                    <a:pt x="6003" y="193"/>
                  </a:lnTo>
                  <a:lnTo>
                    <a:pt x="6003" y="193"/>
                  </a:lnTo>
                  <a:lnTo>
                    <a:pt x="6158" y="174"/>
                  </a:lnTo>
                  <a:lnTo>
                    <a:pt x="6332" y="116"/>
                  </a:lnTo>
                  <a:lnTo>
                    <a:pt x="6332" y="116"/>
                  </a:lnTo>
                  <a:lnTo>
                    <a:pt x="6602" y="39"/>
                  </a:lnTo>
                  <a:lnTo>
                    <a:pt x="6737" y="0"/>
                  </a:lnTo>
                  <a:lnTo>
                    <a:pt x="6853" y="0"/>
                  </a:lnTo>
                  <a:lnTo>
                    <a:pt x="6853" y="0"/>
                  </a:lnTo>
                  <a:lnTo>
                    <a:pt x="6988" y="39"/>
                  </a:lnTo>
                  <a:lnTo>
                    <a:pt x="7123" y="116"/>
                  </a:lnTo>
                  <a:lnTo>
                    <a:pt x="7355" y="270"/>
                  </a:lnTo>
                  <a:lnTo>
                    <a:pt x="7355" y="270"/>
                  </a:lnTo>
                  <a:lnTo>
                    <a:pt x="7490" y="367"/>
                  </a:lnTo>
                  <a:lnTo>
                    <a:pt x="7625" y="425"/>
                  </a:lnTo>
                  <a:lnTo>
                    <a:pt x="7625" y="425"/>
                  </a:lnTo>
                  <a:lnTo>
                    <a:pt x="7721" y="444"/>
                  </a:lnTo>
                  <a:lnTo>
                    <a:pt x="7818" y="463"/>
                  </a:lnTo>
                  <a:lnTo>
                    <a:pt x="8030" y="444"/>
                  </a:lnTo>
                  <a:lnTo>
                    <a:pt x="8030" y="444"/>
                  </a:lnTo>
                  <a:lnTo>
                    <a:pt x="8281" y="444"/>
                  </a:lnTo>
                  <a:lnTo>
                    <a:pt x="8397" y="444"/>
                  </a:lnTo>
                  <a:lnTo>
                    <a:pt x="8493" y="483"/>
                  </a:lnTo>
                  <a:lnTo>
                    <a:pt x="8493" y="483"/>
                  </a:lnTo>
                  <a:lnTo>
                    <a:pt x="8590" y="541"/>
                  </a:lnTo>
                  <a:lnTo>
                    <a:pt x="8667" y="599"/>
                  </a:lnTo>
                  <a:lnTo>
                    <a:pt x="8802" y="753"/>
                  </a:lnTo>
                  <a:lnTo>
                    <a:pt x="8918" y="927"/>
                  </a:lnTo>
                  <a:lnTo>
                    <a:pt x="8995" y="1004"/>
                  </a:lnTo>
                  <a:lnTo>
                    <a:pt x="9053" y="1062"/>
                  </a:lnTo>
                  <a:lnTo>
                    <a:pt x="9053" y="1062"/>
                  </a:lnTo>
                  <a:lnTo>
                    <a:pt x="9111" y="1100"/>
                  </a:lnTo>
                  <a:lnTo>
                    <a:pt x="9111" y="1100"/>
                  </a:lnTo>
                  <a:lnTo>
                    <a:pt x="9188" y="1158"/>
                  </a:lnTo>
                  <a:lnTo>
                    <a:pt x="9265" y="1178"/>
                  </a:lnTo>
                  <a:lnTo>
                    <a:pt x="9439" y="1236"/>
                  </a:lnTo>
                  <a:lnTo>
                    <a:pt x="9632" y="1274"/>
                  </a:lnTo>
                  <a:lnTo>
                    <a:pt x="9786" y="1332"/>
                  </a:lnTo>
                  <a:lnTo>
                    <a:pt x="9786" y="1332"/>
                  </a:lnTo>
                  <a:lnTo>
                    <a:pt x="9864" y="1351"/>
                  </a:lnTo>
                  <a:lnTo>
                    <a:pt x="9941" y="1409"/>
                  </a:lnTo>
                  <a:lnTo>
                    <a:pt x="9941" y="1409"/>
                  </a:lnTo>
                  <a:lnTo>
                    <a:pt x="10018" y="1486"/>
                  </a:lnTo>
                  <a:lnTo>
                    <a:pt x="10076" y="1583"/>
                  </a:lnTo>
                  <a:lnTo>
                    <a:pt x="10153" y="1795"/>
                  </a:lnTo>
                  <a:lnTo>
                    <a:pt x="10250" y="2008"/>
                  </a:lnTo>
                  <a:lnTo>
                    <a:pt x="10288" y="2104"/>
                  </a:lnTo>
                  <a:lnTo>
                    <a:pt x="10346" y="2181"/>
                  </a:lnTo>
                  <a:lnTo>
                    <a:pt x="10365" y="2201"/>
                  </a:lnTo>
                  <a:lnTo>
                    <a:pt x="10365" y="2201"/>
                  </a:lnTo>
                  <a:lnTo>
                    <a:pt x="10443" y="2258"/>
                  </a:lnTo>
                  <a:lnTo>
                    <a:pt x="10520" y="2336"/>
                  </a:lnTo>
                  <a:lnTo>
                    <a:pt x="10732" y="2432"/>
                  </a:lnTo>
                  <a:lnTo>
                    <a:pt x="10906" y="2548"/>
                  </a:lnTo>
                  <a:lnTo>
                    <a:pt x="11002" y="2625"/>
                  </a:lnTo>
                  <a:lnTo>
                    <a:pt x="11060" y="2702"/>
                  </a:lnTo>
                  <a:lnTo>
                    <a:pt x="11060" y="2702"/>
                  </a:lnTo>
                  <a:lnTo>
                    <a:pt x="11118" y="2799"/>
                  </a:lnTo>
                  <a:lnTo>
                    <a:pt x="11137" y="2915"/>
                  </a:lnTo>
                  <a:lnTo>
                    <a:pt x="11137" y="2915"/>
                  </a:lnTo>
                  <a:lnTo>
                    <a:pt x="11157" y="3088"/>
                  </a:lnTo>
                  <a:lnTo>
                    <a:pt x="11176" y="3243"/>
                  </a:lnTo>
                  <a:lnTo>
                    <a:pt x="11195" y="3417"/>
                  </a:lnTo>
                  <a:lnTo>
                    <a:pt x="11234" y="3552"/>
                  </a:lnTo>
                  <a:lnTo>
                    <a:pt x="11234" y="3552"/>
                  </a:lnTo>
                  <a:lnTo>
                    <a:pt x="11292" y="3648"/>
                  </a:lnTo>
                  <a:lnTo>
                    <a:pt x="11369" y="3745"/>
                  </a:lnTo>
                  <a:lnTo>
                    <a:pt x="11524" y="3899"/>
                  </a:lnTo>
                  <a:lnTo>
                    <a:pt x="11678" y="4073"/>
                  </a:lnTo>
                  <a:lnTo>
                    <a:pt x="11736" y="4169"/>
                  </a:lnTo>
                  <a:lnTo>
                    <a:pt x="11774" y="4266"/>
                  </a:lnTo>
                  <a:lnTo>
                    <a:pt x="11774" y="4266"/>
                  </a:lnTo>
                  <a:lnTo>
                    <a:pt x="11794" y="4362"/>
                  </a:lnTo>
                  <a:lnTo>
                    <a:pt x="11794" y="4459"/>
                  </a:lnTo>
                  <a:lnTo>
                    <a:pt x="11755" y="4690"/>
                  </a:lnTo>
                  <a:lnTo>
                    <a:pt x="11697" y="4922"/>
                  </a:lnTo>
                  <a:lnTo>
                    <a:pt x="11697" y="5019"/>
                  </a:lnTo>
                  <a:lnTo>
                    <a:pt x="11697" y="5134"/>
                  </a:lnTo>
                  <a:lnTo>
                    <a:pt x="11697" y="5134"/>
                  </a:lnTo>
                  <a:lnTo>
                    <a:pt x="11736" y="5250"/>
                  </a:lnTo>
                  <a:lnTo>
                    <a:pt x="11774" y="5347"/>
                  </a:lnTo>
                  <a:lnTo>
                    <a:pt x="11890" y="5578"/>
                  </a:lnTo>
                  <a:lnTo>
                    <a:pt x="11890" y="5578"/>
                  </a:lnTo>
                  <a:lnTo>
                    <a:pt x="11967" y="5771"/>
                  </a:lnTo>
                  <a:lnTo>
                    <a:pt x="12006" y="5848"/>
                  </a:lnTo>
                  <a:lnTo>
                    <a:pt x="12006" y="5945"/>
                  </a:lnTo>
                  <a:lnTo>
                    <a:pt x="12006" y="5945"/>
                  </a:lnTo>
                  <a:lnTo>
                    <a:pt x="12006" y="6061"/>
                  </a:lnTo>
                  <a:lnTo>
                    <a:pt x="11967" y="6157"/>
                  </a:lnTo>
                  <a:lnTo>
                    <a:pt x="11871" y="6370"/>
                  </a:lnTo>
                  <a:lnTo>
                    <a:pt x="11774" y="6563"/>
                  </a:lnTo>
                  <a:lnTo>
                    <a:pt x="11717" y="6659"/>
                  </a:lnTo>
                  <a:lnTo>
                    <a:pt x="11697" y="6775"/>
                  </a:lnTo>
                  <a:lnTo>
                    <a:pt x="11697" y="6775"/>
                  </a:lnTo>
                  <a:lnTo>
                    <a:pt x="11697" y="6871"/>
                  </a:lnTo>
                  <a:lnTo>
                    <a:pt x="11697" y="6987"/>
                  </a:lnTo>
                  <a:lnTo>
                    <a:pt x="11755" y="7219"/>
                  </a:lnTo>
                  <a:lnTo>
                    <a:pt x="11794" y="7431"/>
                  </a:lnTo>
                  <a:lnTo>
                    <a:pt x="11794" y="7547"/>
                  </a:lnTo>
                  <a:lnTo>
                    <a:pt x="11774" y="76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31"/>
            <p:cNvSpPr/>
            <p:nvPr/>
          </p:nvSpPr>
          <p:spPr>
            <a:xfrm>
              <a:off x="2075325" y="2129125"/>
              <a:ext cx="300150" cy="226800"/>
            </a:xfrm>
            <a:custGeom>
              <a:avLst/>
              <a:gdLst/>
              <a:ahLst/>
              <a:cxnLst/>
              <a:rect l="l" t="t" r="r" b="b"/>
              <a:pathLst>
                <a:path w="12006" h="9072" extrusionOk="0">
                  <a:moveTo>
                    <a:pt x="5154" y="0"/>
                  </a:moveTo>
                  <a:lnTo>
                    <a:pt x="5038" y="39"/>
                  </a:lnTo>
                  <a:lnTo>
                    <a:pt x="4941" y="77"/>
                  </a:lnTo>
                  <a:lnTo>
                    <a:pt x="4768" y="193"/>
                  </a:lnTo>
                  <a:lnTo>
                    <a:pt x="4575" y="328"/>
                  </a:lnTo>
                  <a:lnTo>
                    <a:pt x="4478" y="386"/>
                  </a:lnTo>
                  <a:lnTo>
                    <a:pt x="4382" y="425"/>
                  </a:lnTo>
                  <a:lnTo>
                    <a:pt x="4285" y="444"/>
                  </a:lnTo>
                  <a:lnTo>
                    <a:pt x="4189" y="463"/>
                  </a:lnTo>
                  <a:lnTo>
                    <a:pt x="3976" y="444"/>
                  </a:lnTo>
                  <a:lnTo>
                    <a:pt x="3609" y="444"/>
                  </a:lnTo>
                  <a:lnTo>
                    <a:pt x="3513" y="483"/>
                  </a:lnTo>
                  <a:lnTo>
                    <a:pt x="3416" y="541"/>
                  </a:lnTo>
                  <a:lnTo>
                    <a:pt x="3339" y="618"/>
                  </a:lnTo>
                  <a:lnTo>
                    <a:pt x="3185" y="792"/>
                  </a:lnTo>
                  <a:lnTo>
                    <a:pt x="3050" y="965"/>
                  </a:lnTo>
                  <a:lnTo>
                    <a:pt x="2973" y="1043"/>
                  </a:lnTo>
                  <a:lnTo>
                    <a:pt x="2895" y="1100"/>
                  </a:lnTo>
                  <a:lnTo>
                    <a:pt x="2741" y="1178"/>
                  </a:lnTo>
                  <a:lnTo>
                    <a:pt x="2587" y="1216"/>
                  </a:lnTo>
                  <a:lnTo>
                    <a:pt x="2316" y="1293"/>
                  </a:lnTo>
                  <a:lnTo>
                    <a:pt x="2181" y="1332"/>
                  </a:lnTo>
                  <a:lnTo>
                    <a:pt x="2065" y="1409"/>
                  </a:lnTo>
                  <a:lnTo>
                    <a:pt x="1988" y="1506"/>
                  </a:lnTo>
                  <a:lnTo>
                    <a:pt x="1930" y="1622"/>
                  </a:lnTo>
                  <a:lnTo>
                    <a:pt x="1815" y="1872"/>
                  </a:lnTo>
                  <a:lnTo>
                    <a:pt x="1757" y="2027"/>
                  </a:lnTo>
                  <a:lnTo>
                    <a:pt x="1699" y="2123"/>
                  </a:lnTo>
                  <a:lnTo>
                    <a:pt x="1660" y="2181"/>
                  </a:lnTo>
                  <a:lnTo>
                    <a:pt x="1622" y="2201"/>
                  </a:lnTo>
                  <a:lnTo>
                    <a:pt x="1544" y="2278"/>
                  </a:lnTo>
                  <a:lnTo>
                    <a:pt x="1467" y="2336"/>
                  </a:lnTo>
                  <a:lnTo>
                    <a:pt x="1274" y="2451"/>
                  </a:lnTo>
                  <a:lnTo>
                    <a:pt x="1081" y="2548"/>
                  </a:lnTo>
                  <a:lnTo>
                    <a:pt x="1004" y="2625"/>
                  </a:lnTo>
                  <a:lnTo>
                    <a:pt x="946" y="2702"/>
                  </a:lnTo>
                  <a:lnTo>
                    <a:pt x="907" y="2799"/>
                  </a:lnTo>
                  <a:lnTo>
                    <a:pt x="869" y="2895"/>
                  </a:lnTo>
                  <a:lnTo>
                    <a:pt x="849" y="3127"/>
                  </a:lnTo>
                  <a:lnTo>
                    <a:pt x="830" y="3359"/>
                  </a:lnTo>
                  <a:lnTo>
                    <a:pt x="811" y="3455"/>
                  </a:lnTo>
                  <a:lnTo>
                    <a:pt x="772" y="3552"/>
                  </a:lnTo>
                  <a:lnTo>
                    <a:pt x="714" y="3648"/>
                  </a:lnTo>
                  <a:lnTo>
                    <a:pt x="579" y="3803"/>
                  </a:lnTo>
                  <a:lnTo>
                    <a:pt x="444" y="3938"/>
                  </a:lnTo>
                  <a:lnTo>
                    <a:pt x="328" y="4092"/>
                  </a:lnTo>
                  <a:lnTo>
                    <a:pt x="270" y="4169"/>
                  </a:lnTo>
                  <a:lnTo>
                    <a:pt x="232" y="4266"/>
                  </a:lnTo>
                  <a:lnTo>
                    <a:pt x="232" y="4304"/>
                  </a:lnTo>
                  <a:lnTo>
                    <a:pt x="213" y="4401"/>
                  </a:lnTo>
                  <a:lnTo>
                    <a:pt x="232" y="4517"/>
                  </a:lnTo>
                  <a:lnTo>
                    <a:pt x="270" y="4710"/>
                  </a:lnTo>
                  <a:lnTo>
                    <a:pt x="309" y="4922"/>
                  </a:lnTo>
                  <a:lnTo>
                    <a:pt x="309" y="5038"/>
                  </a:lnTo>
                  <a:lnTo>
                    <a:pt x="309" y="5134"/>
                  </a:lnTo>
                  <a:lnTo>
                    <a:pt x="290" y="5231"/>
                  </a:lnTo>
                  <a:lnTo>
                    <a:pt x="232" y="5327"/>
                  </a:lnTo>
                  <a:lnTo>
                    <a:pt x="135" y="5540"/>
                  </a:lnTo>
                  <a:lnTo>
                    <a:pt x="39" y="5733"/>
                  </a:lnTo>
                  <a:lnTo>
                    <a:pt x="0" y="5848"/>
                  </a:lnTo>
                  <a:lnTo>
                    <a:pt x="0" y="5945"/>
                  </a:lnTo>
                  <a:lnTo>
                    <a:pt x="0" y="6061"/>
                  </a:lnTo>
                  <a:lnTo>
                    <a:pt x="39" y="6157"/>
                  </a:lnTo>
                  <a:lnTo>
                    <a:pt x="135" y="6370"/>
                  </a:lnTo>
                  <a:lnTo>
                    <a:pt x="232" y="6563"/>
                  </a:lnTo>
                  <a:lnTo>
                    <a:pt x="290" y="6659"/>
                  </a:lnTo>
                  <a:lnTo>
                    <a:pt x="309" y="6775"/>
                  </a:lnTo>
                  <a:lnTo>
                    <a:pt x="309" y="6871"/>
                  </a:lnTo>
                  <a:lnTo>
                    <a:pt x="309" y="6987"/>
                  </a:lnTo>
                  <a:lnTo>
                    <a:pt x="251" y="7219"/>
                  </a:lnTo>
                  <a:lnTo>
                    <a:pt x="213" y="7431"/>
                  </a:lnTo>
                  <a:lnTo>
                    <a:pt x="213" y="7547"/>
                  </a:lnTo>
                  <a:lnTo>
                    <a:pt x="232" y="7643"/>
                  </a:lnTo>
                  <a:lnTo>
                    <a:pt x="270" y="7740"/>
                  </a:lnTo>
                  <a:lnTo>
                    <a:pt x="328" y="7836"/>
                  </a:lnTo>
                  <a:lnTo>
                    <a:pt x="483" y="7991"/>
                  </a:lnTo>
                  <a:lnTo>
                    <a:pt x="656" y="8165"/>
                  </a:lnTo>
                  <a:lnTo>
                    <a:pt x="714" y="8242"/>
                  </a:lnTo>
                  <a:lnTo>
                    <a:pt x="772" y="8338"/>
                  </a:lnTo>
                  <a:lnTo>
                    <a:pt x="811" y="8493"/>
                  </a:lnTo>
                  <a:lnTo>
                    <a:pt x="830" y="8647"/>
                  </a:lnTo>
                  <a:lnTo>
                    <a:pt x="869" y="8956"/>
                  </a:lnTo>
                  <a:lnTo>
                    <a:pt x="1679" y="8995"/>
                  </a:lnTo>
                  <a:lnTo>
                    <a:pt x="3301" y="9033"/>
                  </a:lnTo>
                  <a:lnTo>
                    <a:pt x="3532" y="9052"/>
                  </a:lnTo>
                  <a:lnTo>
                    <a:pt x="4497" y="9052"/>
                  </a:lnTo>
                  <a:lnTo>
                    <a:pt x="6061" y="9072"/>
                  </a:lnTo>
                  <a:lnTo>
                    <a:pt x="7199" y="9072"/>
                  </a:lnTo>
                  <a:lnTo>
                    <a:pt x="8280" y="9052"/>
                  </a:lnTo>
                  <a:lnTo>
                    <a:pt x="8396" y="9052"/>
                  </a:lnTo>
                  <a:lnTo>
                    <a:pt x="9149" y="9033"/>
                  </a:lnTo>
                  <a:lnTo>
                    <a:pt x="10095" y="8995"/>
                  </a:lnTo>
                  <a:lnTo>
                    <a:pt x="11137" y="8956"/>
                  </a:lnTo>
                  <a:lnTo>
                    <a:pt x="11156" y="8724"/>
                  </a:lnTo>
                  <a:lnTo>
                    <a:pt x="11195" y="8473"/>
                  </a:lnTo>
                  <a:lnTo>
                    <a:pt x="11233" y="8338"/>
                  </a:lnTo>
                  <a:lnTo>
                    <a:pt x="11291" y="8242"/>
                  </a:lnTo>
                  <a:lnTo>
                    <a:pt x="11349" y="8165"/>
                  </a:lnTo>
                  <a:lnTo>
                    <a:pt x="11523" y="7991"/>
                  </a:lnTo>
                  <a:lnTo>
                    <a:pt x="11677" y="7836"/>
                  </a:lnTo>
                  <a:lnTo>
                    <a:pt x="11735" y="7740"/>
                  </a:lnTo>
                  <a:lnTo>
                    <a:pt x="11774" y="7643"/>
                  </a:lnTo>
                  <a:lnTo>
                    <a:pt x="11793" y="7547"/>
                  </a:lnTo>
                  <a:lnTo>
                    <a:pt x="11793" y="7431"/>
                  </a:lnTo>
                  <a:lnTo>
                    <a:pt x="11754" y="7219"/>
                  </a:lnTo>
                  <a:lnTo>
                    <a:pt x="11697" y="6987"/>
                  </a:lnTo>
                  <a:lnTo>
                    <a:pt x="11697" y="6871"/>
                  </a:lnTo>
                  <a:lnTo>
                    <a:pt x="11697" y="6775"/>
                  </a:lnTo>
                  <a:lnTo>
                    <a:pt x="11716" y="6659"/>
                  </a:lnTo>
                  <a:lnTo>
                    <a:pt x="11754" y="6563"/>
                  </a:lnTo>
                  <a:lnTo>
                    <a:pt x="11870" y="6370"/>
                  </a:lnTo>
                  <a:lnTo>
                    <a:pt x="11967" y="6157"/>
                  </a:lnTo>
                  <a:lnTo>
                    <a:pt x="12005" y="6061"/>
                  </a:lnTo>
                  <a:lnTo>
                    <a:pt x="12005" y="5945"/>
                  </a:lnTo>
                  <a:lnTo>
                    <a:pt x="12005" y="5848"/>
                  </a:lnTo>
                  <a:lnTo>
                    <a:pt x="11967" y="5733"/>
                  </a:lnTo>
                  <a:lnTo>
                    <a:pt x="11870" y="5520"/>
                  </a:lnTo>
                  <a:lnTo>
                    <a:pt x="11754" y="5327"/>
                  </a:lnTo>
                  <a:lnTo>
                    <a:pt x="11716" y="5231"/>
                  </a:lnTo>
                  <a:lnTo>
                    <a:pt x="11697" y="5134"/>
                  </a:lnTo>
                  <a:lnTo>
                    <a:pt x="11697" y="5019"/>
                  </a:lnTo>
                  <a:lnTo>
                    <a:pt x="11697" y="4922"/>
                  </a:lnTo>
                  <a:lnTo>
                    <a:pt x="11754" y="4690"/>
                  </a:lnTo>
                  <a:lnTo>
                    <a:pt x="11793" y="4459"/>
                  </a:lnTo>
                  <a:lnTo>
                    <a:pt x="11793" y="4362"/>
                  </a:lnTo>
                  <a:lnTo>
                    <a:pt x="11774" y="4266"/>
                  </a:lnTo>
                  <a:lnTo>
                    <a:pt x="11735" y="4169"/>
                  </a:lnTo>
                  <a:lnTo>
                    <a:pt x="11677" y="4073"/>
                  </a:lnTo>
                  <a:lnTo>
                    <a:pt x="11523" y="3899"/>
                  </a:lnTo>
                  <a:lnTo>
                    <a:pt x="11349" y="3745"/>
                  </a:lnTo>
                  <a:lnTo>
                    <a:pt x="11291" y="3648"/>
                  </a:lnTo>
                  <a:lnTo>
                    <a:pt x="11233" y="3552"/>
                  </a:lnTo>
                  <a:lnTo>
                    <a:pt x="11195" y="3455"/>
                  </a:lnTo>
                  <a:lnTo>
                    <a:pt x="11175" y="3359"/>
                  </a:lnTo>
                  <a:lnTo>
                    <a:pt x="11156" y="3127"/>
                  </a:lnTo>
                  <a:lnTo>
                    <a:pt x="11137" y="2895"/>
                  </a:lnTo>
                  <a:lnTo>
                    <a:pt x="11098" y="2799"/>
                  </a:lnTo>
                  <a:lnTo>
                    <a:pt x="11060" y="2702"/>
                  </a:lnTo>
                  <a:lnTo>
                    <a:pt x="10982" y="2625"/>
                  </a:lnTo>
                  <a:lnTo>
                    <a:pt x="10905" y="2548"/>
                  </a:lnTo>
                  <a:lnTo>
                    <a:pt x="10712" y="2432"/>
                  </a:lnTo>
                  <a:lnTo>
                    <a:pt x="10519" y="2316"/>
                  </a:lnTo>
                  <a:lnTo>
                    <a:pt x="10423" y="2258"/>
                  </a:lnTo>
                  <a:lnTo>
                    <a:pt x="10346" y="2181"/>
                  </a:lnTo>
                  <a:lnTo>
                    <a:pt x="10288" y="2085"/>
                  </a:lnTo>
                  <a:lnTo>
                    <a:pt x="10230" y="1969"/>
                  </a:lnTo>
                  <a:lnTo>
                    <a:pt x="10133" y="1718"/>
                  </a:lnTo>
                  <a:lnTo>
                    <a:pt x="10056" y="1544"/>
                  </a:lnTo>
                  <a:lnTo>
                    <a:pt x="9998" y="1467"/>
                  </a:lnTo>
                  <a:lnTo>
                    <a:pt x="9940" y="1409"/>
                  </a:lnTo>
                  <a:lnTo>
                    <a:pt x="9844" y="1351"/>
                  </a:lnTo>
                  <a:lnTo>
                    <a:pt x="9728" y="1293"/>
                  </a:lnTo>
                  <a:lnTo>
                    <a:pt x="9573" y="1255"/>
                  </a:lnTo>
                  <a:lnTo>
                    <a:pt x="9400" y="1216"/>
                  </a:lnTo>
                  <a:lnTo>
                    <a:pt x="9245" y="1178"/>
                  </a:lnTo>
                  <a:lnTo>
                    <a:pt x="9110" y="1100"/>
                  </a:lnTo>
                  <a:lnTo>
                    <a:pt x="9033" y="1043"/>
                  </a:lnTo>
                  <a:lnTo>
                    <a:pt x="8956" y="965"/>
                  </a:lnTo>
                  <a:lnTo>
                    <a:pt x="8821" y="792"/>
                  </a:lnTo>
                  <a:lnTo>
                    <a:pt x="8666" y="618"/>
                  </a:lnTo>
                  <a:lnTo>
                    <a:pt x="8589" y="541"/>
                  </a:lnTo>
                  <a:lnTo>
                    <a:pt x="8493" y="483"/>
                  </a:lnTo>
                  <a:lnTo>
                    <a:pt x="8377" y="444"/>
                  </a:lnTo>
                  <a:lnTo>
                    <a:pt x="7991" y="444"/>
                  </a:lnTo>
                  <a:lnTo>
                    <a:pt x="7798" y="463"/>
                  </a:lnTo>
                  <a:lnTo>
                    <a:pt x="7721" y="444"/>
                  </a:lnTo>
                  <a:lnTo>
                    <a:pt x="7624" y="425"/>
                  </a:lnTo>
                  <a:lnTo>
                    <a:pt x="7489" y="367"/>
                  </a:lnTo>
                  <a:lnTo>
                    <a:pt x="7373" y="290"/>
                  </a:lnTo>
                  <a:lnTo>
                    <a:pt x="7142" y="116"/>
                  </a:lnTo>
                  <a:lnTo>
                    <a:pt x="7006" y="39"/>
                  </a:lnTo>
                  <a:lnTo>
                    <a:pt x="6852" y="0"/>
                  </a:lnTo>
                  <a:lnTo>
                    <a:pt x="6756" y="0"/>
                  </a:lnTo>
                  <a:lnTo>
                    <a:pt x="6640" y="20"/>
                  </a:lnTo>
                  <a:lnTo>
                    <a:pt x="6408" y="97"/>
                  </a:lnTo>
                  <a:lnTo>
                    <a:pt x="6196" y="174"/>
                  </a:lnTo>
                  <a:lnTo>
                    <a:pt x="6099" y="193"/>
                  </a:lnTo>
                  <a:lnTo>
                    <a:pt x="6003" y="193"/>
                  </a:lnTo>
                  <a:lnTo>
                    <a:pt x="5848" y="174"/>
                  </a:lnTo>
                  <a:lnTo>
                    <a:pt x="5675" y="116"/>
                  </a:lnTo>
                  <a:lnTo>
                    <a:pt x="5404" y="39"/>
                  </a:lnTo>
                  <a:lnTo>
                    <a:pt x="526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31"/>
            <p:cNvSpPr/>
            <p:nvPr/>
          </p:nvSpPr>
          <p:spPr>
            <a:xfrm>
              <a:off x="2075325" y="2129125"/>
              <a:ext cx="300150" cy="226800"/>
            </a:xfrm>
            <a:custGeom>
              <a:avLst/>
              <a:gdLst/>
              <a:ahLst/>
              <a:cxnLst/>
              <a:rect l="l" t="t" r="r" b="b"/>
              <a:pathLst>
                <a:path w="12006" h="9072" fill="none" extrusionOk="0">
                  <a:moveTo>
                    <a:pt x="11774" y="7643"/>
                  </a:moveTo>
                  <a:lnTo>
                    <a:pt x="11774" y="7643"/>
                  </a:lnTo>
                  <a:lnTo>
                    <a:pt x="11735" y="7740"/>
                  </a:lnTo>
                  <a:lnTo>
                    <a:pt x="11677" y="7836"/>
                  </a:lnTo>
                  <a:lnTo>
                    <a:pt x="11523" y="7991"/>
                  </a:lnTo>
                  <a:lnTo>
                    <a:pt x="11349" y="8165"/>
                  </a:lnTo>
                  <a:lnTo>
                    <a:pt x="11291" y="8242"/>
                  </a:lnTo>
                  <a:lnTo>
                    <a:pt x="11233" y="8338"/>
                  </a:lnTo>
                  <a:lnTo>
                    <a:pt x="11233" y="8338"/>
                  </a:lnTo>
                  <a:lnTo>
                    <a:pt x="11195" y="8473"/>
                  </a:lnTo>
                  <a:lnTo>
                    <a:pt x="11195" y="8473"/>
                  </a:lnTo>
                  <a:lnTo>
                    <a:pt x="11156" y="8724"/>
                  </a:lnTo>
                  <a:lnTo>
                    <a:pt x="11137" y="8956"/>
                  </a:lnTo>
                  <a:lnTo>
                    <a:pt x="11137" y="8956"/>
                  </a:lnTo>
                  <a:lnTo>
                    <a:pt x="10095" y="8995"/>
                  </a:lnTo>
                  <a:lnTo>
                    <a:pt x="10095" y="8995"/>
                  </a:lnTo>
                  <a:lnTo>
                    <a:pt x="9149" y="9033"/>
                  </a:lnTo>
                  <a:lnTo>
                    <a:pt x="9149" y="9033"/>
                  </a:lnTo>
                  <a:lnTo>
                    <a:pt x="8396" y="9052"/>
                  </a:lnTo>
                  <a:lnTo>
                    <a:pt x="8396" y="9052"/>
                  </a:lnTo>
                  <a:lnTo>
                    <a:pt x="8280" y="9052"/>
                  </a:lnTo>
                  <a:lnTo>
                    <a:pt x="8280" y="9052"/>
                  </a:lnTo>
                  <a:lnTo>
                    <a:pt x="7199" y="9072"/>
                  </a:lnTo>
                  <a:lnTo>
                    <a:pt x="7199" y="9072"/>
                  </a:lnTo>
                  <a:lnTo>
                    <a:pt x="6891" y="9072"/>
                  </a:lnTo>
                  <a:lnTo>
                    <a:pt x="6891" y="9072"/>
                  </a:lnTo>
                  <a:lnTo>
                    <a:pt x="6099" y="9072"/>
                  </a:lnTo>
                  <a:lnTo>
                    <a:pt x="6061" y="9072"/>
                  </a:lnTo>
                  <a:lnTo>
                    <a:pt x="6061" y="9072"/>
                  </a:lnTo>
                  <a:lnTo>
                    <a:pt x="4497" y="9052"/>
                  </a:lnTo>
                  <a:lnTo>
                    <a:pt x="4497" y="9052"/>
                  </a:lnTo>
                  <a:lnTo>
                    <a:pt x="4343" y="9052"/>
                  </a:lnTo>
                  <a:lnTo>
                    <a:pt x="4343" y="9052"/>
                  </a:lnTo>
                  <a:lnTo>
                    <a:pt x="3532" y="9052"/>
                  </a:lnTo>
                  <a:lnTo>
                    <a:pt x="3532" y="9052"/>
                  </a:lnTo>
                  <a:lnTo>
                    <a:pt x="3301" y="9033"/>
                  </a:lnTo>
                  <a:lnTo>
                    <a:pt x="3301" y="9033"/>
                  </a:lnTo>
                  <a:lnTo>
                    <a:pt x="1679" y="8995"/>
                  </a:lnTo>
                  <a:lnTo>
                    <a:pt x="1679" y="8995"/>
                  </a:lnTo>
                  <a:lnTo>
                    <a:pt x="869" y="8956"/>
                  </a:lnTo>
                  <a:lnTo>
                    <a:pt x="869" y="8956"/>
                  </a:lnTo>
                  <a:lnTo>
                    <a:pt x="830" y="8647"/>
                  </a:lnTo>
                  <a:lnTo>
                    <a:pt x="811" y="8493"/>
                  </a:lnTo>
                  <a:lnTo>
                    <a:pt x="772" y="8338"/>
                  </a:lnTo>
                  <a:lnTo>
                    <a:pt x="772" y="8338"/>
                  </a:lnTo>
                  <a:lnTo>
                    <a:pt x="714" y="8242"/>
                  </a:lnTo>
                  <a:lnTo>
                    <a:pt x="656" y="8165"/>
                  </a:lnTo>
                  <a:lnTo>
                    <a:pt x="483" y="7991"/>
                  </a:lnTo>
                  <a:lnTo>
                    <a:pt x="328" y="7836"/>
                  </a:lnTo>
                  <a:lnTo>
                    <a:pt x="270" y="7740"/>
                  </a:lnTo>
                  <a:lnTo>
                    <a:pt x="232" y="7643"/>
                  </a:lnTo>
                  <a:lnTo>
                    <a:pt x="232" y="7643"/>
                  </a:lnTo>
                  <a:lnTo>
                    <a:pt x="213" y="7547"/>
                  </a:lnTo>
                  <a:lnTo>
                    <a:pt x="213" y="7431"/>
                  </a:lnTo>
                  <a:lnTo>
                    <a:pt x="251" y="7219"/>
                  </a:lnTo>
                  <a:lnTo>
                    <a:pt x="309" y="6987"/>
                  </a:lnTo>
                  <a:lnTo>
                    <a:pt x="309" y="6871"/>
                  </a:lnTo>
                  <a:lnTo>
                    <a:pt x="309" y="6775"/>
                  </a:lnTo>
                  <a:lnTo>
                    <a:pt x="309" y="6775"/>
                  </a:lnTo>
                  <a:lnTo>
                    <a:pt x="290" y="6659"/>
                  </a:lnTo>
                  <a:lnTo>
                    <a:pt x="232" y="6563"/>
                  </a:lnTo>
                  <a:lnTo>
                    <a:pt x="135" y="6370"/>
                  </a:lnTo>
                  <a:lnTo>
                    <a:pt x="39" y="6157"/>
                  </a:lnTo>
                  <a:lnTo>
                    <a:pt x="0" y="6061"/>
                  </a:lnTo>
                  <a:lnTo>
                    <a:pt x="0" y="5945"/>
                  </a:lnTo>
                  <a:lnTo>
                    <a:pt x="0" y="5945"/>
                  </a:lnTo>
                  <a:lnTo>
                    <a:pt x="0" y="5848"/>
                  </a:lnTo>
                  <a:lnTo>
                    <a:pt x="39" y="5733"/>
                  </a:lnTo>
                  <a:lnTo>
                    <a:pt x="135" y="5540"/>
                  </a:lnTo>
                  <a:lnTo>
                    <a:pt x="135" y="5540"/>
                  </a:lnTo>
                  <a:lnTo>
                    <a:pt x="232" y="5327"/>
                  </a:lnTo>
                  <a:lnTo>
                    <a:pt x="290" y="5231"/>
                  </a:lnTo>
                  <a:lnTo>
                    <a:pt x="309" y="5134"/>
                  </a:lnTo>
                  <a:lnTo>
                    <a:pt x="309" y="5134"/>
                  </a:lnTo>
                  <a:lnTo>
                    <a:pt x="309" y="5038"/>
                  </a:lnTo>
                  <a:lnTo>
                    <a:pt x="309" y="4922"/>
                  </a:lnTo>
                  <a:lnTo>
                    <a:pt x="270" y="4710"/>
                  </a:lnTo>
                  <a:lnTo>
                    <a:pt x="232" y="4517"/>
                  </a:lnTo>
                  <a:lnTo>
                    <a:pt x="213" y="4401"/>
                  </a:lnTo>
                  <a:lnTo>
                    <a:pt x="232" y="4304"/>
                  </a:lnTo>
                  <a:lnTo>
                    <a:pt x="232" y="4304"/>
                  </a:lnTo>
                  <a:lnTo>
                    <a:pt x="232" y="4266"/>
                  </a:lnTo>
                  <a:lnTo>
                    <a:pt x="232" y="4266"/>
                  </a:lnTo>
                  <a:lnTo>
                    <a:pt x="270" y="4169"/>
                  </a:lnTo>
                  <a:lnTo>
                    <a:pt x="328" y="4092"/>
                  </a:lnTo>
                  <a:lnTo>
                    <a:pt x="444" y="3938"/>
                  </a:lnTo>
                  <a:lnTo>
                    <a:pt x="579" y="3803"/>
                  </a:lnTo>
                  <a:lnTo>
                    <a:pt x="714" y="3648"/>
                  </a:lnTo>
                  <a:lnTo>
                    <a:pt x="714" y="3648"/>
                  </a:lnTo>
                  <a:lnTo>
                    <a:pt x="772" y="3552"/>
                  </a:lnTo>
                  <a:lnTo>
                    <a:pt x="772" y="3552"/>
                  </a:lnTo>
                  <a:lnTo>
                    <a:pt x="811" y="3455"/>
                  </a:lnTo>
                  <a:lnTo>
                    <a:pt x="830" y="3359"/>
                  </a:lnTo>
                  <a:lnTo>
                    <a:pt x="849" y="3127"/>
                  </a:lnTo>
                  <a:lnTo>
                    <a:pt x="869" y="2895"/>
                  </a:lnTo>
                  <a:lnTo>
                    <a:pt x="907" y="2799"/>
                  </a:lnTo>
                  <a:lnTo>
                    <a:pt x="946" y="2702"/>
                  </a:lnTo>
                  <a:lnTo>
                    <a:pt x="946" y="2702"/>
                  </a:lnTo>
                  <a:lnTo>
                    <a:pt x="1004" y="2625"/>
                  </a:lnTo>
                  <a:lnTo>
                    <a:pt x="1081" y="2548"/>
                  </a:lnTo>
                  <a:lnTo>
                    <a:pt x="1274" y="2451"/>
                  </a:lnTo>
                  <a:lnTo>
                    <a:pt x="1467" y="2336"/>
                  </a:lnTo>
                  <a:lnTo>
                    <a:pt x="1544" y="2278"/>
                  </a:lnTo>
                  <a:lnTo>
                    <a:pt x="1622" y="2201"/>
                  </a:lnTo>
                  <a:lnTo>
                    <a:pt x="1622" y="2201"/>
                  </a:lnTo>
                  <a:lnTo>
                    <a:pt x="1660" y="2181"/>
                  </a:lnTo>
                  <a:lnTo>
                    <a:pt x="1660" y="2181"/>
                  </a:lnTo>
                  <a:lnTo>
                    <a:pt x="1699" y="2123"/>
                  </a:lnTo>
                  <a:lnTo>
                    <a:pt x="1757" y="2027"/>
                  </a:lnTo>
                  <a:lnTo>
                    <a:pt x="1815" y="1872"/>
                  </a:lnTo>
                  <a:lnTo>
                    <a:pt x="1815" y="1872"/>
                  </a:lnTo>
                  <a:lnTo>
                    <a:pt x="1930" y="1622"/>
                  </a:lnTo>
                  <a:lnTo>
                    <a:pt x="1988" y="1506"/>
                  </a:lnTo>
                  <a:lnTo>
                    <a:pt x="2065" y="1409"/>
                  </a:lnTo>
                  <a:lnTo>
                    <a:pt x="2065" y="1409"/>
                  </a:lnTo>
                  <a:lnTo>
                    <a:pt x="2181" y="1332"/>
                  </a:lnTo>
                  <a:lnTo>
                    <a:pt x="2316" y="1293"/>
                  </a:lnTo>
                  <a:lnTo>
                    <a:pt x="2587" y="1216"/>
                  </a:lnTo>
                  <a:lnTo>
                    <a:pt x="2587" y="1216"/>
                  </a:lnTo>
                  <a:lnTo>
                    <a:pt x="2741" y="1178"/>
                  </a:lnTo>
                  <a:lnTo>
                    <a:pt x="2895" y="1100"/>
                  </a:lnTo>
                  <a:lnTo>
                    <a:pt x="2895" y="1100"/>
                  </a:lnTo>
                  <a:lnTo>
                    <a:pt x="2973" y="1043"/>
                  </a:lnTo>
                  <a:lnTo>
                    <a:pt x="3050" y="965"/>
                  </a:lnTo>
                  <a:lnTo>
                    <a:pt x="3185" y="792"/>
                  </a:lnTo>
                  <a:lnTo>
                    <a:pt x="3339" y="618"/>
                  </a:lnTo>
                  <a:lnTo>
                    <a:pt x="3416" y="541"/>
                  </a:lnTo>
                  <a:lnTo>
                    <a:pt x="3513" y="483"/>
                  </a:lnTo>
                  <a:lnTo>
                    <a:pt x="3513" y="483"/>
                  </a:lnTo>
                  <a:lnTo>
                    <a:pt x="3609" y="444"/>
                  </a:lnTo>
                  <a:lnTo>
                    <a:pt x="3725" y="444"/>
                  </a:lnTo>
                  <a:lnTo>
                    <a:pt x="3976" y="444"/>
                  </a:lnTo>
                  <a:lnTo>
                    <a:pt x="3976" y="444"/>
                  </a:lnTo>
                  <a:lnTo>
                    <a:pt x="4189" y="463"/>
                  </a:lnTo>
                  <a:lnTo>
                    <a:pt x="4285" y="444"/>
                  </a:lnTo>
                  <a:lnTo>
                    <a:pt x="4382" y="425"/>
                  </a:lnTo>
                  <a:lnTo>
                    <a:pt x="4382" y="425"/>
                  </a:lnTo>
                  <a:lnTo>
                    <a:pt x="4478" y="386"/>
                  </a:lnTo>
                  <a:lnTo>
                    <a:pt x="4575" y="328"/>
                  </a:lnTo>
                  <a:lnTo>
                    <a:pt x="4768" y="193"/>
                  </a:lnTo>
                  <a:lnTo>
                    <a:pt x="4941" y="77"/>
                  </a:lnTo>
                  <a:lnTo>
                    <a:pt x="5038" y="39"/>
                  </a:lnTo>
                  <a:lnTo>
                    <a:pt x="5154" y="0"/>
                  </a:lnTo>
                  <a:lnTo>
                    <a:pt x="5154" y="0"/>
                  </a:lnTo>
                  <a:lnTo>
                    <a:pt x="5269" y="0"/>
                  </a:lnTo>
                  <a:lnTo>
                    <a:pt x="5404" y="39"/>
                  </a:lnTo>
                  <a:lnTo>
                    <a:pt x="5675" y="116"/>
                  </a:lnTo>
                  <a:lnTo>
                    <a:pt x="5675" y="116"/>
                  </a:lnTo>
                  <a:lnTo>
                    <a:pt x="5848" y="174"/>
                  </a:lnTo>
                  <a:lnTo>
                    <a:pt x="6003" y="193"/>
                  </a:lnTo>
                  <a:lnTo>
                    <a:pt x="6003" y="193"/>
                  </a:lnTo>
                  <a:lnTo>
                    <a:pt x="6099" y="193"/>
                  </a:lnTo>
                  <a:lnTo>
                    <a:pt x="6196" y="174"/>
                  </a:lnTo>
                  <a:lnTo>
                    <a:pt x="6408" y="97"/>
                  </a:lnTo>
                  <a:lnTo>
                    <a:pt x="6408" y="97"/>
                  </a:lnTo>
                  <a:lnTo>
                    <a:pt x="6640" y="20"/>
                  </a:lnTo>
                  <a:lnTo>
                    <a:pt x="6756" y="0"/>
                  </a:lnTo>
                  <a:lnTo>
                    <a:pt x="6852" y="0"/>
                  </a:lnTo>
                  <a:lnTo>
                    <a:pt x="6852" y="0"/>
                  </a:lnTo>
                  <a:lnTo>
                    <a:pt x="7006" y="39"/>
                  </a:lnTo>
                  <a:lnTo>
                    <a:pt x="7142" y="116"/>
                  </a:lnTo>
                  <a:lnTo>
                    <a:pt x="7142" y="116"/>
                  </a:lnTo>
                  <a:lnTo>
                    <a:pt x="7373" y="290"/>
                  </a:lnTo>
                  <a:lnTo>
                    <a:pt x="7489" y="367"/>
                  </a:lnTo>
                  <a:lnTo>
                    <a:pt x="7624" y="425"/>
                  </a:lnTo>
                  <a:lnTo>
                    <a:pt x="7624" y="425"/>
                  </a:lnTo>
                  <a:lnTo>
                    <a:pt x="7721" y="444"/>
                  </a:lnTo>
                  <a:lnTo>
                    <a:pt x="7798" y="463"/>
                  </a:lnTo>
                  <a:lnTo>
                    <a:pt x="7991" y="444"/>
                  </a:lnTo>
                  <a:lnTo>
                    <a:pt x="7991" y="444"/>
                  </a:lnTo>
                  <a:lnTo>
                    <a:pt x="8261" y="444"/>
                  </a:lnTo>
                  <a:lnTo>
                    <a:pt x="8377" y="444"/>
                  </a:lnTo>
                  <a:lnTo>
                    <a:pt x="8493" y="483"/>
                  </a:lnTo>
                  <a:lnTo>
                    <a:pt x="8493" y="483"/>
                  </a:lnTo>
                  <a:lnTo>
                    <a:pt x="8589" y="541"/>
                  </a:lnTo>
                  <a:lnTo>
                    <a:pt x="8666" y="618"/>
                  </a:lnTo>
                  <a:lnTo>
                    <a:pt x="8821" y="792"/>
                  </a:lnTo>
                  <a:lnTo>
                    <a:pt x="8956" y="965"/>
                  </a:lnTo>
                  <a:lnTo>
                    <a:pt x="9033" y="1043"/>
                  </a:lnTo>
                  <a:lnTo>
                    <a:pt x="9110" y="1100"/>
                  </a:lnTo>
                  <a:lnTo>
                    <a:pt x="9110" y="1100"/>
                  </a:lnTo>
                  <a:lnTo>
                    <a:pt x="9245" y="1178"/>
                  </a:lnTo>
                  <a:lnTo>
                    <a:pt x="9400" y="1216"/>
                  </a:lnTo>
                  <a:lnTo>
                    <a:pt x="9573" y="1255"/>
                  </a:lnTo>
                  <a:lnTo>
                    <a:pt x="9728" y="1293"/>
                  </a:lnTo>
                  <a:lnTo>
                    <a:pt x="9728" y="1293"/>
                  </a:lnTo>
                  <a:lnTo>
                    <a:pt x="9844" y="1351"/>
                  </a:lnTo>
                  <a:lnTo>
                    <a:pt x="9940" y="1409"/>
                  </a:lnTo>
                  <a:lnTo>
                    <a:pt x="9940" y="1409"/>
                  </a:lnTo>
                  <a:lnTo>
                    <a:pt x="9998" y="1467"/>
                  </a:lnTo>
                  <a:lnTo>
                    <a:pt x="10056" y="1544"/>
                  </a:lnTo>
                  <a:lnTo>
                    <a:pt x="10133" y="1718"/>
                  </a:lnTo>
                  <a:lnTo>
                    <a:pt x="10133" y="1718"/>
                  </a:lnTo>
                  <a:lnTo>
                    <a:pt x="10230" y="1969"/>
                  </a:lnTo>
                  <a:lnTo>
                    <a:pt x="10288" y="2085"/>
                  </a:lnTo>
                  <a:lnTo>
                    <a:pt x="10346" y="2181"/>
                  </a:lnTo>
                  <a:lnTo>
                    <a:pt x="10346" y="2181"/>
                  </a:lnTo>
                  <a:lnTo>
                    <a:pt x="10423" y="2258"/>
                  </a:lnTo>
                  <a:lnTo>
                    <a:pt x="10519" y="2316"/>
                  </a:lnTo>
                  <a:lnTo>
                    <a:pt x="10712" y="2432"/>
                  </a:lnTo>
                  <a:lnTo>
                    <a:pt x="10905" y="2548"/>
                  </a:lnTo>
                  <a:lnTo>
                    <a:pt x="10982" y="2625"/>
                  </a:lnTo>
                  <a:lnTo>
                    <a:pt x="11060" y="2702"/>
                  </a:lnTo>
                  <a:lnTo>
                    <a:pt x="11060" y="2702"/>
                  </a:lnTo>
                  <a:lnTo>
                    <a:pt x="11098" y="2799"/>
                  </a:lnTo>
                  <a:lnTo>
                    <a:pt x="11137" y="2895"/>
                  </a:lnTo>
                  <a:lnTo>
                    <a:pt x="11156" y="3127"/>
                  </a:lnTo>
                  <a:lnTo>
                    <a:pt x="11175" y="3359"/>
                  </a:lnTo>
                  <a:lnTo>
                    <a:pt x="11195" y="3455"/>
                  </a:lnTo>
                  <a:lnTo>
                    <a:pt x="11233" y="3552"/>
                  </a:lnTo>
                  <a:lnTo>
                    <a:pt x="11233" y="3552"/>
                  </a:lnTo>
                  <a:lnTo>
                    <a:pt x="11291" y="3648"/>
                  </a:lnTo>
                  <a:lnTo>
                    <a:pt x="11349" y="3745"/>
                  </a:lnTo>
                  <a:lnTo>
                    <a:pt x="11523" y="3899"/>
                  </a:lnTo>
                  <a:lnTo>
                    <a:pt x="11677" y="4073"/>
                  </a:lnTo>
                  <a:lnTo>
                    <a:pt x="11735" y="4169"/>
                  </a:lnTo>
                  <a:lnTo>
                    <a:pt x="11774" y="4266"/>
                  </a:lnTo>
                  <a:lnTo>
                    <a:pt x="11774" y="4266"/>
                  </a:lnTo>
                  <a:lnTo>
                    <a:pt x="11793" y="4362"/>
                  </a:lnTo>
                  <a:lnTo>
                    <a:pt x="11793" y="4459"/>
                  </a:lnTo>
                  <a:lnTo>
                    <a:pt x="11754" y="4690"/>
                  </a:lnTo>
                  <a:lnTo>
                    <a:pt x="11697" y="4922"/>
                  </a:lnTo>
                  <a:lnTo>
                    <a:pt x="11697" y="5019"/>
                  </a:lnTo>
                  <a:lnTo>
                    <a:pt x="11697" y="5134"/>
                  </a:lnTo>
                  <a:lnTo>
                    <a:pt x="11697" y="5134"/>
                  </a:lnTo>
                  <a:lnTo>
                    <a:pt x="11716" y="5231"/>
                  </a:lnTo>
                  <a:lnTo>
                    <a:pt x="11754" y="5327"/>
                  </a:lnTo>
                  <a:lnTo>
                    <a:pt x="11870" y="5520"/>
                  </a:lnTo>
                  <a:lnTo>
                    <a:pt x="11870" y="5520"/>
                  </a:lnTo>
                  <a:lnTo>
                    <a:pt x="11967" y="5733"/>
                  </a:lnTo>
                  <a:lnTo>
                    <a:pt x="12005" y="5848"/>
                  </a:lnTo>
                  <a:lnTo>
                    <a:pt x="12005" y="5945"/>
                  </a:lnTo>
                  <a:lnTo>
                    <a:pt x="12005" y="5945"/>
                  </a:lnTo>
                  <a:lnTo>
                    <a:pt x="12005" y="6061"/>
                  </a:lnTo>
                  <a:lnTo>
                    <a:pt x="11967" y="6157"/>
                  </a:lnTo>
                  <a:lnTo>
                    <a:pt x="11870" y="6370"/>
                  </a:lnTo>
                  <a:lnTo>
                    <a:pt x="11754" y="6563"/>
                  </a:lnTo>
                  <a:lnTo>
                    <a:pt x="11716" y="6659"/>
                  </a:lnTo>
                  <a:lnTo>
                    <a:pt x="11697" y="6775"/>
                  </a:lnTo>
                  <a:lnTo>
                    <a:pt x="11697" y="6775"/>
                  </a:lnTo>
                  <a:lnTo>
                    <a:pt x="11697" y="6871"/>
                  </a:lnTo>
                  <a:lnTo>
                    <a:pt x="11697" y="6987"/>
                  </a:lnTo>
                  <a:lnTo>
                    <a:pt x="11754" y="7219"/>
                  </a:lnTo>
                  <a:lnTo>
                    <a:pt x="11793" y="7431"/>
                  </a:lnTo>
                  <a:lnTo>
                    <a:pt x="11793" y="7547"/>
                  </a:lnTo>
                  <a:lnTo>
                    <a:pt x="11774" y="76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31"/>
            <p:cNvSpPr/>
            <p:nvPr/>
          </p:nvSpPr>
          <p:spPr>
            <a:xfrm>
              <a:off x="2158300" y="2181725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619" y="0"/>
                  </a:moveTo>
                  <a:lnTo>
                    <a:pt x="484" y="19"/>
                  </a:lnTo>
                  <a:lnTo>
                    <a:pt x="387" y="58"/>
                  </a:lnTo>
                  <a:lnTo>
                    <a:pt x="271" y="116"/>
                  </a:lnTo>
                  <a:lnTo>
                    <a:pt x="194" y="174"/>
                  </a:lnTo>
                  <a:lnTo>
                    <a:pt x="117" y="270"/>
                  </a:lnTo>
                  <a:lnTo>
                    <a:pt x="59" y="367"/>
                  </a:lnTo>
                  <a:lnTo>
                    <a:pt x="20" y="483"/>
                  </a:lnTo>
                  <a:lnTo>
                    <a:pt x="1" y="618"/>
                  </a:lnTo>
                  <a:lnTo>
                    <a:pt x="20" y="734"/>
                  </a:lnTo>
                  <a:lnTo>
                    <a:pt x="59" y="849"/>
                  </a:lnTo>
                  <a:lnTo>
                    <a:pt x="117" y="946"/>
                  </a:lnTo>
                  <a:lnTo>
                    <a:pt x="194" y="1042"/>
                  </a:lnTo>
                  <a:lnTo>
                    <a:pt x="271" y="1120"/>
                  </a:lnTo>
                  <a:lnTo>
                    <a:pt x="387" y="1177"/>
                  </a:lnTo>
                  <a:lnTo>
                    <a:pt x="484" y="1197"/>
                  </a:lnTo>
                  <a:lnTo>
                    <a:pt x="619" y="1216"/>
                  </a:lnTo>
                  <a:lnTo>
                    <a:pt x="734" y="1197"/>
                  </a:lnTo>
                  <a:lnTo>
                    <a:pt x="850" y="1177"/>
                  </a:lnTo>
                  <a:lnTo>
                    <a:pt x="947" y="1120"/>
                  </a:lnTo>
                  <a:lnTo>
                    <a:pt x="1043" y="1042"/>
                  </a:lnTo>
                  <a:lnTo>
                    <a:pt x="1120" y="946"/>
                  </a:lnTo>
                  <a:lnTo>
                    <a:pt x="1178" y="849"/>
                  </a:lnTo>
                  <a:lnTo>
                    <a:pt x="1217" y="734"/>
                  </a:lnTo>
                  <a:lnTo>
                    <a:pt x="1217" y="618"/>
                  </a:lnTo>
                  <a:lnTo>
                    <a:pt x="1217" y="483"/>
                  </a:lnTo>
                  <a:lnTo>
                    <a:pt x="1178" y="367"/>
                  </a:lnTo>
                  <a:lnTo>
                    <a:pt x="1120" y="270"/>
                  </a:lnTo>
                  <a:lnTo>
                    <a:pt x="1043" y="174"/>
                  </a:lnTo>
                  <a:lnTo>
                    <a:pt x="947" y="116"/>
                  </a:lnTo>
                  <a:lnTo>
                    <a:pt x="850" y="58"/>
                  </a:lnTo>
                  <a:lnTo>
                    <a:pt x="734" y="19"/>
                  </a:lnTo>
                  <a:lnTo>
                    <a:pt x="6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31"/>
            <p:cNvSpPr/>
            <p:nvPr/>
          </p:nvSpPr>
          <p:spPr>
            <a:xfrm>
              <a:off x="2158300" y="2181725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fill="none" extrusionOk="0">
                  <a:moveTo>
                    <a:pt x="1217" y="618"/>
                  </a:moveTo>
                  <a:lnTo>
                    <a:pt x="1217" y="618"/>
                  </a:lnTo>
                  <a:lnTo>
                    <a:pt x="1217" y="734"/>
                  </a:lnTo>
                  <a:lnTo>
                    <a:pt x="1178" y="849"/>
                  </a:lnTo>
                  <a:lnTo>
                    <a:pt x="1120" y="946"/>
                  </a:lnTo>
                  <a:lnTo>
                    <a:pt x="1043" y="1042"/>
                  </a:lnTo>
                  <a:lnTo>
                    <a:pt x="947" y="1120"/>
                  </a:lnTo>
                  <a:lnTo>
                    <a:pt x="850" y="1177"/>
                  </a:lnTo>
                  <a:lnTo>
                    <a:pt x="734" y="1197"/>
                  </a:lnTo>
                  <a:lnTo>
                    <a:pt x="619" y="1216"/>
                  </a:lnTo>
                  <a:lnTo>
                    <a:pt x="619" y="1216"/>
                  </a:lnTo>
                  <a:lnTo>
                    <a:pt x="484" y="1197"/>
                  </a:lnTo>
                  <a:lnTo>
                    <a:pt x="387" y="1177"/>
                  </a:lnTo>
                  <a:lnTo>
                    <a:pt x="271" y="1120"/>
                  </a:lnTo>
                  <a:lnTo>
                    <a:pt x="194" y="1042"/>
                  </a:lnTo>
                  <a:lnTo>
                    <a:pt x="117" y="946"/>
                  </a:lnTo>
                  <a:lnTo>
                    <a:pt x="59" y="849"/>
                  </a:lnTo>
                  <a:lnTo>
                    <a:pt x="20" y="734"/>
                  </a:lnTo>
                  <a:lnTo>
                    <a:pt x="1" y="618"/>
                  </a:lnTo>
                  <a:lnTo>
                    <a:pt x="1" y="618"/>
                  </a:lnTo>
                  <a:lnTo>
                    <a:pt x="20" y="483"/>
                  </a:lnTo>
                  <a:lnTo>
                    <a:pt x="59" y="367"/>
                  </a:lnTo>
                  <a:lnTo>
                    <a:pt x="117" y="270"/>
                  </a:lnTo>
                  <a:lnTo>
                    <a:pt x="194" y="174"/>
                  </a:lnTo>
                  <a:lnTo>
                    <a:pt x="271" y="116"/>
                  </a:lnTo>
                  <a:lnTo>
                    <a:pt x="387" y="58"/>
                  </a:lnTo>
                  <a:lnTo>
                    <a:pt x="484" y="19"/>
                  </a:lnTo>
                  <a:lnTo>
                    <a:pt x="619" y="0"/>
                  </a:lnTo>
                  <a:lnTo>
                    <a:pt x="619" y="0"/>
                  </a:lnTo>
                  <a:lnTo>
                    <a:pt x="734" y="19"/>
                  </a:lnTo>
                  <a:lnTo>
                    <a:pt x="850" y="58"/>
                  </a:lnTo>
                  <a:lnTo>
                    <a:pt x="947" y="116"/>
                  </a:lnTo>
                  <a:lnTo>
                    <a:pt x="1043" y="174"/>
                  </a:lnTo>
                  <a:lnTo>
                    <a:pt x="1120" y="270"/>
                  </a:lnTo>
                  <a:lnTo>
                    <a:pt x="1178" y="367"/>
                  </a:lnTo>
                  <a:lnTo>
                    <a:pt x="1217" y="483"/>
                  </a:lnTo>
                  <a:lnTo>
                    <a:pt x="1217" y="618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31"/>
            <p:cNvSpPr/>
            <p:nvPr/>
          </p:nvSpPr>
          <p:spPr>
            <a:xfrm>
              <a:off x="2216225" y="2256500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618" y="1"/>
                  </a:moveTo>
                  <a:lnTo>
                    <a:pt x="502" y="20"/>
                  </a:lnTo>
                  <a:lnTo>
                    <a:pt x="386" y="39"/>
                  </a:lnTo>
                  <a:lnTo>
                    <a:pt x="270" y="97"/>
                  </a:lnTo>
                  <a:lnTo>
                    <a:pt x="193" y="174"/>
                  </a:lnTo>
                  <a:lnTo>
                    <a:pt x="116" y="271"/>
                  </a:lnTo>
                  <a:lnTo>
                    <a:pt x="58" y="367"/>
                  </a:lnTo>
                  <a:lnTo>
                    <a:pt x="19" y="483"/>
                  </a:lnTo>
                  <a:lnTo>
                    <a:pt x="0" y="599"/>
                  </a:lnTo>
                  <a:lnTo>
                    <a:pt x="19" y="734"/>
                  </a:lnTo>
                  <a:lnTo>
                    <a:pt x="58" y="850"/>
                  </a:lnTo>
                  <a:lnTo>
                    <a:pt x="116" y="946"/>
                  </a:lnTo>
                  <a:lnTo>
                    <a:pt x="193" y="1043"/>
                  </a:lnTo>
                  <a:lnTo>
                    <a:pt x="270" y="1101"/>
                  </a:lnTo>
                  <a:lnTo>
                    <a:pt x="386" y="1159"/>
                  </a:lnTo>
                  <a:lnTo>
                    <a:pt x="502" y="1197"/>
                  </a:lnTo>
                  <a:lnTo>
                    <a:pt x="618" y="1217"/>
                  </a:lnTo>
                  <a:lnTo>
                    <a:pt x="734" y="1197"/>
                  </a:lnTo>
                  <a:lnTo>
                    <a:pt x="849" y="1159"/>
                  </a:lnTo>
                  <a:lnTo>
                    <a:pt x="946" y="1101"/>
                  </a:lnTo>
                  <a:lnTo>
                    <a:pt x="1042" y="1043"/>
                  </a:lnTo>
                  <a:lnTo>
                    <a:pt x="1120" y="946"/>
                  </a:lnTo>
                  <a:lnTo>
                    <a:pt x="1177" y="850"/>
                  </a:lnTo>
                  <a:lnTo>
                    <a:pt x="1216" y="734"/>
                  </a:lnTo>
                  <a:lnTo>
                    <a:pt x="1216" y="599"/>
                  </a:lnTo>
                  <a:lnTo>
                    <a:pt x="1216" y="483"/>
                  </a:lnTo>
                  <a:lnTo>
                    <a:pt x="1177" y="367"/>
                  </a:lnTo>
                  <a:lnTo>
                    <a:pt x="1120" y="271"/>
                  </a:lnTo>
                  <a:lnTo>
                    <a:pt x="1042" y="174"/>
                  </a:lnTo>
                  <a:lnTo>
                    <a:pt x="946" y="97"/>
                  </a:lnTo>
                  <a:lnTo>
                    <a:pt x="849" y="39"/>
                  </a:lnTo>
                  <a:lnTo>
                    <a:pt x="734" y="20"/>
                  </a:lnTo>
                  <a:lnTo>
                    <a:pt x="618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31"/>
            <p:cNvSpPr/>
            <p:nvPr/>
          </p:nvSpPr>
          <p:spPr>
            <a:xfrm>
              <a:off x="2216225" y="2256500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fill="none" extrusionOk="0">
                  <a:moveTo>
                    <a:pt x="1216" y="599"/>
                  </a:moveTo>
                  <a:lnTo>
                    <a:pt x="1216" y="599"/>
                  </a:lnTo>
                  <a:lnTo>
                    <a:pt x="1216" y="734"/>
                  </a:lnTo>
                  <a:lnTo>
                    <a:pt x="1177" y="850"/>
                  </a:lnTo>
                  <a:lnTo>
                    <a:pt x="1120" y="946"/>
                  </a:lnTo>
                  <a:lnTo>
                    <a:pt x="1042" y="1043"/>
                  </a:lnTo>
                  <a:lnTo>
                    <a:pt x="946" y="1101"/>
                  </a:lnTo>
                  <a:lnTo>
                    <a:pt x="849" y="1159"/>
                  </a:lnTo>
                  <a:lnTo>
                    <a:pt x="734" y="1197"/>
                  </a:lnTo>
                  <a:lnTo>
                    <a:pt x="618" y="1217"/>
                  </a:lnTo>
                  <a:lnTo>
                    <a:pt x="618" y="1217"/>
                  </a:lnTo>
                  <a:lnTo>
                    <a:pt x="502" y="1197"/>
                  </a:lnTo>
                  <a:lnTo>
                    <a:pt x="386" y="1159"/>
                  </a:lnTo>
                  <a:lnTo>
                    <a:pt x="270" y="1101"/>
                  </a:lnTo>
                  <a:lnTo>
                    <a:pt x="193" y="1043"/>
                  </a:lnTo>
                  <a:lnTo>
                    <a:pt x="116" y="946"/>
                  </a:lnTo>
                  <a:lnTo>
                    <a:pt x="58" y="850"/>
                  </a:lnTo>
                  <a:lnTo>
                    <a:pt x="19" y="734"/>
                  </a:lnTo>
                  <a:lnTo>
                    <a:pt x="0" y="599"/>
                  </a:lnTo>
                  <a:lnTo>
                    <a:pt x="0" y="599"/>
                  </a:lnTo>
                  <a:lnTo>
                    <a:pt x="19" y="483"/>
                  </a:lnTo>
                  <a:lnTo>
                    <a:pt x="58" y="367"/>
                  </a:lnTo>
                  <a:lnTo>
                    <a:pt x="116" y="271"/>
                  </a:lnTo>
                  <a:lnTo>
                    <a:pt x="193" y="174"/>
                  </a:lnTo>
                  <a:lnTo>
                    <a:pt x="270" y="97"/>
                  </a:lnTo>
                  <a:lnTo>
                    <a:pt x="386" y="39"/>
                  </a:lnTo>
                  <a:lnTo>
                    <a:pt x="502" y="20"/>
                  </a:lnTo>
                  <a:lnTo>
                    <a:pt x="618" y="1"/>
                  </a:lnTo>
                  <a:lnTo>
                    <a:pt x="618" y="1"/>
                  </a:lnTo>
                  <a:lnTo>
                    <a:pt x="734" y="20"/>
                  </a:lnTo>
                  <a:lnTo>
                    <a:pt x="849" y="39"/>
                  </a:lnTo>
                  <a:lnTo>
                    <a:pt x="946" y="97"/>
                  </a:lnTo>
                  <a:lnTo>
                    <a:pt x="1042" y="174"/>
                  </a:lnTo>
                  <a:lnTo>
                    <a:pt x="1120" y="271"/>
                  </a:lnTo>
                  <a:lnTo>
                    <a:pt x="1177" y="367"/>
                  </a:lnTo>
                  <a:lnTo>
                    <a:pt x="1216" y="483"/>
                  </a:lnTo>
                  <a:lnTo>
                    <a:pt x="1216" y="599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31"/>
            <p:cNvSpPr/>
            <p:nvPr/>
          </p:nvSpPr>
          <p:spPr>
            <a:xfrm>
              <a:off x="2260125" y="2182675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618" y="1"/>
                  </a:moveTo>
                  <a:lnTo>
                    <a:pt x="483" y="20"/>
                  </a:lnTo>
                  <a:lnTo>
                    <a:pt x="386" y="59"/>
                  </a:lnTo>
                  <a:lnTo>
                    <a:pt x="271" y="116"/>
                  </a:lnTo>
                  <a:lnTo>
                    <a:pt x="193" y="194"/>
                  </a:lnTo>
                  <a:lnTo>
                    <a:pt x="116" y="271"/>
                  </a:lnTo>
                  <a:lnTo>
                    <a:pt x="58" y="387"/>
                  </a:lnTo>
                  <a:lnTo>
                    <a:pt x="20" y="483"/>
                  </a:lnTo>
                  <a:lnTo>
                    <a:pt x="0" y="618"/>
                  </a:lnTo>
                  <a:lnTo>
                    <a:pt x="20" y="734"/>
                  </a:lnTo>
                  <a:lnTo>
                    <a:pt x="58" y="850"/>
                  </a:lnTo>
                  <a:lnTo>
                    <a:pt x="116" y="946"/>
                  </a:lnTo>
                  <a:lnTo>
                    <a:pt x="193" y="1043"/>
                  </a:lnTo>
                  <a:lnTo>
                    <a:pt x="271" y="1120"/>
                  </a:lnTo>
                  <a:lnTo>
                    <a:pt x="386" y="1178"/>
                  </a:lnTo>
                  <a:lnTo>
                    <a:pt x="483" y="1217"/>
                  </a:lnTo>
                  <a:lnTo>
                    <a:pt x="734" y="1217"/>
                  </a:lnTo>
                  <a:lnTo>
                    <a:pt x="850" y="1178"/>
                  </a:lnTo>
                  <a:lnTo>
                    <a:pt x="946" y="1120"/>
                  </a:lnTo>
                  <a:lnTo>
                    <a:pt x="1043" y="1043"/>
                  </a:lnTo>
                  <a:lnTo>
                    <a:pt x="1120" y="946"/>
                  </a:lnTo>
                  <a:lnTo>
                    <a:pt x="1178" y="850"/>
                  </a:lnTo>
                  <a:lnTo>
                    <a:pt x="1216" y="734"/>
                  </a:lnTo>
                  <a:lnTo>
                    <a:pt x="1216" y="618"/>
                  </a:lnTo>
                  <a:lnTo>
                    <a:pt x="1216" y="483"/>
                  </a:lnTo>
                  <a:lnTo>
                    <a:pt x="1178" y="387"/>
                  </a:lnTo>
                  <a:lnTo>
                    <a:pt x="1120" y="271"/>
                  </a:lnTo>
                  <a:lnTo>
                    <a:pt x="1043" y="194"/>
                  </a:lnTo>
                  <a:lnTo>
                    <a:pt x="946" y="116"/>
                  </a:lnTo>
                  <a:lnTo>
                    <a:pt x="850" y="59"/>
                  </a:lnTo>
                  <a:lnTo>
                    <a:pt x="734" y="20"/>
                  </a:lnTo>
                  <a:lnTo>
                    <a:pt x="618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31"/>
            <p:cNvSpPr/>
            <p:nvPr/>
          </p:nvSpPr>
          <p:spPr>
            <a:xfrm>
              <a:off x="2260125" y="2182675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fill="none" extrusionOk="0">
                  <a:moveTo>
                    <a:pt x="1216" y="618"/>
                  </a:moveTo>
                  <a:lnTo>
                    <a:pt x="1216" y="618"/>
                  </a:lnTo>
                  <a:lnTo>
                    <a:pt x="1216" y="734"/>
                  </a:lnTo>
                  <a:lnTo>
                    <a:pt x="1178" y="850"/>
                  </a:lnTo>
                  <a:lnTo>
                    <a:pt x="1120" y="946"/>
                  </a:lnTo>
                  <a:lnTo>
                    <a:pt x="1043" y="1043"/>
                  </a:lnTo>
                  <a:lnTo>
                    <a:pt x="946" y="1120"/>
                  </a:lnTo>
                  <a:lnTo>
                    <a:pt x="850" y="1178"/>
                  </a:lnTo>
                  <a:lnTo>
                    <a:pt x="734" y="1217"/>
                  </a:lnTo>
                  <a:lnTo>
                    <a:pt x="618" y="1217"/>
                  </a:lnTo>
                  <a:lnTo>
                    <a:pt x="618" y="1217"/>
                  </a:lnTo>
                  <a:lnTo>
                    <a:pt x="483" y="1217"/>
                  </a:lnTo>
                  <a:lnTo>
                    <a:pt x="386" y="1178"/>
                  </a:lnTo>
                  <a:lnTo>
                    <a:pt x="271" y="1120"/>
                  </a:lnTo>
                  <a:lnTo>
                    <a:pt x="193" y="1043"/>
                  </a:lnTo>
                  <a:lnTo>
                    <a:pt x="116" y="946"/>
                  </a:lnTo>
                  <a:lnTo>
                    <a:pt x="58" y="850"/>
                  </a:lnTo>
                  <a:lnTo>
                    <a:pt x="20" y="734"/>
                  </a:lnTo>
                  <a:lnTo>
                    <a:pt x="0" y="618"/>
                  </a:lnTo>
                  <a:lnTo>
                    <a:pt x="0" y="618"/>
                  </a:lnTo>
                  <a:lnTo>
                    <a:pt x="20" y="483"/>
                  </a:lnTo>
                  <a:lnTo>
                    <a:pt x="58" y="387"/>
                  </a:lnTo>
                  <a:lnTo>
                    <a:pt x="116" y="271"/>
                  </a:lnTo>
                  <a:lnTo>
                    <a:pt x="193" y="194"/>
                  </a:lnTo>
                  <a:lnTo>
                    <a:pt x="271" y="116"/>
                  </a:lnTo>
                  <a:lnTo>
                    <a:pt x="386" y="59"/>
                  </a:lnTo>
                  <a:lnTo>
                    <a:pt x="483" y="20"/>
                  </a:lnTo>
                  <a:lnTo>
                    <a:pt x="618" y="1"/>
                  </a:lnTo>
                  <a:lnTo>
                    <a:pt x="618" y="1"/>
                  </a:lnTo>
                  <a:lnTo>
                    <a:pt x="734" y="20"/>
                  </a:lnTo>
                  <a:lnTo>
                    <a:pt x="850" y="59"/>
                  </a:lnTo>
                  <a:lnTo>
                    <a:pt x="946" y="116"/>
                  </a:lnTo>
                  <a:lnTo>
                    <a:pt x="1043" y="194"/>
                  </a:lnTo>
                  <a:lnTo>
                    <a:pt x="1120" y="271"/>
                  </a:lnTo>
                  <a:lnTo>
                    <a:pt x="1178" y="387"/>
                  </a:lnTo>
                  <a:lnTo>
                    <a:pt x="1216" y="483"/>
                  </a:lnTo>
                  <a:lnTo>
                    <a:pt x="1216" y="61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31"/>
            <p:cNvSpPr/>
            <p:nvPr/>
          </p:nvSpPr>
          <p:spPr>
            <a:xfrm>
              <a:off x="2255300" y="2346725"/>
              <a:ext cx="27050" cy="9200"/>
            </a:xfrm>
            <a:custGeom>
              <a:avLst/>
              <a:gdLst/>
              <a:ahLst/>
              <a:cxnLst/>
              <a:rect l="l" t="t" r="r" b="b"/>
              <a:pathLst>
                <a:path w="1082" h="368" extrusionOk="0">
                  <a:moveTo>
                    <a:pt x="541" y="1"/>
                  </a:moveTo>
                  <a:lnTo>
                    <a:pt x="464" y="20"/>
                  </a:lnTo>
                  <a:lnTo>
                    <a:pt x="367" y="40"/>
                  </a:lnTo>
                  <a:lnTo>
                    <a:pt x="290" y="59"/>
                  </a:lnTo>
                  <a:lnTo>
                    <a:pt x="213" y="97"/>
                  </a:lnTo>
                  <a:lnTo>
                    <a:pt x="155" y="155"/>
                  </a:lnTo>
                  <a:lnTo>
                    <a:pt x="97" y="213"/>
                  </a:lnTo>
                  <a:lnTo>
                    <a:pt x="39" y="291"/>
                  </a:lnTo>
                  <a:lnTo>
                    <a:pt x="0" y="368"/>
                  </a:lnTo>
                  <a:lnTo>
                    <a:pt x="1081" y="348"/>
                  </a:lnTo>
                  <a:lnTo>
                    <a:pt x="1004" y="213"/>
                  </a:lnTo>
                  <a:lnTo>
                    <a:pt x="869" y="97"/>
                  </a:lnTo>
                  <a:lnTo>
                    <a:pt x="792" y="59"/>
                  </a:lnTo>
                  <a:lnTo>
                    <a:pt x="715" y="40"/>
                  </a:lnTo>
                  <a:lnTo>
                    <a:pt x="637" y="20"/>
                  </a:lnTo>
                  <a:lnTo>
                    <a:pt x="541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31"/>
            <p:cNvSpPr/>
            <p:nvPr/>
          </p:nvSpPr>
          <p:spPr>
            <a:xfrm>
              <a:off x="2255300" y="2346725"/>
              <a:ext cx="27050" cy="9200"/>
            </a:xfrm>
            <a:custGeom>
              <a:avLst/>
              <a:gdLst/>
              <a:ahLst/>
              <a:cxnLst/>
              <a:rect l="l" t="t" r="r" b="b"/>
              <a:pathLst>
                <a:path w="1082" h="368" fill="none" extrusionOk="0">
                  <a:moveTo>
                    <a:pt x="1081" y="348"/>
                  </a:moveTo>
                  <a:lnTo>
                    <a:pt x="1081" y="348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39" y="291"/>
                  </a:lnTo>
                  <a:lnTo>
                    <a:pt x="97" y="213"/>
                  </a:lnTo>
                  <a:lnTo>
                    <a:pt x="155" y="155"/>
                  </a:lnTo>
                  <a:lnTo>
                    <a:pt x="213" y="97"/>
                  </a:lnTo>
                  <a:lnTo>
                    <a:pt x="290" y="59"/>
                  </a:lnTo>
                  <a:lnTo>
                    <a:pt x="367" y="40"/>
                  </a:lnTo>
                  <a:lnTo>
                    <a:pt x="464" y="20"/>
                  </a:lnTo>
                  <a:lnTo>
                    <a:pt x="541" y="1"/>
                  </a:lnTo>
                  <a:lnTo>
                    <a:pt x="541" y="1"/>
                  </a:lnTo>
                  <a:lnTo>
                    <a:pt x="637" y="20"/>
                  </a:lnTo>
                  <a:lnTo>
                    <a:pt x="715" y="40"/>
                  </a:lnTo>
                  <a:lnTo>
                    <a:pt x="792" y="59"/>
                  </a:lnTo>
                  <a:lnTo>
                    <a:pt x="869" y="97"/>
                  </a:lnTo>
                  <a:lnTo>
                    <a:pt x="1004" y="213"/>
                  </a:lnTo>
                  <a:lnTo>
                    <a:pt x="1081" y="3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31"/>
            <p:cNvSpPr/>
            <p:nvPr/>
          </p:nvSpPr>
          <p:spPr>
            <a:xfrm>
              <a:off x="2311750" y="2270025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599" y="0"/>
                  </a:moveTo>
                  <a:lnTo>
                    <a:pt x="483" y="19"/>
                  </a:lnTo>
                  <a:lnTo>
                    <a:pt x="367" y="58"/>
                  </a:lnTo>
                  <a:lnTo>
                    <a:pt x="271" y="97"/>
                  </a:lnTo>
                  <a:lnTo>
                    <a:pt x="174" y="174"/>
                  </a:lnTo>
                  <a:lnTo>
                    <a:pt x="97" y="270"/>
                  </a:lnTo>
                  <a:lnTo>
                    <a:pt x="39" y="367"/>
                  </a:lnTo>
                  <a:lnTo>
                    <a:pt x="20" y="483"/>
                  </a:lnTo>
                  <a:lnTo>
                    <a:pt x="1" y="598"/>
                  </a:lnTo>
                  <a:lnTo>
                    <a:pt x="20" y="734"/>
                  </a:lnTo>
                  <a:lnTo>
                    <a:pt x="39" y="849"/>
                  </a:lnTo>
                  <a:lnTo>
                    <a:pt x="97" y="946"/>
                  </a:lnTo>
                  <a:lnTo>
                    <a:pt x="174" y="1042"/>
                  </a:lnTo>
                  <a:lnTo>
                    <a:pt x="271" y="1120"/>
                  </a:lnTo>
                  <a:lnTo>
                    <a:pt x="367" y="1158"/>
                  </a:lnTo>
                  <a:lnTo>
                    <a:pt x="483" y="1197"/>
                  </a:lnTo>
                  <a:lnTo>
                    <a:pt x="599" y="1216"/>
                  </a:lnTo>
                  <a:lnTo>
                    <a:pt x="734" y="1197"/>
                  </a:lnTo>
                  <a:lnTo>
                    <a:pt x="850" y="1158"/>
                  </a:lnTo>
                  <a:lnTo>
                    <a:pt x="946" y="1120"/>
                  </a:lnTo>
                  <a:lnTo>
                    <a:pt x="1043" y="1042"/>
                  </a:lnTo>
                  <a:lnTo>
                    <a:pt x="1101" y="946"/>
                  </a:lnTo>
                  <a:lnTo>
                    <a:pt x="1159" y="849"/>
                  </a:lnTo>
                  <a:lnTo>
                    <a:pt x="1197" y="734"/>
                  </a:lnTo>
                  <a:lnTo>
                    <a:pt x="1217" y="598"/>
                  </a:lnTo>
                  <a:lnTo>
                    <a:pt x="1197" y="483"/>
                  </a:lnTo>
                  <a:lnTo>
                    <a:pt x="1159" y="367"/>
                  </a:lnTo>
                  <a:lnTo>
                    <a:pt x="1101" y="270"/>
                  </a:lnTo>
                  <a:lnTo>
                    <a:pt x="1043" y="174"/>
                  </a:lnTo>
                  <a:lnTo>
                    <a:pt x="946" y="97"/>
                  </a:lnTo>
                  <a:lnTo>
                    <a:pt x="850" y="58"/>
                  </a:lnTo>
                  <a:lnTo>
                    <a:pt x="734" y="19"/>
                  </a:lnTo>
                  <a:lnTo>
                    <a:pt x="599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31"/>
            <p:cNvSpPr/>
            <p:nvPr/>
          </p:nvSpPr>
          <p:spPr>
            <a:xfrm>
              <a:off x="2311750" y="2270025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fill="none" extrusionOk="0">
                  <a:moveTo>
                    <a:pt x="1217" y="598"/>
                  </a:moveTo>
                  <a:lnTo>
                    <a:pt x="1217" y="598"/>
                  </a:lnTo>
                  <a:lnTo>
                    <a:pt x="1197" y="734"/>
                  </a:lnTo>
                  <a:lnTo>
                    <a:pt x="1159" y="849"/>
                  </a:lnTo>
                  <a:lnTo>
                    <a:pt x="1101" y="946"/>
                  </a:lnTo>
                  <a:lnTo>
                    <a:pt x="1043" y="1042"/>
                  </a:lnTo>
                  <a:lnTo>
                    <a:pt x="946" y="1120"/>
                  </a:lnTo>
                  <a:lnTo>
                    <a:pt x="850" y="1158"/>
                  </a:lnTo>
                  <a:lnTo>
                    <a:pt x="734" y="1197"/>
                  </a:lnTo>
                  <a:lnTo>
                    <a:pt x="599" y="1216"/>
                  </a:lnTo>
                  <a:lnTo>
                    <a:pt x="599" y="1216"/>
                  </a:lnTo>
                  <a:lnTo>
                    <a:pt x="483" y="1197"/>
                  </a:lnTo>
                  <a:lnTo>
                    <a:pt x="367" y="1158"/>
                  </a:lnTo>
                  <a:lnTo>
                    <a:pt x="271" y="1120"/>
                  </a:lnTo>
                  <a:lnTo>
                    <a:pt x="174" y="1042"/>
                  </a:lnTo>
                  <a:lnTo>
                    <a:pt x="97" y="946"/>
                  </a:lnTo>
                  <a:lnTo>
                    <a:pt x="39" y="849"/>
                  </a:lnTo>
                  <a:lnTo>
                    <a:pt x="20" y="734"/>
                  </a:lnTo>
                  <a:lnTo>
                    <a:pt x="1" y="598"/>
                  </a:lnTo>
                  <a:lnTo>
                    <a:pt x="1" y="598"/>
                  </a:lnTo>
                  <a:lnTo>
                    <a:pt x="20" y="483"/>
                  </a:lnTo>
                  <a:lnTo>
                    <a:pt x="39" y="367"/>
                  </a:lnTo>
                  <a:lnTo>
                    <a:pt x="97" y="270"/>
                  </a:lnTo>
                  <a:lnTo>
                    <a:pt x="174" y="174"/>
                  </a:lnTo>
                  <a:lnTo>
                    <a:pt x="271" y="97"/>
                  </a:lnTo>
                  <a:lnTo>
                    <a:pt x="367" y="58"/>
                  </a:lnTo>
                  <a:lnTo>
                    <a:pt x="483" y="19"/>
                  </a:lnTo>
                  <a:lnTo>
                    <a:pt x="599" y="0"/>
                  </a:lnTo>
                  <a:lnTo>
                    <a:pt x="599" y="0"/>
                  </a:lnTo>
                  <a:lnTo>
                    <a:pt x="734" y="19"/>
                  </a:lnTo>
                  <a:lnTo>
                    <a:pt x="850" y="58"/>
                  </a:lnTo>
                  <a:lnTo>
                    <a:pt x="946" y="97"/>
                  </a:lnTo>
                  <a:lnTo>
                    <a:pt x="1043" y="174"/>
                  </a:lnTo>
                  <a:lnTo>
                    <a:pt x="1101" y="270"/>
                  </a:lnTo>
                  <a:lnTo>
                    <a:pt x="1159" y="367"/>
                  </a:lnTo>
                  <a:lnTo>
                    <a:pt x="1197" y="483"/>
                  </a:lnTo>
                  <a:lnTo>
                    <a:pt x="1217" y="59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31"/>
            <p:cNvSpPr/>
            <p:nvPr/>
          </p:nvSpPr>
          <p:spPr>
            <a:xfrm>
              <a:off x="2106200" y="2262300"/>
              <a:ext cx="29950" cy="30425"/>
            </a:xfrm>
            <a:custGeom>
              <a:avLst/>
              <a:gdLst/>
              <a:ahLst/>
              <a:cxnLst/>
              <a:rect l="l" t="t" r="r" b="b"/>
              <a:pathLst>
                <a:path w="1198" h="1217" extrusionOk="0">
                  <a:moveTo>
                    <a:pt x="599" y="0"/>
                  </a:moveTo>
                  <a:lnTo>
                    <a:pt x="483" y="20"/>
                  </a:lnTo>
                  <a:lnTo>
                    <a:pt x="367" y="58"/>
                  </a:lnTo>
                  <a:lnTo>
                    <a:pt x="251" y="116"/>
                  </a:lnTo>
                  <a:lnTo>
                    <a:pt x="174" y="193"/>
                  </a:lnTo>
                  <a:lnTo>
                    <a:pt x="97" y="271"/>
                  </a:lnTo>
                  <a:lnTo>
                    <a:pt x="39" y="386"/>
                  </a:lnTo>
                  <a:lnTo>
                    <a:pt x="0" y="483"/>
                  </a:lnTo>
                  <a:lnTo>
                    <a:pt x="0" y="618"/>
                  </a:lnTo>
                  <a:lnTo>
                    <a:pt x="0" y="734"/>
                  </a:lnTo>
                  <a:lnTo>
                    <a:pt x="39" y="850"/>
                  </a:lnTo>
                  <a:lnTo>
                    <a:pt x="97" y="946"/>
                  </a:lnTo>
                  <a:lnTo>
                    <a:pt x="174" y="1043"/>
                  </a:lnTo>
                  <a:lnTo>
                    <a:pt x="251" y="1120"/>
                  </a:lnTo>
                  <a:lnTo>
                    <a:pt x="367" y="1178"/>
                  </a:lnTo>
                  <a:lnTo>
                    <a:pt x="483" y="1216"/>
                  </a:lnTo>
                  <a:lnTo>
                    <a:pt x="715" y="1216"/>
                  </a:lnTo>
                  <a:lnTo>
                    <a:pt x="830" y="1178"/>
                  </a:lnTo>
                  <a:lnTo>
                    <a:pt x="946" y="1120"/>
                  </a:lnTo>
                  <a:lnTo>
                    <a:pt x="1023" y="1043"/>
                  </a:lnTo>
                  <a:lnTo>
                    <a:pt x="1101" y="946"/>
                  </a:lnTo>
                  <a:lnTo>
                    <a:pt x="1159" y="850"/>
                  </a:lnTo>
                  <a:lnTo>
                    <a:pt x="1197" y="734"/>
                  </a:lnTo>
                  <a:lnTo>
                    <a:pt x="1197" y="618"/>
                  </a:lnTo>
                  <a:lnTo>
                    <a:pt x="1197" y="483"/>
                  </a:lnTo>
                  <a:lnTo>
                    <a:pt x="1159" y="386"/>
                  </a:lnTo>
                  <a:lnTo>
                    <a:pt x="1101" y="271"/>
                  </a:lnTo>
                  <a:lnTo>
                    <a:pt x="1023" y="193"/>
                  </a:lnTo>
                  <a:lnTo>
                    <a:pt x="946" y="116"/>
                  </a:lnTo>
                  <a:lnTo>
                    <a:pt x="830" y="58"/>
                  </a:lnTo>
                  <a:lnTo>
                    <a:pt x="715" y="20"/>
                  </a:lnTo>
                  <a:lnTo>
                    <a:pt x="599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31"/>
            <p:cNvSpPr/>
            <p:nvPr/>
          </p:nvSpPr>
          <p:spPr>
            <a:xfrm>
              <a:off x="2106200" y="2262300"/>
              <a:ext cx="29950" cy="30425"/>
            </a:xfrm>
            <a:custGeom>
              <a:avLst/>
              <a:gdLst/>
              <a:ahLst/>
              <a:cxnLst/>
              <a:rect l="l" t="t" r="r" b="b"/>
              <a:pathLst>
                <a:path w="1198" h="1217" fill="none" extrusionOk="0">
                  <a:moveTo>
                    <a:pt x="1197" y="618"/>
                  </a:moveTo>
                  <a:lnTo>
                    <a:pt x="1197" y="618"/>
                  </a:lnTo>
                  <a:lnTo>
                    <a:pt x="1197" y="734"/>
                  </a:lnTo>
                  <a:lnTo>
                    <a:pt x="1159" y="850"/>
                  </a:lnTo>
                  <a:lnTo>
                    <a:pt x="1101" y="946"/>
                  </a:lnTo>
                  <a:lnTo>
                    <a:pt x="1023" y="1043"/>
                  </a:lnTo>
                  <a:lnTo>
                    <a:pt x="946" y="1120"/>
                  </a:lnTo>
                  <a:lnTo>
                    <a:pt x="830" y="1178"/>
                  </a:lnTo>
                  <a:lnTo>
                    <a:pt x="715" y="1216"/>
                  </a:lnTo>
                  <a:lnTo>
                    <a:pt x="599" y="1216"/>
                  </a:lnTo>
                  <a:lnTo>
                    <a:pt x="599" y="1216"/>
                  </a:lnTo>
                  <a:lnTo>
                    <a:pt x="483" y="1216"/>
                  </a:lnTo>
                  <a:lnTo>
                    <a:pt x="367" y="1178"/>
                  </a:lnTo>
                  <a:lnTo>
                    <a:pt x="251" y="1120"/>
                  </a:lnTo>
                  <a:lnTo>
                    <a:pt x="174" y="1043"/>
                  </a:lnTo>
                  <a:lnTo>
                    <a:pt x="97" y="946"/>
                  </a:lnTo>
                  <a:lnTo>
                    <a:pt x="39" y="850"/>
                  </a:lnTo>
                  <a:lnTo>
                    <a:pt x="0" y="734"/>
                  </a:lnTo>
                  <a:lnTo>
                    <a:pt x="0" y="618"/>
                  </a:lnTo>
                  <a:lnTo>
                    <a:pt x="0" y="618"/>
                  </a:lnTo>
                  <a:lnTo>
                    <a:pt x="0" y="483"/>
                  </a:lnTo>
                  <a:lnTo>
                    <a:pt x="39" y="386"/>
                  </a:lnTo>
                  <a:lnTo>
                    <a:pt x="97" y="271"/>
                  </a:lnTo>
                  <a:lnTo>
                    <a:pt x="174" y="193"/>
                  </a:lnTo>
                  <a:lnTo>
                    <a:pt x="251" y="116"/>
                  </a:lnTo>
                  <a:lnTo>
                    <a:pt x="367" y="58"/>
                  </a:lnTo>
                  <a:lnTo>
                    <a:pt x="483" y="20"/>
                  </a:lnTo>
                  <a:lnTo>
                    <a:pt x="599" y="0"/>
                  </a:lnTo>
                  <a:lnTo>
                    <a:pt x="599" y="0"/>
                  </a:lnTo>
                  <a:lnTo>
                    <a:pt x="715" y="20"/>
                  </a:lnTo>
                  <a:lnTo>
                    <a:pt x="830" y="58"/>
                  </a:lnTo>
                  <a:lnTo>
                    <a:pt x="946" y="116"/>
                  </a:lnTo>
                  <a:lnTo>
                    <a:pt x="1023" y="193"/>
                  </a:lnTo>
                  <a:lnTo>
                    <a:pt x="1101" y="271"/>
                  </a:lnTo>
                  <a:lnTo>
                    <a:pt x="1159" y="386"/>
                  </a:lnTo>
                  <a:lnTo>
                    <a:pt x="1197" y="483"/>
                  </a:lnTo>
                  <a:lnTo>
                    <a:pt x="1197" y="61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31"/>
            <p:cNvSpPr/>
            <p:nvPr/>
          </p:nvSpPr>
          <p:spPr>
            <a:xfrm>
              <a:off x="2157825" y="2343350"/>
              <a:ext cx="29950" cy="12100"/>
            </a:xfrm>
            <a:custGeom>
              <a:avLst/>
              <a:gdLst/>
              <a:ahLst/>
              <a:cxnLst/>
              <a:rect l="l" t="t" r="r" b="b"/>
              <a:pathLst>
                <a:path w="1198" h="484" extrusionOk="0">
                  <a:moveTo>
                    <a:pt x="483" y="1"/>
                  </a:moveTo>
                  <a:lnTo>
                    <a:pt x="387" y="39"/>
                  </a:lnTo>
                  <a:lnTo>
                    <a:pt x="290" y="78"/>
                  </a:lnTo>
                  <a:lnTo>
                    <a:pt x="213" y="136"/>
                  </a:lnTo>
                  <a:lnTo>
                    <a:pt x="136" y="194"/>
                  </a:lnTo>
                  <a:lnTo>
                    <a:pt x="78" y="290"/>
                  </a:lnTo>
                  <a:lnTo>
                    <a:pt x="20" y="368"/>
                  </a:lnTo>
                  <a:lnTo>
                    <a:pt x="1" y="464"/>
                  </a:lnTo>
                  <a:lnTo>
                    <a:pt x="232" y="483"/>
                  </a:lnTo>
                  <a:lnTo>
                    <a:pt x="1197" y="483"/>
                  </a:lnTo>
                  <a:lnTo>
                    <a:pt x="1159" y="368"/>
                  </a:lnTo>
                  <a:lnTo>
                    <a:pt x="1120" y="290"/>
                  </a:lnTo>
                  <a:lnTo>
                    <a:pt x="1062" y="213"/>
                  </a:lnTo>
                  <a:lnTo>
                    <a:pt x="1004" y="155"/>
                  </a:lnTo>
                  <a:lnTo>
                    <a:pt x="927" y="97"/>
                  </a:lnTo>
                  <a:lnTo>
                    <a:pt x="850" y="59"/>
                  </a:lnTo>
                  <a:lnTo>
                    <a:pt x="773" y="20"/>
                  </a:lnTo>
                  <a:lnTo>
                    <a:pt x="676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31"/>
            <p:cNvSpPr/>
            <p:nvPr/>
          </p:nvSpPr>
          <p:spPr>
            <a:xfrm>
              <a:off x="2157825" y="2343350"/>
              <a:ext cx="29950" cy="12100"/>
            </a:xfrm>
            <a:custGeom>
              <a:avLst/>
              <a:gdLst/>
              <a:ahLst/>
              <a:cxnLst/>
              <a:rect l="l" t="t" r="r" b="b"/>
              <a:pathLst>
                <a:path w="1198" h="484" fill="none" extrusionOk="0">
                  <a:moveTo>
                    <a:pt x="1197" y="483"/>
                  </a:moveTo>
                  <a:lnTo>
                    <a:pt x="1197" y="483"/>
                  </a:lnTo>
                  <a:lnTo>
                    <a:pt x="1043" y="483"/>
                  </a:lnTo>
                  <a:lnTo>
                    <a:pt x="1043" y="483"/>
                  </a:lnTo>
                  <a:lnTo>
                    <a:pt x="232" y="483"/>
                  </a:lnTo>
                  <a:lnTo>
                    <a:pt x="232" y="483"/>
                  </a:lnTo>
                  <a:lnTo>
                    <a:pt x="1" y="464"/>
                  </a:lnTo>
                  <a:lnTo>
                    <a:pt x="1" y="464"/>
                  </a:lnTo>
                  <a:lnTo>
                    <a:pt x="20" y="368"/>
                  </a:lnTo>
                  <a:lnTo>
                    <a:pt x="78" y="290"/>
                  </a:lnTo>
                  <a:lnTo>
                    <a:pt x="136" y="194"/>
                  </a:lnTo>
                  <a:lnTo>
                    <a:pt x="213" y="136"/>
                  </a:lnTo>
                  <a:lnTo>
                    <a:pt x="290" y="78"/>
                  </a:lnTo>
                  <a:lnTo>
                    <a:pt x="387" y="39"/>
                  </a:lnTo>
                  <a:lnTo>
                    <a:pt x="483" y="1"/>
                  </a:lnTo>
                  <a:lnTo>
                    <a:pt x="580" y="1"/>
                  </a:lnTo>
                  <a:lnTo>
                    <a:pt x="599" y="1"/>
                  </a:lnTo>
                  <a:lnTo>
                    <a:pt x="599" y="1"/>
                  </a:lnTo>
                  <a:lnTo>
                    <a:pt x="676" y="1"/>
                  </a:lnTo>
                  <a:lnTo>
                    <a:pt x="773" y="20"/>
                  </a:lnTo>
                  <a:lnTo>
                    <a:pt x="850" y="59"/>
                  </a:lnTo>
                  <a:lnTo>
                    <a:pt x="927" y="97"/>
                  </a:lnTo>
                  <a:lnTo>
                    <a:pt x="1004" y="155"/>
                  </a:lnTo>
                  <a:lnTo>
                    <a:pt x="1062" y="213"/>
                  </a:lnTo>
                  <a:lnTo>
                    <a:pt x="1120" y="290"/>
                  </a:lnTo>
                  <a:lnTo>
                    <a:pt x="1159" y="368"/>
                  </a:lnTo>
                  <a:lnTo>
                    <a:pt x="1159" y="368"/>
                  </a:lnTo>
                  <a:lnTo>
                    <a:pt x="1197" y="48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31"/>
            <p:cNvSpPr/>
            <p:nvPr/>
          </p:nvSpPr>
          <p:spPr>
            <a:xfrm>
              <a:off x="2075325" y="2159525"/>
              <a:ext cx="152500" cy="196400"/>
            </a:xfrm>
            <a:custGeom>
              <a:avLst/>
              <a:gdLst/>
              <a:ahLst/>
              <a:cxnLst/>
              <a:rect l="l" t="t" r="r" b="b"/>
              <a:pathLst>
                <a:path w="6100" h="7856" extrusionOk="0">
                  <a:moveTo>
                    <a:pt x="1834" y="4111"/>
                  </a:moveTo>
                  <a:lnTo>
                    <a:pt x="1950" y="4131"/>
                  </a:lnTo>
                  <a:lnTo>
                    <a:pt x="2065" y="4169"/>
                  </a:lnTo>
                  <a:lnTo>
                    <a:pt x="2181" y="4227"/>
                  </a:lnTo>
                  <a:lnTo>
                    <a:pt x="2258" y="4304"/>
                  </a:lnTo>
                  <a:lnTo>
                    <a:pt x="2336" y="4382"/>
                  </a:lnTo>
                  <a:lnTo>
                    <a:pt x="2394" y="4497"/>
                  </a:lnTo>
                  <a:lnTo>
                    <a:pt x="2432" y="4594"/>
                  </a:lnTo>
                  <a:lnTo>
                    <a:pt x="2432" y="4729"/>
                  </a:lnTo>
                  <a:lnTo>
                    <a:pt x="2432" y="4845"/>
                  </a:lnTo>
                  <a:lnTo>
                    <a:pt x="2394" y="4961"/>
                  </a:lnTo>
                  <a:lnTo>
                    <a:pt x="2336" y="5057"/>
                  </a:lnTo>
                  <a:lnTo>
                    <a:pt x="2258" y="5154"/>
                  </a:lnTo>
                  <a:lnTo>
                    <a:pt x="2181" y="5231"/>
                  </a:lnTo>
                  <a:lnTo>
                    <a:pt x="2065" y="5289"/>
                  </a:lnTo>
                  <a:lnTo>
                    <a:pt x="1950" y="5327"/>
                  </a:lnTo>
                  <a:lnTo>
                    <a:pt x="1718" y="5327"/>
                  </a:lnTo>
                  <a:lnTo>
                    <a:pt x="1602" y="5289"/>
                  </a:lnTo>
                  <a:lnTo>
                    <a:pt x="1486" y="5231"/>
                  </a:lnTo>
                  <a:lnTo>
                    <a:pt x="1409" y="5154"/>
                  </a:lnTo>
                  <a:lnTo>
                    <a:pt x="1332" y="5057"/>
                  </a:lnTo>
                  <a:lnTo>
                    <a:pt x="1274" y="4961"/>
                  </a:lnTo>
                  <a:lnTo>
                    <a:pt x="1235" y="4845"/>
                  </a:lnTo>
                  <a:lnTo>
                    <a:pt x="1235" y="4729"/>
                  </a:lnTo>
                  <a:lnTo>
                    <a:pt x="1235" y="4594"/>
                  </a:lnTo>
                  <a:lnTo>
                    <a:pt x="1274" y="4497"/>
                  </a:lnTo>
                  <a:lnTo>
                    <a:pt x="1332" y="4382"/>
                  </a:lnTo>
                  <a:lnTo>
                    <a:pt x="1409" y="4304"/>
                  </a:lnTo>
                  <a:lnTo>
                    <a:pt x="1486" y="4227"/>
                  </a:lnTo>
                  <a:lnTo>
                    <a:pt x="1602" y="4169"/>
                  </a:lnTo>
                  <a:lnTo>
                    <a:pt x="1718" y="4131"/>
                  </a:lnTo>
                  <a:lnTo>
                    <a:pt x="1834" y="4111"/>
                  </a:lnTo>
                  <a:close/>
                  <a:moveTo>
                    <a:pt x="2587" y="0"/>
                  </a:moveTo>
                  <a:lnTo>
                    <a:pt x="2316" y="77"/>
                  </a:lnTo>
                  <a:lnTo>
                    <a:pt x="2181" y="116"/>
                  </a:lnTo>
                  <a:lnTo>
                    <a:pt x="2065" y="193"/>
                  </a:lnTo>
                  <a:lnTo>
                    <a:pt x="1988" y="290"/>
                  </a:lnTo>
                  <a:lnTo>
                    <a:pt x="1930" y="406"/>
                  </a:lnTo>
                  <a:lnTo>
                    <a:pt x="1815" y="656"/>
                  </a:lnTo>
                  <a:lnTo>
                    <a:pt x="1757" y="811"/>
                  </a:lnTo>
                  <a:lnTo>
                    <a:pt x="1699" y="907"/>
                  </a:lnTo>
                  <a:lnTo>
                    <a:pt x="1660" y="965"/>
                  </a:lnTo>
                  <a:lnTo>
                    <a:pt x="1622" y="985"/>
                  </a:lnTo>
                  <a:lnTo>
                    <a:pt x="1544" y="1062"/>
                  </a:lnTo>
                  <a:lnTo>
                    <a:pt x="1467" y="1120"/>
                  </a:lnTo>
                  <a:lnTo>
                    <a:pt x="1274" y="1235"/>
                  </a:lnTo>
                  <a:lnTo>
                    <a:pt x="1081" y="1332"/>
                  </a:lnTo>
                  <a:lnTo>
                    <a:pt x="1004" y="1409"/>
                  </a:lnTo>
                  <a:lnTo>
                    <a:pt x="946" y="1486"/>
                  </a:lnTo>
                  <a:lnTo>
                    <a:pt x="907" y="1583"/>
                  </a:lnTo>
                  <a:lnTo>
                    <a:pt x="869" y="1679"/>
                  </a:lnTo>
                  <a:lnTo>
                    <a:pt x="849" y="1911"/>
                  </a:lnTo>
                  <a:lnTo>
                    <a:pt x="830" y="2143"/>
                  </a:lnTo>
                  <a:lnTo>
                    <a:pt x="811" y="2239"/>
                  </a:lnTo>
                  <a:lnTo>
                    <a:pt x="772" y="2336"/>
                  </a:lnTo>
                  <a:lnTo>
                    <a:pt x="714" y="2432"/>
                  </a:lnTo>
                  <a:lnTo>
                    <a:pt x="579" y="2587"/>
                  </a:lnTo>
                  <a:lnTo>
                    <a:pt x="444" y="2722"/>
                  </a:lnTo>
                  <a:lnTo>
                    <a:pt x="328" y="2876"/>
                  </a:lnTo>
                  <a:lnTo>
                    <a:pt x="270" y="2953"/>
                  </a:lnTo>
                  <a:lnTo>
                    <a:pt x="232" y="3050"/>
                  </a:lnTo>
                  <a:lnTo>
                    <a:pt x="232" y="3088"/>
                  </a:lnTo>
                  <a:lnTo>
                    <a:pt x="213" y="3185"/>
                  </a:lnTo>
                  <a:lnTo>
                    <a:pt x="232" y="3339"/>
                  </a:lnTo>
                  <a:lnTo>
                    <a:pt x="270" y="3513"/>
                  </a:lnTo>
                  <a:lnTo>
                    <a:pt x="290" y="3667"/>
                  </a:lnTo>
                  <a:lnTo>
                    <a:pt x="309" y="3822"/>
                  </a:lnTo>
                  <a:lnTo>
                    <a:pt x="309" y="3918"/>
                  </a:lnTo>
                  <a:lnTo>
                    <a:pt x="290" y="4015"/>
                  </a:lnTo>
                  <a:lnTo>
                    <a:pt x="232" y="4111"/>
                  </a:lnTo>
                  <a:lnTo>
                    <a:pt x="135" y="4324"/>
                  </a:lnTo>
                  <a:lnTo>
                    <a:pt x="39" y="4517"/>
                  </a:lnTo>
                  <a:lnTo>
                    <a:pt x="0" y="4632"/>
                  </a:lnTo>
                  <a:lnTo>
                    <a:pt x="0" y="4729"/>
                  </a:lnTo>
                  <a:lnTo>
                    <a:pt x="0" y="4845"/>
                  </a:lnTo>
                  <a:lnTo>
                    <a:pt x="39" y="4941"/>
                  </a:lnTo>
                  <a:lnTo>
                    <a:pt x="135" y="5154"/>
                  </a:lnTo>
                  <a:lnTo>
                    <a:pt x="232" y="5347"/>
                  </a:lnTo>
                  <a:lnTo>
                    <a:pt x="290" y="5443"/>
                  </a:lnTo>
                  <a:lnTo>
                    <a:pt x="309" y="5559"/>
                  </a:lnTo>
                  <a:lnTo>
                    <a:pt x="309" y="5636"/>
                  </a:lnTo>
                  <a:lnTo>
                    <a:pt x="290" y="5791"/>
                  </a:lnTo>
                  <a:lnTo>
                    <a:pt x="270" y="5964"/>
                  </a:lnTo>
                  <a:lnTo>
                    <a:pt x="232" y="6119"/>
                  </a:lnTo>
                  <a:lnTo>
                    <a:pt x="213" y="6273"/>
                  </a:lnTo>
                  <a:lnTo>
                    <a:pt x="232" y="6427"/>
                  </a:lnTo>
                  <a:lnTo>
                    <a:pt x="270" y="6524"/>
                  </a:lnTo>
                  <a:lnTo>
                    <a:pt x="328" y="6620"/>
                  </a:lnTo>
                  <a:lnTo>
                    <a:pt x="483" y="6775"/>
                  </a:lnTo>
                  <a:lnTo>
                    <a:pt x="656" y="6949"/>
                  </a:lnTo>
                  <a:lnTo>
                    <a:pt x="714" y="7026"/>
                  </a:lnTo>
                  <a:lnTo>
                    <a:pt x="772" y="7122"/>
                  </a:lnTo>
                  <a:lnTo>
                    <a:pt x="811" y="7277"/>
                  </a:lnTo>
                  <a:lnTo>
                    <a:pt x="830" y="7431"/>
                  </a:lnTo>
                  <a:lnTo>
                    <a:pt x="869" y="7740"/>
                  </a:lnTo>
                  <a:lnTo>
                    <a:pt x="1679" y="7779"/>
                  </a:lnTo>
                  <a:lnTo>
                    <a:pt x="3301" y="7817"/>
                  </a:lnTo>
                  <a:lnTo>
                    <a:pt x="3320" y="7721"/>
                  </a:lnTo>
                  <a:lnTo>
                    <a:pt x="3378" y="7643"/>
                  </a:lnTo>
                  <a:lnTo>
                    <a:pt x="3436" y="7547"/>
                  </a:lnTo>
                  <a:lnTo>
                    <a:pt x="3513" y="7489"/>
                  </a:lnTo>
                  <a:lnTo>
                    <a:pt x="3590" y="7431"/>
                  </a:lnTo>
                  <a:lnTo>
                    <a:pt x="3687" y="7392"/>
                  </a:lnTo>
                  <a:lnTo>
                    <a:pt x="3783" y="7354"/>
                  </a:lnTo>
                  <a:lnTo>
                    <a:pt x="3976" y="7354"/>
                  </a:lnTo>
                  <a:lnTo>
                    <a:pt x="4073" y="7373"/>
                  </a:lnTo>
                  <a:lnTo>
                    <a:pt x="4150" y="7412"/>
                  </a:lnTo>
                  <a:lnTo>
                    <a:pt x="4227" y="7450"/>
                  </a:lnTo>
                  <a:lnTo>
                    <a:pt x="4304" y="7508"/>
                  </a:lnTo>
                  <a:lnTo>
                    <a:pt x="4362" y="7566"/>
                  </a:lnTo>
                  <a:lnTo>
                    <a:pt x="4420" y="7643"/>
                  </a:lnTo>
                  <a:lnTo>
                    <a:pt x="4459" y="7721"/>
                  </a:lnTo>
                  <a:lnTo>
                    <a:pt x="4497" y="7836"/>
                  </a:lnTo>
                  <a:lnTo>
                    <a:pt x="6061" y="7856"/>
                  </a:lnTo>
                  <a:lnTo>
                    <a:pt x="6099" y="7856"/>
                  </a:lnTo>
                  <a:lnTo>
                    <a:pt x="6041" y="7392"/>
                  </a:lnTo>
                  <a:lnTo>
                    <a:pt x="5964" y="6929"/>
                  </a:lnTo>
                  <a:lnTo>
                    <a:pt x="5868" y="6447"/>
                  </a:lnTo>
                  <a:lnTo>
                    <a:pt x="5771" y="5984"/>
                  </a:lnTo>
                  <a:lnTo>
                    <a:pt x="5655" y="5540"/>
                  </a:lnTo>
                  <a:lnTo>
                    <a:pt x="5520" y="5076"/>
                  </a:lnTo>
                  <a:lnTo>
                    <a:pt x="5366" y="4613"/>
                  </a:lnTo>
                  <a:lnTo>
                    <a:pt x="5211" y="4169"/>
                  </a:lnTo>
                  <a:lnTo>
                    <a:pt x="4980" y="3629"/>
                  </a:lnTo>
                  <a:lnTo>
                    <a:pt x="4748" y="3088"/>
                  </a:lnTo>
                  <a:lnTo>
                    <a:pt x="4478" y="2567"/>
                  </a:lnTo>
                  <a:lnTo>
                    <a:pt x="4189" y="2046"/>
                  </a:lnTo>
                  <a:lnTo>
                    <a:pt x="4073" y="2085"/>
                  </a:lnTo>
                  <a:lnTo>
                    <a:pt x="3938" y="2104"/>
                  </a:lnTo>
                  <a:lnTo>
                    <a:pt x="3803" y="2085"/>
                  </a:lnTo>
                  <a:lnTo>
                    <a:pt x="3706" y="2065"/>
                  </a:lnTo>
                  <a:lnTo>
                    <a:pt x="3590" y="2008"/>
                  </a:lnTo>
                  <a:lnTo>
                    <a:pt x="3513" y="1930"/>
                  </a:lnTo>
                  <a:lnTo>
                    <a:pt x="3436" y="1834"/>
                  </a:lnTo>
                  <a:lnTo>
                    <a:pt x="3378" y="1737"/>
                  </a:lnTo>
                  <a:lnTo>
                    <a:pt x="3339" y="1622"/>
                  </a:lnTo>
                  <a:lnTo>
                    <a:pt x="3320" y="1506"/>
                  </a:lnTo>
                  <a:lnTo>
                    <a:pt x="3339" y="1371"/>
                  </a:lnTo>
                  <a:lnTo>
                    <a:pt x="3378" y="1255"/>
                  </a:lnTo>
                  <a:lnTo>
                    <a:pt x="3436" y="1139"/>
                  </a:lnTo>
                  <a:lnTo>
                    <a:pt x="3513" y="1062"/>
                  </a:lnTo>
                  <a:lnTo>
                    <a:pt x="3436" y="927"/>
                  </a:lnTo>
                  <a:lnTo>
                    <a:pt x="3146" y="579"/>
                  </a:lnTo>
                  <a:lnTo>
                    <a:pt x="2837" y="232"/>
                  </a:lnTo>
                  <a:lnTo>
                    <a:pt x="2587" y="0"/>
                  </a:lnTo>
                  <a:close/>
                </a:path>
              </a:pathLst>
            </a:custGeom>
            <a:solidFill>
              <a:srgbClr val="000000">
                <a:alpha val="12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31"/>
            <p:cNvSpPr/>
            <p:nvPr/>
          </p:nvSpPr>
          <p:spPr>
            <a:xfrm>
              <a:off x="2106200" y="2262300"/>
              <a:ext cx="29950" cy="30425"/>
            </a:xfrm>
            <a:custGeom>
              <a:avLst/>
              <a:gdLst/>
              <a:ahLst/>
              <a:cxnLst/>
              <a:rect l="l" t="t" r="r" b="b"/>
              <a:pathLst>
                <a:path w="1198" h="1217" fill="none" extrusionOk="0">
                  <a:moveTo>
                    <a:pt x="599" y="1216"/>
                  </a:moveTo>
                  <a:lnTo>
                    <a:pt x="599" y="1216"/>
                  </a:lnTo>
                  <a:lnTo>
                    <a:pt x="483" y="1216"/>
                  </a:lnTo>
                  <a:lnTo>
                    <a:pt x="367" y="1178"/>
                  </a:lnTo>
                  <a:lnTo>
                    <a:pt x="251" y="1120"/>
                  </a:lnTo>
                  <a:lnTo>
                    <a:pt x="174" y="1043"/>
                  </a:lnTo>
                  <a:lnTo>
                    <a:pt x="97" y="946"/>
                  </a:lnTo>
                  <a:lnTo>
                    <a:pt x="39" y="850"/>
                  </a:lnTo>
                  <a:lnTo>
                    <a:pt x="0" y="734"/>
                  </a:lnTo>
                  <a:lnTo>
                    <a:pt x="0" y="618"/>
                  </a:lnTo>
                  <a:lnTo>
                    <a:pt x="0" y="618"/>
                  </a:lnTo>
                  <a:lnTo>
                    <a:pt x="0" y="483"/>
                  </a:lnTo>
                  <a:lnTo>
                    <a:pt x="39" y="386"/>
                  </a:lnTo>
                  <a:lnTo>
                    <a:pt x="97" y="271"/>
                  </a:lnTo>
                  <a:lnTo>
                    <a:pt x="174" y="193"/>
                  </a:lnTo>
                  <a:lnTo>
                    <a:pt x="251" y="116"/>
                  </a:lnTo>
                  <a:lnTo>
                    <a:pt x="367" y="58"/>
                  </a:lnTo>
                  <a:lnTo>
                    <a:pt x="483" y="20"/>
                  </a:lnTo>
                  <a:lnTo>
                    <a:pt x="599" y="0"/>
                  </a:lnTo>
                  <a:lnTo>
                    <a:pt x="599" y="0"/>
                  </a:lnTo>
                  <a:lnTo>
                    <a:pt x="715" y="20"/>
                  </a:lnTo>
                  <a:lnTo>
                    <a:pt x="830" y="58"/>
                  </a:lnTo>
                  <a:lnTo>
                    <a:pt x="946" y="116"/>
                  </a:lnTo>
                  <a:lnTo>
                    <a:pt x="1023" y="193"/>
                  </a:lnTo>
                  <a:lnTo>
                    <a:pt x="1101" y="271"/>
                  </a:lnTo>
                  <a:lnTo>
                    <a:pt x="1159" y="386"/>
                  </a:lnTo>
                  <a:lnTo>
                    <a:pt x="1197" y="483"/>
                  </a:lnTo>
                  <a:lnTo>
                    <a:pt x="1197" y="618"/>
                  </a:lnTo>
                  <a:lnTo>
                    <a:pt x="1197" y="618"/>
                  </a:lnTo>
                  <a:lnTo>
                    <a:pt x="1197" y="734"/>
                  </a:lnTo>
                  <a:lnTo>
                    <a:pt x="1159" y="850"/>
                  </a:lnTo>
                  <a:lnTo>
                    <a:pt x="1101" y="946"/>
                  </a:lnTo>
                  <a:lnTo>
                    <a:pt x="1023" y="1043"/>
                  </a:lnTo>
                  <a:lnTo>
                    <a:pt x="946" y="1120"/>
                  </a:lnTo>
                  <a:lnTo>
                    <a:pt x="830" y="1178"/>
                  </a:lnTo>
                  <a:lnTo>
                    <a:pt x="715" y="1216"/>
                  </a:lnTo>
                  <a:lnTo>
                    <a:pt x="599" y="121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31"/>
            <p:cNvSpPr/>
            <p:nvPr/>
          </p:nvSpPr>
          <p:spPr>
            <a:xfrm>
              <a:off x="2075325" y="2159525"/>
              <a:ext cx="152500" cy="196400"/>
            </a:xfrm>
            <a:custGeom>
              <a:avLst/>
              <a:gdLst/>
              <a:ahLst/>
              <a:cxnLst/>
              <a:rect l="l" t="t" r="r" b="b"/>
              <a:pathLst>
                <a:path w="6100" h="7856" fill="none" extrusionOk="0">
                  <a:moveTo>
                    <a:pt x="2587" y="0"/>
                  </a:moveTo>
                  <a:lnTo>
                    <a:pt x="2587" y="0"/>
                  </a:lnTo>
                  <a:lnTo>
                    <a:pt x="2587" y="0"/>
                  </a:lnTo>
                  <a:lnTo>
                    <a:pt x="2316" y="77"/>
                  </a:lnTo>
                  <a:lnTo>
                    <a:pt x="2181" y="116"/>
                  </a:lnTo>
                  <a:lnTo>
                    <a:pt x="2065" y="193"/>
                  </a:lnTo>
                  <a:lnTo>
                    <a:pt x="2065" y="193"/>
                  </a:lnTo>
                  <a:lnTo>
                    <a:pt x="1988" y="290"/>
                  </a:lnTo>
                  <a:lnTo>
                    <a:pt x="1930" y="406"/>
                  </a:lnTo>
                  <a:lnTo>
                    <a:pt x="1815" y="656"/>
                  </a:lnTo>
                  <a:lnTo>
                    <a:pt x="1815" y="656"/>
                  </a:lnTo>
                  <a:lnTo>
                    <a:pt x="1757" y="811"/>
                  </a:lnTo>
                  <a:lnTo>
                    <a:pt x="1699" y="907"/>
                  </a:lnTo>
                  <a:lnTo>
                    <a:pt x="1660" y="965"/>
                  </a:lnTo>
                  <a:lnTo>
                    <a:pt x="1660" y="965"/>
                  </a:lnTo>
                  <a:lnTo>
                    <a:pt x="1622" y="985"/>
                  </a:lnTo>
                  <a:lnTo>
                    <a:pt x="1622" y="985"/>
                  </a:lnTo>
                  <a:lnTo>
                    <a:pt x="1544" y="1062"/>
                  </a:lnTo>
                  <a:lnTo>
                    <a:pt x="1467" y="1120"/>
                  </a:lnTo>
                  <a:lnTo>
                    <a:pt x="1274" y="1235"/>
                  </a:lnTo>
                  <a:lnTo>
                    <a:pt x="1081" y="1332"/>
                  </a:lnTo>
                  <a:lnTo>
                    <a:pt x="1004" y="1409"/>
                  </a:lnTo>
                  <a:lnTo>
                    <a:pt x="946" y="1486"/>
                  </a:lnTo>
                  <a:lnTo>
                    <a:pt x="946" y="1486"/>
                  </a:lnTo>
                  <a:lnTo>
                    <a:pt x="907" y="1583"/>
                  </a:lnTo>
                  <a:lnTo>
                    <a:pt x="869" y="1679"/>
                  </a:lnTo>
                  <a:lnTo>
                    <a:pt x="849" y="1911"/>
                  </a:lnTo>
                  <a:lnTo>
                    <a:pt x="830" y="2143"/>
                  </a:lnTo>
                  <a:lnTo>
                    <a:pt x="811" y="2239"/>
                  </a:lnTo>
                  <a:lnTo>
                    <a:pt x="772" y="2336"/>
                  </a:lnTo>
                  <a:lnTo>
                    <a:pt x="772" y="2336"/>
                  </a:lnTo>
                  <a:lnTo>
                    <a:pt x="714" y="2432"/>
                  </a:lnTo>
                  <a:lnTo>
                    <a:pt x="714" y="2432"/>
                  </a:lnTo>
                  <a:lnTo>
                    <a:pt x="579" y="2587"/>
                  </a:lnTo>
                  <a:lnTo>
                    <a:pt x="444" y="2722"/>
                  </a:lnTo>
                  <a:lnTo>
                    <a:pt x="328" y="2876"/>
                  </a:lnTo>
                  <a:lnTo>
                    <a:pt x="270" y="2953"/>
                  </a:lnTo>
                  <a:lnTo>
                    <a:pt x="232" y="3050"/>
                  </a:lnTo>
                  <a:lnTo>
                    <a:pt x="232" y="3050"/>
                  </a:lnTo>
                  <a:lnTo>
                    <a:pt x="232" y="3088"/>
                  </a:lnTo>
                  <a:lnTo>
                    <a:pt x="232" y="3088"/>
                  </a:lnTo>
                  <a:lnTo>
                    <a:pt x="213" y="3185"/>
                  </a:lnTo>
                  <a:lnTo>
                    <a:pt x="213" y="3185"/>
                  </a:lnTo>
                  <a:lnTo>
                    <a:pt x="232" y="3339"/>
                  </a:lnTo>
                  <a:lnTo>
                    <a:pt x="270" y="3513"/>
                  </a:lnTo>
                  <a:lnTo>
                    <a:pt x="290" y="3667"/>
                  </a:lnTo>
                  <a:lnTo>
                    <a:pt x="309" y="3822"/>
                  </a:lnTo>
                  <a:lnTo>
                    <a:pt x="309" y="3822"/>
                  </a:lnTo>
                  <a:lnTo>
                    <a:pt x="309" y="3918"/>
                  </a:lnTo>
                  <a:lnTo>
                    <a:pt x="309" y="3918"/>
                  </a:lnTo>
                  <a:lnTo>
                    <a:pt x="290" y="4015"/>
                  </a:lnTo>
                  <a:lnTo>
                    <a:pt x="232" y="4111"/>
                  </a:lnTo>
                  <a:lnTo>
                    <a:pt x="135" y="4324"/>
                  </a:lnTo>
                  <a:lnTo>
                    <a:pt x="135" y="4324"/>
                  </a:lnTo>
                  <a:lnTo>
                    <a:pt x="39" y="4517"/>
                  </a:lnTo>
                  <a:lnTo>
                    <a:pt x="0" y="4632"/>
                  </a:lnTo>
                  <a:lnTo>
                    <a:pt x="0" y="4729"/>
                  </a:lnTo>
                  <a:lnTo>
                    <a:pt x="0" y="4729"/>
                  </a:lnTo>
                  <a:lnTo>
                    <a:pt x="0" y="4845"/>
                  </a:lnTo>
                  <a:lnTo>
                    <a:pt x="39" y="4941"/>
                  </a:lnTo>
                  <a:lnTo>
                    <a:pt x="135" y="5154"/>
                  </a:lnTo>
                  <a:lnTo>
                    <a:pt x="232" y="5347"/>
                  </a:lnTo>
                  <a:lnTo>
                    <a:pt x="290" y="5443"/>
                  </a:lnTo>
                  <a:lnTo>
                    <a:pt x="309" y="5559"/>
                  </a:lnTo>
                  <a:lnTo>
                    <a:pt x="309" y="5559"/>
                  </a:lnTo>
                  <a:lnTo>
                    <a:pt x="309" y="5636"/>
                  </a:lnTo>
                  <a:lnTo>
                    <a:pt x="309" y="5636"/>
                  </a:lnTo>
                  <a:lnTo>
                    <a:pt x="290" y="5791"/>
                  </a:lnTo>
                  <a:lnTo>
                    <a:pt x="270" y="5964"/>
                  </a:lnTo>
                  <a:lnTo>
                    <a:pt x="232" y="6119"/>
                  </a:lnTo>
                  <a:lnTo>
                    <a:pt x="213" y="6273"/>
                  </a:lnTo>
                  <a:lnTo>
                    <a:pt x="213" y="6273"/>
                  </a:lnTo>
                  <a:lnTo>
                    <a:pt x="232" y="6427"/>
                  </a:lnTo>
                  <a:lnTo>
                    <a:pt x="232" y="6427"/>
                  </a:lnTo>
                  <a:lnTo>
                    <a:pt x="270" y="6524"/>
                  </a:lnTo>
                  <a:lnTo>
                    <a:pt x="328" y="6620"/>
                  </a:lnTo>
                  <a:lnTo>
                    <a:pt x="483" y="6775"/>
                  </a:lnTo>
                  <a:lnTo>
                    <a:pt x="656" y="6949"/>
                  </a:lnTo>
                  <a:lnTo>
                    <a:pt x="714" y="7026"/>
                  </a:lnTo>
                  <a:lnTo>
                    <a:pt x="772" y="7122"/>
                  </a:lnTo>
                  <a:lnTo>
                    <a:pt x="772" y="7122"/>
                  </a:lnTo>
                  <a:lnTo>
                    <a:pt x="811" y="7277"/>
                  </a:lnTo>
                  <a:lnTo>
                    <a:pt x="830" y="7431"/>
                  </a:lnTo>
                  <a:lnTo>
                    <a:pt x="869" y="7740"/>
                  </a:lnTo>
                  <a:lnTo>
                    <a:pt x="869" y="7740"/>
                  </a:lnTo>
                  <a:lnTo>
                    <a:pt x="1679" y="7779"/>
                  </a:lnTo>
                  <a:lnTo>
                    <a:pt x="1679" y="7779"/>
                  </a:lnTo>
                  <a:lnTo>
                    <a:pt x="3301" y="7817"/>
                  </a:lnTo>
                  <a:lnTo>
                    <a:pt x="3301" y="7817"/>
                  </a:lnTo>
                  <a:lnTo>
                    <a:pt x="3301" y="7817"/>
                  </a:lnTo>
                  <a:lnTo>
                    <a:pt x="3320" y="7721"/>
                  </a:lnTo>
                  <a:lnTo>
                    <a:pt x="3378" y="7643"/>
                  </a:lnTo>
                  <a:lnTo>
                    <a:pt x="3436" y="7547"/>
                  </a:lnTo>
                  <a:lnTo>
                    <a:pt x="3513" y="7489"/>
                  </a:lnTo>
                  <a:lnTo>
                    <a:pt x="3590" y="7431"/>
                  </a:lnTo>
                  <a:lnTo>
                    <a:pt x="3687" y="7392"/>
                  </a:lnTo>
                  <a:lnTo>
                    <a:pt x="3783" y="7354"/>
                  </a:lnTo>
                  <a:lnTo>
                    <a:pt x="3880" y="7354"/>
                  </a:lnTo>
                  <a:lnTo>
                    <a:pt x="3899" y="7354"/>
                  </a:lnTo>
                  <a:lnTo>
                    <a:pt x="3899" y="7354"/>
                  </a:lnTo>
                  <a:lnTo>
                    <a:pt x="3976" y="7354"/>
                  </a:lnTo>
                  <a:lnTo>
                    <a:pt x="4073" y="7373"/>
                  </a:lnTo>
                  <a:lnTo>
                    <a:pt x="4150" y="7412"/>
                  </a:lnTo>
                  <a:lnTo>
                    <a:pt x="4227" y="7450"/>
                  </a:lnTo>
                  <a:lnTo>
                    <a:pt x="4304" y="7508"/>
                  </a:lnTo>
                  <a:lnTo>
                    <a:pt x="4362" y="7566"/>
                  </a:lnTo>
                  <a:lnTo>
                    <a:pt x="4420" y="7643"/>
                  </a:lnTo>
                  <a:lnTo>
                    <a:pt x="4459" y="7721"/>
                  </a:lnTo>
                  <a:lnTo>
                    <a:pt x="4459" y="7721"/>
                  </a:lnTo>
                  <a:lnTo>
                    <a:pt x="4497" y="7836"/>
                  </a:lnTo>
                  <a:lnTo>
                    <a:pt x="4497" y="7836"/>
                  </a:lnTo>
                  <a:lnTo>
                    <a:pt x="4497" y="7836"/>
                  </a:lnTo>
                  <a:lnTo>
                    <a:pt x="6061" y="7856"/>
                  </a:lnTo>
                  <a:lnTo>
                    <a:pt x="6099" y="7856"/>
                  </a:lnTo>
                  <a:lnTo>
                    <a:pt x="6099" y="7856"/>
                  </a:lnTo>
                  <a:lnTo>
                    <a:pt x="6041" y="7392"/>
                  </a:lnTo>
                  <a:lnTo>
                    <a:pt x="5964" y="6929"/>
                  </a:lnTo>
                  <a:lnTo>
                    <a:pt x="5868" y="6447"/>
                  </a:lnTo>
                  <a:lnTo>
                    <a:pt x="5771" y="5984"/>
                  </a:lnTo>
                  <a:lnTo>
                    <a:pt x="5655" y="5540"/>
                  </a:lnTo>
                  <a:lnTo>
                    <a:pt x="5520" y="5076"/>
                  </a:lnTo>
                  <a:lnTo>
                    <a:pt x="5366" y="4613"/>
                  </a:lnTo>
                  <a:lnTo>
                    <a:pt x="5211" y="4169"/>
                  </a:lnTo>
                  <a:lnTo>
                    <a:pt x="5211" y="4169"/>
                  </a:lnTo>
                  <a:lnTo>
                    <a:pt x="4980" y="3629"/>
                  </a:lnTo>
                  <a:lnTo>
                    <a:pt x="4748" y="3088"/>
                  </a:lnTo>
                  <a:lnTo>
                    <a:pt x="4478" y="2567"/>
                  </a:lnTo>
                  <a:lnTo>
                    <a:pt x="4189" y="2046"/>
                  </a:lnTo>
                  <a:lnTo>
                    <a:pt x="4189" y="2046"/>
                  </a:lnTo>
                  <a:lnTo>
                    <a:pt x="4189" y="2046"/>
                  </a:lnTo>
                  <a:lnTo>
                    <a:pt x="4073" y="2085"/>
                  </a:lnTo>
                  <a:lnTo>
                    <a:pt x="3938" y="2104"/>
                  </a:lnTo>
                  <a:lnTo>
                    <a:pt x="3938" y="2104"/>
                  </a:lnTo>
                  <a:lnTo>
                    <a:pt x="3803" y="2085"/>
                  </a:lnTo>
                  <a:lnTo>
                    <a:pt x="3706" y="2065"/>
                  </a:lnTo>
                  <a:lnTo>
                    <a:pt x="3590" y="2008"/>
                  </a:lnTo>
                  <a:lnTo>
                    <a:pt x="3513" y="1930"/>
                  </a:lnTo>
                  <a:lnTo>
                    <a:pt x="3436" y="1834"/>
                  </a:lnTo>
                  <a:lnTo>
                    <a:pt x="3378" y="1737"/>
                  </a:lnTo>
                  <a:lnTo>
                    <a:pt x="3339" y="1622"/>
                  </a:lnTo>
                  <a:lnTo>
                    <a:pt x="3320" y="1506"/>
                  </a:lnTo>
                  <a:lnTo>
                    <a:pt x="3320" y="1506"/>
                  </a:lnTo>
                  <a:lnTo>
                    <a:pt x="3339" y="1371"/>
                  </a:lnTo>
                  <a:lnTo>
                    <a:pt x="3378" y="1255"/>
                  </a:lnTo>
                  <a:lnTo>
                    <a:pt x="3436" y="1139"/>
                  </a:lnTo>
                  <a:lnTo>
                    <a:pt x="3513" y="1062"/>
                  </a:lnTo>
                  <a:lnTo>
                    <a:pt x="3513" y="1062"/>
                  </a:lnTo>
                  <a:lnTo>
                    <a:pt x="3436" y="927"/>
                  </a:lnTo>
                  <a:lnTo>
                    <a:pt x="3436" y="927"/>
                  </a:lnTo>
                  <a:lnTo>
                    <a:pt x="3146" y="579"/>
                  </a:lnTo>
                  <a:lnTo>
                    <a:pt x="2837" y="232"/>
                  </a:lnTo>
                  <a:lnTo>
                    <a:pt x="2837" y="232"/>
                  </a:lnTo>
                  <a:lnTo>
                    <a:pt x="258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31"/>
            <p:cNvSpPr/>
            <p:nvPr/>
          </p:nvSpPr>
          <p:spPr>
            <a:xfrm>
              <a:off x="2158300" y="2186050"/>
              <a:ext cx="21750" cy="26100"/>
            </a:xfrm>
            <a:custGeom>
              <a:avLst/>
              <a:gdLst/>
              <a:ahLst/>
              <a:cxnLst/>
              <a:rect l="l" t="t" r="r" b="b"/>
              <a:pathLst>
                <a:path w="870" h="1044" extrusionOk="0">
                  <a:moveTo>
                    <a:pt x="194" y="1"/>
                  </a:moveTo>
                  <a:lnTo>
                    <a:pt x="117" y="78"/>
                  </a:lnTo>
                  <a:lnTo>
                    <a:pt x="59" y="194"/>
                  </a:lnTo>
                  <a:lnTo>
                    <a:pt x="20" y="310"/>
                  </a:lnTo>
                  <a:lnTo>
                    <a:pt x="1" y="445"/>
                  </a:lnTo>
                  <a:lnTo>
                    <a:pt x="20" y="561"/>
                  </a:lnTo>
                  <a:lnTo>
                    <a:pt x="59" y="676"/>
                  </a:lnTo>
                  <a:lnTo>
                    <a:pt x="117" y="773"/>
                  </a:lnTo>
                  <a:lnTo>
                    <a:pt x="194" y="869"/>
                  </a:lnTo>
                  <a:lnTo>
                    <a:pt x="271" y="947"/>
                  </a:lnTo>
                  <a:lnTo>
                    <a:pt x="387" y="1004"/>
                  </a:lnTo>
                  <a:lnTo>
                    <a:pt x="484" y="1024"/>
                  </a:lnTo>
                  <a:lnTo>
                    <a:pt x="619" y="1043"/>
                  </a:lnTo>
                  <a:lnTo>
                    <a:pt x="754" y="1024"/>
                  </a:lnTo>
                  <a:lnTo>
                    <a:pt x="870" y="985"/>
                  </a:lnTo>
                  <a:lnTo>
                    <a:pt x="541" y="483"/>
                  </a:lnTo>
                  <a:lnTo>
                    <a:pt x="194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31"/>
            <p:cNvSpPr/>
            <p:nvPr/>
          </p:nvSpPr>
          <p:spPr>
            <a:xfrm>
              <a:off x="2158300" y="2186050"/>
              <a:ext cx="21750" cy="26100"/>
            </a:xfrm>
            <a:custGeom>
              <a:avLst/>
              <a:gdLst/>
              <a:ahLst/>
              <a:cxnLst/>
              <a:rect l="l" t="t" r="r" b="b"/>
              <a:pathLst>
                <a:path w="870" h="1044" fill="none" extrusionOk="0">
                  <a:moveTo>
                    <a:pt x="194" y="1"/>
                  </a:moveTo>
                  <a:lnTo>
                    <a:pt x="194" y="1"/>
                  </a:lnTo>
                  <a:lnTo>
                    <a:pt x="117" y="78"/>
                  </a:lnTo>
                  <a:lnTo>
                    <a:pt x="59" y="194"/>
                  </a:lnTo>
                  <a:lnTo>
                    <a:pt x="20" y="310"/>
                  </a:lnTo>
                  <a:lnTo>
                    <a:pt x="1" y="445"/>
                  </a:lnTo>
                  <a:lnTo>
                    <a:pt x="1" y="445"/>
                  </a:lnTo>
                  <a:lnTo>
                    <a:pt x="20" y="561"/>
                  </a:lnTo>
                  <a:lnTo>
                    <a:pt x="59" y="676"/>
                  </a:lnTo>
                  <a:lnTo>
                    <a:pt x="117" y="773"/>
                  </a:lnTo>
                  <a:lnTo>
                    <a:pt x="194" y="869"/>
                  </a:lnTo>
                  <a:lnTo>
                    <a:pt x="271" y="947"/>
                  </a:lnTo>
                  <a:lnTo>
                    <a:pt x="387" y="1004"/>
                  </a:lnTo>
                  <a:lnTo>
                    <a:pt x="484" y="1024"/>
                  </a:lnTo>
                  <a:lnTo>
                    <a:pt x="619" y="1043"/>
                  </a:lnTo>
                  <a:lnTo>
                    <a:pt x="619" y="1043"/>
                  </a:lnTo>
                  <a:lnTo>
                    <a:pt x="754" y="1024"/>
                  </a:lnTo>
                  <a:lnTo>
                    <a:pt x="870" y="985"/>
                  </a:lnTo>
                  <a:lnTo>
                    <a:pt x="870" y="985"/>
                  </a:lnTo>
                  <a:lnTo>
                    <a:pt x="870" y="985"/>
                  </a:lnTo>
                  <a:lnTo>
                    <a:pt x="541" y="483"/>
                  </a:lnTo>
                  <a:lnTo>
                    <a:pt x="194" y="1"/>
                  </a:lnTo>
                  <a:lnTo>
                    <a:pt x="194" y="1"/>
                  </a:lnTo>
                  <a:lnTo>
                    <a:pt x="19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31"/>
            <p:cNvSpPr/>
            <p:nvPr/>
          </p:nvSpPr>
          <p:spPr>
            <a:xfrm>
              <a:off x="2106200" y="2262300"/>
              <a:ext cx="29950" cy="30425"/>
            </a:xfrm>
            <a:custGeom>
              <a:avLst/>
              <a:gdLst/>
              <a:ahLst/>
              <a:cxnLst/>
              <a:rect l="l" t="t" r="r" b="b"/>
              <a:pathLst>
                <a:path w="1198" h="1217" extrusionOk="0">
                  <a:moveTo>
                    <a:pt x="599" y="0"/>
                  </a:moveTo>
                  <a:lnTo>
                    <a:pt x="483" y="20"/>
                  </a:lnTo>
                  <a:lnTo>
                    <a:pt x="367" y="58"/>
                  </a:lnTo>
                  <a:lnTo>
                    <a:pt x="251" y="116"/>
                  </a:lnTo>
                  <a:lnTo>
                    <a:pt x="174" y="193"/>
                  </a:lnTo>
                  <a:lnTo>
                    <a:pt x="97" y="271"/>
                  </a:lnTo>
                  <a:lnTo>
                    <a:pt x="39" y="386"/>
                  </a:lnTo>
                  <a:lnTo>
                    <a:pt x="0" y="483"/>
                  </a:lnTo>
                  <a:lnTo>
                    <a:pt x="0" y="618"/>
                  </a:lnTo>
                  <a:lnTo>
                    <a:pt x="0" y="734"/>
                  </a:lnTo>
                  <a:lnTo>
                    <a:pt x="39" y="850"/>
                  </a:lnTo>
                  <a:lnTo>
                    <a:pt x="97" y="946"/>
                  </a:lnTo>
                  <a:lnTo>
                    <a:pt x="174" y="1043"/>
                  </a:lnTo>
                  <a:lnTo>
                    <a:pt x="251" y="1120"/>
                  </a:lnTo>
                  <a:lnTo>
                    <a:pt x="367" y="1178"/>
                  </a:lnTo>
                  <a:lnTo>
                    <a:pt x="483" y="1216"/>
                  </a:lnTo>
                  <a:lnTo>
                    <a:pt x="715" y="1216"/>
                  </a:lnTo>
                  <a:lnTo>
                    <a:pt x="830" y="1178"/>
                  </a:lnTo>
                  <a:lnTo>
                    <a:pt x="946" y="1120"/>
                  </a:lnTo>
                  <a:lnTo>
                    <a:pt x="1023" y="1043"/>
                  </a:lnTo>
                  <a:lnTo>
                    <a:pt x="1101" y="946"/>
                  </a:lnTo>
                  <a:lnTo>
                    <a:pt x="1159" y="850"/>
                  </a:lnTo>
                  <a:lnTo>
                    <a:pt x="1197" y="734"/>
                  </a:lnTo>
                  <a:lnTo>
                    <a:pt x="1197" y="618"/>
                  </a:lnTo>
                  <a:lnTo>
                    <a:pt x="1197" y="483"/>
                  </a:lnTo>
                  <a:lnTo>
                    <a:pt x="1159" y="386"/>
                  </a:lnTo>
                  <a:lnTo>
                    <a:pt x="1101" y="271"/>
                  </a:lnTo>
                  <a:lnTo>
                    <a:pt x="1023" y="193"/>
                  </a:lnTo>
                  <a:lnTo>
                    <a:pt x="946" y="116"/>
                  </a:lnTo>
                  <a:lnTo>
                    <a:pt x="830" y="58"/>
                  </a:lnTo>
                  <a:lnTo>
                    <a:pt x="715" y="20"/>
                  </a:lnTo>
                  <a:lnTo>
                    <a:pt x="599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31"/>
            <p:cNvSpPr/>
            <p:nvPr/>
          </p:nvSpPr>
          <p:spPr>
            <a:xfrm>
              <a:off x="2106200" y="2262300"/>
              <a:ext cx="29950" cy="30425"/>
            </a:xfrm>
            <a:custGeom>
              <a:avLst/>
              <a:gdLst/>
              <a:ahLst/>
              <a:cxnLst/>
              <a:rect l="l" t="t" r="r" b="b"/>
              <a:pathLst>
                <a:path w="1198" h="1217" fill="none" extrusionOk="0">
                  <a:moveTo>
                    <a:pt x="599" y="0"/>
                  </a:moveTo>
                  <a:lnTo>
                    <a:pt x="599" y="0"/>
                  </a:lnTo>
                  <a:lnTo>
                    <a:pt x="483" y="20"/>
                  </a:lnTo>
                  <a:lnTo>
                    <a:pt x="367" y="58"/>
                  </a:lnTo>
                  <a:lnTo>
                    <a:pt x="251" y="116"/>
                  </a:lnTo>
                  <a:lnTo>
                    <a:pt x="174" y="193"/>
                  </a:lnTo>
                  <a:lnTo>
                    <a:pt x="97" y="271"/>
                  </a:lnTo>
                  <a:lnTo>
                    <a:pt x="39" y="386"/>
                  </a:lnTo>
                  <a:lnTo>
                    <a:pt x="0" y="483"/>
                  </a:lnTo>
                  <a:lnTo>
                    <a:pt x="0" y="618"/>
                  </a:lnTo>
                  <a:lnTo>
                    <a:pt x="0" y="618"/>
                  </a:lnTo>
                  <a:lnTo>
                    <a:pt x="0" y="734"/>
                  </a:lnTo>
                  <a:lnTo>
                    <a:pt x="39" y="850"/>
                  </a:lnTo>
                  <a:lnTo>
                    <a:pt x="97" y="946"/>
                  </a:lnTo>
                  <a:lnTo>
                    <a:pt x="174" y="1043"/>
                  </a:lnTo>
                  <a:lnTo>
                    <a:pt x="251" y="1120"/>
                  </a:lnTo>
                  <a:lnTo>
                    <a:pt x="367" y="1178"/>
                  </a:lnTo>
                  <a:lnTo>
                    <a:pt x="483" y="1216"/>
                  </a:lnTo>
                  <a:lnTo>
                    <a:pt x="599" y="1216"/>
                  </a:lnTo>
                  <a:lnTo>
                    <a:pt x="599" y="1216"/>
                  </a:lnTo>
                  <a:lnTo>
                    <a:pt x="715" y="1216"/>
                  </a:lnTo>
                  <a:lnTo>
                    <a:pt x="830" y="1178"/>
                  </a:lnTo>
                  <a:lnTo>
                    <a:pt x="946" y="1120"/>
                  </a:lnTo>
                  <a:lnTo>
                    <a:pt x="1023" y="1043"/>
                  </a:lnTo>
                  <a:lnTo>
                    <a:pt x="1101" y="946"/>
                  </a:lnTo>
                  <a:lnTo>
                    <a:pt x="1159" y="850"/>
                  </a:lnTo>
                  <a:lnTo>
                    <a:pt x="1197" y="734"/>
                  </a:lnTo>
                  <a:lnTo>
                    <a:pt x="1197" y="618"/>
                  </a:lnTo>
                  <a:lnTo>
                    <a:pt x="1197" y="618"/>
                  </a:lnTo>
                  <a:lnTo>
                    <a:pt x="1197" y="483"/>
                  </a:lnTo>
                  <a:lnTo>
                    <a:pt x="1159" y="386"/>
                  </a:lnTo>
                  <a:lnTo>
                    <a:pt x="1101" y="271"/>
                  </a:lnTo>
                  <a:lnTo>
                    <a:pt x="1023" y="193"/>
                  </a:lnTo>
                  <a:lnTo>
                    <a:pt x="946" y="116"/>
                  </a:lnTo>
                  <a:lnTo>
                    <a:pt x="830" y="58"/>
                  </a:lnTo>
                  <a:lnTo>
                    <a:pt x="715" y="20"/>
                  </a:lnTo>
                  <a:lnTo>
                    <a:pt x="59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31"/>
            <p:cNvSpPr/>
            <p:nvPr/>
          </p:nvSpPr>
          <p:spPr>
            <a:xfrm>
              <a:off x="2157825" y="2343350"/>
              <a:ext cx="29950" cy="12100"/>
            </a:xfrm>
            <a:custGeom>
              <a:avLst/>
              <a:gdLst/>
              <a:ahLst/>
              <a:cxnLst/>
              <a:rect l="l" t="t" r="r" b="b"/>
              <a:pathLst>
                <a:path w="1198" h="484" extrusionOk="0">
                  <a:moveTo>
                    <a:pt x="483" y="1"/>
                  </a:moveTo>
                  <a:lnTo>
                    <a:pt x="387" y="39"/>
                  </a:lnTo>
                  <a:lnTo>
                    <a:pt x="290" y="78"/>
                  </a:lnTo>
                  <a:lnTo>
                    <a:pt x="213" y="136"/>
                  </a:lnTo>
                  <a:lnTo>
                    <a:pt x="136" y="194"/>
                  </a:lnTo>
                  <a:lnTo>
                    <a:pt x="78" y="290"/>
                  </a:lnTo>
                  <a:lnTo>
                    <a:pt x="20" y="368"/>
                  </a:lnTo>
                  <a:lnTo>
                    <a:pt x="1" y="464"/>
                  </a:lnTo>
                  <a:lnTo>
                    <a:pt x="232" y="483"/>
                  </a:lnTo>
                  <a:lnTo>
                    <a:pt x="1197" y="483"/>
                  </a:lnTo>
                  <a:lnTo>
                    <a:pt x="1159" y="368"/>
                  </a:lnTo>
                  <a:lnTo>
                    <a:pt x="1120" y="290"/>
                  </a:lnTo>
                  <a:lnTo>
                    <a:pt x="1062" y="213"/>
                  </a:lnTo>
                  <a:lnTo>
                    <a:pt x="1004" y="155"/>
                  </a:lnTo>
                  <a:lnTo>
                    <a:pt x="927" y="97"/>
                  </a:lnTo>
                  <a:lnTo>
                    <a:pt x="850" y="59"/>
                  </a:lnTo>
                  <a:lnTo>
                    <a:pt x="773" y="20"/>
                  </a:lnTo>
                  <a:lnTo>
                    <a:pt x="676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31"/>
            <p:cNvSpPr/>
            <p:nvPr/>
          </p:nvSpPr>
          <p:spPr>
            <a:xfrm>
              <a:off x="2157825" y="2343350"/>
              <a:ext cx="29950" cy="12100"/>
            </a:xfrm>
            <a:custGeom>
              <a:avLst/>
              <a:gdLst/>
              <a:ahLst/>
              <a:cxnLst/>
              <a:rect l="l" t="t" r="r" b="b"/>
              <a:pathLst>
                <a:path w="1198" h="484" fill="none" extrusionOk="0">
                  <a:moveTo>
                    <a:pt x="599" y="1"/>
                  </a:moveTo>
                  <a:lnTo>
                    <a:pt x="580" y="1"/>
                  </a:lnTo>
                  <a:lnTo>
                    <a:pt x="580" y="1"/>
                  </a:lnTo>
                  <a:lnTo>
                    <a:pt x="483" y="1"/>
                  </a:lnTo>
                  <a:lnTo>
                    <a:pt x="387" y="39"/>
                  </a:lnTo>
                  <a:lnTo>
                    <a:pt x="290" y="78"/>
                  </a:lnTo>
                  <a:lnTo>
                    <a:pt x="213" y="136"/>
                  </a:lnTo>
                  <a:lnTo>
                    <a:pt x="136" y="194"/>
                  </a:lnTo>
                  <a:lnTo>
                    <a:pt x="78" y="290"/>
                  </a:lnTo>
                  <a:lnTo>
                    <a:pt x="20" y="368"/>
                  </a:lnTo>
                  <a:lnTo>
                    <a:pt x="1" y="464"/>
                  </a:lnTo>
                  <a:lnTo>
                    <a:pt x="1" y="464"/>
                  </a:lnTo>
                  <a:lnTo>
                    <a:pt x="232" y="483"/>
                  </a:lnTo>
                  <a:lnTo>
                    <a:pt x="232" y="483"/>
                  </a:lnTo>
                  <a:lnTo>
                    <a:pt x="1043" y="483"/>
                  </a:lnTo>
                  <a:lnTo>
                    <a:pt x="1043" y="483"/>
                  </a:lnTo>
                  <a:lnTo>
                    <a:pt x="1197" y="483"/>
                  </a:lnTo>
                  <a:lnTo>
                    <a:pt x="1197" y="483"/>
                  </a:lnTo>
                  <a:lnTo>
                    <a:pt x="1159" y="368"/>
                  </a:lnTo>
                  <a:lnTo>
                    <a:pt x="1159" y="368"/>
                  </a:lnTo>
                  <a:lnTo>
                    <a:pt x="1120" y="290"/>
                  </a:lnTo>
                  <a:lnTo>
                    <a:pt x="1062" y="213"/>
                  </a:lnTo>
                  <a:lnTo>
                    <a:pt x="1004" y="155"/>
                  </a:lnTo>
                  <a:lnTo>
                    <a:pt x="927" y="97"/>
                  </a:lnTo>
                  <a:lnTo>
                    <a:pt x="850" y="59"/>
                  </a:lnTo>
                  <a:lnTo>
                    <a:pt x="773" y="20"/>
                  </a:lnTo>
                  <a:lnTo>
                    <a:pt x="676" y="1"/>
                  </a:lnTo>
                  <a:lnTo>
                    <a:pt x="59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31"/>
            <p:cNvSpPr/>
            <p:nvPr/>
          </p:nvSpPr>
          <p:spPr>
            <a:xfrm>
              <a:off x="2275075" y="2135875"/>
              <a:ext cx="120675" cy="219100"/>
            </a:xfrm>
            <a:custGeom>
              <a:avLst/>
              <a:gdLst/>
              <a:ahLst/>
              <a:cxnLst/>
              <a:rect l="l" t="t" r="r" b="b"/>
              <a:pathLst>
                <a:path w="4827" h="8764" extrusionOk="0">
                  <a:moveTo>
                    <a:pt x="175" y="0"/>
                  </a:moveTo>
                  <a:lnTo>
                    <a:pt x="1" y="174"/>
                  </a:lnTo>
                  <a:lnTo>
                    <a:pt x="387" y="174"/>
                  </a:lnTo>
                  <a:lnTo>
                    <a:pt x="503" y="213"/>
                  </a:lnTo>
                  <a:lnTo>
                    <a:pt x="599" y="271"/>
                  </a:lnTo>
                  <a:lnTo>
                    <a:pt x="676" y="348"/>
                  </a:lnTo>
                  <a:lnTo>
                    <a:pt x="831" y="522"/>
                  </a:lnTo>
                  <a:lnTo>
                    <a:pt x="966" y="695"/>
                  </a:lnTo>
                  <a:lnTo>
                    <a:pt x="1043" y="773"/>
                  </a:lnTo>
                  <a:lnTo>
                    <a:pt x="1120" y="830"/>
                  </a:lnTo>
                  <a:lnTo>
                    <a:pt x="1255" y="908"/>
                  </a:lnTo>
                  <a:lnTo>
                    <a:pt x="1410" y="946"/>
                  </a:lnTo>
                  <a:lnTo>
                    <a:pt x="1583" y="985"/>
                  </a:lnTo>
                  <a:lnTo>
                    <a:pt x="1738" y="1023"/>
                  </a:lnTo>
                  <a:lnTo>
                    <a:pt x="1854" y="1081"/>
                  </a:lnTo>
                  <a:lnTo>
                    <a:pt x="1950" y="1139"/>
                  </a:lnTo>
                  <a:lnTo>
                    <a:pt x="2008" y="1197"/>
                  </a:lnTo>
                  <a:lnTo>
                    <a:pt x="2066" y="1274"/>
                  </a:lnTo>
                  <a:lnTo>
                    <a:pt x="2143" y="1448"/>
                  </a:lnTo>
                  <a:lnTo>
                    <a:pt x="2240" y="1699"/>
                  </a:lnTo>
                  <a:lnTo>
                    <a:pt x="2298" y="1815"/>
                  </a:lnTo>
                  <a:lnTo>
                    <a:pt x="2356" y="1911"/>
                  </a:lnTo>
                  <a:lnTo>
                    <a:pt x="2433" y="1988"/>
                  </a:lnTo>
                  <a:lnTo>
                    <a:pt x="2529" y="2046"/>
                  </a:lnTo>
                  <a:lnTo>
                    <a:pt x="2722" y="2162"/>
                  </a:lnTo>
                  <a:lnTo>
                    <a:pt x="2915" y="2278"/>
                  </a:lnTo>
                  <a:lnTo>
                    <a:pt x="2992" y="2355"/>
                  </a:lnTo>
                  <a:lnTo>
                    <a:pt x="3070" y="2432"/>
                  </a:lnTo>
                  <a:lnTo>
                    <a:pt x="3108" y="2529"/>
                  </a:lnTo>
                  <a:lnTo>
                    <a:pt x="3147" y="2625"/>
                  </a:lnTo>
                  <a:lnTo>
                    <a:pt x="3166" y="2857"/>
                  </a:lnTo>
                  <a:lnTo>
                    <a:pt x="3185" y="3089"/>
                  </a:lnTo>
                  <a:lnTo>
                    <a:pt x="3205" y="3185"/>
                  </a:lnTo>
                  <a:lnTo>
                    <a:pt x="3243" y="3282"/>
                  </a:lnTo>
                  <a:lnTo>
                    <a:pt x="3301" y="3378"/>
                  </a:lnTo>
                  <a:lnTo>
                    <a:pt x="3359" y="3475"/>
                  </a:lnTo>
                  <a:lnTo>
                    <a:pt x="3533" y="3629"/>
                  </a:lnTo>
                  <a:lnTo>
                    <a:pt x="3687" y="3803"/>
                  </a:lnTo>
                  <a:lnTo>
                    <a:pt x="3745" y="3899"/>
                  </a:lnTo>
                  <a:lnTo>
                    <a:pt x="3784" y="3996"/>
                  </a:lnTo>
                  <a:lnTo>
                    <a:pt x="3803" y="4092"/>
                  </a:lnTo>
                  <a:lnTo>
                    <a:pt x="3803" y="4189"/>
                  </a:lnTo>
                  <a:lnTo>
                    <a:pt x="3764" y="4420"/>
                  </a:lnTo>
                  <a:lnTo>
                    <a:pt x="3707" y="4652"/>
                  </a:lnTo>
                  <a:lnTo>
                    <a:pt x="3707" y="4749"/>
                  </a:lnTo>
                  <a:lnTo>
                    <a:pt x="3707" y="4864"/>
                  </a:lnTo>
                  <a:lnTo>
                    <a:pt x="3726" y="4961"/>
                  </a:lnTo>
                  <a:lnTo>
                    <a:pt x="3764" y="5057"/>
                  </a:lnTo>
                  <a:lnTo>
                    <a:pt x="3880" y="5250"/>
                  </a:lnTo>
                  <a:lnTo>
                    <a:pt x="3977" y="5463"/>
                  </a:lnTo>
                  <a:lnTo>
                    <a:pt x="4015" y="5578"/>
                  </a:lnTo>
                  <a:lnTo>
                    <a:pt x="4015" y="5675"/>
                  </a:lnTo>
                  <a:lnTo>
                    <a:pt x="4015" y="5791"/>
                  </a:lnTo>
                  <a:lnTo>
                    <a:pt x="3977" y="5887"/>
                  </a:lnTo>
                  <a:lnTo>
                    <a:pt x="3880" y="6100"/>
                  </a:lnTo>
                  <a:lnTo>
                    <a:pt x="3764" y="6293"/>
                  </a:lnTo>
                  <a:lnTo>
                    <a:pt x="3726" y="6389"/>
                  </a:lnTo>
                  <a:lnTo>
                    <a:pt x="3707" y="6505"/>
                  </a:lnTo>
                  <a:lnTo>
                    <a:pt x="3707" y="6601"/>
                  </a:lnTo>
                  <a:lnTo>
                    <a:pt x="3707" y="6717"/>
                  </a:lnTo>
                  <a:lnTo>
                    <a:pt x="3764" y="6949"/>
                  </a:lnTo>
                  <a:lnTo>
                    <a:pt x="3803" y="7161"/>
                  </a:lnTo>
                  <a:lnTo>
                    <a:pt x="3803" y="7277"/>
                  </a:lnTo>
                  <a:lnTo>
                    <a:pt x="3784" y="7373"/>
                  </a:lnTo>
                  <a:lnTo>
                    <a:pt x="3745" y="7470"/>
                  </a:lnTo>
                  <a:lnTo>
                    <a:pt x="3687" y="7566"/>
                  </a:lnTo>
                  <a:lnTo>
                    <a:pt x="3533" y="7721"/>
                  </a:lnTo>
                  <a:lnTo>
                    <a:pt x="3359" y="7895"/>
                  </a:lnTo>
                  <a:lnTo>
                    <a:pt x="3301" y="7972"/>
                  </a:lnTo>
                  <a:lnTo>
                    <a:pt x="3243" y="8068"/>
                  </a:lnTo>
                  <a:lnTo>
                    <a:pt x="3205" y="8203"/>
                  </a:lnTo>
                  <a:lnTo>
                    <a:pt x="3166" y="8454"/>
                  </a:lnTo>
                  <a:lnTo>
                    <a:pt x="3147" y="8686"/>
                  </a:lnTo>
                  <a:lnTo>
                    <a:pt x="3128" y="8763"/>
                  </a:lnTo>
                  <a:lnTo>
                    <a:pt x="3185" y="8686"/>
                  </a:lnTo>
                  <a:lnTo>
                    <a:pt x="3977" y="8647"/>
                  </a:lnTo>
                  <a:lnTo>
                    <a:pt x="3996" y="8358"/>
                  </a:lnTo>
                  <a:lnTo>
                    <a:pt x="4015" y="8203"/>
                  </a:lnTo>
                  <a:lnTo>
                    <a:pt x="4054" y="8068"/>
                  </a:lnTo>
                  <a:lnTo>
                    <a:pt x="4112" y="7972"/>
                  </a:lnTo>
                  <a:lnTo>
                    <a:pt x="4189" y="7895"/>
                  </a:lnTo>
                  <a:lnTo>
                    <a:pt x="4344" y="7721"/>
                  </a:lnTo>
                  <a:lnTo>
                    <a:pt x="4498" y="7566"/>
                  </a:lnTo>
                  <a:lnTo>
                    <a:pt x="4556" y="7470"/>
                  </a:lnTo>
                  <a:lnTo>
                    <a:pt x="4594" y="7373"/>
                  </a:lnTo>
                  <a:lnTo>
                    <a:pt x="4614" y="7238"/>
                  </a:lnTo>
                  <a:lnTo>
                    <a:pt x="4594" y="7065"/>
                  </a:lnTo>
                  <a:lnTo>
                    <a:pt x="4556" y="6910"/>
                  </a:lnTo>
                  <a:lnTo>
                    <a:pt x="4537" y="6756"/>
                  </a:lnTo>
                  <a:lnTo>
                    <a:pt x="4517" y="6582"/>
                  </a:lnTo>
                  <a:lnTo>
                    <a:pt x="4517" y="6505"/>
                  </a:lnTo>
                  <a:lnTo>
                    <a:pt x="4537" y="6389"/>
                  </a:lnTo>
                  <a:lnTo>
                    <a:pt x="4594" y="6293"/>
                  </a:lnTo>
                  <a:lnTo>
                    <a:pt x="4691" y="6100"/>
                  </a:lnTo>
                  <a:lnTo>
                    <a:pt x="4787" y="5887"/>
                  </a:lnTo>
                  <a:lnTo>
                    <a:pt x="4826" y="5791"/>
                  </a:lnTo>
                  <a:lnTo>
                    <a:pt x="4826" y="5675"/>
                  </a:lnTo>
                  <a:lnTo>
                    <a:pt x="4826" y="5578"/>
                  </a:lnTo>
                  <a:lnTo>
                    <a:pt x="4787" y="5501"/>
                  </a:lnTo>
                  <a:lnTo>
                    <a:pt x="4710" y="5308"/>
                  </a:lnTo>
                  <a:lnTo>
                    <a:pt x="4594" y="5077"/>
                  </a:lnTo>
                  <a:lnTo>
                    <a:pt x="4556" y="4980"/>
                  </a:lnTo>
                  <a:lnTo>
                    <a:pt x="4517" y="4864"/>
                  </a:lnTo>
                  <a:lnTo>
                    <a:pt x="4517" y="4768"/>
                  </a:lnTo>
                  <a:lnTo>
                    <a:pt x="4537" y="4613"/>
                  </a:lnTo>
                  <a:lnTo>
                    <a:pt x="4556" y="4459"/>
                  </a:lnTo>
                  <a:lnTo>
                    <a:pt x="4594" y="4285"/>
                  </a:lnTo>
                  <a:lnTo>
                    <a:pt x="4614" y="4131"/>
                  </a:lnTo>
                  <a:lnTo>
                    <a:pt x="4594" y="3996"/>
                  </a:lnTo>
                  <a:lnTo>
                    <a:pt x="4556" y="3899"/>
                  </a:lnTo>
                  <a:lnTo>
                    <a:pt x="4498" y="3803"/>
                  </a:lnTo>
                  <a:lnTo>
                    <a:pt x="4344" y="3629"/>
                  </a:lnTo>
                  <a:lnTo>
                    <a:pt x="4189" y="3475"/>
                  </a:lnTo>
                  <a:lnTo>
                    <a:pt x="4112" y="3378"/>
                  </a:lnTo>
                  <a:lnTo>
                    <a:pt x="4054" y="3282"/>
                  </a:lnTo>
                  <a:lnTo>
                    <a:pt x="4015" y="3147"/>
                  </a:lnTo>
                  <a:lnTo>
                    <a:pt x="3996" y="2973"/>
                  </a:lnTo>
                  <a:lnTo>
                    <a:pt x="3977" y="2818"/>
                  </a:lnTo>
                  <a:lnTo>
                    <a:pt x="3957" y="2645"/>
                  </a:lnTo>
                  <a:lnTo>
                    <a:pt x="3938" y="2529"/>
                  </a:lnTo>
                  <a:lnTo>
                    <a:pt x="3880" y="2432"/>
                  </a:lnTo>
                  <a:lnTo>
                    <a:pt x="3822" y="2355"/>
                  </a:lnTo>
                  <a:lnTo>
                    <a:pt x="3726" y="2278"/>
                  </a:lnTo>
                  <a:lnTo>
                    <a:pt x="3552" y="2162"/>
                  </a:lnTo>
                  <a:lnTo>
                    <a:pt x="3340" y="2066"/>
                  </a:lnTo>
                  <a:lnTo>
                    <a:pt x="3263" y="1988"/>
                  </a:lnTo>
                  <a:lnTo>
                    <a:pt x="3185" y="1931"/>
                  </a:lnTo>
                  <a:lnTo>
                    <a:pt x="3166" y="1911"/>
                  </a:lnTo>
                  <a:lnTo>
                    <a:pt x="3108" y="1834"/>
                  </a:lnTo>
                  <a:lnTo>
                    <a:pt x="3070" y="1738"/>
                  </a:lnTo>
                  <a:lnTo>
                    <a:pt x="2973" y="1525"/>
                  </a:lnTo>
                  <a:lnTo>
                    <a:pt x="2896" y="1313"/>
                  </a:lnTo>
                  <a:lnTo>
                    <a:pt x="2838" y="1216"/>
                  </a:lnTo>
                  <a:lnTo>
                    <a:pt x="2761" y="1139"/>
                  </a:lnTo>
                  <a:lnTo>
                    <a:pt x="2684" y="1081"/>
                  </a:lnTo>
                  <a:lnTo>
                    <a:pt x="2606" y="1062"/>
                  </a:lnTo>
                  <a:lnTo>
                    <a:pt x="2452" y="1004"/>
                  </a:lnTo>
                  <a:lnTo>
                    <a:pt x="2259" y="966"/>
                  </a:lnTo>
                  <a:lnTo>
                    <a:pt x="2085" y="908"/>
                  </a:lnTo>
                  <a:lnTo>
                    <a:pt x="2008" y="888"/>
                  </a:lnTo>
                  <a:lnTo>
                    <a:pt x="1931" y="830"/>
                  </a:lnTo>
                  <a:lnTo>
                    <a:pt x="1873" y="792"/>
                  </a:lnTo>
                  <a:lnTo>
                    <a:pt x="1815" y="734"/>
                  </a:lnTo>
                  <a:lnTo>
                    <a:pt x="1738" y="657"/>
                  </a:lnTo>
                  <a:lnTo>
                    <a:pt x="1622" y="483"/>
                  </a:lnTo>
                  <a:lnTo>
                    <a:pt x="1487" y="329"/>
                  </a:lnTo>
                  <a:lnTo>
                    <a:pt x="1410" y="271"/>
                  </a:lnTo>
                  <a:lnTo>
                    <a:pt x="1313" y="213"/>
                  </a:lnTo>
                  <a:lnTo>
                    <a:pt x="1197" y="174"/>
                  </a:lnTo>
                  <a:lnTo>
                    <a:pt x="850" y="174"/>
                  </a:lnTo>
                  <a:lnTo>
                    <a:pt x="657" y="193"/>
                  </a:lnTo>
                  <a:lnTo>
                    <a:pt x="541" y="174"/>
                  </a:lnTo>
                  <a:lnTo>
                    <a:pt x="445" y="155"/>
                  </a:lnTo>
                  <a:lnTo>
                    <a:pt x="310" y="97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31"/>
            <p:cNvSpPr/>
            <p:nvPr/>
          </p:nvSpPr>
          <p:spPr>
            <a:xfrm>
              <a:off x="2275075" y="2135875"/>
              <a:ext cx="120675" cy="219100"/>
            </a:xfrm>
            <a:custGeom>
              <a:avLst/>
              <a:gdLst/>
              <a:ahLst/>
              <a:cxnLst/>
              <a:rect l="l" t="t" r="r" b="b"/>
              <a:pathLst>
                <a:path w="4827" h="8764" fill="none" extrusionOk="0">
                  <a:moveTo>
                    <a:pt x="175" y="0"/>
                  </a:moveTo>
                  <a:lnTo>
                    <a:pt x="175" y="0"/>
                  </a:lnTo>
                  <a:lnTo>
                    <a:pt x="1" y="174"/>
                  </a:lnTo>
                  <a:lnTo>
                    <a:pt x="1" y="174"/>
                  </a:lnTo>
                  <a:lnTo>
                    <a:pt x="1" y="174"/>
                  </a:lnTo>
                  <a:lnTo>
                    <a:pt x="1" y="174"/>
                  </a:lnTo>
                  <a:lnTo>
                    <a:pt x="232" y="174"/>
                  </a:lnTo>
                  <a:lnTo>
                    <a:pt x="232" y="174"/>
                  </a:lnTo>
                  <a:lnTo>
                    <a:pt x="387" y="174"/>
                  </a:lnTo>
                  <a:lnTo>
                    <a:pt x="503" y="213"/>
                  </a:lnTo>
                  <a:lnTo>
                    <a:pt x="503" y="213"/>
                  </a:lnTo>
                  <a:lnTo>
                    <a:pt x="599" y="271"/>
                  </a:lnTo>
                  <a:lnTo>
                    <a:pt x="676" y="348"/>
                  </a:lnTo>
                  <a:lnTo>
                    <a:pt x="831" y="522"/>
                  </a:lnTo>
                  <a:lnTo>
                    <a:pt x="966" y="695"/>
                  </a:lnTo>
                  <a:lnTo>
                    <a:pt x="1043" y="773"/>
                  </a:lnTo>
                  <a:lnTo>
                    <a:pt x="1120" y="830"/>
                  </a:lnTo>
                  <a:lnTo>
                    <a:pt x="1120" y="830"/>
                  </a:lnTo>
                  <a:lnTo>
                    <a:pt x="1255" y="908"/>
                  </a:lnTo>
                  <a:lnTo>
                    <a:pt x="1410" y="946"/>
                  </a:lnTo>
                  <a:lnTo>
                    <a:pt x="1583" y="985"/>
                  </a:lnTo>
                  <a:lnTo>
                    <a:pt x="1738" y="1023"/>
                  </a:lnTo>
                  <a:lnTo>
                    <a:pt x="1738" y="1023"/>
                  </a:lnTo>
                  <a:lnTo>
                    <a:pt x="1854" y="1081"/>
                  </a:lnTo>
                  <a:lnTo>
                    <a:pt x="1950" y="1139"/>
                  </a:lnTo>
                  <a:lnTo>
                    <a:pt x="1950" y="1139"/>
                  </a:lnTo>
                  <a:lnTo>
                    <a:pt x="2008" y="1197"/>
                  </a:lnTo>
                  <a:lnTo>
                    <a:pt x="2066" y="1274"/>
                  </a:lnTo>
                  <a:lnTo>
                    <a:pt x="2143" y="1448"/>
                  </a:lnTo>
                  <a:lnTo>
                    <a:pt x="2143" y="1448"/>
                  </a:lnTo>
                  <a:lnTo>
                    <a:pt x="2240" y="1699"/>
                  </a:lnTo>
                  <a:lnTo>
                    <a:pt x="2298" y="1815"/>
                  </a:lnTo>
                  <a:lnTo>
                    <a:pt x="2356" y="1911"/>
                  </a:lnTo>
                  <a:lnTo>
                    <a:pt x="2356" y="1911"/>
                  </a:lnTo>
                  <a:lnTo>
                    <a:pt x="2433" y="1988"/>
                  </a:lnTo>
                  <a:lnTo>
                    <a:pt x="2529" y="2046"/>
                  </a:lnTo>
                  <a:lnTo>
                    <a:pt x="2722" y="2162"/>
                  </a:lnTo>
                  <a:lnTo>
                    <a:pt x="2915" y="2278"/>
                  </a:lnTo>
                  <a:lnTo>
                    <a:pt x="2992" y="2355"/>
                  </a:lnTo>
                  <a:lnTo>
                    <a:pt x="3070" y="2432"/>
                  </a:lnTo>
                  <a:lnTo>
                    <a:pt x="3070" y="2432"/>
                  </a:lnTo>
                  <a:lnTo>
                    <a:pt x="3108" y="2529"/>
                  </a:lnTo>
                  <a:lnTo>
                    <a:pt x="3147" y="2625"/>
                  </a:lnTo>
                  <a:lnTo>
                    <a:pt x="3166" y="2857"/>
                  </a:lnTo>
                  <a:lnTo>
                    <a:pt x="3185" y="3089"/>
                  </a:lnTo>
                  <a:lnTo>
                    <a:pt x="3205" y="3185"/>
                  </a:lnTo>
                  <a:lnTo>
                    <a:pt x="3243" y="3282"/>
                  </a:lnTo>
                  <a:lnTo>
                    <a:pt x="3243" y="3282"/>
                  </a:lnTo>
                  <a:lnTo>
                    <a:pt x="3301" y="3378"/>
                  </a:lnTo>
                  <a:lnTo>
                    <a:pt x="3359" y="3475"/>
                  </a:lnTo>
                  <a:lnTo>
                    <a:pt x="3533" y="3629"/>
                  </a:lnTo>
                  <a:lnTo>
                    <a:pt x="3687" y="3803"/>
                  </a:lnTo>
                  <a:lnTo>
                    <a:pt x="3745" y="3899"/>
                  </a:lnTo>
                  <a:lnTo>
                    <a:pt x="3784" y="3996"/>
                  </a:lnTo>
                  <a:lnTo>
                    <a:pt x="3784" y="3996"/>
                  </a:lnTo>
                  <a:lnTo>
                    <a:pt x="3803" y="4092"/>
                  </a:lnTo>
                  <a:lnTo>
                    <a:pt x="3803" y="4189"/>
                  </a:lnTo>
                  <a:lnTo>
                    <a:pt x="3764" y="4420"/>
                  </a:lnTo>
                  <a:lnTo>
                    <a:pt x="3707" y="4652"/>
                  </a:lnTo>
                  <a:lnTo>
                    <a:pt x="3707" y="4749"/>
                  </a:lnTo>
                  <a:lnTo>
                    <a:pt x="3707" y="4864"/>
                  </a:lnTo>
                  <a:lnTo>
                    <a:pt x="3707" y="4864"/>
                  </a:lnTo>
                  <a:lnTo>
                    <a:pt x="3726" y="4961"/>
                  </a:lnTo>
                  <a:lnTo>
                    <a:pt x="3764" y="5057"/>
                  </a:lnTo>
                  <a:lnTo>
                    <a:pt x="3880" y="5250"/>
                  </a:lnTo>
                  <a:lnTo>
                    <a:pt x="3880" y="5250"/>
                  </a:lnTo>
                  <a:lnTo>
                    <a:pt x="3977" y="5463"/>
                  </a:lnTo>
                  <a:lnTo>
                    <a:pt x="4015" y="5578"/>
                  </a:lnTo>
                  <a:lnTo>
                    <a:pt x="4015" y="5675"/>
                  </a:lnTo>
                  <a:lnTo>
                    <a:pt x="4015" y="5675"/>
                  </a:lnTo>
                  <a:lnTo>
                    <a:pt x="4015" y="5791"/>
                  </a:lnTo>
                  <a:lnTo>
                    <a:pt x="3977" y="5887"/>
                  </a:lnTo>
                  <a:lnTo>
                    <a:pt x="3880" y="6100"/>
                  </a:lnTo>
                  <a:lnTo>
                    <a:pt x="3764" y="6293"/>
                  </a:lnTo>
                  <a:lnTo>
                    <a:pt x="3726" y="6389"/>
                  </a:lnTo>
                  <a:lnTo>
                    <a:pt x="3707" y="6505"/>
                  </a:lnTo>
                  <a:lnTo>
                    <a:pt x="3707" y="6505"/>
                  </a:lnTo>
                  <a:lnTo>
                    <a:pt x="3707" y="6601"/>
                  </a:lnTo>
                  <a:lnTo>
                    <a:pt x="3707" y="6717"/>
                  </a:lnTo>
                  <a:lnTo>
                    <a:pt x="3764" y="6949"/>
                  </a:lnTo>
                  <a:lnTo>
                    <a:pt x="3803" y="7161"/>
                  </a:lnTo>
                  <a:lnTo>
                    <a:pt x="3803" y="7277"/>
                  </a:lnTo>
                  <a:lnTo>
                    <a:pt x="3784" y="7373"/>
                  </a:lnTo>
                  <a:lnTo>
                    <a:pt x="3784" y="7373"/>
                  </a:lnTo>
                  <a:lnTo>
                    <a:pt x="3745" y="7470"/>
                  </a:lnTo>
                  <a:lnTo>
                    <a:pt x="3687" y="7566"/>
                  </a:lnTo>
                  <a:lnTo>
                    <a:pt x="3533" y="7721"/>
                  </a:lnTo>
                  <a:lnTo>
                    <a:pt x="3359" y="7895"/>
                  </a:lnTo>
                  <a:lnTo>
                    <a:pt x="3301" y="7972"/>
                  </a:lnTo>
                  <a:lnTo>
                    <a:pt x="3243" y="8068"/>
                  </a:lnTo>
                  <a:lnTo>
                    <a:pt x="3243" y="8068"/>
                  </a:lnTo>
                  <a:lnTo>
                    <a:pt x="3205" y="8203"/>
                  </a:lnTo>
                  <a:lnTo>
                    <a:pt x="3205" y="8203"/>
                  </a:lnTo>
                  <a:lnTo>
                    <a:pt x="3166" y="8454"/>
                  </a:lnTo>
                  <a:lnTo>
                    <a:pt x="3147" y="8686"/>
                  </a:lnTo>
                  <a:lnTo>
                    <a:pt x="3147" y="8686"/>
                  </a:lnTo>
                  <a:lnTo>
                    <a:pt x="3147" y="8686"/>
                  </a:lnTo>
                  <a:lnTo>
                    <a:pt x="3147" y="8686"/>
                  </a:lnTo>
                  <a:lnTo>
                    <a:pt x="3147" y="8686"/>
                  </a:lnTo>
                  <a:lnTo>
                    <a:pt x="3128" y="8763"/>
                  </a:lnTo>
                  <a:lnTo>
                    <a:pt x="3128" y="8763"/>
                  </a:lnTo>
                  <a:lnTo>
                    <a:pt x="3185" y="8686"/>
                  </a:lnTo>
                  <a:lnTo>
                    <a:pt x="3185" y="8686"/>
                  </a:lnTo>
                  <a:lnTo>
                    <a:pt x="3977" y="8647"/>
                  </a:lnTo>
                  <a:lnTo>
                    <a:pt x="3977" y="8647"/>
                  </a:lnTo>
                  <a:lnTo>
                    <a:pt x="3996" y="8358"/>
                  </a:lnTo>
                  <a:lnTo>
                    <a:pt x="4015" y="8203"/>
                  </a:lnTo>
                  <a:lnTo>
                    <a:pt x="4054" y="8068"/>
                  </a:lnTo>
                  <a:lnTo>
                    <a:pt x="4054" y="8068"/>
                  </a:lnTo>
                  <a:lnTo>
                    <a:pt x="4112" y="7972"/>
                  </a:lnTo>
                  <a:lnTo>
                    <a:pt x="4189" y="7895"/>
                  </a:lnTo>
                  <a:lnTo>
                    <a:pt x="4344" y="7721"/>
                  </a:lnTo>
                  <a:lnTo>
                    <a:pt x="4498" y="7566"/>
                  </a:lnTo>
                  <a:lnTo>
                    <a:pt x="4556" y="7470"/>
                  </a:lnTo>
                  <a:lnTo>
                    <a:pt x="4594" y="7373"/>
                  </a:lnTo>
                  <a:lnTo>
                    <a:pt x="4594" y="7373"/>
                  </a:lnTo>
                  <a:lnTo>
                    <a:pt x="4614" y="7238"/>
                  </a:lnTo>
                  <a:lnTo>
                    <a:pt x="4614" y="7238"/>
                  </a:lnTo>
                  <a:lnTo>
                    <a:pt x="4594" y="7065"/>
                  </a:lnTo>
                  <a:lnTo>
                    <a:pt x="4556" y="6910"/>
                  </a:lnTo>
                  <a:lnTo>
                    <a:pt x="4537" y="6756"/>
                  </a:lnTo>
                  <a:lnTo>
                    <a:pt x="4517" y="6582"/>
                  </a:lnTo>
                  <a:lnTo>
                    <a:pt x="4517" y="6582"/>
                  </a:lnTo>
                  <a:lnTo>
                    <a:pt x="4517" y="6505"/>
                  </a:lnTo>
                  <a:lnTo>
                    <a:pt x="4517" y="6505"/>
                  </a:lnTo>
                  <a:lnTo>
                    <a:pt x="4537" y="6389"/>
                  </a:lnTo>
                  <a:lnTo>
                    <a:pt x="4594" y="6293"/>
                  </a:lnTo>
                  <a:lnTo>
                    <a:pt x="4691" y="6100"/>
                  </a:lnTo>
                  <a:lnTo>
                    <a:pt x="4787" y="5887"/>
                  </a:lnTo>
                  <a:lnTo>
                    <a:pt x="4826" y="5791"/>
                  </a:lnTo>
                  <a:lnTo>
                    <a:pt x="4826" y="5675"/>
                  </a:lnTo>
                  <a:lnTo>
                    <a:pt x="4826" y="5675"/>
                  </a:lnTo>
                  <a:lnTo>
                    <a:pt x="4826" y="5578"/>
                  </a:lnTo>
                  <a:lnTo>
                    <a:pt x="4787" y="5501"/>
                  </a:lnTo>
                  <a:lnTo>
                    <a:pt x="4710" y="5308"/>
                  </a:lnTo>
                  <a:lnTo>
                    <a:pt x="4710" y="5308"/>
                  </a:lnTo>
                  <a:lnTo>
                    <a:pt x="4594" y="5077"/>
                  </a:lnTo>
                  <a:lnTo>
                    <a:pt x="4556" y="4980"/>
                  </a:lnTo>
                  <a:lnTo>
                    <a:pt x="4517" y="4864"/>
                  </a:lnTo>
                  <a:lnTo>
                    <a:pt x="4517" y="4864"/>
                  </a:lnTo>
                  <a:lnTo>
                    <a:pt x="4517" y="4768"/>
                  </a:lnTo>
                  <a:lnTo>
                    <a:pt x="4517" y="4768"/>
                  </a:lnTo>
                  <a:lnTo>
                    <a:pt x="4537" y="4613"/>
                  </a:lnTo>
                  <a:lnTo>
                    <a:pt x="4556" y="4459"/>
                  </a:lnTo>
                  <a:lnTo>
                    <a:pt x="4594" y="4285"/>
                  </a:lnTo>
                  <a:lnTo>
                    <a:pt x="4614" y="4131"/>
                  </a:lnTo>
                  <a:lnTo>
                    <a:pt x="4614" y="4131"/>
                  </a:lnTo>
                  <a:lnTo>
                    <a:pt x="4594" y="3996"/>
                  </a:lnTo>
                  <a:lnTo>
                    <a:pt x="4594" y="3996"/>
                  </a:lnTo>
                  <a:lnTo>
                    <a:pt x="4556" y="3899"/>
                  </a:lnTo>
                  <a:lnTo>
                    <a:pt x="4498" y="3803"/>
                  </a:lnTo>
                  <a:lnTo>
                    <a:pt x="4344" y="3629"/>
                  </a:lnTo>
                  <a:lnTo>
                    <a:pt x="4189" y="3475"/>
                  </a:lnTo>
                  <a:lnTo>
                    <a:pt x="4112" y="3378"/>
                  </a:lnTo>
                  <a:lnTo>
                    <a:pt x="4054" y="3282"/>
                  </a:lnTo>
                  <a:lnTo>
                    <a:pt x="4054" y="3282"/>
                  </a:lnTo>
                  <a:lnTo>
                    <a:pt x="4015" y="3147"/>
                  </a:lnTo>
                  <a:lnTo>
                    <a:pt x="3996" y="2973"/>
                  </a:lnTo>
                  <a:lnTo>
                    <a:pt x="3977" y="2818"/>
                  </a:lnTo>
                  <a:lnTo>
                    <a:pt x="3957" y="2645"/>
                  </a:lnTo>
                  <a:lnTo>
                    <a:pt x="3957" y="2645"/>
                  </a:lnTo>
                  <a:lnTo>
                    <a:pt x="3938" y="2529"/>
                  </a:lnTo>
                  <a:lnTo>
                    <a:pt x="3880" y="2432"/>
                  </a:lnTo>
                  <a:lnTo>
                    <a:pt x="3880" y="2432"/>
                  </a:lnTo>
                  <a:lnTo>
                    <a:pt x="3822" y="2355"/>
                  </a:lnTo>
                  <a:lnTo>
                    <a:pt x="3726" y="2278"/>
                  </a:lnTo>
                  <a:lnTo>
                    <a:pt x="3552" y="2162"/>
                  </a:lnTo>
                  <a:lnTo>
                    <a:pt x="3340" y="2066"/>
                  </a:lnTo>
                  <a:lnTo>
                    <a:pt x="3263" y="1988"/>
                  </a:lnTo>
                  <a:lnTo>
                    <a:pt x="3185" y="1931"/>
                  </a:lnTo>
                  <a:lnTo>
                    <a:pt x="3166" y="1911"/>
                  </a:lnTo>
                  <a:lnTo>
                    <a:pt x="3166" y="1911"/>
                  </a:lnTo>
                  <a:lnTo>
                    <a:pt x="3108" y="1834"/>
                  </a:lnTo>
                  <a:lnTo>
                    <a:pt x="3070" y="1738"/>
                  </a:lnTo>
                  <a:lnTo>
                    <a:pt x="2973" y="1525"/>
                  </a:lnTo>
                  <a:lnTo>
                    <a:pt x="2896" y="1313"/>
                  </a:lnTo>
                  <a:lnTo>
                    <a:pt x="2838" y="1216"/>
                  </a:lnTo>
                  <a:lnTo>
                    <a:pt x="2761" y="1139"/>
                  </a:lnTo>
                  <a:lnTo>
                    <a:pt x="2761" y="1139"/>
                  </a:lnTo>
                  <a:lnTo>
                    <a:pt x="2684" y="1081"/>
                  </a:lnTo>
                  <a:lnTo>
                    <a:pt x="2606" y="1062"/>
                  </a:lnTo>
                  <a:lnTo>
                    <a:pt x="2606" y="1062"/>
                  </a:lnTo>
                  <a:lnTo>
                    <a:pt x="2452" y="1004"/>
                  </a:lnTo>
                  <a:lnTo>
                    <a:pt x="2259" y="966"/>
                  </a:lnTo>
                  <a:lnTo>
                    <a:pt x="2085" y="908"/>
                  </a:lnTo>
                  <a:lnTo>
                    <a:pt x="2008" y="888"/>
                  </a:lnTo>
                  <a:lnTo>
                    <a:pt x="1931" y="830"/>
                  </a:lnTo>
                  <a:lnTo>
                    <a:pt x="1931" y="830"/>
                  </a:lnTo>
                  <a:lnTo>
                    <a:pt x="1873" y="792"/>
                  </a:lnTo>
                  <a:lnTo>
                    <a:pt x="1873" y="792"/>
                  </a:lnTo>
                  <a:lnTo>
                    <a:pt x="1815" y="734"/>
                  </a:lnTo>
                  <a:lnTo>
                    <a:pt x="1738" y="657"/>
                  </a:lnTo>
                  <a:lnTo>
                    <a:pt x="1622" y="483"/>
                  </a:lnTo>
                  <a:lnTo>
                    <a:pt x="1487" y="329"/>
                  </a:lnTo>
                  <a:lnTo>
                    <a:pt x="1410" y="271"/>
                  </a:lnTo>
                  <a:lnTo>
                    <a:pt x="1313" y="213"/>
                  </a:lnTo>
                  <a:lnTo>
                    <a:pt x="1313" y="213"/>
                  </a:lnTo>
                  <a:lnTo>
                    <a:pt x="1197" y="174"/>
                  </a:lnTo>
                  <a:lnTo>
                    <a:pt x="1043" y="174"/>
                  </a:lnTo>
                  <a:lnTo>
                    <a:pt x="1043" y="174"/>
                  </a:lnTo>
                  <a:lnTo>
                    <a:pt x="850" y="174"/>
                  </a:lnTo>
                  <a:lnTo>
                    <a:pt x="850" y="174"/>
                  </a:lnTo>
                  <a:lnTo>
                    <a:pt x="657" y="193"/>
                  </a:lnTo>
                  <a:lnTo>
                    <a:pt x="657" y="193"/>
                  </a:lnTo>
                  <a:lnTo>
                    <a:pt x="541" y="174"/>
                  </a:lnTo>
                  <a:lnTo>
                    <a:pt x="445" y="155"/>
                  </a:lnTo>
                  <a:lnTo>
                    <a:pt x="445" y="155"/>
                  </a:lnTo>
                  <a:lnTo>
                    <a:pt x="310" y="97"/>
                  </a:lnTo>
                  <a:lnTo>
                    <a:pt x="175" y="0"/>
                  </a:lnTo>
                  <a:lnTo>
                    <a:pt x="17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31"/>
            <p:cNvSpPr/>
            <p:nvPr/>
          </p:nvSpPr>
          <p:spPr>
            <a:xfrm>
              <a:off x="2234550" y="2140225"/>
              <a:ext cx="140925" cy="215700"/>
            </a:xfrm>
            <a:custGeom>
              <a:avLst/>
              <a:gdLst/>
              <a:ahLst/>
              <a:cxnLst/>
              <a:rect l="l" t="t" r="r" b="b"/>
              <a:pathLst>
                <a:path w="5637" h="8628" extrusionOk="0">
                  <a:moveTo>
                    <a:pt x="1641" y="1699"/>
                  </a:moveTo>
                  <a:lnTo>
                    <a:pt x="1757" y="1718"/>
                  </a:lnTo>
                  <a:lnTo>
                    <a:pt x="1873" y="1757"/>
                  </a:lnTo>
                  <a:lnTo>
                    <a:pt x="1969" y="1814"/>
                  </a:lnTo>
                  <a:lnTo>
                    <a:pt x="2066" y="1892"/>
                  </a:lnTo>
                  <a:lnTo>
                    <a:pt x="2143" y="1969"/>
                  </a:lnTo>
                  <a:lnTo>
                    <a:pt x="2201" y="2085"/>
                  </a:lnTo>
                  <a:lnTo>
                    <a:pt x="2239" y="2181"/>
                  </a:lnTo>
                  <a:lnTo>
                    <a:pt x="2239" y="2316"/>
                  </a:lnTo>
                  <a:lnTo>
                    <a:pt x="2239" y="2432"/>
                  </a:lnTo>
                  <a:lnTo>
                    <a:pt x="2201" y="2548"/>
                  </a:lnTo>
                  <a:lnTo>
                    <a:pt x="2143" y="2644"/>
                  </a:lnTo>
                  <a:lnTo>
                    <a:pt x="2066" y="2741"/>
                  </a:lnTo>
                  <a:lnTo>
                    <a:pt x="1969" y="2818"/>
                  </a:lnTo>
                  <a:lnTo>
                    <a:pt x="1873" y="2876"/>
                  </a:lnTo>
                  <a:lnTo>
                    <a:pt x="1757" y="2915"/>
                  </a:lnTo>
                  <a:lnTo>
                    <a:pt x="1506" y="2915"/>
                  </a:lnTo>
                  <a:lnTo>
                    <a:pt x="1409" y="2876"/>
                  </a:lnTo>
                  <a:lnTo>
                    <a:pt x="1294" y="2818"/>
                  </a:lnTo>
                  <a:lnTo>
                    <a:pt x="1216" y="2741"/>
                  </a:lnTo>
                  <a:lnTo>
                    <a:pt x="1139" y="2644"/>
                  </a:lnTo>
                  <a:lnTo>
                    <a:pt x="1081" y="2548"/>
                  </a:lnTo>
                  <a:lnTo>
                    <a:pt x="1043" y="2432"/>
                  </a:lnTo>
                  <a:lnTo>
                    <a:pt x="1023" y="2316"/>
                  </a:lnTo>
                  <a:lnTo>
                    <a:pt x="1043" y="2181"/>
                  </a:lnTo>
                  <a:lnTo>
                    <a:pt x="1081" y="2085"/>
                  </a:lnTo>
                  <a:lnTo>
                    <a:pt x="1139" y="1969"/>
                  </a:lnTo>
                  <a:lnTo>
                    <a:pt x="1216" y="1892"/>
                  </a:lnTo>
                  <a:lnTo>
                    <a:pt x="1294" y="1814"/>
                  </a:lnTo>
                  <a:lnTo>
                    <a:pt x="1409" y="1757"/>
                  </a:lnTo>
                  <a:lnTo>
                    <a:pt x="1506" y="1718"/>
                  </a:lnTo>
                  <a:lnTo>
                    <a:pt x="1641" y="1699"/>
                  </a:lnTo>
                  <a:close/>
                  <a:moveTo>
                    <a:pt x="3687" y="5192"/>
                  </a:moveTo>
                  <a:lnTo>
                    <a:pt x="3822" y="5211"/>
                  </a:lnTo>
                  <a:lnTo>
                    <a:pt x="3938" y="5250"/>
                  </a:lnTo>
                  <a:lnTo>
                    <a:pt x="4034" y="5289"/>
                  </a:lnTo>
                  <a:lnTo>
                    <a:pt x="4131" y="5366"/>
                  </a:lnTo>
                  <a:lnTo>
                    <a:pt x="4189" y="5462"/>
                  </a:lnTo>
                  <a:lnTo>
                    <a:pt x="4247" y="5559"/>
                  </a:lnTo>
                  <a:lnTo>
                    <a:pt x="4285" y="5675"/>
                  </a:lnTo>
                  <a:lnTo>
                    <a:pt x="4305" y="5790"/>
                  </a:lnTo>
                  <a:lnTo>
                    <a:pt x="4285" y="5926"/>
                  </a:lnTo>
                  <a:lnTo>
                    <a:pt x="4247" y="6041"/>
                  </a:lnTo>
                  <a:lnTo>
                    <a:pt x="4189" y="6138"/>
                  </a:lnTo>
                  <a:lnTo>
                    <a:pt x="4131" y="6234"/>
                  </a:lnTo>
                  <a:lnTo>
                    <a:pt x="4034" y="6312"/>
                  </a:lnTo>
                  <a:lnTo>
                    <a:pt x="3938" y="6350"/>
                  </a:lnTo>
                  <a:lnTo>
                    <a:pt x="3822" y="6389"/>
                  </a:lnTo>
                  <a:lnTo>
                    <a:pt x="3687" y="6408"/>
                  </a:lnTo>
                  <a:lnTo>
                    <a:pt x="3571" y="6389"/>
                  </a:lnTo>
                  <a:lnTo>
                    <a:pt x="3455" y="6350"/>
                  </a:lnTo>
                  <a:lnTo>
                    <a:pt x="3359" y="6312"/>
                  </a:lnTo>
                  <a:lnTo>
                    <a:pt x="3262" y="6234"/>
                  </a:lnTo>
                  <a:lnTo>
                    <a:pt x="3185" y="6138"/>
                  </a:lnTo>
                  <a:lnTo>
                    <a:pt x="3127" y="6041"/>
                  </a:lnTo>
                  <a:lnTo>
                    <a:pt x="3108" y="5926"/>
                  </a:lnTo>
                  <a:lnTo>
                    <a:pt x="3089" y="5790"/>
                  </a:lnTo>
                  <a:lnTo>
                    <a:pt x="3108" y="5675"/>
                  </a:lnTo>
                  <a:lnTo>
                    <a:pt x="3127" y="5559"/>
                  </a:lnTo>
                  <a:lnTo>
                    <a:pt x="3185" y="5462"/>
                  </a:lnTo>
                  <a:lnTo>
                    <a:pt x="3262" y="5366"/>
                  </a:lnTo>
                  <a:lnTo>
                    <a:pt x="3359" y="5289"/>
                  </a:lnTo>
                  <a:lnTo>
                    <a:pt x="3455" y="5250"/>
                  </a:lnTo>
                  <a:lnTo>
                    <a:pt x="3571" y="5211"/>
                  </a:lnTo>
                  <a:lnTo>
                    <a:pt x="3687" y="5192"/>
                  </a:lnTo>
                  <a:close/>
                  <a:moveTo>
                    <a:pt x="1622" y="0"/>
                  </a:moveTo>
                  <a:lnTo>
                    <a:pt x="1390" y="251"/>
                  </a:lnTo>
                  <a:lnTo>
                    <a:pt x="1178" y="521"/>
                  </a:lnTo>
                  <a:lnTo>
                    <a:pt x="985" y="811"/>
                  </a:lnTo>
                  <a:lnTo>
                    <a:pt x="811" y="1100"/>
                  </a:lnTo>
                  <a:lnTo>
                    <a:pt x="637" y="1390"/>
                  </a:lnTo>
                  <a:lnTo>
                    <a:pt x="502" y="1699"/>
                  </a:lnTo>
                  <a:lnTo>
                    <a:pt x="367" y="2027"/>
                  </a:lnTo>
                  <a:lnTo>
                    <a:pt x="271" y="2355"/>
                  </a:lnTo>
                  <a:lnTo>
                    <a:pt x="194" y="2625"/>
                  </a:lnTo>
                  <a:lnTo>
                    <a:pt x="136" y="2915"/>
                  </a:lnTo>
                  <a:lnTo>
                    <a:pt x="78" y="3204"/>
                  </a:lnTo>
                  <a:lnTo>
                    <a:pt x="39" y="3494"/>
                  </a:lnTo>
                  <a:lnTo>
                    <a:pt x="1" y="4073"/>
                  </a:lnTo>
                  <a:lnTo>
                    <a:pt x="20" y="4671"/>
                  </a:lnTo>
                  <a:lnTo>
                    <a:pt x="116" y="4690"/>
                  </a:lnTo>
                  <a:lnTo>
                    <a:pt x="194" y="4748"/>
                  </a:lnTo>
                  <a:lnTo>
                    <a:pt x="290" y="4806"/>
                  </a:lnTo>
                  <a:lnTo>
                    <a:pt x="348" y="4883"/>
                  </a:lnTo>
                  <a:lnTo>
                    <a:pt x="406" y="4961"/>
                  </a:lnTo>
                  <a:lnTo>
                    <a:pt x="444" y="5057"/>
                  </a:lnTo>
                  <a:lnTo>
                    <a:pt x="483" y="5154"/>
                  </a:lnTo>
                  <a:lnTo>
                    <a:pt x="483" y="5250"/>
                  </a:lnTo>
                  <a:lnTo>
                    <a:pt x="483" y="5347"/>
                  </a:lnTo>
                  <a:lnTo>
                    <a:pt x="464" y="5443"/>
                  </a:lnTo>
                  <a:lnTo>
                    <a:pt x="425" y="5520"/>
                  </a:lnTo>
                  <a:lnTo>
                    <a:pt x="387" y="5597"/>
                  </a:lnTo>
                  <a:lnTo>
                    <a:pt x="329" y="5675"/>
                  </a:lnTo>
                  <a:lnTo>
                    <a:pt x="271" y="5733"/>
                  </a:lnTo>
                  <a:lnTo>
                    <a:pt x="194" y="5790"/>
                  </a:lnTo>
                  <a:lnTo>
                    <a:pt x="116" y="5829"/>
                  </a:lnTo>
                  <a:lnTo>
                    <a:pt x="213" y="6524"/>
                  </a:lnTo>
                  <a:lnTo>
                    <a:pt x="309" y="7219"/>
                  </a:lnTo>
                  <a:lnTo>
                    <a:pt x="522" y="8628"/>
                  </a:lnTo>
                  <a:lnTo>
                    <a:pt x="830" y="8628"/>
                  </a:lnTo>
                  <a:lnTo>
                    <a:pt x="869" y="8551"/>
                  </a:lnTo>
                  <a:lnTo>
                    <a:pt x="927" y="8473"/>
                  </a:lnTo>
                  <a:lnTo>
                    <a:pt x="985" y="8415"/>
                  </a:lnTo>
                  <a:lnTo>
                    <a:pt x="1043" y="8357"/>
                  </a:lnTo>
                  <a:lnTo>
                    <a:pt x="1120" y="8319"/>
                  </a:lnTo>
                  <a:lnTo>
                    <a:pt x="1197" y="8300"/>
                  </a:lnTo>
                  <a:lnTo>
                    <a:pt x="1294" y="8280"/>
                  </a:lnTo>
                  <a:lnTo>
                    <a:pt x="1371" y="8261"/>
                  </a:lnTo>
                  <a:lnTo>
                    <a:pt x="1467" y="8280"/>
                  </a:lnTo>
                  <a:lnTo>
                    <a:pt x="1545" y="8300"/>
                  </a:lnTo>
                  <a:lnTo>
                    <a:pt x="1622" y="8319"/>
                  </a:lnTo>
                  <a:lnTo>
                    <a:pt x="1699" y="8357"/>
                  </a:lnTo>
                  <a:lnTo>
                    <a:pt x="1834" y="8473"/>
                  </a:lnTo>
                  <a:lnTo>
                    <a:pt x="1911" y="8608"/>
                  </a:lnTo>
                  <a:lnTo>
                    <a:pt x="2027" y="8608"/>
                  </a:lnTo>
                  <a:lnTo>
                    <a:pt x="2780" y="8589"/>
                  </a:lnTo>
                  <a:lnTo>
                    <a:pt x="3726" y="8551"/>
                  </a:lnTo>
                  <a:lnTo>
                    <a:pt x="4768" y="8512"/>
                  </a:lnTo>
                  <a:lnTo>
                    <a:pt x="4787" y="8280"/>
                  </a:lnTo>
                  <a:lnTo>
                    <a:pt x="4826" y="8029"/>
                  </a:lnTo>
                  <a:lnTo>
                    <a:pt x="4864" y="7894"/>
                  </a:lnTo>
                  <a:lnTo>
                    <a:pt x="4922" y="7798"/>
                  </a:lnTo>
                  <a:lnTo>
                    <a:pt x="4980" y="7721"/>
                  </a:lnTo>
                  <a:lnTo>
                    <a:pt x="5154" y="7547"/>
                  </a:lnTo>
                  <a:lnTo>
                    <a:pt x="5308" y="7392"/>
                  </a:lnTo>
                  <a:lnTo>
                    <a:pt x="5366" y="7296"/>
                  </a:lnTo>
                  <a:lnTo>
                    <a:pt x="5405" y="7199"/>
                  </a:lnTo>
                  <a:lnTo>
                    <a:pt x="5424" y="7103"/>
                  </a:lnTo>
                  <a:lnTo>
                    <a:pt x="5424" y="6987"/>
                  </a:lnTo>
                  <a:lnTo>
                    <a:pt x="5385" y="6775"/>
                  </a:lnTo>
                  <a:lnTo>
                    <a:pt x="5328" y="6543"/>
                  </a:lnTo>
                  <a:lnTo>
                    <a:pt x="5328" y="6427"/>
                  </a:lnTo>
                  <a:lnTo>
                    <a:pt x="5328" y="6331"/>
                  </a:lnTo>
                  <a:lnTo>
                    <a:pt x="5347" y="6215"/>
                  </a:lnTo>
                  <a:lnTo>
                    <a:pt x="5385" y="6119"/>
                  </a:lnTo>
                  <a:lnTo>
                    <a:pt x="5501" y="5926"/>
                  </a:lnTo>
                  <a:lnTo>
                    <a:pt x="5598" y="5713"/>
                  </a:lnTo>
                  <a:lnTo>
                    <a:pt x="5636" y="5617"/>
                  </a:lnTo>
                  <a:lnTo>
                    <a:pt x="5636" y="5501"/>
                  </a:lnTo>
                  <a:lnTo>
                    <a:pt x="5636" y="5404"/>
                  </a:lnTo>
                  <a:lnTo>
                    <a:pt x="5598" y="5289"/>
                  </a:lnTo>
                  <a:lnTo>
                    <a:pt x="5501" y="5076"/>
                  </a:lnTo>
                  <a:lnTo>
                    <a:pt x="5385" y="4883"/>
                  </a:lnTo>
                  <a:lnTo>
                    <a:pt x="5347" y="4787"/>
                  </a:lnTo>
                  <a:lnTo>
                    <a:pt x="5328" y="4690"/>
                  </a:lnTo>
                  <a:lnTo>
                    <a:pt x="5328" y="4575"/>
                  </a:lnTo>
                  <a:lnTo>
                    <a:pt x="5328" y="4478"/>
                  </a:lnTo>
                  <a:lnTo>
                    <a:pt x="5385" y="4246"/>
                  </a:lnTo>
                  <a:lnTo>
                    <a:pt x="5424" y="4015"/>
                  </a:lnTo>
                  <a:lnTo>
                    <a:pt x="5424" y="3918"/>
                  </a:lnTo>
                  <a:lnTo>
                    <a:pt x="5405" y="3822"/>
                  </a:lnTo>
                  <a:lnTo>
                    <a:pt x="5366" y="3725"/>
                  </a:lnTo>
                  <a:lnTo>
                    <a:pt x="5308" y="3629"/>
                  </a:lnTo>
                  <a:lnTo>
                    <a:pt x="5154" y="3455"/>
                  </a:lnTo>
                  <a:lnTo>
                    <a:pt x="4980" y="3301"/>
                  </a:lnTo>
                  <a:lnTo>
                    <a:pt x="4922" y="3204"/>
                  </a:lnTo>
                  <a:lnTo>
                    <a:pt x="4864" y="3108"/>
                  </a:lnTo>
                  <a:lnTo>
                    <a:pt x="4826" y="3011"/>
                  </a:lnTo>
                  <a:lnTo>
                    <a:pt x="4806" y="2915"/>
                  </a:lnTo>
                  <a:lnTo>
                    <a:pt x="4787" y="2683"/>
                  </a:lnTo>
                  <a:lnTo>
                    <a:pt x="4768" y="2451"/>
                  </a:lnTo>
                  <a:lnTo>
                    <a:pt x="4729" y="2355"/>
                  </a:lnTo>
                  <a:lnTo>
                    <a:pt x="4691" y="2258"/>
                  </a:lnTo>
                  <a:lnTo>
                    <a:pt x="4613" y="2181"/>
                  </a:lnTo>
                  <a:lnTo>
                    <a:pt x="4536" y="2104"/>
                  </a:lnTo>
                  <a:lnTo>
                    <a:pt x="4343" y="1988"/>
                  </a:lnTo>
                  <a:lnTo>
                    <a:pt x="4150" y="1872"/>
                  </a:lnTo>
                  <a:lnTo>
                    <a:pt x="4054" y="1814"/>
                  </a:lnTo>
                  <a:lnTo>
                    <a:pt x="3977" y="1737"/>
                  </a:lnTo>
                  <a:lnTo>
                    <a:pt x="3919" y="1641"/>
                  </a:lnTo>
                  <a:lnTo>
                    <a:pt x="3861" y="1525"/>
                  </a:lnTo>
                  <a:lnTo>
                    <a:pt x="3764" y="1274"/>
                  </a:lnTo>
                  <a:lnTo>
                    <a:pt x="3687" y="1100"/>
                  </a:lnTo>
                  <a:lnTo>
                    <a:pt x="3629" y="1023"/>
                  </a:lnTo>
                  <a:lnTo>
                    <a:pt x="3571" y="965"/>
                  </a:lnTo>
                  <a:lnTo>
                    <a:pt x="3475" y="907"/>
                  </a:lnTo>
                  <a:lnTo>
                    <a:pt x="3359" y="849"/>
                  </a:lnTo>
                  <a:lnTo>
                    <a:pt x="3204" y="811"/>
                  </a:lnTo>
                  <a:lnTo>
                    <a:pt x="3031" y="772"/>
                  </a:lnTo>
                  <a:lnTo>
                    <a:pt x="2876" y="734"/>
                  </a:lnTo>
                  <a:lnTo>
                    <a:pt x="2741" y="656"/>
                  </a:lnTo>
                  <a:lnTo>
                    <a:pt x="2664" y="599"/>
                  </a:lnTo>
                  <a:lnTo>
                    <a:pt x="2587" y="521"/>
                  </a:lnTo>
                  <a:lnTo>
                    <a:pt x="2452" y="348"/>
                  </a:lnTo>
                  <a:lnTo>
                    <a:pt x="2297" y="174"/>
                  </a:lnTo>
                  <a:lnTo>
                    <a:pt x="2220" y="97"/>
                  </a:lnTo>
                  <a:lnTo>
                    <a:pt x="2124" y="39"/>
                  </a:lnTo>
                  <a:lnTo>
                    <a:pt x="2008" y="0"/>
                  </a:lnTo>
                  <a:close/>
                </a:path>
              </a:pathLst>
            </a:custGeom>
            <a:solidFill>
              <a:srgbClr val="000000">
                <a:alpha val="12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31"/>
            <p:cNvSpPr/>
            <p:nvPr/>
          </p:nvSpPr>
          <p:spPr>
            <a:xfrm>
              <a:off x="2311750" y="2270025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fill="none" extrusionOk="0">
                  <a:moveTo>
                    <a:pt x="599" y="1216"/>
                  </a:moveTo>
                  <a:lnTo>
                    <a:pt x="599" y="1216"/>
                  </a:lnTo>
                  <a:lnTo>
                    <a:pt x="483" y="1197"/>
                  </a:lnTo>
                  <a:lnTo>
                    <a:pt x="367" y="1158"/>
                  </a:lnTo>
                  <a:lnTo>
                    <a:pt x="271" y="1120"/>
                  </a:lnTo>
                  <a:lnTo>
                    <a:pt x="174" y="1042"/>
                  </a:lnTo>
                  <a:lnTo>
                    <a:pt x="97" y="946"/>
                  </a:lnTo>
                  <a:lnTo>
                    <a:pt x="39" y="849"/>
                  </a:lnTo>
                  <a:lnTo>
                    <a:pt x="20" y="734"/>
                  </a:lnTo>
                  <a:lnTo>
                    <a:pt x="1" y="598"/>
                  </a:lnTo>
                  <a:lnTo>
                    <a:pt x="1" y="598"/>
                  </a:lnTo>
                  <a:lnTo>
                    <a:pt x="20" y="483"/>
                  </a:lnTo>
                  <a:lnTo>
                    <a:pt x="39" y="367"/>
                  </a:lnTo>
                  <a:lnTo>
                    <a:pt x="97" y="270"/>
                  </a:lnTo>
                  <a:lnTo>
                    <a:pt x="174" y="174"/>
                  </a:lnTo>
                  <a:lnTo>
                    <a:pt x="271" y="97"/>
                  </a:lnTo>
                  <a:lnTo>
                    <a:pt x="367" y="58"/>
                  </a:lnTo>
                  <a:lnTo>
                    <a:pt x="483" y="19"/>
                  </a:lnTo>
                  <a:lnTo>
                    <a:pt x="599" y="0"/>
                  </a:lnTo>
                  <a:lnTo>
                    <a:pt x="599" y="0"/>
                  </a:lnTo>
                  <a:lnTo>
                    <a:pt x="734" y="19"/>
                  </a:lnTo>
                  <a:lnTo>
                    <a:pt x="850" y="58"/>
                  </a:lnTo>
                  <a:lnTo>
                    <a:pt x="946" y="97"/>
                  </a:lnTo>
                  <a:lnTo>
                    <a:pt x="1043" y="174"/>
                  </a:lnTo>
                  <a:lnTo>
                    <a:pt x="1101" y="270"/>
                  </a:lnTo>
                  <a:lnTo>
                    <a:pt x="1159" y="367"/>
                  </a:lnTo>
                  <a:lnTo>
                    <a:pt x="1197" y="483"/>
                  </a:lnTo>
                  <a:lnTo>
                    <a:pt x="1217" y="598"/>
                  </a:lnTo>
                  <a:lnTo>
                    <a:pt x="1217" y="598"/>
                  </a:lnTo>
                  <a:lnTo>
                    <a:pt x="1197" y="734"/>
                  </a:lnTo>
                  <a:lnTo>
                    <a:pt x="1159" y="849"/>
                  </a:lnTo>
                  <a:lnTo>
                    <a:pt x="1101" y="946"/>
                  </a:lnTo>
                  <a:lnTo>
                    <a:pt x="1043" y="1042"/>
                  </a:lnTo>
                  <a:lnTo>
                    <a:pt x="946" y="1120"/>
                  </a:lnTo>
                  <a:lnTo>
                    <a:pt x="850" y="1158"/>
                  </a:lnTo>
                  <a:lnTo>
                    <a:pt x="734" y="1197"/>
                  </a:lnTo>
                  <a:lnTo>
                    <a:pt x="599" y="121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31"/>
            <p:cNvSpPr/>
            <p:nvPr/>
          </p:nvSpPr>
          <p:spPr>
            <a:xfrm>
              <a:off x="2260125" y="2182675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fill="none" extrusionOk="0">
                  <a:moveTo>
                    <a:pt x="618" y="1217"/>
                  </a:moveTo>
                  <a:lnTo>
                    <a:pt x="618" y="1217"/>
                  </a:lnTo>
                  <a:lnTo>
                    <a:pt x="483" y="1217"/>
                  </a:lnTo>
                  <a:lnTo>
                    <a:pt x="386" y="1178"/>
                  </a:lnTo>
                  <a:lnTo>
                    <a:pt x="271" y="1120"/>
                  </a:lnTo>
                  <a:lnTo>
                    <a:pt x="193" y="1043"/>
                  </a:lnTo>
                  <a:lnTo>
                    <a:pt x="116" y="946"/>
                  </a:lnTo>
                  <a:lnTo>
                    <a:pt x="58" y="850"/>
                  </a:lnTo>
                  <a:lnTo>
                    <a:pt x="20" y="734"/>
                  </a:lnTo>
                  <a:lnTo>
                    <a:pt x="0" y="618"/>
                  </a:lnTo>
                  <a:lnTo>
                    <a:pt x="0" y="618"/>
                  </a:lnTo>
                  <a:lnTo>
                    <a:pt x="20" y="483"/>
                  </a:lnTo>
                  <a:lnTo>
                    <a:pt x="58" y="387"/>
                  </a:lnTo>
                  <a:lnTo>
                    <a:pt x="116" y="271"/>
                  </a:lnTo>
                  <a:lnTo>
                    <a:pt x="193" y="194"/>
                  </a:lnTo>
                  <a:lnTo>
                    <a:pt x="271" y="116"/>
                  </a:lnTo>
                  <a:lnTo>
                    <a:pt x="386" y="59"/>
                  </a:lnTo>
                  <a:lnTo>
                    <a:pt x="483" y="20"/>
                  </a:lnTo>
                  <a:lnTo>
                    <a:pt x="618" y="1"/>
                  </a:lnTo>
                  <a:lnTo>
                    <a:pt x="618" y="1"/>
                  </a:lnTo>
                  <a:lnTo>
                    <a:pt x="734" y="20"/>
                  </a:lnTo>
                  <a:lnTo>
                    <a:pt x="850" y="59"/>
                  </a:lnTo>
                  <a:lnTo>
                    <a:pt x="946" y="116"/>
                  </a:lnTo>
                  <a:lnTo>
                    <a:pt x="1043" y="194"/>
                  </a:lnTo>
                  <a:lnTo>
                    <a:pt x="1120" y="271"/>
                  </a:lnTo>
                  <a:lnTo>
                    <a:pt x="1178" y="387"/>
                  </a:lnTo>
                  <a:lnTo>
                    <a:pt x="1216" y="483"/>
                  </a:lnTo>
                  <a:lnTo>
                    <a:pt x="1216" y="618"/>
                  </a:lnTo>
                  <a:lnTo>
                    <a:pt x="1216" y="618"/>
                  </a:lnTo>
                  <a:lnTo>
                    <a:pt x="1216" y="734"/>
                  </a:lnTo>
                  <a:lnTo>
                    <a:pt x="1178" y="850"/>
                  </a:lnTo>
                  <a:lnTo>
                    <a:pt x="1120" y="946"/>
                  </a:lnTo>
                  <a:lnTo>
                    <a:pt x="1043" y="1043"/>
                  </a:lnTo>
                  <a:lnTo>
                    <a:pt x="946" y="1120"/>
                  </a:lnTo>
                  <a:lnTo>
                    <a:pt x="850" y="1178"/>
                  </a:lnTo>
                  <a:lnTo>
                    <a:pt x="734" y="1217"/>
                  </a:lnTo>
                  <a:lnTo>
                    <a:pt x="618" y="12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31"/>
            <p:cNvSpPr/>
            <p:nvPr/>
          </p:nvSpPr>
          <p:spPr>
            <a:xfrm>
              <a:off x="2234550" y="2140225"/>
              <a:ext cx="140925" cy="215700"/>
            </a:xfrm>
            <a:custGeom>
              <a:avLst/>
              <a:gdLst/>
              <a:ahLst/>
              <a:cxnLst/>
              <a:rect l="l" t="t" r="r" b="b"/>
              <a:pathLst>
                <a:path w="5637" h="8628" fill="none" extrusionOk="0">
                  <a:moveTo>
                    <a:pt x="1853" y="0"/>
                  </a:moveTo>
                  <a:lnTo>
                    <a:pt x="1853" y="0"/>
                  </a:lnTo>
                  <a:lnTo>
                    <a:pt x="1622" y="0"/>
                  </a:lnTo>
                  <a:lnTo>
                    <a:pt x="1622" y="0"/>
                  </a:lnTo>
                  <a:lnTo>
                    <a:pt x="1622" y="0"/>
                  </a:lnTo>
                  <a:lnTo>
                    <a:pt x="1390" y="251"/>
                  </a:lnTo>
                  <a:lnTo>
                    <a:pt x="1178" y="521"/>
                  </a:lnTo>
                  <a:lnTo>
                    <a:pt x="985" y="811"/>
                  </a:lnTo>
                  <a:lnTo>
                    <a:pt x="811" y="1100"/>
                  </a:lnTo>
                  <a:lnTo>
                    <a:pt x="637" y="1390"/>
                  </a:lnTo>
                  <a:lnTo>
                    <a:pt x="502" y="1699"/>
                  </a:lnTo>
                  <a:lnTo>
                    <a:pt x="367" y="2027"/>
                  </a:lnTo>
                  <a:lnTo>
                    <a:pt x="271" y="2355"/>
                  </a:lnTo>
                  <a:lnTo>
                    <a:pt x="271" y="2355"/>
                  </a:lnTo>
                  <a:lnTo>
                    <a:pt x="194" y="2625"/>
                  </a:lnTo>
                  <a:lnTo>
                    <a:pt x="136" y="2915"/>
                  </a:lnTo>
                  <a:lnTo>
                    <a:pt x="78" y="3204"/>
                  </a:lnTo>
                  <a:lnTo>
                    <a:pt x="39" y="3494"/>
                  </a:lnTo>
                  <a:lnTo>
                    <a:pt x="1" y="4073"/>
                  </a:lnTo>
                  <a:lnTo>
                    <a:pt x="20" y="4671"/>
                  </a:lnTo>
                  <a:lnTo>
                    <a:pt x="20" y="4671"/>
                  </a:lnTo>
                  <a:lnTo>
                    <a:pt x="20" y="4671"/>
                  </a:lnTo>
                  <a:lnTo>
                    <a:pt x="20" y="4671"/>
                  </a:lnTo>
                  <a:lnTo>
                    <a:pt x="116" y="4690"/>
                  </a:lnTo>
                  <a:lnTo>
                    <a:pt x="194" y="4748"/>
                  </a:lnTo>
                  <a:lnTo>
                    <a:pt x="290" y="4806"/>
                  </a:lnTo>
                  <a:lnTo>
                    <a:pt x="348" y="4883"/>
                  </a:lnTo>
                  <a:lnTo>
                    <a:pt x="406" y="4961"/>
                  </a:lnTo>
                  <a:lnTo>
                    <a:pt x="444" y="5057"/>
                  </a:lnTo>
                  <a:lnTo>
                    <a:pt x="483" y="5154"/>
                  </a:lnTo>
                  <a:lnTo>
                    <a:pt x="483" y="5250"/>
                  </a:lnTo>
                  <a:lnTo>
                    <a:pt x="483" y="5250"/>
                  </a:lnTo>
                  <a:lnTo>
                    <a:pt x="483" y="5347"/>
                  </a:lnTo>
                  <a:lnTo>
                    <a:pt x="464" y="5443"/>
                  </a:lnTo>
                  <a:lnTo>
                    <a:pt x="425" y="5520"/>
                  </a:lnTo>
                  <a:lnTo>
                    <a:pt x="387" y="5597"/>
                  </a:lnTo>
                  <a:lnTo>
                    <a:pt x="329" y="5675"/>
                  </a:lnTo>
                  <a:lnTo>
                    <a:pt x="271" y="5733"/>
                  </a:lnTo>
                  <a:lnTo>
                    <a:pt x="194" y="5790"/>
                  </a:lnTo>
                  <a:lnTo>
                    <a:pt x="116" y="5829"/>
                  </a:lnTo>
                  <a:lnTo>
                    <a:pt x="116" y="5829"/>
                  </a:lnTo>
                  <a:lnTo>
                    <a:pt x="213" y="6524"/>
                  </a:lnTo>
                  <a:lnTo>
                    <a:pt x="309" y="7219"/>
                  </a:lnTo>
                  <a:lnTo>
                    <a:pt x="522" y="8628"/>
                  </a:lnTo>
                  <a:lnTo>
                    <a:pt x="522" y="8628"/>
                  </a:lnTo>
                  <a:lnTo>
                    <a:pt x="830" y="8628"/>
                  </a:lnTo>
                  <a:lnTo>
                    <a:pt x="830" y="8628"/>
                  </a:lnTo>
                  <a:lnTo>
                    <a:pt x="830" y="8628"/>
                  </a:lnTo>
                  <a:lnTo>
                    <a:pt x="869" y="8551"/>
                  </a:lnTo>
                  <a:lnTo>
                    <a:pt x="927" y="8473"/>
                  </a:lnTo>
                  <a:lnTo>
                    <a:pt x="985" y="8415"/>
                  </a:lnTo>
                  <a:lnTo>
                    <a:pt x="1043" y="8357"/>
                  </a:lnTo>
                  <a:lnTo>
                    <a:pt x="1120" y="8319"/>
                  </a:lnTo>
                  <a:lnTo>
                    <a:pt x="1197" y="8300"/>
                  </a:lnTo>
                  <a:lnTo>
                    <a:pt x="1294" y="8280"/>
                  </a:lnTo>
                  <a:lnTo>
                    <a:pt x="1371" y="8261"/>
                  </a:lnTo>
                  <a:lnTo>
                    <a:pt x="1371" y="8261"/>
                  </a:lnTo>
                  <a:lnTo>
                    <a:pt x="1467" y="8280"/>
                  </a:lnTo>
                  <a:lnTo>
                    <a:pt x="1545" y="8300"/>
                  </a:lnTo>
                  <a:lnTo>
                    <a:pt x="1622" y="8319"/>
                  </a:lnTo>
                  <a:lnTo>
                    <a:pt x="1699" y="8357"/>
                  </a:lnTo>
                  <a:lnTo>
                    <a:pt x="1834" y="8473"/>
                  </a:lnTo>
                  <a:lnTo>
                    <a:pt x="1911" y="8608"/>
                  </a:lnTo>
                  <a:lnTo>
                    <a:pt x="1911" y="8608"/>
                  </a:lnTo>
                  <a:lnTo>
                    <a:pt x="1911" y="8608"/>
                  </a:lnTo>
                  <a:lnTo>
                    <a:pt x="2027" y="8608"/>
                  </a:lnTo>
                  <a:lnTo>
                    <a:pt x="2027" y="8608"/>
                  </a:lnTo>
                  <a:lnTo>
                    <a:pt x="2780" y="8589"/>
                  </a:lnTo>
                  <a:lnTo>
                    <a:pt x="2780" y="8589"/>
                  </a:lnTo>
                  <a:lnTo>
                    <a:pt x="3726" y="8551"/>
                  </a:lnTo>
                  <a:lnTo>
                    <a:pt x="3726" y="8551"/>
                  </a:lnTo>
                  <a:lnTo>
                    <a:pt x="4768" y="8512"/>
                  </a:lnTo>
                  <a:lnTo>
                    <a:pt x="4768" y="8512"/>
                  </a:lnTo>
                  <a:lnTo>
                    <a:pt x="4768" y="8512"/>
                  </a:lnTo>
                  <a:lnTo>
                    <a:pt x="4768" y="8512"/>
                  </a:lnTo>
                  <a:lnTo>
                    <a:pt x="4787" y="8280"/>
                  </a:lnTo>
                  <a:lnTo>
                    <a:pt x="4826" y="8029"/>
                  </a:lnTo>
                  <a:lnTo>
                    <a:pt x="4826" y="8029"/>
                  </a:lnTo>
                  <a:lnTo>
                    <a:pt x="4864" y="7894"/>
                  </a:lnTo>
                  <a:lnTo>
                    <a:pt x="4864" y="7894"/>
                  </a:lnTo>
                  <a:lnTo>
                    <a:pt x="4922" y="7798"/>
                  </a:lnTo>
                  <a:lnTo>
                    <a:pt x="4980" y="7721"/>
                  </a:lnTo>
                  <a:lnTo>
                    <a:pt x="5154" y="7547"/>
                  </a:lnTo>
                  <a:lnTo>
                    <a:pt x="5308" y="7392"/>
                  </a:lnTo>
                  <a:lnTo>
                    <a:pt x="5366" y="7296"/>
                  </a:lnTo>
                  <a:lnTo>
                    <a:pt x="5405" y="7199"/>
                  </a:lnTo>
                  <a:lnTo>
                    <a:pt x="5405" y="7199"/>
                  </a:lnTo>
                  <a:lnTo>
                    <a:pt x="5424" y="7103"/>
                  </a:lnTo>
                  <a:lnTo>
                    <a:pt x="5424" y="6987"/>
                  </a:lnTo>
                  <a:lnTo>
                    <a:pt x="5385" y="6775"/>
                  </a:lnTo>
                  <a:lnTo>
                    <a:pt x="5328" y="6543"/>
                  </a:lnTo>
                  <a:lnTo>
                    <a:pt x="5328" y="6427"/>
                  </a:lnTo>
                  <a:lnTo>
                    <a:pt x="5328" y="6331"/>
                  </a:lnTo>
                  <a:lnTo>
                    <a:pt x="5328" y="6331"/>
                  </a:lnTo>
                  <a:lnTo>
                    <a:pt x="5347" y="6215"/>
                  </a:lnTo>
                  <a:lnTo>
                    <a:pt x="5385" y="6119"/>
                  </a:lnTo>
                  <a:lnTo>
                    <a:pt x="5501" y="5926"/>
                  </a:lnTo>
                  <a:lnTo>
                    <a:pt x="5598" y="5713"/>
                  </a:lnTo>
                  <a:lnTo>
                    <a:pt x="5636" y="5617"/>
                  </a:lnTo>
                  <a:lnTo>
                    <a:pt x="5636" y="5501"/>
                  </a:lnTo>
                  <a:lnTo>
                    <a:pt x="5636" y="5501"/>
                  </a:lnTo>
                  <a:lnTo>
                    <a:pt x="5636" y="5404"/>
                  </a:lnTo>
                  <a:lnTo>
                    <a:pt x="5598" y="5289"/>
                  </a:lnTo>
                  <a:lnTo>
                    <a:pt x="5501" y="5076"/>
                  </a:lnTo>
                  <a:lnTo>
                    <a:pt x="5501" y="5076"/>
                  </a:lnTo>
                  <a:lnTo>
                    <a:pt x="5385" y="4883"/>
                  </a:lnTo>
                  <a:lnTo>
                    <a:pt x="5347" y="4787"/>
                  </a:lnTo>
                  <a:lnTo>
                    <a:pt x="5328" y="4690"/>
                  </a:lnTo>
                  <a:lnTo>
                    <a:pt x="5328" y="4690"/>
                  </a:lnTo>
                  <a:lnTo>
                    <a:pt x="5328" y="4575"/>
                  </a:lnTo>
                  <a:lnTo>
                    <a:pt x="5328" y="4478"/>
                  </a:lnTo>
                  <a:lnTo>
                    <a:pt x="5385" y="4246"/>
                  </a:lnTo>
                  <a:lnTo>
                    <a:pt x="5424" y="4015"/>
                  </a:lnTo>
                  <a:lnTo>
                    <a:pt x="5424" y="3918"/>
                  </a:lnTo>
                  <a:lnTo>
                    <a:pt x="5405" y="3822"/>
                  </a:lnTo>
                  <a:lnTo>
                    <a:pt x="5405" y="3822"/>
                  </a:lnTo>
                  <a:lnTo>
                    <a:pt x="5366" y="3725"/>
                  </a:lnTo>
                  <a:lnTo>
                    <a:pt x="5308" y="3629"/>
                  </a:lnTo>
                  <a:lnTo>
                    <a:pt x="5154" y="3455"/>
                  </a:lnTo>
                  <a:lnTo>
                    <a:pt x="4980" y="3301"/>
                  </a:lnTo>
                  <a:lnTo>
                    <a:pt x="4922" y="3204"/>
                  </a:lnTo>
                  <a:lnTo>
                    <a:pt x="4864" y="3108"/>
                  </a:lnTo>
                  <a:lnTo>
                    <a:pt x="4864" y="3108"/>
                  </a:lnTo>
                  <a:lnTo>
                    <a:pt x="4826" y="3011"/>
                  </a:lnTo>
                  <a:lnTo>
                    <a:pt x="4806" y="2915"/>
                  </a:lnTo>
                  <a:lnTo>
                    <a:pt x="4787" y="2683"/>
                  </a:lnTo>
                  <a:lnTo>
                    <a:pt x="4768" y="2451"/>
                  </a:lnTo>
                  <a:lnTo>
                    <a:pt x="4729" y="2355"/>
                  </a:lnTo>
                  <a:lnTo>
                    <a:pt x="4691" y="2258"/>
                  </a:lnTo>
                  <a:lnTo>
                    <a:pt x="4691" y="2258"/>
                  </a:lnTo>
                  <a:lnTo>
                    <a:pt x="4613" y="2181"/>
                  </a:lnTo>
                  <a:lnTo>
                    <a:pt x="4536" y="2104"/>
                  </a:lnTo>
                  <a:lnTo>
                    <a:pt x="4343" y="1988"/>
                  </a:lnTo>
                  <a:lnTo>
                    <a:pt x="4150" y="1872"/>
                  </a:lnTo>
                  <a:lnTo>
                    <a:pt x="4054" y="1814"/>
                  </a:lnTo>
                  <a:lnTo>
                    <a:pt x="3977" y="1737"/>
                  </a:lnTo>
                  <a:lnTo>
                    <a:pt x="3977" y="1737"/>
                  </a:lnTo>
                  <a:lnTo>
                    <a:pt x="3919" y="1641"/>
                  </a:lnTo>
                  <a:lnTo>
                    <a:pt x="3861" y="1525"/>
                  </a:lnTo>
                  <a:lnTo>
                    <a:pt x="3764" y="1274"/>
                  </a:lnTo>
                  <a:lnTo>
                    <a:pt x="3764" y="1274"/>
                  </a:lnTo>
                  <a:lnTo>
                    <a:pt x="3687" y="1100"/>
                  </a:lnTo>
                  <a:lnTo>
                    <a:pt x="3629" y="1023"/>
                  </a:lnTo>
                  <a:lnTo>
                    <a:pt x="3571" y="965"/>
                  </a:lnTo>
                  <a:lnTo>
                    <a:pt x="3571" y="965"/>
                  </a:lnTo>
                  <a:lnTo>
                    <a:pt x="3475" y="907"/>
                  </a:lnTo>
                  <a:lnTo>
                    <a:pt x="3359" y="849"/>
                  </a:lnTo>
                  <a:lnTo>
                    <a:pt x="3359" y="849"/>
                  </a:lnTo>
                  <a:lnTo>
                    <a:pt x="3204" y="811"/>
                  </a:lnTo>
                  <a:lnTo>
                    <a:pt x="3031" y="772"/>
                  </a:lnTo>
                  <a:lnTo>
                    <a:pt x="2876" y="734"/>
                  </a:lnTo>
                  <a:lnTo>
                    <a:pt x="2741" y="656"/>
                  </a:lnTo>
                  <a:lnTo>
                    <a:pt x="2741" y="656"/>
                  </a:lnTo>
                  <a:lnTo>
                    <a:pt x="2664" y="599"/>
                  </a:lnTo>
                  <a:lnTo>
                    <a:pt x="2587" y="521"/>
                  </a:lnTo>
                  <a:lnTo>
                    <a:pt x="2452" y="348"/>
                  </a:lnTo>
                  <a:lnTo>
                    <a:pt x="2297" y="174"/>
                  </a:lnTo>
                  <a:lnTo>
                    <a:pt x="2220" y="97"/>
                  </a:lnTo>
                  <a:lnTo>
                    <a:pt x="2124" y="39"/>
                  </a:lnTo>
                  <a:lnTo>
                    <a:pt x="2124" y="39"/>
                  </a:lnTo>
                  <a:lnTo>
                    <a:pt x="2008" y="0"/>
                  </a:lnTo>
                  <a:lnTo>
                    <a:pt x="185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31"/>
            <p:cNvSpPr/>
            <p:nvPr/>
          </p:nvSpPr>
          <p:spPr>
            <a:xfrm>
              <a:off x="2235025" y="2257000"/>
              <a:ext cx="11625" cy="28975"/>
            </a:xfrm>
            <a:custGeom>
              <a:avLst/>
              <a:gdLst/>
              <a:ahLst/>
              <a:cxnLst/>
              <a:rect l="l" t="t" r="r" b="b"/>
              <a:pathLst>
                <a:path w="465" h="1159" extrusionOk="0">
                  <a:moveTo>
                    <a:pt x="1" y="0"/>
                  </a:moveTo>
                  <a:lnTo>
                    <a:pt x="1" y="270"/>
                  </a:lnTo>
                  <a:lnTo>
                    <a:pt x="59" y="811"/>
                  </a:lnTo>
                  <a:lnTo>
                    <a:pt x="97" y="1139"/>
                  </a:lnTo>
                  <a:lnTo>
                    <a:pt x="97" y="1158"/>
                  </a:lnTo>
                  <a:lnTo>
                    <a:pt x="175" y="1119"/>
                  </a:lnTo>
                  <a:lnTo>
                    <a:pt x="252" y="1062"/>
                  </a:lnTo>
                  <a:lnTo>
                    <a:pt x="310" y="1004"/>
                  </a:lnTo>
                  <a:lnTo>
                    <a:pt x="368" y="926"/>
                  </a:lnTo>
                  <a:lnTo>
                    <a:pt x="406" y="849"/>
                  </a:lnTo>
                  <a:lnTo>
                    <a:pt x="445" y="772"/>
                  </a:lnTo>
                  <a:lnTo>
                    <a:pt x="464" y="676"/>
                  </a:lnTo>
                  <a:lnTo>
                    <a:pt x="464" y="579"/>
                  </a:lnTo>
                  <a:lnTo>
                    <a:pt x="464" y="483"/>
                  </a:lnTo>
                  <a:lnTo>
                    <a:pt x="425" y="386"/>
                  </a:lnTo>
                  <a:lnTo>
                    <a:pt x="387" y="290"/>
                  </a:lnTo>
                  <a:lnTo>
                    <a:pt x="329" y="212"/>
                  </a:lnTo>
                  <a:lnTo>
                    <a:pt x="271" y="135"/>
                  </a:lnTo>
                  <a:lnTo>
                    <a:pt x="175" y="77"/>
                  </a:lnTo>
                  <a:lnTo>
                    <a:pt x="97" y="1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31"/>
            <p:cNvSpPr/>
            <p:nvPr/>
          </p:nvSpPr>
          <p:spPr>
            <a:xfrm>
              <a:off x="2235025" y="2257000"/>
              <a:ext cx="11625" cy="28975"/>
            </a:xfrm>
            <a:custGeom>
              <a:avLst/>
              <a:gdLst/>
              <a:ahLst/>
              <a:cxnLst/>
              <a:rect l="l" t="t" r="r" b="b"/>
              <a:pathLst>
                <a:path w="465" h="115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270"/>
                  </a:lnTo>
                  <a:lnTo>
                    <a:pt x="1" y="270"/>
                  </a:lnTo>
                  <a:lnTo>
                    <a:pt x="59" y="811"/>
                  </a:lnTo>
                  <a:lnTo>
                    <a:pt x="59" y="811"/>
                  </a:lnTo>
                  <a:lnTo>
                    <a:pt x="97" y="1139"/>
                  </a:lnTo>
                  <a:lnTo>
                    <a:pt x="97" y="1139"/>
                  </a:lnTo>
                  <a:lnTo>
                    <a:pt x="97" y="1158"/>
                  </a:lnTo>
                  <a:lnTo>
                    <a:pt x="97" y="1158"/>
                  </a:lnTo>
                  <a:lnTo>
                    <a:pt x="175" y="1119"/>
                  </a:lnTo>
                  <a:lnTo>
                    <a:pt x="252" y="1062"/>
                  </a:lnTo>
                  <a:lnTo>
                    <a:pt x="310" y="1004"/>
                  </a:lnTo>
                  <a:lnTo>
                    <a:pt x="368" y="926"/>
                  </a:lnTo>
                  <a:lnTo>
                    <a:pt x="406" y="849"/>
                  </a:lnTo>
                  <a:lnTo>
                    <a:pt x="445" y="772"/>
                  </a:lnTo>
                  <a:lnTo>
                    <a:pt x="464" y="676"/>
                  </a:lnTo>
                  <a:lnTo>
                    <a:pt x="464" y="579"/>
                  </a:lnTo>
                  <a:lnTo>
                    <a:pt x="464" y="579"/>
                  </a:lnTo>
                  <a:lnTo>
                    <a:pt x="464" y="483"/>
                  </a:lnTo>
                  <a:lnTo>
                    <a:pt x="425" y="386"/>
                  </a:lnTo>
                  <a:lnTo>
                    <a:pt x="387" y="290"/>
                  </a:lnTo>
                  <a:lnTo>
                    <a:pt x="329" y="212"/>
                  </a:lnTo>
                  <a:lnTo>
                    <a:pt x="271" y="135"/>
                  </a:lnTo>
                  <a:lnTo>
                    <a:pt x="175" y="77"/>
                  </a:lnTo>
                  <a:lnTo>
                    <a:pt x="97" y="19"/>
                  </a:lnTo>
                  <a:lnTo>
                    <a:pt x="1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31"/>
            <p:cNvSpPr/>
            <p:nvPr/>
          </p:nvSpPr>
          <p:spPr>
            <a:xfrm>
              <a:off x="2260125" y="2182675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618" y="1"/>
                  </a:moveTo>
                  <a:lnTo>
                    <a:pt x="483" y="20"/>
                  </a:lnTo>
                  <a:lnTo>
                    <a:pt x="386" y="59"/>
                  </a:lnTo>
                  <a:lnTo>
                    <a:pt x="271" y="116"/>
                  </a:lnTo>
                  <a:lnTo>
                    <a:pt x="193" y="194"/>
                  </a:lnTo>
                  <a:lnTo>
                    <a:pt x="116" y="271"/>
                  </a:lnTo>
                  <a:lnTo>
                    <a:pt x="58" y="387"/>
                  </a:lnTo>
                  <a:lnTo>
                    <a:pt x="20" y="483"/>
                  </a:lnTo>
                  <a:lnTo>
                    <a:pt x="0" y="618"/>
                  </a:lnTo>
                  <a:lnTo>
                    <a:pt x="20" y="734"/>
                  </a:lnTo>
                  <a:lnTo>
                    <a:pt x="58" y="850"/>
                  </a:lnTo>
                  <a:lnTo>
                    <a:pt x="116" y="946"/>
                  </a:lnTo>
                  <a:lnTo>
                    <a:pt x="193" y="1043"/>
                  </a:lnTo>
                  <a:lnTo>
                    <a:pt x="271" y="1120"/>
                  </a:lnTo>
                  <a:lnTo>
                    <a:pt x="386" y="1178"/>
                  </a:lnTo>
                  <a:lnTo>
                    <a:pt x="483" y="1217"/>
                  </a:lnTo>
                  <a:lnTo>
                    <a:pt x="734" y="1217"/>
                  </a:lnTo>
                  <a:lnTo>
                    <a:pt x="850" y="1178"/>
                  </a:lnTo>
                  <a:lnTo>
                    <a:pt x="946" y="1120"/>
                  </a:lnTo>
                  <a:lnTo>
                    <a:pt x="1043" y="1043"/>
                  </a:lnTo>
                  <a:lnTo>
                    <a:pt x="1120" y="946"/>
                  </a:lnTo>
                  <a:lnTo>
                    <a:pt x="1178" y="850"/>
                  </a:lnTo>
                  <a:lnTo>
                    <a:pt x="1216" y="734"/>
                  </a:lnTo>
                  <a:lnTo>
                    <a:pt x="1216" y="618"/>
                  </a:lnTo>
                  <a:lnTo>
                    <a:pt x="1216" y="483"/>
                  </a:lnTo>
                  <a:lnTo>
                    <a:pt x="1178" y="387"/>
                  </a:lnTo>
                  <a:lnTo>
                    <a:pt x="1120" y="271"/>
                  </a:lnTo>
                  <a:lnTo>
                    <a:pt x="1043" y="194"/>
                  </a:lnTo>
                  <a:lnTo>
                    <a:pt x="946" y="116"/>
                  </a:lnTo>
                  <a:lnTo>
                    <a:pt x="850" y="59"/>
                  </a:lnTo>
                  <a:lnTo>
                    <a:pt x="734" y="20"/>
                  </a:lnTo>
                  <a:lnTo>
                    <a:pt x="618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31"/>
            <p:cNvSpPr/>
            <p:nvPr/>
          </p:nvSpPr>
          <p:spPr>
            <a:xfrm>
              <a:off x="2260125" y="2182675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fill="none" extrusionOk="0">
                  <a:moveTo>
                    <a:pt x="618" y="1"/>
                  </a:moveTo>
                  <a:lnTo>
                    <a:pt x="618" y="1"/>
                  </a:lnTo>
                  <a:lnTo>
                    <a:pt x="483" y="20"/>
                  </a:lnTo>
                  <a:lnTo>
                    <a:pt x="386" y="59"/>
                  </a:lnTo>
                  <a:lnTo>
                    <a:pt x="271" y="116"/>
                  </a:lnTo>
                  <a:lnTo>
                    <a:pt x="193" y="194"/>
                  </a:lnTo>
                  <a:lnTo>
                    <a:pt x="116" y="271"/>
                  </a:lnTo>
                  <a:lnTo>
                    <a:pt x="58" y="387"/>
                  </a:lnTo>
                  <a:lnTo>
                    <a:pt x="20" y="483"/>
                  </a:lnTo>
                  <a:lnTo>
                    <a:pt x="0" y="618"/>
                  </a:lnTo>
                  <a:lnTo>
                    <a:pt x="0" y="618"/>
                  </a:lnTo>
                  <a:lnTo>
                    <a:pt x="20" y="734"/>
                  </a:lnTo>
                  <a:lnTo>
                    <a:pt x="58" y="850"/>
                  </a:lnTo>
                  <a:lnTo>
                    <a:pt x="116" y="946"/>
                  </a:lnTo>
                  <a:lnTo>
                    <a:pt x="193" y="1043"/>
                  </a:lnTo>
                  <a:lnTo>
                    <a:pt x="271" y="1120"/>
                  </a:lnTo>
                  <a:lnTo>
                    <a:pt x="386" y="1178"/>
                  </a:lnTo>
                  <a:lnTo>
                    <a:pt x="483" y="1217"/>
                  </a:lnTo>
                  <a:lnTo>
                    <a:pt x="618" y="1217"/>
                  </a:lnTo>
                  <a:lnTo>
                    <a:pt x="618" y="1217"/>
                  </a:lnTo>
                  <a:lnTo>
                    <a:pt x="734" y="1217"/>
                  </a:lnTo>
                  <a:lnTo>
                    <a:pt x="850" y="1178"/>
                  </a:lnTo>
                  <a:lnTo>
                    <a:pt x="946" y="1120"/>
                  </a:lnTo>
                  <a:lnTo>
                    <a:pt x="1043" y="1043"/>
                  </a:lnTo>
                  <a:lnTo>
                    <a:pt x="1120" y="946"/>
                  </a:lnTo>
                  <a:lnTo>
                    <a:pt x="1178" y="850"/>
                  </a:lnTo>
                  <a:lnTo>
                    <a:pt x="1216" y="734"/>
                  </a:lnTo>
                  <a:lnTo>
                    <a:pt x="1216" y="618"/>
                  </a:lnTo>
                  <a:lnTo>
                    <a:pt x="1216" y="618"/>
                  </a:lnTo>
                  <a:lnTo>
                    <a:pt x="1216" y="483"/>
                  </a:lnTo>
                  <a:lnTo>
                    <a:pt x="1178" y="387"/>
                  </a:lnTo>
                  <a:lnTo>
                    <a:pt x="1120" y="271"/>
                  </a:lnTo>
                  <a:lnTo>
                    <a:pt x="1043" y="194"/>
                  </a:lnTo>
                  <a:lnTo>
                    <a:pt x="946" y="116"/>
                  </a:lnTo>
                  <a:lnTo>
                    <a:pt x="850" y="59"/>
                  </a:lnTo>
                  <a:lnTo>
                    <a:pt x="734" y="20"/>
                  </a:lnTo>
                  <a:lnTo>
                    <a:pt x="618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31"/>
            <p:cNvSpPr/>
            <p:nvPr/>
          </p:nvSpPr>
          <p:spPr>
            <a:xfrm>
              <a:off x="2255300" y="2346725"/>
              <a:ext cx="27050" cy="9200"/>
            </a:xfrm>
            <a:custGeom>
              <a:avLst/>
              <a:gdLst/>
              <a:ahLst/>
              <a:cxnLst/>
              <a:rect l="l" t="t" r="r" b="b"/>
              <a:pathLst>
                <a:path w="1082" h="368" extrusionOk="0">
                  <a:moveTo>
                    <a:pt x="541" y="1"/>
                  </a:moveTo>
                  <a:lnTo>
                    <a:pt x="464" y="20"/>
                  </a:lnTo>
                  <a:lnTo>
                    <a:pt x="367" y="40"/>
                  </a:lnTo>
                  <a:lnTo>
                    <a:pt x="290" y="59"/>
                  </a:lnTo>
                  <a:lnTo>
                    <a:pt x="213" y="97"/>
                  </a:lnTo>
                  <a:lnTo>
                    <a:pt x="155" y="155"/>
                  </a:lnTo>
                  <a:lnTo>
                    <a:pt x="97" y="213"/>
                  </a:lnTo>
                  <a:lnTo>
                    <a:pt x="39" y="291"/>
                  </a:lnTo>
                  <a:lnTo>
                    <a:pt x="0" y="368"/>
                  </a:lnTo>
                  <a:lnTo>
                    <a:pt x="1081" y="348"/>
                  </a:lnTo>
                  <a:lnTo>
                    <a:pt x="1004" y="213"/>
                  </a:lnTo>
                  <a:lnTo>
                    <a:pt x="869" y="97"/>
                  </a:lnTo>
                  <a:lnTo>
                    <a:pt x="792" y="59"/>
                  </a:lnTo>
                  <a:lnTo>
                    <a:pt x="715" y="40"/>
                  </a:lnTo>
                  <a:lnTo>
                    <a:pt x="637" y="20"/>
                  </a:lnTo>
                  <a:lnTo>
                    <a:pt x="541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31"/>
            <p:cNvSpPr/>
            <p:nvPr/>
          </p:nvSpPr>
          <p:spPr>
            <a:xfrm>
              <a:off x="2255300" y="2346725"/>
              <a:ext cx="27050" cy="9200"/>
            </a:xfrm>
            <a:custGeom>
              <a:avLst/>
              <a:gdLst/>
              <a:ahLst/>
              <a:cxnLst/>
              <a:rect l="l" t="t" r="r" b="b"/>
              <a:pathLst>
                <a:path w="1082" h="368" fill="none" extrusionOk="0">
                  <a:moveTo>
                    <a:pt x="541" y="1"/>
                  </a:moveTo>
                  <a:lnTo>
                    <a:pt x="541" y="1"/>
                  </a:lnTo>
                  <a:lnTo>
                    <a:pt x="464" y="20"/>
                  </a:lnTo>
                  <a:lnTo>
                    <a:pt x="367" y="40"/>
                  </a:lnTo>
                  <a:lnTo>
                    <a:pt x="290" y="59"/>
                  </a:lnTo>
                  <a:lnTo>
                    <a:pt x="213" y="97"/>
                  </a:lnTo>
                  <a:lnTo>
                    <a:pt x="155" y="155"/>
                  </a:lnTo>
                  <a:lnTo>
                    <a:pt x="97" y="213"/>
                  </a:lnTo>
                  <a:lnTo>
                    <a:pt x="39" y="291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1081" y="348"/>
                  </a:lnTo>
                  <a:lnTo>
                    <a:pt x="1081" y="348"/>
                  </a:lnTo>
                  <a:lnTo>
                    <a:pt x="1004" y="213"/>
                  </a:lnTo>
                  <a:lnTo>
                    <a:pt x="869" y="97"/>
                  </a:lnTo>
                  <a:lnTo>
                    <a:pt x="792" y="59"/>
                  </a:lnTo>
                  <a:lnTo>
                    <a:pt x="715" y="40"/>
                  </a:lnTo>
                  <a:lnTo>
                    <a:pt x="637" y="20"/>
                  </a:lnTo>
                  <a:lnTo>
                    <a:pt x="541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31"/>
            <p:cNvSpPr/>
            <p:nvPr/>
          </p:nvSpPr>
          <p:spPr>
            <a:xfrm>
              <a:off x="2311750" y="2270025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599" y="0"/>
                  </a:moveTo>
                  <a:lnTo>
                    <a:pt x="483" y="19"/>
                  </a:lnTo>
                  <a:lnTo>
                    <a:pt x="367" y="58"/>
                  </a:lnTo>
                  <a:lnTo>
                    <a:pt x="271" y="97"/>
                  </a:lnTo>
                  <a:lnTo>
                    <a:pt x="174" y="174"/>
                  </a:lnTo>
                  <a:lnTo>
                    <a:pt x="97" y="270"/>
                  </a:lnTo>
                  <a:lnTo>
                    <a:pt x="39" y="367"/>
                  </a:lnTo>
                  <a:lnTo>
                    <a:pt x="20" y="483"/>
                  </a:lnTo>
                  <a:lnTo>
                    <a:pt x="1" y="598"/>
                  </a:lnTo>
                  <a:lnTo>
                    <a:pt x="20" y="734"/>
                  </a:lnTo>
                  <a:lnTo>
                    <a:pt x="39" y="849"/>
                  </a:lnTo>
                  <a:lnTo>
                    <a:pt x="97" y="946"/>
                  </a:lnTo>
                  <a:lnTo>
                    <a:pt x="174" y="1042"/>
                  </a:lnTo>
                  <a:lnTo>
                    <a:pt x="271" y="1120"/>
                  </a:lnTo>
                  <a:lnTo>
                    <a:pt x="367" y="1158"/>
                  </a:lnTo>
                  <a:lnTo>
                    <a:pt x="483" y="1197"/>
                  </a:lnTo>
                  <a:lnTo>
                    <a:pt x="599" y="1216"/>
                  </a:lnTo>
                  <a:lnTo>
                    <a:pt x="734" y="1197"/>
                  </a:lnTo>
                  <a:lnTo>
                    <a:pt x="850" y="1158"/>
                  </a:lnTo>
                  <a:lnTo>
                    <a:pt x="946" y="1120"/>
                  </a:lnTo>
                  <a:lnTo>
                    <a:pt x="1043" y="1042"/>
                  </a:lnTo>
                  <a:lnTo>
                    <a:pt x="1101" y="946"/>
                  </a:lnTo>
                  <a:lnTo>
                    <a:pt x="1159" y="849"/>
                  </a:lnTo>
                  <a:lnTo>
                    <a:pt x="1197" y="734"/>
                  </a:lnTo>
                  <a:lnTo>
                    <a:pt x="1217" y="598"/>
                  </a:lnTo>
                  <a:lnTo>
                    <a:pt x="1197" y="483"/>
                  </a:lnTo>
                  <a:lnTo>
                    <a:pt x="1159" y="367"/>
                  </a:lnTo>
                  <a:lnTo>
                    <a:pt x="1101" y="270"/>
                  </a:lnTo>
                  <a:lnTo>
                    <a:pt x="1043" y="174"/>
                  </a:lnTo>
                  <a:lnTo>
                    <a:pt x="946" y="97"/>
                  </a:lnTo>
                  <a:lnTo>
                    <a:pt x="850" y="58"/>
                  </a:lnTo>
                  <a:lnTo>
                    <a:pt x="734" y="19"/>
                  </a:lnTo>
                  <a:lnTo>
                    <a:pt x="599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31"/>
            <p:cNvSpPr/>
            <p:nvPr/>
          </p:nvSpPr>
          <p:spPr>
            <a:xfrm>
              <a:off x="2311750" y="2270025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fill="none" extrusionOk="0">
                  <a:moveTo>
                    <a:pt x="599" y="0"/>
                  </a:moveTo>
                  <a:lnTo>
                    <a:pt x="599" y="0"/>
                  </a:lnTo>
                  <a:lnTo>
                    <a:pt x="483" y="19"/>
                  </a:lnTo>
                  <a:lnTo>
                    <a:pt x="367" y="58"/>
                  </a:lnTo>
                  <a:lnTo>
                    <a:pt x="271" y="97"/>
                  </a:lnTo>
                  <a:lnTo>
                    <a:pt x="174" y="174"/>
                  </a:lnTo>
                  <a:lnTo>
                    <a:pt x="97" y="270"/>
                  </a:lnTo>
                  <a:lnTo>
                    <a:pt x="39" y="367"/>
                  </a:lnTo>
                  <a:lnTo>
                    <a:pt x="20" y="483"/>
                  </a:lnTo>
                  <a:lnTo>
                    <a:pt x="1" y="598"/>
                  </a:lnTo>
                  <a:lnTo>
                    <a:pt x="1" y="598"/>
                  </a:lnTo>
                  <a:lnTo>
                    <a:pt x="20" y="734"/>
                  </a:lnTo>
                  <a:lnTo>
                    <a:pt x="39" y="849"/>
                  </a:lnTo>
                  <a:lnTo>
                    <a:pt x="97" y="946"/>
                  </a:lnTo>
                  <a:lnTo>
                    <a:pt x="174" y="1042"/>
                  </a:lnTo>
                  <a:lnTo>
                    <a:pt x="271" y="1120"/>
                  </a:lnTo>
                  <a:lnTo>
                    <a:pt x="367" y="1158"/>
                  </a:lnTo>
                  <a:lnTo>
                    <a:pt x="483" y="1197"/>
                  </a:lnTo>
                  <a:lnTo>
                    <a:pt x="599" y="1216"/>
                  </a:lnTo>
                  <a:lnTo>
                    <a:pt x="599" y="1216"/>
                  </a:lnTo>
                  <a:lnTo>
                    <a:pt x="734" y="1197"/>
                  </a:lnTo>
                  <a:lnTo>
                    <a:pt x="850" y="1158"/>
                  </a:lnTo>
                  <a:lnTo>
                    <a:pt x="946" y="1120"/>
                  </a:lnTo>
                  <a:lnTo>
                    <a:pt x="1043" y="1042"/>
                  </a:lnTo>
                  <a:lnTo>
                    <a:pt x="1101" y="946"/>
                  </a:lnTo>
                  <a:lnTo>
                    <a:pt x="1159" y="849"/>
                  </a:lnTo>
                  <a:lnTo>
                    <a:pt x="1197" y="734"/>
                  </a:lnTo>
                  <a:lnTo>
                    <a:pt x="1217" y="598"/>
                  </a:lnTo>
                  <a:lnTo>
                    <a:pt x="1217" y="598"/>
                  </a:lnTo>
                  <a:lnTo>
                    <a:pt x="1197" y="483"/>
                  </a:lnTo>
                  <a:lnTo>
                    <a:pt x="1159" y="367"/>
                  </a:lnTo>
                  <a:lnTo>
                    <a:pt x="1101" y="270"/>
                  </a:lnTo>
                  <a:lnTo>
                    <a:pt x="1043" y="174"/>
                  </a:lnTo>
                  <a:lnTo>
                    <a:pt x="946" y="97"/>
                  </a:lnTo>
                  <a:lnTo>
                    <a:pt x="850" y="58"/>
                  </a:lnTo>
                  <a:lnTo>
                    <a:pt x="734" y="19"/>
                  </a:lnTo>
                  <a:lnTo>
                    <a:pt x="59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31"/>
            <p:cNvSpPr/>
            <p:nvPr/>
          </p:nvSpPr>
          <p:spPr>
            <a:xfrm>
              <a:off x="2277500" y="2129600"/>
              <a:ext cx="298225" cy="225375"/>
            </a:xfrm>
            <a:custGeom>
              <a:avLst/>
              <a:gdLst/>
              <a:ahLst/>
              <a:cxnLst/>
              <a:rect l="l" t="t" r="r" b="b"/>
              <a:pathLst>
                <a:path w="11929" h="9015" extrusionOk="0">
                  <a:moveTo>
                    <a:pt x="6061" y="1"/>
                  </a:moveTo>
                  <a:lnTo>
                    <a:pt x="5984" y="20"/>
                  </a:lnTo>
                  <a:lnTo>
                    <a:pt x="5829" y="58"/>
                  </a:lnTo>
                  <a:lnTo>
                    <a:pt x="5559" y="194"/>
                  </a:lnTo>
                  <a:lnTo>
                    <a:pt x="5424" y="251"/>
                  </a:lnTo>
                  <a:lnTo>
                    <a:pt x="5308" y="290"/>
                  </a:lnTo>
                  <a:lnTo>
                    <a:pt x="5192" y="290"/>
                  </a:lnTo>
                  <a:lnTo>
                    <a:pt x="5076" y="271"/>
                  </a:lnTo>
                  <a:lnTo>
                    <a:pt x="4864" y="232"/>
                  </a:lnTo>
                  <a:lnTo>
                    <a:pt x="4633" y="174"/>
                  </a:lnTo>
                  <a:lnTo>
                    <a:pt x="4536" y="174"/>
                  </a:lnTo>
                  <a:lnTo>
                    <a:pt x="4420" y="194"/>
                  </a:lnTo>
                  <a:lnTo>
                    <a:pt x="4324" y="232"/>
                  </a:lnTo>
                  <a:lnTo>
                    <a:pt x="4247" y="290"/>
                  </a:lnTo>
                  <a:lnTo>
                    <a:pt x="4073" y="425"/>
                  </a:lnTo>
                  <a:lnTo>
                    <a:pt x="3899" y="580"/>
                  </a:lnTo>
                  <a:lnTo>
                    <a:pt x="3803" y="657"/>
                  </a:lnTo>
                  <a:lnTo>
                    <a:pt x="3725" y="695"/>
                  </a:lnTo>
                  <a:lnTo>
                    <a:pt x="3610" y="734"/>
                  </a:lnTo>
                  <a:lnTo>
                    <a:pt x="3513" y="753"/>
                  </a:lnTo>
                  <a:lnTo>
                    <a:pt x="3281" y="773"/>
                  </a:lnTo>
                  <a:lnTo>
                    <a:pt x="3050" y="792"/>
                  </a:lnTo>
                  <a:lnTo>
                    <a:pt x="2953" y="811"/>
                  </a:lnTo>
                  <a:lnTo>
                    <a:pt x="2857" y="850"/>
                  </a:lnTo>
                  <a:lnTo>
                    <a:pt x="2799" y="888"/>
                  </a:lnTo>
                  <a:lnTo>
                    <a:pt x="2722" y="985"/>
                  </a:lnTo>
                  <a:lnTo>
                    <a:pt x="2645" y="1081"/>
                  </a:lnTo>
                  <a:lnTo>
                    <a:pt x="2509" y="1313"/>
                  </a:lnTo>
                  <a:lnTo>
                    <a:pt x="2432" y="1448"/>
                  </a:lnTo>
                  <a:lnTo>
                    <a:pt x="2316" y="1545"/>
                  </a:lnTo>
                  <a:lnTo>
                    <a:pt x="2181" y="1641"/>
                  </a:lnTo>
                  <a:lnTo>
                    <a:pt x="2046" y="1699"/>
                  </a:lnTo>
                  <a:lnTo>
                    <a:pt x="1757" y="1796"/>
                  </a:lnTo>
                  <a:lnTo>
                    <a:pt x="1641" y="1853"/>
                  </a:lnTo>
                  <a:lnTo>
                    <a:pt x="1525" y="1950"/>
                  </a:lnTo>
                  <a:lnTo>
                    <a:pt x="1467" y="2027"/>
                  </a:lnTo>
                  <a:lnTo>
                    <a:pt x="1429" y="2124"/>
                  </a:lnTo>
                  <a:lnTo>
                    <a:pt x="1351" y="2336"/>
                  </a:lnTo>
                  <a:lnTo>
                    <a:pt x="1293" y="2568"/>
                  </a:lnTo>
                  <a:lnTo>
                    <a:pt x="1255" y="2664"/>
                  </a:lnTo>
                  <a:lnTo>
                    <a:pt x="1216" y="2761"/>
                  </a:lnTo>
                  <a:lnTo>
                    <a:pt x="1139" y="2838"/>
                  </a:lnTo>
                  <a:lnTo>
                    <a:pt x="1062" y="2915"/>
                  </a:lnTo>
                  <a:lnTo>
                    <a:pt x="869" y="3050"/>
                  </a:lnTo>
                  <a:lnTo>
                    <a:pt x="695" y="3185"/>
                  </a:lnTo>
                  <a:lnTo>
                    <a:pt x="618" y="3262"/>
                  </a:lnTo>
                  <a:lnTo>
                    <a:pt x="560" y="3359"/>
                  </a:lnTo>
                  <a:lnTo>
                    <a:pt x="541" y="3455"/>
                  </a:lnTo>
                  <a:lnTo>
                    <a:pt x="521" y="3552"/>
                  </a:lnTo>
                  <a:lnTo>
                    <a:pt x="521" y="3784"/>
                  </a:lnTo>
                  <a:lnTo>
                    <a:pt x="521" y="4015"/>
                  </a:lnTo>
                  <a:lnTo>
                    <a:pt x="521" y="4131"/>
                  </a:lnTo>
                  <a:lnTo>
                    <a:pt x="483" y="4227"/>
                  </a:lnTo>
                  <a:lnTo>
                    <a:pt x="444" y="4324"/>
                  </a:lnTo>
                  <a:lnTo>
                    <a:pt x="386" y="4420"/>
                  </a:lnTo>
                  <a:lnTo>
                    <a:pt x="251" y="4594"/>
                  </a:lnTo>
                  <a:lnTo>
                    <a:pt x="116" y="4787"/>
                  </a:lnTo>
                  <a:lnTo>
                    <a:pt x="78" y="4884"/>
                  </a:lnTo>
                  <a:lnTo>
                    <a:pt x="39" y="4980"/>
                  </a:lnTo>
                  <a:lnTo>
                    <a:pt x="39" y="5077"/>
                  </a:lnTo>
                  <a:lnTo>
                    <a:pt x="58" y="5193"/>
                  </a:lnTo>
                  <a:lnTo>
                    <a:pt x="97" y="5386"/>
                  </a:lnTo>
                  <a:lnTo>
                    <a:pt x="174" y="5617"/>
                  </a:lnTo>
                  <a:lnTo>
                    <a:pt x="213" y="5733"/>
                  </a:lnTo>
                  <a:lnTo>
                    <a:pt x="213" y="5849"/>
                  </a:lnTo>
                  <a:lnTo>
                    <a:pt x="193" y="5945"/>
                  </a:lnTo>
                  <a:lnTo>
                    <a:pt x="174" y="6061"/>
                  </a:lnTo>
                  <a:lnTo>
                    <a:pt x="97" y="6273"/>
                  </a:lnTo>
                  <a:lnTo>
                    <a:pt x="20" y="6486"/>
                  </a:lnTo>
                  <a:lnTo>
                    <a:pt x="0" y="6582"/>
                  </a:lnTo>
                  <a:lnTo>
                    <a:pt x="0" y="6698"/>
                  </a:lnTo>
                  <a:lnTo>
                    <a:pt x="20" y="6794"/>
                  </a:lnTo>
                  <a:lnTo>
                    <a:pt x="58" y="6891"/>
                  </a:lnTo>
                  <a:lnTo>
                    <a:pt x="193" y="7084"/>
                  </a:lnTo>
                  <a:lnTo>
                    <a:pt x="309" y="7277"/>
                  </a:lnTo>
                  <a:lnTo>
                    <a:pt x="367" y="7374"/>
                  </a:lnTo>
                  <a:lnTo>
                    <a:pt x="406" y="7470"/>
                  </a:lnTo>
                  <a:lnTo>
                    <a:pt x="425" y="7567"/>
                  </a:lnTo>
                  <a:lnTo>
                    <a:pt x="425" y="7682"/>
                  </a:lnTo>
                  <a:lnTo>
                    <a:pt x="406" y="7914"/>
                  </a:lnTo>
                  <a:lnTo>
                    <a:pt x="386" y="8146"/>
                  </a:lnTo>
                  <a:lnTo>
                    <a:pt x="406" y="8242"/>
                  </a:lnTo>
                  <a:lnTo>
                    <a:pt x="425" y="8339"/>
                  </a:lnTo>
                  <a:lnTo>
                    <a:pt x="483" y="8435"/>
                  </a:lnTo>
                  <a:lnTo>
                    <a:pt x="560" y="8512"/>
                  </a:lnTo>
                  <a:lnTo>
                    <a:pt x="734" y="8667"/>
                  </a:lnTo>
                  <a:lnTo>
                    <a:pt x="907" y="8821"/>
                  </a:lnTo>
                  <a:lnTo>
                    <a:pt x="985" y="8898"/>
                  </a:lnTo>
                  <a:lnTo>
                    <a:pt x="1043" y="8976"/>
                  </a:lnTo>
                  <a:lnTo>
                    <a:pt x="1062" y="9014"/>
                  </a:lnTo>
                  <a:lnTo>
                    <a:pt x="2008" y="8976"/>
                  </a:lnTo>
                  <a:lnTo>
                    <a:pt x="3050" y="8937"/>
                  </a:lnTo>
                  <a:lnTo>
                    <a:pt x="3031" y="9014"/>
                  </a:lnTo>
                  <a:lnTo>
                    <a:pt x="3088" y="8937"/>
                  </a:lnTo>
                  <a:lnTo>
                    <a:pt x="3880" y="8898"/>
                  </a:lnTo>
                  <a:lnTo>
                    <a:pt x="4883" y="8840"/>
                  </a:lnTo>
                  <a:lnTo>
                    <a:pt x="5868" y="8782"/>
                  </a:lnTo>
                  <a:lnTo>
                    <a:pt x="6794" y="8705"/>
                  </a:lnTo>
                  <a:lnTo>
                    <a:pt x="7682" y="8609"/>
                  </a:lnTo>
                  <a:lnTo>
                    <a:pt x="8512" y="8532"/>
                  </a:lnTo>
                  <a:lnTo>
                    <a:pt x="9265" y="8416"/>
                  </a:lnTo>
                  <a:lnTo>
                    <a:pt x="9979" y="8319"/>
                  </a:lnTo>
                  <a:lnTo>
                    <a:pt x="10616" y="8203"/>
                  </a:lnTo>
                  <a:lnTo>
                    <a:pt x="11407" y="8030"/>
                  </a:lnTo>
                  <a:lnTo>
                    <a:pt x="11407" y="7895"/>
                  </a:lnTo>
                  <a:lnTo>
                    <a:pt x="11446" y="7779"/>
                  </a:lnTo>
                  <a:lnTo>
                    <a:pt x="11484" y="7682"/>
                  </a:lnTo>
                  <a:lnTo>
                    <a:pt x="11542" y="7586"/>
                  </a:lnTo>
                  <a:lnTo>
                    <a:pt x="11677" y="7393"/>
                  </a:lnTo>
                  <a:lnTo>
                    <a:pt x="11812" y="7219"/>
                  </a:lnTo>
                  <a:lnTo>
                    <a:pt x="11851" y="7123"/>
                  </a:lnTo>
                  <a:lnTo>
                    <a:pt x="11890" y="7026"/>
                  </a:lnTo>
                  <a:lnTo>
                    <a:pt x="11890" y="6891"/>
                  </a:lnTo>
                  <a:lnTo>
                    <a:pt x="11870" y="6756"/>
                  </a:lnTo>
                  <a:lnTo>
                    <a:pt x="11793" y="6486"/>
                  </a:lnTo>
                  <a:lnTo>
                    <a:pt x="11735" y="6312"/>
                  </a:lnTo>
                  <a:lnTo>
                    <a:pt x="11716" y="6158"/>
                  </a:lnTo>
                  <a:lnTo>
                    <a:pt x="11735" y="6061"/>
                  </a:lnTo>
                  <a:lnTo>
                    <a:pt x="11755" y="5945"/>
                  </a:lnTo>
                  <a:lnTo>
                    <a:pt x="11832" y="5733"/>
                  </a:lnTo>
                  <a:lnTo>
                    <a:pt x="11909" y="5521"/>
                  </a:lnTo>
                  <a:lnTo>
                    <a:pt x="11928" y="5405"/>
                  </a:lnTo>
                  <a:lnTo>
                    <a:pt x="11928" y="5308"/>
                  </a:lnTo>
                  <a:lnTo>
                    <a:pt x="11909" y="5212"/>
                  </a:lnTo>
                  <a:lnTo>
                    <a:pt x="11870" y="5115"/>
                  </a:lnTo>
                  <a:lnTo>
                    <a:pt x="11755" y="4922"/>
                  </a:lnTo>
                  <a:lnTo>
                    <a:pt x="11619" y="4729"/>
                  </a:lnTo>
                  <a:lnTo>
                    <a:pt x="11562" y="4633"/>
                  </a:lnTo>
                  <a:lnTo>
                    <a:pt x="11523" y="4536"/>
                  </a:lnTo>
                  <a:lnTo>
                    <a:pt x="11504" y="4420"/>
                  </a:lnTo>
                  <a:lnTo>
                    <a:pt x="11504" y="4324"/>
                  </a:lnTo>
                  <a:lnTo>
                    <a:pt x="11523" y="4092"/>
                  </a:lnTo>
                  <a:lnTo>
                    <a:pt x="11542" y="3861"/>
                  </a:lnTo>
                  <a:lnTo>
                    <a:pt x="11523" y="3745"/>
                  </a:lnTo>
                  <a:lnTo>
                    <a:pt x="11504" y="3648"/>
                  </a:lnTo>
                  <a:lnTo>
                    <a:pt x="11446" y="3571"/>
                  </a:lnTo>
                  <a:lnTo>
                    <a:pt x="11369" y="3475"/>
                  </a:lnTo>
                  <a:lnTo>
                    <a:pt x="11214" y="3340"/>
                  </a:lnTo>
                  <a:lnTo>
                    <a:pt x="11021" y="3185"/>
                  </a:lnTo>
                  <a:lnTo>
                    <a:pt x="10944" y="3108"/>
                  </a:lnTo>
                  <a:lnTo>
                    <a:pt x="10886" y="3031"/>
                  </a:lnTo>
                  <a:lnTo>
                    <a:pt x="10847" y="2934"/>
                  </a:lnTo>
                  <a:lnTo>
                    <a:pt x="10809" y="2819"/>
                  </a:lnTo>
                  <a:lnTo>
                    <a:pt x="10770" y="2606"/>
                  </a:lnTo>
                  <a:lnTo>
                    <a:pt x="10712" y="2375"/>
                  </a:lnTo>
                  <a:lnTo>
                    <a:pt x="10674" y="2278"/>
                  </a:lnTo>
                  <a:lnTo>
                    <a:pt x="10616" y="2182"/>
                  </a:lnTo>
                  <a:lnTo>
                    <a:pt x="10539" y="2124"/>
                  </a:lnTo>
                  <a:lnTo>
                    <a:pt x="10442" y="2066"/>
                  </a:lnTo>
                  <a:lnTo>
                    <a:pt x="10249" y="1969"/>
                  </a:lnTo>
                  <a:lnTo>
                    <a:pt x="10037" y="1873"/>
                  </a:lnTo>
                  <a:lnTo>
                    <a:pt x="9940" y="1815"/>
                  </a:lnTo>
                  <a:lnTo>
                    <a:pt x="9844" y="1757"/>
                  </a:lnTo>
                  <a:lnTo>
                    <a:pt x="9786" y="1680"/>
                  </a:lnTo>
                  <a:lnTo>
                    <a:pt x="9709" y="1583"/>
                  </a:lnTo>
                  <a:lnTo>
                    <a:pt x="9612" y="1390"/>
                  </a:lnTo>
                  <a:lnTo>
                    <a:pt x="9496" y="1197"/>
                  </a:lnTo>
                  <a:lnTo>
                    <a:pt x="9438" y="1101"/>
                  </a:lnTo>
                  <a:lnTo>
                    <a:pt x="9342" y="1043"/>
                  </a:lnTo>
                  <a:lnTo>
                    <a:pt x="9265" y="985"/>
                  </a:lnTo>
                  <a:lnTo>
                    <a:pt x="9149" y="946"/>
                  </a:lnTo>
                  <a:lnTo>
                    <a:pt x="8937" y="927"/>
                  </a:lnTo>
                  <a:lnTo>
                    <a:pt x="8705" y="888"/>
                  </a:lnTo>
                  <a:lnTo>
                    <a:pt x="8589" y="869"/>
                  </a:lnTo>
                  <a:lnTo>
                    <a:pt x="8493" y="831"/>
                  </a:lnTo>
                  <a:lnTo>
                    <a:pt x="8416" y="773"/>
                  </a:lnTo>
                  <a:lnTo>
                    <a:pt x="8319" y="715"/>
                  </a:lnTo>
                  <a:lnTo>
                    <a:pt x="8165" y="541"/>
                  </a:lnTo>
                  <a:lnTo>
                    <a:pt x="7991" y="387"/>
                  </a:lnTo>
                  <a:lnTo>
                    <a:pt x="7914" y="329"/>
                  </a:lnTo>
                  <a:lnTo>
                    <a:pt x="7817" y="290"/>
                  </a:lnTo>
                  <a:lnTo>
                    <a:pt x="7682" y="271"/>
                  </a:lnTo>
                  <a:lnTo>
                    <a:pt x="7547" y="271"/>
                  </a:lnTo>
                  <a:lnTo>
                    <a:pt x="7277" y="309"/>
                  </a:lnTo>
                  <a:lnTo>
                    <a:pt x="7103" y="329"/>
                  </a:lnTo>
                  <a:lnTo>
                    <a:pt x="6929" y="329"/>
                  </a:lnTo>
                  <a:lnTo>
                    <a:pt x="6833" y="309"/>
                  </a:lnTo>
                  <a:lnTo>
                    <a:pt x="6736" y="271"/>
                  </a:lnTo>
                  <a:lnTo>
                    <a:pt x="6563" y="155"/>
                  </a:lnTo>
                  <a:lnTo>
                    <a:pt x="6350" y="58"/>
                  </a:lnTo>
                  <a:lnTo>
                    <a:pt x="6235" y="20"/>
                  </a:lnTo>
                  <a:lnTo>
                    <a:pt x="6138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31"/>
            <p:cNvSpPr/>
            <p:nvPr/>
          </p:nvSpPr>
          <p:spPr>
            <a:xfrm>
              <a:off x="2257225" y="2126225"/>
              <a:ext cx="298700" cy="229225"/>
            </a:xfrm>
            <a:custGeom>
              <a:avLst/>
              <a:gdLst/>
              <a:ahLst/>
              <a:cxnLst/>
              <a:rect l="l" t="t" r="r" b="b"/>
              <a:pathLst>
                <a:path w="11948" h="9169" extrusionOk="0">
                  <a:moveTo>
                    <a:pt x="6042" y="0"/>
                  </a:moveTo>
                  <a:lnTo>
                    <a:pt x="5926" y="39"/>
                  </a:lnTo>
                  <a:lnTo>
                    <a:pt x="5714" y="116"/>
                  </a:lnTo>
                  <a:lnTo>
                    <a:pt x="5521" y="232"/>
                  </a:lnTo>
                  <a:lnTo>
                    <a:pt x="5424" y="251"/>
                  </a:lnTo>
                  <a:lnTo>
                    <a:pt x="5308" y="290"/>
                  </a:lnTo>
                  <a:lnTo>
                    <a:pt x="5212" y="290"/>
                  </a:lnTo>
                  <a:lnTo>
                    <a:pt x="5096" y="271"/>
                  </a:lnTo>
                  <a:lnTo>
                    <a:pt x="4865" y="213"/>
                  </a:lnTo>
                  <a:lnTo>
                    <a:pt x="4652" y="174"/>
                  </a:lnTo>
                  <a:lnTo>
                    <a:pt x="4536" y="174"/>
                  </a:lnTo>
                  <a:lnTo>
                    <a:pt x="4440" y="193"/>
                  </a:lnTo>
                  <a:lnTo>
                    <a:pt x="4343" y="232"/>
                  </a:lnTo>
                  <a:lnTo>
                    <a:pt x="4247" y="290"/>
                  </a:lnTo>
                  <a:lnTo>
                    <a:pt x="4073" y="425"/>
                  </a:lnTo>
                  <a:lnTo>
                    <a:pt x="3919" y="579"/>
                  </a:lnTo>
                  <a:lnTo>
                    <a:pt x="3822" y="657"/>
                  </a:lnTo>
                  <a:lnTo>
                    <a:pt x="3726" y="695"/>
                  </a:lnTo>
                  <a:lnTo>
                    <a:pt x="3571" y="734"/>
                  </a:lnTo>
                  <a:lnTo>
                    <a:pt x="3417" y="753"/>
                  </a:lnTo>
                  <a:lnTo>
                    <a:pt x="3127" y="773"/>
                  </a:lnTo>
                  <a:lnTo>
                    <a:pt x="2992" y="811"/>
                  </a:lnTo>
                  <a:lnTo>
                    <a:pt x="2877" y="850"/>
                  </a:lnTo>
                  <a:lnTo>
                    <a:pt x="2780" y="927"/>
                  </a:lnTo>
                  <a:lnTo>
                    <a:pt x="2722" y="1004"/>
                  </a:lnTo>
                  <a:lnTo>
                    <a:pt x="2587" y="1178"/>
                  </a:lnTo>
                  <a:lnTo>
                    <a:pt x="2529" y="1294"/>
                  </a:lnTo>
                  <a:lnTo>
                    <a:pt x="2452" y="1409"/>
                  </a:lnTo>
                  <a:lnTo>
                    <a:pt x="2394" y="1487"/>
                  </a:lnTo>
                  <a:lnTo>
                    <a:pt x="2336" y="1545"/>
                  </a:lnTo>
                  <a:lnTo>
                    <a:pt x="2240" y="1602"/>
                  </a:lnTo>
                  <a:lnTo>
                    <a:pt x="2143" y="1660"/>
                  </a:lnTo>
                  <a:lnTo>
                    <a:pt x="1931" y="1738"/>
                  </a:lnTo>
                  <a:lnTo>
                    <a:pt x="1718" y="1815"/>
                  </a:lnTo>
                  <a:lnTo>
                    <a:pt x="1622" y="1873"/>
                  </a:lnTo>
                  <a:lnTo>
                    <a:pt x="1545" y="1950"/>
                  </a:lnTo>
                  <a:lnTo>
                    <a:pt x="1487" y="2008"/>
                  </a:lnTo>
                  <a:lnTo>
                    <a:pt x="1448" y="2085"/>
                  </a:lnTo>
                  <a:lnTo>
                    <a:pt x="1390" y="2259"/>
                  </a:lnTo>
                  <a:lnTo>
                    <a:pt x="1352" y="2452"/>
                  </a:lnTo>
                  <a:lnTo>
                    <a:pt x="1294" y="2625"/>
                  </a:lnTo>
                  <a:lnTo>
                    <a:pt x="1217" y="2761"/>
                  </a:lnTo>
                  <a:lnTo>
                    <a:pt x="1159" y="2838"/>
                  </a:lnTo>
                  <a:lnTo>
                    <a:pt x="1062" y="2915"/>
                  </a:lnTo>
                  <a:lnTo>
                    <a:pt x="889" y="3050"/>
                  </a:lnTo>
                  <a:lnTo>
                    <a:pt x="715" y="3185"/>
                  </a:lnTo>
                  <a:lnTo>
                    <a:pt x="638" y="3262"/>
                  </a:lnTo>
                  <a:lnTo>
                    <a:pt x="580" y="3359"/>
                  </a:lnTo>
                  <a:lnTo>
                    <a:pt x="541" y="3455"/>
                  </a:lnTo>
                  <a:lnTo>
                    <a:pt x="522" y="3552"/>
                  </a:lnTo>
                  <a:lnTo>
                    <a:pt x="522" y="3648"/>
                  </a:lnTo>
                  <a:lnTo>
                    <a:pt x="522" y="3841"/>
                  </a:lnTo>
                  <a:lnTo>
                    <a:pt x="522" y="4034"/>
                  </a:lnTo>
                  <a:lnTo>
                    <a:pt x="522" y="4131"/>
                  </a:lnTo>
                  <a:lnTo>
                    <a:pt x="502" y="4227"/>
                  </a:lnTo>
                  <a:lnTo>
                    <a:pt x="464" y="4324"/>
                  </a:lnTo>
                  <a:lnTo>
                    <a:pt x="406" y="4420"/>
                  </a:lnTo>
                  <a:lnTo>
                    <a:pt x="271" y="4594"/>
                  </a:lnTo>
                  <a:lnTo>
                    <a:pt x="136" y="4787"/>
                  </a:lnTo>
                  <a:lnTo>
                    <a:pt x="78" y="4884"/>
                  </a:lnTo>
                  <a:lnTo>
                    <a:pt x="59" y="4980"/>
                  </a:lnTo>
                  <a:lnTo>
                    <a:pt x="39" y="5115"/>
                  </a:lnTo>
                  <a:lnTo>
                    <a:pt x="78" y="5250"/>
                  </a:lnTo>
                  <a:lnTo>
                    <a:pt x="155" y="5521"/>
                  </a:lnTo>
                  <a:lnTo>
                    <a:pt x="213" y="5675"/>
                  </a:lnTo>
                  <a:lnTo>
                    <a:pt x="232" y="5849"/>
                  </a:lnTo>
                  <a:lnTo>
                    <a:pt x="213" y="5945"/>
                  </a:lnTo>
                  <a:lnTo>
                    <a:pt x="174" y="6061"/>
                  </a:lnTo>
                  <a:lnTo>
                    <a:pt x="97" y="6273"/>
                  </a:lnTo>
                  <a:lnTo>
                    <a:pt x="20" y="6486"/>
                  </a:lnTo>
                  <a:lnTo>
                    <a:pt x="1" y="6582"/>
                  </a:lnTo>
                  <a:lnTo>
                    <a:pt x="1" y="6698"/>
                  </a:lnTo>
                  <a:lnTo>
                    <a:pt x="39" y="6794"/>
                  </a:lnTo>
                  <a:lnTo>
                    <a:pt x="78" y="6891"/>
                  </a:lnTo>
                  <a:lnTo>
                    <a:pt x="194" y="7084"/>
                  </a:lnTo>
                  <a:lnTo>
                    <a:pt x="329" y="7277"/>
                  </a:lnTo>
                  <a:lnTo>
                    <a:pt x="367" y="7373"/>
                  </a:lnTo>
                  <a:lnTo>
                    <a:pt x="406" y="7470"/>
                  </a:lnTo>
                  <a:lnTo>
                    <a:pt x="425" y="7566"/>
                  </a:lnTo>
                  <a:lnTo>
                    <a:pt x="425" y="7682"/>
                  </a:lnTo>
                  <a:lnTo>
                    <a:pt x="406" y="7914"/>
                  </a:lnTo>
                  <a:lnTo>
                    <a:pt x="406" y="8145"/>
                  </a:lnTo>
                  <a:lnTo>
                    <a:pt x="406" y="8242"/>
                  </a:lnTo>
                  <a:lnTo>
                    <a:pt x="445" y="8338"/>
                  </a:lnTo>
                  <a:lnTo>
                    <a:pt x="502" y="8435"/>
                  </a:lnTo>
                  <a:lnTo>
                    <a:pt x="560" y="8512"/>
                  </a:lnTo>
                  <a:lnTo>
                    <a:pt x="734" y="8667"/>
                  </a:lnTo>
                  <a:lnTo>
                    <a:pt x="908" y="8821"/>
                  </a:lnTo>
                  <a:lnTo>
                    <a:pt x="985" y="8898"/>
                  </a:lnTo>
                  <a:lnTo>
                    <a:pt x="1043" y="8975"/>
                  </a:lnTo>
                  <a:lnTo>
                    <a:pt x="1101" y="9072"/>
                  </a:lnTo>
                  <a:lnTo>
                    <a:pt x="1120" y="9168"/>
                  </a:lnTo>
                  <a:lnTo>
                    <a:pt x="1873" y="9149"/>
                  </a:lnTo>
                  <a:lnTo>
                    <a:pt x="2819" y="9111"/>
                  </a:lnTo>
                  <a:lnTo>
                    <a:pt x="3861" y="9072"/>
                  </a:lnTo>
                  <a:lnTo>
                    <a:pt x="3842" y="9149"/>
                  </a:lnTo>
                  <a:lnTo>
                    <a:pt x="3899" y="9072"/>
                  </a:lnTo>
                  <a:lnTo>
                    <a:pt x="4691" y="9033"/>
                  </a:lnTo>
                  <a:lnTo>
                    <a:pt x="5694" y="8975"/>
                  </a:lnTo>
                  <a:lnTo>
                    <a:pt x="6679" y="8917"/>
                  </a:lnTo>
                  <a:lnTo>
                    <a:pt x="7605" y="8840"/>
                  </a:lnTo>
                  <a:lnTo>
                    <a:pt x="8493" y="8744"/>
                  </a:lnTo>
                  <a:lnTo>
                    <a:pt x="9323" y="8667"/>
                  </a:lnTo>
                  <a:lnTo>
                    <a:pt x="10076" y="8551"/>
                  </a:lnTo>
                  <a:lnTo>
                    <a:pt x="10790" y="8454"/>
                  </a:lnTo>
                  <a:lnTo>
                    <a:pt x="11427" y="8338"/>
                  </a:lnTo>
                  <a:lnTo>
                    <a:pt x="11427" y="8049"/>
                  </a:lnTo>
                  <a:lnTo>
                    <a:pt x="11427" y="7914"/>
                  </a:lnTo>
                  <a:lnTo>
                    <a:pt x="11446" y="7779"/>
                  </a:lnTo>
                  <a:lnTo>
                    <a:pt x="11485" y="7682"/>
                  </a:lnTo>
                  <a:lnTo>
                    <a:pt x="11543" y="7586"/>
                  </a:lnTo>
                  <a:lnTo>
                    <a:pt x="11697" y="7393"/>
                  </a:lnTo>
                  <a:lnTo>
                    <a:pt x="11813" y="7219"/>
                  </a:lnTo>
                  <a:lnTo>
                    <a:pt x="11871" y="7123"/>
                  </a:lnTo>
                  <a:lnTo>
                    <a:pt x="11890" y="7007"/>
                  </a:lnTo>
                  <a:lnTo>
                    <a:pt x="11909" y="6872"/>
                  </a:lnTo>
                  <a:lnTo>
                    <a:pt x="11871" y="6717"/>
                  </a:lnTo>
                  <a:lnTo>
                    <a:pt x="11774" y="6428"/>
                  </a:lnTo>
                  <a:lnTo>
                    <a:pt x="11736" y="6293"/>
                  </a:lnTo>
                  <a:lnTo>
                    <a:pt x="11736" y="6157"/>
                  </a:lnTo>
                  <a:lnTo>
                    <a:pt x="11736" y="6042"/>
                  </a:lnTo>
                  <a:lnTo>
                    <a:pt x="11774" y="5945"/>
                  </a:lnTo>
                  <a:lnTo>
                    <a:pt x="11851" y="5733"/>
                  </a:lnTo>
                  <a:lnTo>
                    <a:pt x="11929" y="5521"/>
                  </a:lnTo>
                  <a:lnTo>
                    <a:pt x="11948" y="5405"/>
                  </a:lnTo>
                  <a:lnTo>
                    <a:pt x="11948" y="5308"/>
                  </a:lnTo>
                  <a:lnTo>
                    <a:pt x="11929" y="5212"/>
                  </a:lnTo>
                  <a:lnTo>
                    <a:pt x="11871" y="5096"/>
                  </a:lnTo>
                  <a:lnTo>
                    <a:pt x="11755" y="4922"/>
                  </a:lnTo>
                  <a:lnTo>
                    <a:pt x="11620" y="4729"/>
                  </a:lnTo>
                  <a:lnTo>
                    <a:pt x="11581" y="4633"/>
                  </a:lnTo>
                  <a:lnTo>
                    <a:pt x="11543" y="4536"/>
                  </a:lnTo>
                  <a:lnTo>
                    <a:pt x="11523" y="4420"/>
                  </a:lnTo>
                  <a:lnTo>
                    <a:pt x="11523" y="4305"/>
                  </a:lnTo>
                  <a:lnTo>
                    <a:pt x="11543" y="4092"/>
                  </a:lnTo>
                  <a:lnTo>
                    <a:pt x="11543" y="3861"/>
                  </a:lnTo>
                  <a:lnTo>
                    <a:pt x="11543" y="3745"/>
                  </a:lnTo>
                  <a:lnTo>
                    <a:pt x="11504" y="3648"/>
                  </a:lnTo>
                  <a:lnTo>
                    <a:pt x="11446" y="3571"/>
                  </a:lnTo>
                  <a:lnTo>
                    <a:pt x="11388" y="3475"/>
                  </a:lnTo>
                  <a:lnTo>
                    <a:pt x="11215" y="3340"/>
                  </a:lnTo>
                  <a:lnTo>
                    <a:pt x="11041" y="3185"/>
                  </a:lnTo>
                  <a:lnTo>
                    <a:pt x="10964" y="3108"/>
                  </a:lnTo>
                  <a:lnTo>
                    <a:pt x="10906" y="3011"/>
                  </a:lnTo>
                  <a:lnTo>
                    <a:pt x="10848" y="2934"/>
                  </a:lnTo>
                  <a:lnTo>
                    <a:pt x="10809" y="2818"/>
                  </a:lnTo>
                  <a:lnTo>
                    <a:pt x="10771" y="2606"/>
                  </a:lnTo>
                  <a:lnTo>
                    <a:pt x="10713" y="2374"/>
                  </a:lnTo>
                  <a:lnTo>
                    <a:pt x="10674" y="2278"/>
                  </a:lnTo>
                  <a:lnTo>
                    <a:pt x="10616" y="2181"/>
                  </a:lnTo>
                  <a:lnTo>
                    <a:pt x="10539" y="2124"/>
                  </a:lnTo>
                  <a:lnTo>
                    <a:pt x="10462" y="2066"/>
                  </a:lnTo>
                  <a:lnTo>
                    <a:pt x="10249" y="1969"/>
                  </a:lnTo>
                  <a:lnTo>
                    <a:pt x="10037" y="1873"/>
                  </a:lnTo>
                  <a:lnTo>
                    <a:pt x="9941" y="1815"/>
                  </a:lnTo>
                  <a:lnTo>
                    <a:pt x="9863" y="1757"/>
                  </a:lnTo>
                  <a:lnTo>
                    <a:pt x="9786" y="1680"/>
                  </a:lnTo>
                  <a:lnTo>
                    <a:pt x="9728" y="1583"/>
                  </a:lnTo>
                  <a:lnTo>
                    <a:pt x="9613" y="1390"/>
                  </a:lnTo>
                  <a:lnTo>
                    <a:pt x="9516" y="1178"/>
                  </a:lnTo>
                  <a:lnTo>
                    <a:pt x="9439" y="1101"/>
                  </a:lnTo>
                  <a:lnTo>
                    <a:pt x="9362" y="1023"/>
                  </a:lnTo>
                  <a:lnTo>
                    <a:pt x="9265" y="985"/>
                  </a:lnTo>
                  <a:lnTo>
                    <a:pt x="9169" y="946"/>
                  </a:lnTo>
                  <a:lnTo>
                    <a:pt x="8937" y="927"/>
                  </a:lnTo>
                  <a:lnTo>
                    <a:pt x="8725" y="888"/>
                  </a:lnTo>
                  <a:lnTo>
                    <a:pt x="8609" y="869"/>
                  </a:lnTo>
                  <a:lnTo>
                    <a:pt x="8512" y="830"/>
                  </a:lnTo>
                  <a:lnTo>
                    <a:pt x="8397" y="753"/>
                  </a:lnTo>
                  <a:lnTo>
                    <a:pt x="8281" y="657"/>
                  </a:lnTo>
                  <a:lnTo>
                    <a:pt x="8088" y="444"/>
                  </a:lnTo>
                  <a:lnTo>
                    <a:pt x="7953" y="348"/>
                  </a:lnTo>
                  <a:lnTo>
                    <a:pt x="7818" y="290"/>
                  </a:lnTo>
                  <a:lnTo>
                    <a:pt x="7721" y="271"/>
                  </a:lnTo>
                  <a:lnTo>
                    <a:pt x="7605" y="271"/>
                  </a:lnTo>
                  <a:lnTo>
                    <a:pt x="7374" y="290"/>
                  </a:lnTo>
                  <a:lnTo>
                    <a:pt x="7161" y="329"/>
                  </a:lnTo>
                  <a:lnTo>
                    <a:pt x="6949" y="329"/>
                  </a:lnTo>
                  <a:lnTo>
                    <a:pt x="6795" y="271"/>
                  </a:lnTo>
                  <a:lnTo>
                    <a:pt x="6640" y="193"/>
                  </a:lnTo>
                  <a:lnTo>
                    <a:pt x="6389" y="58"/>
                  </a:lnTo>
                  <a:lnTo>
                    <a:pt x="6273" y="20"/>
                  </a:lnTo>
                  <a:lnTo>
                    <a:pt x="613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31"/>
            <p:cNvSpPr/>
            <p:nvPr/>
          </p:nvSpPr>
          <p:spPr>
            <a:xfrm>
              <a:off x="2354225" y="2172550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579" y="0"/>
                  </a:moveTo>
                  <a:lnTo>
                    <a:pt x="463" y="20"/>
                  </a:lnTo>
                  <a:lnTo>
                    <a:pt x="348" y="58"/>
                  </a:lnTo>
                  <a:lnTo>
                    <a:pt x="251" y="116"/>
                  </a:lnTo>
                  <a:lnTo>
                    <a:pt x="174" y="193"/>
                  </a:lnTo>
                  <a:lnTo>
                    <a:pt x="97" y="271"/>
                  </a:lnTo>
                  <a:lnTo>
                    <a:pt x="39" y="386"/>
                  </a:lnTo>
                  <a:lnTo>
                    <a:pt x="0" y="502"/>
                  </a:lnTo>
                  <a:lnTo>
                    <a:pt x="0" y="618"/>
                  </a:lnTo>
                  <a:lnTo>
                    <a:pt x="19" y="734"/>
                  </a:lnTo>
                  <a:lnTo>
                    <a:pt x="58" y="850"/>
                  </a:lnTo>
                  <a:lnTo>
                    <a:pt x="116" y="946"/>
                  </a:lnTo>
                  <a:lnTo>
                    <a:pt x="193" y="1043"/>
                  </a:lnTo>
                  <a:lnTo>
                    <a:pt x="270" y="1120"/>
                  </a:lnTo>
                  <a:lnTo>
                    <a:pt x="386" y="1178"/>
                  </a:lnTo>
                  <a:lnTo>
                    <a:pt x="502" y="1197"/>
                  </a:lnTo>
                  <a:lnTo>
                    <a:pt x="618" y="1216"/>
                  </a:lnTo>
                  <a:lnTo>
                    <a:pt x="734" y="1197"/>
                  </a:lnTo>
                  <a:lnTo>
                    <a:pt x="849" y="1158"/>
                  </a:lnTo>
                  <a:lnTo>
                    <a:pt x="946" y="1101"/>
                  </a:lnTo>
                  <a:lnTo>
                    <a:pt x="1042" y="1023"/>
                  </a:lnTo>
                  <a:lnTo>
                    <a:pt x="1120" y="927"/>
                  </a:lnTo>
                  <a:lnTo>
                    <a:pt x="1178" y="830"/>
                  </a:lnTo>
                  <a:lnTo>
                    <a:pt x="1197" y="714"/>
                  </a:lnTo>
                  <a:lnTo>
                    <a:pt x="1216" y="579"/>
                  </a:lnTo>
                  <a:lnTo>
                    <a:pt x="1197" y="464"/>
                  </a:lnTo>
                  <a:lnTo>
                    <a:pt x="1158" y="348"/>
                  </a:lnTo>
                  <a:lnTo>
                    <a:pt x="1100" y="251"/>
                  </a:lnTo>
                  <a:lnTo>
                    <a:pt x="1023" y="174"/>
                  </a:lnTo>
                  <a:lnTo>
                    <a:pt x="927" y="97"/>
                  </a:lnTo>
                  <a:lnTo>
                    <a:pt x="830" y="39"/>
                  </a:lnTo>
                  <a:lnTo>
                    <a:pt x="7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31"/>
            <p:cNvSpPr/>
            <p:nvPr/>
          </p:nvSpPr>
          <p:spPr>
            <a:xfrm>
              <a:off x="2398600" y="2256025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580" y="0"/>
                  </a:moveTo>
                  <a:lnTo>
                    <a:pt x="464" y="20"/>
                  </a:lnTo>
                  <a:lnTo>
                    <a:pt x="368" y="58"/>
                  </a:lnTo>
                  <a:lnTo>
                    <a:pt x="252" y="116"/>
                  </a:lnTo>
                  <a:lnTo>
                    <a:pt x="175" y="193"/>
                  </a:lnTo>
                  <a:lnTo>
                    <a:pt x="97" y="271"/>
                  </a:lnTo>
                  <a:lnTo>
                    <a:pt x="39" y="386"/>
                  </a:lnTo>
                  <a:lnTo>
                    <a:pt x="1" y="502"/>
                  </a:lnTo>
                  <a:lnTo>
                    <a:pt x="1" y="618"/>
                  </a:lnTo>
                  <a:lnTo>
                    <a:pt x="20" y="734"/>
                  </a:lnTo>
                  <a:lnTo>
                    <a:pt x="59" y="850"/>
                  </a:lnTo>
                  <a:lnTo>
                    <a:pt x="117" y="946"/>
                  </a:lnTo>
                  <a:lnTo>
                    <a:pt x="194" y="1043"/>
                  </a:lnTo>
                  <a:lnTo>
                    <a:pt x="290" y="1120"/>
                  </a:lnTo>
                  <a:lnTo>
                    <a:pt x="387" y="1178"/>
                  </a:lnTo>
                  <a:lnTo>
                    <a:pt x="503" y="1197"/>
                  </a:lnTo>
                  <a:lnTo>
                    <a:pt x="618" y="1216"/>
                  </a:lnTo>
                  <a:lnTo>
                    <a:pt x="754" y="1197"/>
                  </a:lnTo>
                  <a:lnTo>
                    <a:pt x="850" y="1158"/>
                  </a:lnTo>
                  <a:lnTo>
                    <a:pt x="966" y="1101"/>
                  </a:lnTo>
                  <a:lnTo>
                    <a:pt x="1043" y="1023"/>
                  </a:lnTo>
                  <a:lnTo>
                    <a:pt x="1120" y="927"/>
                  </a:lnTo>
                  <a:lnTo>
                    <a:pt x="1178" y="830"/>
                  </a:lnTo>
                  <a:lnTo>
                    <a:pt x="1197" y="715"/>
                  </a:lnTo>
                  <a:lnTo>
                    <a:pt x="1217" y="579"/>
                  </a:lnTo>
                  <a:lnTo>
                    <a:pt x="1197" y="464"/>
                  </a:lnTo>
                  <a:lnTo>
                    <a:pt x="1159" y="348"/>
                  </a:lnTo>
                  <a:lnTo>
                    <a:pt x="1101" y="251"/>
                  </a:lnTo>
                  <a:lnTo>
                    <a:pt x="1024" y="174"/>
                  </a:lnTo>
                  <a:lnTo>
                    <a:pt x="927" y="97"/>
                  </a:lnTo>
                  <a:lnTo>
                    <a:pt x="831" y="39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31"/>
            <p:cNvSpPr/>
            <p:nvPr/>
          </p:nvSpPr>
          <p:spPr>
            <a:xfrm>
              <a:off x="2454100" y="2190875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599" y="1"/>
                  </a:moveTo>
                  <a:lnTo>
                    <a:pt x="483" y="20"/>
                  </a:lnTo>
                  <a:lnTo>
                    <a:pt x="367" y="59"/>
                  </a:lnTo>
                  <a:lnTo>
                    <a:pt x="271" y="117"/>
                  </a:lnTo>
                  <a:lnTo>
                    <a:pt x="174" y="175"/>
                  </a:lnTo>
                  <a:lnTo>
                    <a:pt x="97" y="271"/>
                  </a:lnTo>
                  <a:lnTo>
                    <a:pt x="58" y="387"/>
                  </a:lnTo>
                  <a:lnTo>
                    <a:pt x="20" y="503"/>
                  </a:lnTo>
                  <a:lnTo>
                    <a:pt x="0" y="618"/>
                  </a:lnTo>
                  <a:lnTo>
                    <a:pt x="20" y="734"/>
                  </a:lnTo>
                  <a:lnTo>
                    <a:pt x="58" y="850"/>
                  </a:lnTo>
                  <a:lnTo>
                    <a:pt x="116" y="947"/>
                  </a:lnTo>
                  <a:lnTo>
                    <a:pt x="193" y="1043"/>
                  </a:lnTo>
                  <a:lnTo>
                    <a:pt x="290" y="1120"/>
                  </a:lnTo>
                  <a:lnTo>
                    <a:pt x="386" y="1159"/>
                  </a:lnTo>
                  <a:lnTo>
                    <a:pt x="522" y="1197"/>
                  </a:lnTo>
                  <a:lnTo>
                    <a:pt x="637" y="1217"/>
                  </a:lnTo>
                  <a:lnTo>
                    <a:pt x="753" y="1197"/>
                  </a:lnTo>
                  <a:lnTo>
                    <a:pt x="869" y="1159"/>
                  </a:lnTo>
                  <a:lnTo>
                    <a:pt x="965" y="1101"/>
                  </a:lnTo>
                  <a:lnTo>
                    <a:pt x="1062" y="1024"/>
                  </a:lnTo>
                  <a:lnTo>
                    <a:pt x="1120" y="927"/>
                  </a:lnTo>
                  <a:lnTo>
                    <a:pt x="1178" y="831"/>
                  </a:lnTo>
                  <a:lnTo>
                    <a:pt x="1216" y="715"/>
                  </a:lnTo>
                  <a:lnTo>
                    <a:pt x="1216" y="580"/>
                  </a:lnTo>
                  <a:lnTo>
                    <a:pt x="1197" y="464"/>
                  </a:lnTo>
                  <a:lnTo>
                    <a:pt x="1178" y="348"/>
                  </a:lnTo>
                  <a:lnTo>
                    <a:pt x="1120" y="252"/>
                  </a:lnTo>
                  <a:lnTo>
                    <a:pt x="1043" y="155"/>
                  </a:lnTo>
                  <a:lnTo>
                    <a:pt x="946" y="97"/>
                  </a:lnTo>
                  <a:lnTo>
                    <a:pt x="830" y="39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31"/>
            <p:cNvSpPr/>
            <p:nvPr/>
          </p:nvSpPr>
          <p:spPr>
            <a:xfrm>
              <a:off x="2490300" y="2285450"/>
              <a:ext cx="30400" cy="30425"/>
            </a:xfrm>
            <a:custGeom>
              <a:avLst/>
              <a:gdLst/>
              <a:ahLst/>
              <a:cxnLst/>
              <a:rect l="l" t="t" r="r" b="b"/>
              <a:pathLst>
                <a:path w="1216" h="1217" extrusionOk="0">
                  <a:moveTo>
                    <a:pt x="579" y="1"/>
                  </a:moveTo>
                  <a:lnTo>
                    <a:pt x="463" y="20"/>
                  </a:lnTo>
                  <a:lnTo>
                    <a:pt x="347" y="59"/>
                  </a:lnTo>
                  <a:lnTo>
                    <a:pt x="251" y="117"/>
                  </a:lnTo>
                  <a:lnTo>
                    <a:pt x="174" y="194"/>
                  </a:lnTo>
                  <a:lnTo>
                    <a:pt x="97" y="271"/>
                  </a:lnTo>
                  <a:lnTo>
                    <a:pt x="39" y="387"/>
                  </a:lnTo>
                  <a:lnTo>
                    <a:pt x="0" y="503"/>
                  </a:lnTo>
                  <a:lnTo>
                    <a:pt x="0" y="618"/>
                  </a:lnTo>
                  <a:lnTo>
                    <a:pt x="19" y="734"/>
                  </a:lnTo>
                  <a:lnTo>
                    <a:pt x="58" y="850"/>
                  </a:lnTo>
                  <a:lnTo>
                    <a:pt x="116" y="947"/>
                  </a:lnTo>
                  <a:lnTo>
                    <a:pt x="193" y="1043"/>
                  </a:lnTo>
                  <a:lnTo>
                    <a:pt x="270" y="1120"/>
                  </a:lnTo>
                  <a:lnTo>
                    <a:pt x="386" y="1178"/>
                  </a:lnTo>
                  <a:lnTo>
                    <a:pt x="502" y="1197"/>
                  </a:lnTo>
                  <a:lnTo>
                    <a:pt x="618" y="1217"/>
                  </a:lnTo>
                  <a:lnTo>
                    <a:pt x="753" y="1197"/>
                  </a:lnTo>
                  <a:lnTo>
                    <a:pt x="849" y="1159"/>
                  </a:lnTo>
                  <a:lnTo>
                    <a:pt x="965" y="1101"/>
                  </a:lnTo>
                  <a:lnTo>
                    <a:pt x="1042" y="1024"/>
                  </a:lnTo>
                  <a:lnTo>
                    <a:pt x="1119" y="927"/>
                  </a:lnTo>
                  <a:lnTo>
                    <a:pt x="1177" y="831"/>
                  </a:lnTo>
                  <a:lnTo>
                    <a:pt x="1197" y="715"/>
                  </a:lnTo>
                  <a:lnTo>
                    <a:pt x="1216" y="580"/>
                  </a:lnTo>
                  <a:lnTo>
                    <a:pt x="1197" y="464"/>
                  </a:lnTo>
                  <a:lnTo>
                    <a:pt x="1158" y="348"/>
                  </a:lnTo>
                  <a:lnTo>
                    <a:pt x="1100" y="252"/>
                  </a:lnTo>
                  <a:lnTo>
                    <a:pt x="1023" y="174"/>
                  </a:lnTo>
                  <a:lnTo>
                    <a:pt x="926" y="97"/>
                  </a:lnTo>
                  <a:lnTo>
                    <a:pt x="830" y="39"/>
                  </a:lnTo>
                  <a:lnTo>
                    <a:pt x="71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31"/>
            <p:cNvSpPr/>
            <p:nvPr/>
          </p:nvSpPr>
          <p:spPr>
            <a:xfrm>
              <a:off x="2288600" y="2243000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599" y="0"/>
                  </a:moveTo>
                  <a:lnTo>
                    <a:pt x="483" y="20"/>
                  </a:lnTo>
                  <a:lnTo>
                    <a:pt x="367" y="58"/>
                  </a:lnTo>
                  <a:lnTo>
                    <a:pt x="270" y="116"/>
                  </a:lnTo>
                  <a:lnTo>
                    <a:pt x="174" y="193"/>
                  </a:lnTo>
                  <a:lnTo>
                    <a:pt x="97" y="290"/>
                  </a:lnTo>
                  <a:lnTo>
                    <a:pt x="39" y="386"/>
                  </a:lnTo>
                  <a:lnTo>
                    <a:pt x="20" y="502"/>
                  </a:lnTo>
                  <a:lnTo>
                    <a:pt x="0" y="637"/>
                  </a:lnTo>
                  <a:lnTo>
                    <a:pt x="20" y="753"/>
                  </a:lnTo>
                  <a:lnTo>
                    <a:pt x="58" y="869"/>
                  </a:lnTo>
                  <a:lnTo>
                    <a:pt x="116" y="965"/>
                  </a:lnTo>
                  <a:lnTo>
                    <a:pt x="193" y="1043"/>
                  </a:lnTo>
                  <a:lnTo>
                    <a:pt x="290" y="1120"/>
                  </a:lnTo>
                  <a:lnTo>
                    <a:pt x="386" y="1178"/>
                  </a:lnTo>
                  <a:lnTo>
                    <a:pt x="502" y="1216"/>
                  </a:lnTo>
                  <a:lnTo>
                    <a:pt x="637" y="1216"/>
                  </a:lnTo>
                  <a:lnTo>
                    <a:pt x="753" y="1197"/>
                  </a:lnTo>
                  <a:lnTo>
                    <a:pt x="869" y="1158"/>
                  </a:lnTo>
                  <a:lnTo>
                    <a:pt x="965" y="1100"/>
                  </a:lnTo>
                  <a:lnTo>
                    <a:pt x="1042" y="1023"/>
                  </a:lnTo>
                  <a:lnTo>
                    <a:pt x="1120" y="946"/>
                  </a:lnTo>
                  <a:lnTo>
                    <a:pt x="1178" y="830"/>
                  </a:lnTo>
                  <a:lnTo>
                    <a:pt x="1216" y="714"/>
                  </a:lnTo>
                  <a:lnTo>
                    <a:pt x="1216" y="599"/>
                  </a:lnTo>
                  <a:lnTo>
                    <a:pt x="1197" y="483"/>
                  </a:lnTo>
                  <a:lnTo>
                    <a:pt x="1158" y="367"/>
                  </a:lnTo>
                  <a:lnTo>
                    <a:pt x="1100" y="271"/>
                  </a:lnTo>
                  <a:lnTo>
                    <a:pt x="1023" y="174"/>
                  </a:lnTo>
                  <a:lnTo>
                    <a:pt x="946" y="97"/>
                  </a:lnTo>
                  <a:lnTo>
                    <a:pt x="830" y="39"/>
                  </a:lnTo>
                  <a:lnTo>
                    <a:pt x="714" y="20"/>
                  </a:lnTo>
                  <a:lnTo>
                    <a:pt x="59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31"/>
            <p:cNvSpPr/>
            <p:nvPr/>
          </p:nvSpPr>
          <p:spPr>
            <a:xfrm>
              <a:off x="2325750" y="2331300"/>
              <a:ext cx="30425" cy="23675"/>
            </a:xfrm>
            <a:custGeom>
              <a:avLst/>
              <a:gdLst/>
              <a:ahLst/>
              <a:cxnLst/>
              <a:rect l="l" t="t" r="r" b="b"/>
              <a:pathLst>
                <a:path w="1217" h="947" extrusionOk="0">
                  <a:moveTo>
                    <a:pt x="579" y="0"/>
                  </a:moveTo>
                  <a:lnTo>
                    <a:pt x="464" y="20"/>
                  </a:lnTo>
                  <a:lnTo>
                    <a:pt x="367" y="58"/>
                  </a:lnTo>
                  <a:lnTo>
                    <a:pt x="251" y="116"/>
                  </a:lnTo>
                  <a:lnTo>
                    <a:pt x="174" y="193"/>
                  </a:lnTo>
                  <a:lnTo>
                    <a:pt x="97" y="290"/>
                  </a:lnTo>
                  <a:lnTo>
                    <a:pt x="39" y="386"/>
                  </a:lnTo>
                  <a:lnTo>
                    <a:pt x="20" y="502"/>
                  </a:lnTo>
                  <a:lnTo>
                    <a:pt x="0" y="618"/>
                  </a:lnTo>
                  <a:lnTo>
                    <a:pt x="20" y="714"/>
                  </a:lnTo>
                  <a:lnTo>
                    <a:pt x="39" y="830"/>
                  </a:lnTo>
                  <a:lnTo>
                    <a:pt x="78" y="908"/>
                  </a:lnTo>
                  <a:lnTo>
                    <a:pt x="1120" y="869"/>
                  </a:lnTo>
                  <a:lnTo>
                    <a:pt x="1101" y="946"/>
                  </a:lnTo>
                  <a:lnTo>
                    <a:pt x="1158" y="869"/>
                  </a:lnTo>
                  <a:lnTo>
                    <a:pt x="1178" y="792"/>
                  </a:lnTo>
                  <a:lnTo>
                    <a:pt x="1197" y="714"/>
                  </a:lnTo>
                  <a:lnTo>
                    <a:pt x="1216" y="541"/>
                  </a:lnTo>
                  <a:lnTo>
                    <a:pt x="1178" y="386"/>
                  </a:lnTo>
                  <a:lnTo>
                    <a:pt x="1101" y="251"/>
                  </a:lnTo>
                  <a:lnTo>
                    <a:pt x="1004" y="135"/>
                  </a:lnTo>
                  <a:lnTo>
                    <a:pt x="869" y="58"/>
                  </a:lnTo>
                  <a:lnTo>
                    <a:pt x="715" y="20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31"/>
            <p:cNvSpPr/>
            <p:nvPr/>
          </p:nvSpPr>
          <p:spPr>
            <a:xfrm>
              <a:off x="1898225" y="2153250"/>
              <a:ext cx="300150" cy="202200"/>
            </a:xfrm>
            <a:custGeom>
              <a:avLst/>
              <a:gdLst/>
              <a:ahLst/>
              <a:cxnLst/>
              <a:rect l="l" t="t" r="r" b="b"/>
              <a:pathLst>
                <a:path w="12006" h="8088" extrusionOk="0">
                  <a:moveTo>
                    <a:pt x="5154" y="0"/>
                  </a:moveTo>
                  <a:lnTo>
                    <a:pt x="5077" y="20"/>
                  </a:lnTo>
                  <a:lnTo>
                    <a:pt x="5000" y="39"/>
                  </a:lnTo>
                  <a:lnTo>
                    <a:pt x="4865" y="116"/>
                  </a:lnTo>
                  <a:lnTo>
                    <a:pt x="4633" y="290"/>
                  </a:lnTo>
                  <a:lnTo>
                    <a:pt x="4498" y="367"/>
                  </a:lnTo>
                  <a:lnTo>
                    <a:pt x="4382" y="425"/>
                  </a:lnTo>
                  <a:lnTo>
                    <a:pt x="4266" y="444"/>
                  </a:lnTo>
                  <a:lnTo>
                    <a:pt x="3610" y="444"/>
                  </a:lnTo>
                  <a:lnTo>
                    <a:pt x="3514" y="483"/>
                  </a:lnTo>
                  <a:lnTo>
                    <a:pt x="3417" y="541"/>
                  </a:lnTo>
                  <a:lnTo>
                    <a:pt x="3340" y="599"/>
                  </a:lnTo>
                  <a:lnTo>
                    <a:pt x="3185" y="772"/>
                  </a:lnTo>
                  <a:lnTo>
                    <a:pt x="3050" y="965"/>
                  </a:lnTo>
                  <a:lnTo>
                    <a:pt x="2973" y="1043"/>
                  </a:lnTo>
                  <a:lnTo>
                    <a:pt x="2896" y="1100"/>
                  </a:lnTo>
                  <a:lnTo>
                    <a:pt x="2799" y="1158"/>
                  </a:lnTo>
                  <a:lnTo>
                    <a:pt x="2684" y="1197"/>
                  </a:lnTo>
                  <a:lnTo>
                    <a:pt x="2471" y="1255"/>
                  </a:lnTo>
                  <a:lnTo>
                    <a:pt x="2259" y="1313"/>
                  </a:lnTo>
                  <a:lnTo>
                    <a:pt x="2162" y="1351"/>
                  </a:lnTo>
                  <a:lnTo>
                    <a:pt x="2066" y="1409"/>
                  </a:lnTo>
                  <a:lnTo>
                    <a:pt x="1989" y="1486"/>
                  </a:lnTo>
                  <a:lnTo>
                    <a:pt x="1931" y="1583"/>
                  </a:lnTo>
                  <a:lnTo>
                    <a:pt x="1854" y="1776"/>
                  </a:lnTo>
                  <a:lnTo>
                    <a:pt x="1757" y="1988"/>
                  </a:lnTo>
                  <a:lnTo>
                    <a:pt x="1719" y="2085"/>
                  </a:lnTo>
                  <a:lnTo>
                    <a:pt x="1661" y="2181"/>
                  </a:lnTo>
                  <a:lnTo>
                    <a:pt x="1583" y="2259"/>
                  </a:lnTo>
                  <a:lnTo>
                    <a:pt x="1487" y="2316"/>
                  </a:lnTo>
                  <a:lnTo>
                    <a:pt x="1294" y="2432"/>
                  </a:lnTo>
                  <a:lnTo>
                    <a:pt x="1101" y="2548"/>
                  </a:lnTo>
                  <a:lnTo>
                    <a:pt x="1004" y="2625"/>
                  </a:lnTo>
                  <a:lnTo>
                    <a:pt x="947" y="2702"/>
                  </a:lnTo>
                  <a:lnTo>
                    <a:pt x="908" y="2799"/>
                  </a:lnTo>
                  <a:lnTo>
                    <a:pt x="869" y="2895"/>
                  </a:lnTo>
                  <a:lnTo>
                    <a:pt x="850" y="3127"/>
                  </a:lnTo>
                  <a:lnTo>
                    <a:pt x="831" y="3359"/>
                  </a:lnTo>
                  <a:lnTo>
                    <a:pt x="811" y="3455"/>
                  </a:lnTo>
                  <a:lnTo>
                    <a:pt x="773" y="3552"/>
                  </a:lnTo>
                  <a:lnTo>
                    <a:pt x="715" y="3648"/>
                  </a:lnTo>
                  <a:lnTo>
                    <a:pt x="638" y="3725"/>
                  </a:lnTo>
                  <a:lnTo>
                    <a:pt x="483" y="3899"/>
                  </a:lnTo>
                  <a:lnTo>
                    <a:pt x="329" y="4073"/>
                  </a:lnTo>
                  <a:lnTo>
                    <a:pt x="271" y="4150"/>
                  </a:lnTo>
                  <a:lnTo>
                    <a:pt x="232" y="4247"/>
                  </a:lnTo>
                  <a:lnTo>
                    <a:pt x="213" y="4362"/>
                  </a:lnTo>
                  <a:lnTo>
                    <a:pt x="213" y="4459"/>
                  </a:lnTo>
                  <a:lnTo>
                    <a:pt x="252" y="4690"/>
                  </a:lnTo>
                  <a:lnTo>
                    <a:pt x="310" y="4903"/>
                  </a:lnTo>
                  <a:lnTo>
                    <a:pt x="310" y="5019"/>
                  </a:lnTo>
                  <a:lnTo>
                    <a:pt x="310" y="5134"/>
                  </a:lnTo>
                  <a:lnTo>
                    <a:pt x="290" y="5231"/>
                  </a:lnTo>
                  <a:lnTo>
                    <a:pt x="252" y="5308"/>
                  </a:lnTo>
                  <a:lnTo>
                    <a:pt x="78" y="5636"/>
                  </a:lnTo>
                  <a:lnTo>
                    <a:pt x="20" y="5791"/>
                  </a:lnTo>
                  <a:lnTo>
                    <a:pt x="1" y="5868"/>
                  </a:lnTo>
                  <a:lnTo>
                    <a:pt x="1" y="5945"/>
                  </a:lnTo>
                  <a:lnTo>
                    <a:pt x="1" y="6061"/>
                  </a:lnTo>
                  <a:lnTo>
                    <a:pt x="39" y="6157"/>
                  </a:lnTo>
                  <a:lnTo>
                    <a:pt x="136" y="6370"/>
                  </a:lnTo>
                  <a:lnTo>
                    <a:pt x="232" y="6563"/>
                  </a:lnTo>
                  <a:lnTo>
                    <a:pt x="290" y="6659"/>
                  </a:lnTo>
                  <a:lnTo>
                    <a:pt x="310" y="6775"/>
                  </a:lnTo>
                  <a:lnTo>
                    <a:pt x="310" y="6871"/>
                  </a:lnTo>
                  <a:lnTo>
                    <a:pt x="310" y="6987"/>
                  </a:lnTo>
                  <a:lnTo>
                    <a:pt x="252" y="7219"/>
                  </a:lnTo>
                  <a:lnTo>
                    <a:pt x="966" y="7335"/>
                  </a:lnTo>
                  <a:lnTo>
                    <a:pt x="1738" y="7470"/>
                  </a:lnTo>
                  <a:lnTo>
                    <a:pt x="2606" y="7586"/>
                  </a:lnTo>
                  <a:lnTo>
                    <a:pt x="3552" y="7682"/>
                  </a:lnTo>
                  <a:lnTo>
                    <a:pt x="4556" y="7779"/>
                  </a:lnTo>
                  <a:lnTo>
                    <a:pt x="5637" y="7856"/>
                  </a:lnTo>
                  <a:lnTo>
                    <a:pt x="6756" y="7933"/>
                  </a:lnTo>
                  <a:lnTo>
                    <a:pt x="7953" y="7991"/>
                  </a:lnTo>
                  <a:lnTo>
                    <a:pt x="8763" y="8030"/>
                  </a:lnTo>
                  <a:lnTo>
                    <a:pt x="10385" y="8068"/>
                  </a:lnTo>
                  <a:lnTo>
                    <a:pt x="10616" y="8087"/>
                  </a:lnTo>
                  <a:lnTo>
                    <a:pt x="11427" y="8087"/>
                  </a:lnTo>
                  <a:lnTo>
                    <a:pt x="11543" y="7972"/>
                  </a:lnTo>
                  <a:lnTo>
                    <a:pt x="11678" y="7817"/>
                  </a:lnTo>
                  <a:lnTo>
                    <a:pt x="11736" y="7740"/>
                  </a:lnTo>
                  <a:lnTo>
                    <a:pt x="11774" y="7643"/>
                  </a:lnTo>
                  <a:lnTo>
                    <a:pt x="11794" y="7547"/>
                  </a:lnTo>
                  <a:lnTo>
                    <a:pt x="11774" y="7431"/>
                  </a:lnTo>
                  <a:lnTo>
                    <a:pt x="11755" y="7219"/>
                  </a:lnTo>
                  <a:lnTo>
                    <a:pt x="11697" y="6987"/>
                  </a:lnTo>
                  <a:lnTo>
                    <a:pt x="11697" y="6871"/>
                  </a:lnTo>
                  <a:lnTo>
                    <a:pt x="11697" y="6775"/>
                  </a:lnTo>
                  <a:lnTo>
                    <a:pt x="11716" y="6659"/>
                  </a:lnTo>
                  <a:lnTo>
                    <a:pt x="11755" y="6563"/>
                  </a:lnTo>
                  <a:lnTo>
                    <a:pt x="11871" y="6370"/>
                  </a:lnTo>
                  <a:lnTo>
                    <a:pt x="11967" y="6157"/>
                  </a:lnTo>
                  <a:lnTo>
                    <a:pt x="12006" y="6061"/>
                  </a:lnTo>
                  <a:lnTo>
                    <a:pt x="12006" y="5945"/>
                  </a:lnTo>
                  <a:lnTo>
                    <a:pt x="12006" y="5848"/>
                  </a:lnTo>
                  <a:lnTo>
                    <a:pt x="11967" y="5733"/>
                  </a:lnTo>
                  <a:lnTo>
                    <a:pt x="11871" y="5540"/>
                  </a:lnTo>
                  <a:lnTo>
                    <a:pt x="11755" y="5327"/>
                  </a:lnTo>
                  <a:lnTo>
                    <a:pt x="11716" y="5231"/>
                  </a:lnTo>
                  <a:lnTo>
                    <a:pt x="11697" y="5134"/>
                  </a:lnTo>
                  <a:lnTo>
                    <a:pt x="11697" y="4961"/>
                  </a:lnTo>
                  <a:lnTo>
                    <a:pt x="11736" y="4787"/>
                  </a:lnTo>
                  <a:lnTo>
                    <a:pt x="11755" y="4594"/>
                  </a:lnTo>
                  <a:lnTo>
                    <a:pt x="11794" y="4440"/>
                  </a:lnTo>
                  <a:lnTo>
                    <a:pt x="11794" y="4343"/>
                  </a:lnTo>
                  <a:lnTo>
                    <a:pt x="11774" y="4247"/>
                  </a:lnTo>
                  <a:lnTo>
                    <a:pt x="11736" y="4150"/>
                  </a:lnTo>
                  <a:lnTo>
                    <a:pt x="11659" y="4073"/>
                  </a:lnTo>
                  <a:lnTo>
                    <a:pt x="11523" y="3899"/>
                  </a:lnTo>
                  <a:lnTo>
                    <a:pt x="11350" y="3725"/>
                  </a:lnTo>
                  <a:lnTo>
                    <a:pt x="11292" y="3648"/>
                  </a:lnTo>
                  <a:lnTo>
                    <a:pt x="11234" y="3552"/>
                  </a:lnTo>
                  <a:lnTo>
                    <a:pt x="11195" y="3455"/>
                  </a:lnTo>
                  <a:lnTo>
                    <a:pt x="11176" y="3359"/>
                  </a:lnTo>
                  <a:lnTo>
                    <a:pt x="11157" y="3127"/>
                  </a:lnTo>
                  <a:lnTo>
                    <a:pt x="11137" y="2895"/>
                  </a:lnTo>
                  <a:lnTo>
                    <a:pt x="11099" y="2799"/>
                  </a:lnTo>
                  <a:lnTo>
                    <a:pt x="11060" y="2702"/>
                  </a:lnTo>
                  <a:lnTo>
                    <a:pt x="10983" y="2625"/>
                  </a:lnTo>
                  <a:lnTo>
                    <a:pt x="10906" y="2548"/>
                  </a:lnTo>
                  <a:lnTo>
                    <a:pt x="10713" y="2432"/>
                  </a:lnTo>
                  <a:lnTo>
                    <a:pt x="10520" y="2316"/>
                  </a:lnTo>
                  <a:lnTo>
                    <a:pt x="10423" y="2259"/>
                  </a:lnTo>
                  <a:lnTo>
                    <a:pt x="10346" y="2181"/>
                  </a:lnTo>
                  <a:lnTo>
                    <a:pt x="10288" y="2085"/>
                  </a:lnTo>
                  <a:lnTo>
                    <a:pt x="10230" y="1988"/>
                  </a:lnTo>
                  <a:lnTo>
                    <a:pt x="10153" y="1776"/>
                  </a:lnTo>
                  <a:lnTo>
                    <a:pt x="10057" y="1583"/>
                  </a:lnTo>
                  <a:lnTo>
                    <a:pt x="9999" y="1486"/>
                  </a:lnTo>
                  <a:lnTo>
                    <a:pt x="9941" y="1409"/>
                  </a:lnTo>
                  <a:lnTo>
                    <a:pt x="9844" y="1351"/>
                  </a:lnTo>
                  <a:lnTo>
                    <a:pt x="9748" y="1293"/>
                  </a:lnTo>
                  <a:lnTo>
                    <a:pt x="9516" y="1236"/>
                  </a:lnTo>
                  <a:lnTo>
                    <a:pt x="9304" y="1197"/>
                  </a:lnTo>
                  <a:lnTo>
                    <a:pt x="9207" y="1158"/>
                  </a:lnTo>
                  <a:lnTo>
                    <a:pt x="9111" y="1100"/>
                  </a:lnTo>
                  <a:lnTo>
                    <a:pt x="8995" y="1023"/>
                  </a:lnTo>
                  <a:lnTo>
                    <a:pt x="8899" y="907"/>
                  </a:lnTo>
                  <a:lnTo>
                    <a:pt x="8725" y="657"/>
                  </a:lnTo>
                  <a:lnTo>
                    <a:pt x="8609" y="560"/>
                  </a:lnTo>
                  <a:lnTo>
                    <a:pt x="8493" y="483"/>
                  </a:lnTo>
                  <a:lnTo>
                    <a:pt x="8397" y="444"/>
                  </a:lnTo>
                  <a:lnTo>
                    <a:pt x="7721" y="444"/>
                  </a:lnTo>
                  <a:lnTo>
                    <a:pt x="7625" y="425"/>
                  </a:lnTo>
                  <a:lnTo>
                    <a:pt x="7528" y="386"/>
                  </a:lnTo>
                  <a:lnTo>
                    <a:pt x="7432" y="328"/>
                  </a:lnTo>
                  <a:lnTo>
                    <a:pt x="7239" y="193"/>
                  </a:lnTo>
                  <a:lnTo>
                    <a:pt x="7065" y="78"/>
                  </a:lnTo>
                  <a:lnTo>
                    <a:pt x="6968" y="20"/>
                  </a:lnTo>
                  <a:lnTo>
                    <a:pt x="6853" y="0"/>
                  </a:lnTo>
                  <a:lnTo>
                    <a:pt x="6718" y="0"/>
                  </a:lnTo>
                  <a:lnTo>
                    <a:pt x="6602" y="20"/>
                  </a:lnTo>
                  <a:lnTo>
                    <a:pt x="6331" y="116"/>
                  </a:lnTo>
                  <a:lnTo>
                    <a:pt x="6158" y="174"/>
                  </a:lnTo>
                  <a:lnTo>
                    <a:pt x="6003" y="193"/>
                  </a:lnTo>
                  <a:lnTo>
                    <a:pt x="5907" y="193"/>
                  </a:lnTo>
                  <a:lnTo>
                    <a:pt x="5791" y="155"/>
                  </a:lnTo>
                  <a:lnTo>
                    <a:pt x="5598" y="97"/>
                  </a:lnTo>
                  <a:lnTo>
                    <a:pt x="5366" y="20"/>
                  </a:lnTo>
                  <a:lnTo>
                    <a:pt x="5251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31"/>
            <p:cNvSpPr/>
            <p:nvPr/>
          </p:nvSpPr>
          <p:spPr>
            <a:xfrm>
              <a:off x="1877475" y="2153250"/>
              <a:ext cx="300650" cy="202200"/>
            </a:xfrm>
            <a:custGeom>
              <a:avLst/>
              <a:gdLst/>
              <a:ahLst/>
              <a:cxnLst/>
              <a:rect l="l" t="t" r="r" b="b"/>
              <a:pathLst>
                <a:path w="12026" h="8088" extrusionOk="0">
                  <a:moveTo>
                    <a:pt x="5173" y="0"/>
                  </a:moveTo>
                  <a:lnTo>
                    <a:pt x="5058" y="20"/>
                  </a:lnTo>
                  <a:lnTo>
                    <a:pt x="4961" y="78"/>
                  </a:lnTo>
                  <a:lnTo>
                    <a:pt x="4768" y="193"/>
                  </a:lnTo>
                  <a:lnTo>
                    <a:pt x="4594" y="328"/>
                  </a:lnTo>
                  <a:lnTo>
                    <a:pt x="4498" y="386"/>
                  </a:lnTo>
                  <a:lnTo>
                    <a:pt x="4401" y="425"/>
                  </a:lnTo>
                  <a:lnTo>
                    <a:pt x="4286" y="444"/>
                  </a:lnTo>
                  <a:lnTo>
                    <a:pt x="3629" y="444"/>
                  </a:lnTo>
                  <a:lnTo>
                    <a:pt x="3514" y="483"/>
                  </a:lnTo>
                  <a:lnTo>
                    <a:pt x="3436" y="541"/>
                  </a:lnTo>
                  <a:lnTo>
                    <a:pt x="3359" y="599"/>
                  </a:lnTo>
                  <a:lnTo>
                    <a:pt x="3205" y="772"/>
                  </a:lnTo>
                  <a:lnTo>
                    <a:pt x="3070" y="965"/>
                  </a:lnTo>
                  <a:lnTo>
                    <a:pt x="2992" y="1043"/>
                  </a:lnTo>
                  <a:lnTo>
                    <a:pt x="2915" y="1100"/>
                  </a:lnTo>
                  <a:lnTo>
                    <a:pt x="2819" y="1158"/>
                  </a:lnTo>
                  <a:lnTo>
                    <a:pt x="2703" y="1197"/>
                  </a:lnTo>
                  <a:lnTo>
                    <a:pt x="2491" y="1255"/>
                  </a:lnTo>
                  <a:lnTo>
                    <a:pt x="2278" y="1313"/>
                  </a:lnTo>
                  <a:lnTo>
                    <a:pt x="2163" y="1351"/>
                  </a:lnTo>
                  <a:lnTo>
                    <a:pt x="2085" y="1409"/>
                  </a:lnTo>
                  <a:lnTo>
                    <a:pt x="2008" y="1486"/>
                  </a:lnTo>
                  <a:lnTo>
                    <a:pt x="1950" y="1583"/>
                  </a:lnTo>
                  <a:lnTo>
                    <a:pt x="1873" y="1776"/>
                  </a:lnTo>
                  <a:lnTo>
                    <a:pt x="1777" y="1988"/>
                  </a:lnTo>
                  <a:lnTo>
                    <a:pt x="1738" y="2085"/>
                  </a:lnTo>
                  <a:lnTo>
                    <a:pt x="1680" y="2181"/>
                  </a:lnTo>
                  <a:lnTo>
                    <a:pt x="1603" y="2259"/>
                  </a:lnTo>
                  <a:lnTo>
                    <a:pt x="1506" y="2316"/>
                  </a:lnTo>
                  <a:lnTo>
                    <a:pt x="1313" y="2432"/>
                  </a:lnTo>
                  <a:lnTo>
                    <a:pt x="1120" y="2548"/>
                  </a:lnTo>
                  <a:lnTo>
                    <a:pt x="1024" y="2625"/>
                  </a:lnTo>
                  <a:lnTo>
                    <a:pt x="966" y="2702"/>
                  </a:lnTo>
                  <a:lnTo>
                    <a:pt x="927" y="2799"/>
                  </a:lnTo>
                  <a:lnTo>
                    <a:pt x="889" y="2895"/>
                  </a:lnTo>
                  <a:lnTo>
                    <a:pt x="869" y="3127"/>
                  </a:lnTo>
                  <a:lnTo>
                    <a:pt x="850" y="3359"/>
                  </a:lnTo>
                  <a:lnTo>
                    <a:pt x="811" y="3455"/>
                  </a:lnTo>
                  <a:lnTo>
                    <a:pt x="792" y="3552"/>
                  </a:lnTo>
                  <a:lnTo>
                    <a:pt x="734" y="3648"/>
                  </a:lnTo>
                  <a:lnTo>
                    <a:pt x="657" y="3725"/>
                  </a:lnTo>
                  <a:lnTo>
                    <a:pt x="503" y="3899"/>
                  </a:lnTo>
                  <a:lnTo>
                    <a:pt x="348" y="4073"/>
                  </a:lnTo>
                  <a:lnTo>
                    <a:pt x="290" y="4150"/>
                  </a:lnTo>
                  <a:lnTo>
                    <a:pt x="252" y="4247"/>
                  </a:lnTo>
                  <a:lnTo>
                    <a:pt x="232" y="4362"/>
                  </a:lnTo>
                  <a:lnTo>
                    <a:pt x="232" y="4459"/>
                  </a:lnTo>
                  <a:lnTo>
                    <a:pt x="271" y="4690"/>
                  </a:lnTo>
                  <a:lnTo>
                    <a:pt x="310" y="4903"/>
                  </a:lnTo>
                  <a:lnTo>
                    <a:pt x="329" y="5019"/>
                  </a:lnTo>
                  <a:lnTo>
                    <a:pt x="329" y="5134"/>
                  </a:lnTo>
                  <a:lnTo>
                    <a:pt x="290" y="5231"/>
                  </a:lnTo>
                  <a:lnTo>
                    <a:pt x="252" y="5327"/>
                  </a:lnTo>
                  <a:lnTo>
                    <a:pt x="155" y="5540"/>
                  </a:lnTo>
                  <a:lnTo>
                    <a:pt x="59" y="5733"/>
                  </a:lnTo>
                  <a:lnTo>
                    <a:pt x="20" y="5848"/>
                  </a:lnTo>
                  <a:lnTo>
                    <a:pt x="1" y="5945"/>
                  </a:lnTo>
                  <a:lnTo>
                    <a:pt x="20" y="6061"/>
                  </a:lnTo>
                  <a:lnTo>
                    <a:pt x="59" y="6157"/>
                  </a:lnTo>
                  <a:lnTo>
                    <a:pt x="155" y="6370"/>
                  </a:lnTo>
                  <a:lnTo>
                    <a:pt x="252" y="6563"/>
                  </a:lnTo>
                  <a:lnTo>
                    <a:pt x="290" y="6659"/>
                  </a:lnTo>
                  <a:lnTo>
                    <a:pt x="329" y="6775"/>
                  </a:lnTo>
                  <a:lnTo>
                    <a:pt x="329" y="6891"/>
                  </a:lnTo>
                  <a:lnTo>
                    <a:pt x="310" y="7026"/>
                  </a:lnTo>
                  <a:lnTo>
                    <a:pt x="676" y="7122"/>
                  </a:lnTo>
                  <a:lnTo>
                    <a:pt x="1082" y="7219"/>
                  </a:lnTo>
                  <a:lnTo>
                    <a:pt x="1796" y="7335"/>
                  </a:lnTo>
                  <a:lnTo>
                    <a:pt x="2568" y="7470"/>
                  </a:lnTo>
                  <a:lnTo>
                    <a:pt x="3436" y="7586"/>
                  </a:lnTo>
                  <a:lnTo>
                    <a:pt x="4382" y="7682"/>
                  </a:lnTo>
                  <a:lnTo>
                    <a:pt x="5386" y="7779"/>
                  </a:lnTo>
                  <a:lnTo>
                    <a:pt x="6467" y="7856"/>
                  </a:lnTo>
                  <a:lnTo>
                    <a:pt x="7586" y="7933"/>
                  </a:lnTo>
                  <a:lnTo>
                    <a:pt x="8783" y="7991"/>
                  </a:lnTo>
                  <a:lnTo>
                    <a:pt x="9593" y="8030"/>
                  </a:lnTo>
                  <a:lnTo>
                    <a:pt x="11215" y="8068"/>
                  </a:lnTo>
                  <a:lnTo>
                    <a:pt x="11446" y="8087"/>
                  </a:lnTo>
                  <a:lnTo>
                    <a:pt x="11659" y="7875"/>
                  </a:lnTo>
                  <a:lnTo>
                    <a:pt x="11736" y="7759"/>
                  </a:lnTo>
                  <a:lnTo>
                    <a:pt x="11794" y="7643"/>
                  </a:lnTo>
                  <a:lnTo>
                    <a:pt x="11794" y="7605"/>
                  </a:lnTo>
                  <a:lnTo>
                    <a:pt x="11813" y="7489"/>
                  </a:lnTo>
                  <a:lnTo>
                    <a:pt x="11794" y="7393"/>
                  </a:lnTo>
                  <a:lnTo>
                    <a:pt x="11755" y="7180"/>
                  </a:lnTo>
                  <a:lnTo>
                    <a:pt x="11717" y="6968"/>
                  </a:lnTo>
                  <a:lnTo>
                    <a:pt x="11717" y="6871"/>
                  </a:lnTo>
                  <a:lnTo>
                    <a:pt x="11717" y="6775"/>
                  </a:lnTo>
                  <a:lnTo>
                    <a:pt x="11736" y="6659"/>
                  </a:lnTo>
                  <a:lnTo>
                    <a:pt x="11774" y="6563"/>
                  </a:lnTo>
                  <a:lnTo>
                    <a:pt x="11890" y="6370"/>
                  </a:lnTo>
                  <a:lnTo>
                    <a:pt x="11987" y="6157"/>
                  </a:lnTo>
                  <a:lnTo>
                    <a:pt x="12025" y="6061"/>
                  </a:lnTo>
                  <a:lnTo>
                    <a:pt x="12025" y="5945"/>
                  </a:lnTo>
                  <a:lnTo>
                    <a:pt x="12025" y="5848"/>
                  </a:lnTo>
                  <a:lnTo>
                    <a:pt x="11987" y="5733"/>
                  </a:lnTo>
                  <a:lnTo>
                    <a:pt x="11890" y="5540"/>
                  </a:lnTo>
                  <a:lnTo>
                    <a:pt x="11774" y="5327"/>
                  </a:lnTo>
                  <a:lnTo>
                    <a:pt x="11736" y="5231"/>
                  </a:lnTo>
                  <a:lnTo>
                    <a:pt x="11717" y="5134"/>
                  </a:lnTo>
                  <a:lnTo>
                    <a:pt x="11717" y="4961"/>
                  </a:lnTo>
                  <a:lnTo>
                    <a:pt x="11736" y="4787"/>
                  </a:lnTo>
                  <a:lnTo>
                    <a:pt x="11774" y="4613"/>
                  </a:lnTo>
                  <a:lnTo>
                    <a:pt x="11794" y="4440"/>
                  </a:lnTo>
                  <a:lnTo>
                    <a:pt x="11794" y="4343"/>
                  </a:lnTo>
                  <a:lnTo>
                    <a:pt x="11794" y="4247"/>
                  </a:lnTo>
                  <a:lnTo>
                    <a:pt x="11736" y="4150"/>
                  </a:lnTo>
                  <a:lnTo>
                    <a:pt x="11678" y="4073"/>
                  </a:lnTo>
                  <a:lnTo>
                    <a:pt x="11523" y="3899"/>
                  </a:lnTo>
                  <a:lnTo>
                    <a:pt x="11369" y="3725"/>
                  </a:lnTo>
                  <a:lnTo>
                    <a:pt x="11311" y="3648"/>
                  </a:lnTo>
                  <a:lnTo>
                    <a:pt x="11253" y="3552"/>
                  </a:lnTo>
                  <a:lnTo>
                    <a:pt x="11215" y="3455"/>
                  </a:lnTo>
                  <a:lnTo>
                    <a:pt x="11195" y="3359"/>
                  </a:lnTo>
                  <a:lnTo>
                    <a:pt x="11176" y="3127"/>
                  </a:lnTo>
                  <a:lnTo>
                    <a:pt x="11157" y="2895"/>
                  </a:lnTo>
                  <a:lnTo>
                    <a:pt x="11118" y="2799"/>
                  </a:lnTo>
                  <a:lnTo>
                    <a:pt x="11080" y="2702"/>
                  </a:lnTo>
                  <a:lnTo>
                    <a:pt x="11002" y="2625"/>
                  </a:lnTo>
                  <a:lnTo>
                    <a:pt x="10925" y="2548"/>
                  </a:lnTo>
                  <a:lnTo>
                    <a:pt x="10732" y="2432"/>
                  </a:lnTo>
                  <a:lnTo>
                    <a:pt x="10539" y="2316"/>
                  </a:lnTo>
                  <a:lnTo>
                    <a:pt x="10443" y="2259"/>
                  </a:lnTo>
                  <a:lnTo>
                    <a:pt x="10365" y="2181"/>
                  </a:lnTo>
                  <a:lnTo>
                    <a:pt x="10308" y="2104"/>
                  </a:lnTo>
                  <a:lnTo>
                    <a:pt x="10269" y="2008"/>
                  </a:lnTo>
                  <a:lnTo>
                    <a:pt x="10192" y="1834"/>
                  </a:lnTo>
                  <a:lnTo>
                    <a:pt x="10115" y="1641"/>
                  </a:lnTo>
                  <a:lnTo>
                    <a:pt x="10057" y="1544"/>
                  </a:lnTo>
                  <a:lnTo>
                    <a:pt x="10018" y="1467"/>
                  </a:lnTo>
                  <a:lnTo>
                    <a:pt x="9960" y="1409"/>
                  </a:lnTo>
                  <a:lnTo>
                    <a:pt x="9864" y="1351"/>
                  </a:lnTo>
                  <a:lnTo>
                    <a:pt x="9767" y="1293"/>
                  </a:lnTo>
                  <a:lnTo>
                    <a:pt x="9536" y="1236"/>
                  </a:lnTo>
                  <a:lnTo>
                    <a:pt x="9323" y="1197"/>
                  </a:lnTo>
                  <a:lnTo>
                    <a:pt x="9227" y="1158"/>
                  </a:lnTo>
                  <a:lnTo>
                    <a:pt x="9130" y="1100"/>
                  </a:lnTo>
                  <a:lnTo>
                    <a:pt x="9053" y="1043"/>
                  </a:lnTo>
                  <a:lnTo>
                    <a:pt x="8976" y="965"/>
                  </a:lnTo>
                  <a:lnTo>
                    <a:pt x="8821" y="772"/>
                  </a:lnTo>
                  <a:lnTo>
                    <a:pt x="8686" y="599"/>
                  </a:lnTo>
                  <a:lnTo>
                    <a:pt x="8609" y="541"/>
                  </a:lnTo>
                  <a:lnTo>
                    <a:pt x="8513" y="483"/>
                  </a:lnTo>
                  <a:lnTo>
                    <a:pt x="8416" y="444"/>
                  </a:lnTo>
                  <a:lnTo>
                    <a:pt x="7741" y="444"/>
                  </a:lnTo>
                  <a:lnTo>
                    <a:pt x="7644" y="425"/>
                  </a:lnTo>
                  <a:lnTo>
                    <a:pt x="7509" y="367"/>
                  </a:lnTo>
                  <a:lnTo>
                    <a:pt x="7393" y="290"/>
                  </a:lnTo>
                  <a:lnTo>
                    <a:pt x="7161" y="116"/>
                  </a:lnTo>
                  <a:lnTo>
                    <a:pt x="7026" y="39"/>
                  </a:lnTo>
                  <a:lnTo>
                    <a:pt x="6949" y="20"/>
                  </a:lnTo>
                  <a:lnTo>
                    <a:pt x="6872" y="0"/>
                  </a:lnTo>
                  <a:lnTo>
                    <a:pt x="6756" y="0"/>
                  </a:lnTo>
                  <a:lnTo>
                    <a:pt x="6660" y="20"/>
                  </a:lnTo>
                  <a:lnTo>
                    <a:pt x="6428" y="97"/>
                  </a:lnTo>
                  <a:lnTo>
                    <a:pt x="6216" y="155"/>
                  </a:lnTo>
                  <a:lnTo>
                    <a:pt x="6119" y="193"/>
                  </a:lnTo>
                  <a:lnTo>
                    <a:pt x="6023" y="193"/>
                  </a:lnTo>
                  <a:lnTo>
                    <a:pt x="5849" y="174"/>
                  </a:lnTo>
                  <a:lnTo>
                    <a:pt x="5695" y="116"/>
                  </a:lnTo>
                  <a:lnTo>
                    <a:pt x="5424" y="20"/>
                  </a:lnTo>
                  <a:lnTo>
                    <a:pt x="528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31"/>
            <p:cNvSpPr/>
            <p:nvPr/>
          </p:nvSpPr>
          <p:spPr>
            <a:xfrm>
              <a:off x="1960950" y="2205850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619" y="0"/>
                  </a:moveTo>
                  <a:lnTo>
                    <a:pt x="483" y="19"/>
                  </a:lnTo>
                  <a:lnTo>
                    <a:pt x="368" y="39"/>
                  </a:lnTo>
                  <a:lnTo>
                    <a:pt x="271" y="97"/>
                  </a:lnTo>
                  <a:lnTo>
                    <a:pt x="175" y="174"/>
                  </a:lnTo>
                  <a:lnTo>
                    <a:pt x="117" y="270"/>
                  </a:lnTo>
                  <a:lnTo>
                    <a:pt x="59" y="367"/>
                  </a:lnTo>
                  <a:lnTo>
                    <a:pt x="20" y="483"/>
                  </a:lnTo>
                  <a:lnTo>
                    <a:pt x="1" y="598"/>
                  </a:lnTo>
                  <a:lnTo>
                    <a:pt x="20" y="734"/>
                  </a:lnTo>
                  <a:lnTo>
                    <a:pt x="59" y="849"/>
                  </a:lnTo>
                  <a:lnTo>
                    <a:pt x="117" y="946"/>
                  </a:lnTo>
                  <a:lnTo>
                    <a:pt x="175" y="1042"/>
                  </a:lnTo>
                  <a:lnTo>
                    <a:pt x="271" y="1100"/>
                  </a:lnTo>
                  <a:lnTo>
                    <a:pt x="368" y="1158"/>
                  </a:lnTo>
                  <a:lnTo>
                    <a:pt x="483" y="1197"/>
                  </a:lnTo>
                  <a:lnTo>
                    <a:pt x="619" y="1216"/>
                  </a:lnTo>
                  <a:lnTo>
                    <a:pt x="734" y="1197"/>
                  </a:lnTo>
                  <a:lnTo>
                    <a:pt x="850" y="1158"/>
                  </a:lnTo>
                  <a:lnTo>
                    <a:pt x="947" y="1100"/>
                  </a:lnTo>
                  <a:lnTo>
                    <a:pt x="1043" y="1042"/>
                  </a:lnTo>
                  <a:lnTo>
                    <a:pt x="1120" y="946"/>
                  </a:lnTo>
                  <a:lnTo>
                    <a:pt x="1178" y="849"/>
                  </a:lnTo>
                  <a:lnTo>
                    <a:pt x="1198" y="734"/>
                  </a:lnTo>
                  <a:lnTo>
                    <a:pt x="1217" y="598"/>
                  </a:lnTo>
                  <a:lnTo>
                    <a:pt x="1198" y="483"/>
                  </a:lnTo>
                  <a:lnTo>
                    <a:pt x="1178" y="367"/>
                  </a:lnTo>
                  <a:lnTo>
                    <a:pt x="1120" y="270"/>
                  </a:lnTo>
                  <a:lnTo>
                    <a:pt x="1043" y="174"/>
                  </a:lnTo>
                  <a:lnTo>
                    <a:pt x="947" y="97"/>
                  </a:lnTo>
                  <a:lnTo>
                    <a:pt x="850" y="39"/>
                  </a:lnTo>
                  <a:lnTo>
                    <a:pt x="734" y="19"/>
                  </a:lnTo>
                  <a:lnTo>
                    <a:pt x="6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31"/>
            <p:cNvSpPr/>
            <p:nvPr/>
          </p:nvSpPr>
          <p:spPr>
            <a:xfrm>
              <a:off x="2018875" y="2280625"/>
              <a:ext cx="30400" cy="30425"/>
            </a:xfrm>
            <a:custGeom>
              <a:avLst/>
              <a:gdLst/>
              <a:ahLst/>
              <a:cxnLst/>
              <a:rect l="l" t="t" r="r" b="b"/>
              <a:pathLst>
                <a:path w="1216" h="1217" extrusionOk="0">
                  <a:moveTo>
                    <a:pt x="483" y="1"/>
                  </a:moveTo>
                  <a:lnTo>
                    <a:pt x="386" y="39"/>
                  </a:lnTo>
                  <a:lnTo>
                    <a:pt x="270" y="97"/>
                  </a:lnTo>
                  <a:lnTo>
                    <a:pt x="193" y="174"/>
                  </a:lnTo>
                  <a:lnTo>
                    <a:pt x="116" y="271"/>
                  </a:lnTo>
                  <a:lnTo>
                    <a:pt x="58" y="367"/>
                  </a:lnTo>
                  <a:lnTo>
                    <a:pt x="19" y="483"/>
                  </a:lnTo>
                  <a:lnTo>
                    <a:pt x="0" y="599"/>
                  </a:lnTo>
                  <a:lnTo>
                    <a:pt x="19" y="734"/>
                  </a:lnTo>
                  <a:lnTo>
                    <a:pt x="58" y="831"/>
                  </a:lnTo>
                  <a:lnTo>
                    <a:pt x="116" y="947"/>
                  </a:lnTo>
                  <a:lnTo>
                    <a:pt x="193" y="1024"/>
                  </a:lnTo>
                  <a:lnTo>
                    <a:pt x="270" y="1101"/>
                  </a:lnTo>
                  <a:lnTo>
                    <a:pt x="386" y="1159"/>
                  </a:lnTo>
                  <a:lnTo>
                    <a:pt x="483" y="1197"/>
                  </a:lnTo>
                  <a:lnTo>
                    <a:pt x="618" y="1217"/>
                  </a:lnTo>
                  <a:lnTo>
                    <a:pt x="733" y="1197"/>
                  </a:lnTo>
                  <a:lnTo>
                    <a:pt x="849" y="1159"/>
                  </a:lnTo>
                  <a:lnTo>
                    <a:pt x="946" y="1101"/>
                  </a:lnTo>
                  <a:lnTo>
                    <a:pt x="1042" y="1024"/>
                  </a:lnTo>
                  <a:lnTo>
                    <a:pt x="1119" y="947"/>
                  </a:lnTo>
                  <a:lnTo>
                    <a:pt x="1177" y="831"/>
                  </a:lnTo>
                  <a:lnTo>
                    <a:pt x="1216" y="734"/>
                  </a:lnTo>
                  <a:lnTo>
                    <a:pt x="1216" y="599"/>
                  </a:lnTo>
                  <a:lnTo>
                    <a:pt x="1216" y="483"/>
                  </a:lnTo>
                  <a:lnTo>
                    <a:pt x="1177" y="367"/>
                  </a:lnTo>
                  <a:lnTo>
                    <a:pt x="1119" y="271"/>
                  </a:lnTo>
                  <a:lnTo>
                    <a:pt x="1042" y="174"/>
                  </a:lnTo>
                  <a:lnTo>
                    <a:pt x="946" y="97"/>
                  </a:lnTo>
                  <a:lnTo>
                    <a:pt x="849" y="39"/>
                  </a:lnTo>
                  <a:lnTo>
                    <a:pt x="73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31"/>
            <p:cNvSpPr/>
            <p:nvPr/>
          </p:nvSpPr>
          <p:spPr>
            <a:xfrm>
              <a:off x="2062775" y="2206800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618" y="1"/>
                  </a:moveTo>
                  <a:lnTo>
                    <a:pt x="483" y="20"/>
                  </a:lnTo>
                  <a:lnTo>
                    <a:pt x="367" y="59"/>
                  </a:lnTo>
                  <a:lnTo>
                    <a:pt x="271" y="117"/>
                  </a:lnTo>
                  <a:lnTo>
                    <a:pt x="174" y="174"/>
                  </a:lnTo>
                  <a:lnTo>
                    <a:pt x="116" y="271"/>
                  </a:lnTo>
                  <a:lnTo>
                    <a:pt x="58" y="367"/>
                  </a:lnTo>
                  <a:lnTo>
                    <a:pt x="20" y="483"/>
                  </a:lnTo>
                  <a:lnTo>
                    <a:pt x="0" y="618"/>
                  </a:lnTo>
                  <a:lnTo>
                    <a:pt x="20" y="734"/>
                  </a:lnTo>
                  <a:lnTo>
                    <a:pt x="58" y="850"/>
                  </a:lnTo>
                  <a:lnTo>
                    <a:pt x="116" y="946"/>
                  </a:lnTo>
                  <a:lnTo>
                    <a:pt x="174" y="1043"/>
                  </a:lnTo>
                  <a:lnTo>
                    <a:pt x="271" y="1120"/>
                  </a:lnTo>
                  <a:lnTo>
                    <a:pt x="367" y="1178"/>
                  </a:lnTo>
                  <a:lnTo>
                    <a:pt x="483" y="1197"/>
                  </a:lnTo>
                  <a:lnTo>
                    <a:pt x="618" y="1217"/>
                  </a:lnTo>
                  <a:lnTo>
                    <a:pt x="734" y="1197"/>
                  </a:lnTo>
                  <a:lnTo>
                    <a:pt x="850" y="1178"/>
                  </a:lnTo>
                  <a:lnTo>
                    <a:pt x="946" y="1120"/>
                  </a:lnTo>
                  <a:lnTo>
                    <a:pt x="1043" y="1043"/>
                  </a:lnTo>
                  <a:lnTo>
                    <a:pt x="1120" y="946"/>
                  </a:lnTo>
                  <a:lnTo>
                    <a:pt x="1178" y="850"/>
                  </a:lnTo>
                  <a:lnTo>
                    <a:pt x="1197" y="734"/>
                  </a:lnTo>
                  <a:lnTo>
                    <a:pt x="1216" y="618"/>
                  </a:lnTo>
                  <a:lnTo>
                    <a:pt x="1197" y="483"/>
                  </a:lnTo>
                  <a:lnTo>
                    <a:pt x="1178" y="367"/>
                  </a:lnTo>
                  <a:lnTo>
                    <a:pt x="1120" y="271"/>
                  </a:lnTo>
                  <a:lnTo>
                    <a:pt x="1043" y="174"/>
                  </a:lnTo>
                  <a:lnTo>
                    <a:pt x="946" y="117"/>
                  </a:lnTo>
                  <a:lnTo>
                    <a:pt x="850" y="59"/>
                  </a:lnTo>
                  <a:lnTo>
                    <a:pt x="734" y="20"/>
                  </a:lnTo>
                  <a:lnTo>
                    <a:pt x="6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31"/>
            <p:cNvSpPr/>
            <p:nvPr/>
          </p:nvSpPr>
          <p:spPr>
            <a:xfrm>
              <a:off x="2114400" y="2294150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599" y="0"/>
                  </a:moveTo>
                  <a:lnTo>
                    <a:pt x="483" y="19"/>
                  </a:lnTo>
                  <a:lnTo>
                    <a:pt x="367" y="39"/>
                  </a:lnTo>
                  <a:lnTo>
                    <a:pt x="271" y="97"/>
                  </a:lnTo>
                  <a:lnTo>
                    <a:pt x="174" y="174"/>
                  </a:lnTo>
                  <a:lnTo>
                    <a:pt x="97" y="270"/>
                  </a:lnTo>
                  <a:lnTo>
                    <a:pt x="39" y="367"/>
                  </a:lnTo>
                  <a:lnTo>
                    <a:pt x="1" y="483"/>
                  </a:lnTo>
                  <a:lnTo>
                    <a:pt x="1" y="599"/>
                  </a:lnTo>
                  <a:lnTo>
                    <a:pt x="1" y="734"/>
                  </a:lnTo>
                  <a:lnTo>
                    <a:pt x="39" y="849"/>
                  </a:lnTo>
                  <a:lnTo>
                    <a:pt x="97" y="946"/>
                  </a:lnTo>
                  <a:lnTo>
                    <a:pt x="174" y="1042"/>
                  </a:lnTo>
                  <a:lnTo>
                    <a:pt x="271" y="1100"/>
                  </a:lnTo>
                  <a:lnTo>
                    <a:pt x="367" y="1158"/>
                  </a:lnTo>
                  <a:lnTo>
                    <a:pt x="483" y="1197"/>
                  </a:lnTo>
                  <a:lnTo>
                    <a:pt x="599" y="1216"/>
                  </a:lnTo>
                  <a:lnTo>
                    <a:pt x="734" y="1197"/>
                  </a:lnTo>
                  <a:lnTo>
                    <a:pt x="831" y="1158"/>
                  </a:lnTo>
                  <a:lnTo>
                    <a:pt x="946" y="1100"/>
                  </a:lnTo>
                  <a:lnTo>
                    <a:pt x="1024" y="1042"/>
                  </a:lnTo>
                  <a:lnTo>
                    <a:pt x="1101" y="946"/>
                  </a:lnTo>
                  <a:lnTo>
                    <a:pt x="1159" y="849"/>
                  </a:lnTo>
                  <a:lnTo>
                    <a:pt x="1197" y="734"/>
                  </a:lnTo>
                  <a:lnTo>
                    <a:pt x="1217" y="599"/>
                  </a:lnTo>
                  <a:lnTo>
                    <a:pt x="1197" y="483"/>
                  </a:lnTo>
                  <a:lnTo>
                    <a:pt x="1159" y="367"/>
                  </a:lnTo>
                  <a:lnTo>
                    <a:pt x="1101" y="270"/>
                  </a:lnTo>
                  <a:lnTo>
                    <a:pt x="1024" y="174"/>
                  </a:lnTo>
                  <a:lnTo>
                    <a:pt x="946" y="97"/>
                  </a:lnTo>
                  <a:lnTo>
                    <a:pt x="831" y="39"/>
                  </a:lnTo>
                  <a:lnTo>
                    <a:pt x="734" y="19"/>
                  </a:lnTo>
                  <a:lnTo>
                    <a:pt x="59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31"/>
            <p:cNvSpPr/>
            <p:nvPr/>
          </p:nvSpPr>
          <p:spPr>
            <a:xfrm>
              <a:off x="1908375" y="2286425"/>
              <a:ext cx="30425" cy="30425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618" y="0"/>
                  </a:moveTo>
                  <a:lnTo>
                    <a:pt x="483" y="20"/>
                  </a:lnTo>
                  <a:lnTo>
                    <a:pt x="386" y="58"/>
                  </a:lnTo>
                  <a:lnTo>
                    <a:pt x="270" y="116"/>
                  </a:lnTo>
                  <a:lnTo>
                    <a:pt x="193" y="174"/>
                  </a:lnTo>
                  <a:lnTo>
                    <a:pt x="116" y="271"/>
                  </a:lnTo>
                  <a:lnTo>
                    <a:pt x="58" y="367"/>
                  </a:lnTo>
                  <a:lnTo>
                    <a:pt x="19" y="483"/>
                  </a:lnTo>
                  <a:lnTo>
                    <a:pt x="0" y="618"/>
                  </a:lnTo>
                  <a:lnTo>
                    <a:pt x="19" y="734"/>
                  </a:lnTo>
                  <a:lnTo>
                    <a:pt x="58" y="850"/>
                  </a:lnTo>
                  <a:lnTo>
                    <a:pt x="116" y="946"/>
                  </a:lnTo>
                  <a:lnTo>
                    <a:pt x="193" y="1043"/>
                  </a:lnTo>
                  <a:lnTo>
                    <a:pt x="270" y="1120"/>
                  </a:lnTo>
                  <a:lnTo>
                    <a:pt x="386" y="1178"/>
                  </a:lnTo>
                  <a:lnTo>
                    <a:pt x="483" y="1197"/>
                  </a:lnTo>
                  <a:lnTo>
                    <a:pt x="618" y="1216"/>
                  </a:lnTo>
                  <a:lnTo>
                    <a:pt x="734" y="1197"/>
                  </a:lnTo>
                  <a:lnTo>
                    <a:pt x="849" y="1178"/>
                  </a:lnTo>
                  <a:lnTo>
                    <a:pt x="946" y="1120"/>
                  </a:lnTo>
                  <a:lnTo>
                    <a:pt x="1042" y="1043"/>
                  </a:lnTo>
                  <a:lnTo>
                    <a:pt x="1120" y="946"/>
                  </a:lnTo>
                  <a:lnTo>
                    <a:pt x="1177" y="850"/>
                  </a:lnTo>
                  <a:lnTo>
                    <a:pt x="1216" y="734"/>
                  </a:lnTo>
                  <a:lnTo>
                    <a:pt x="1216" y="618"/>
                  </a:lnTo>
                  <a:lnTo>
                    <a:pt x="1216" y="483"/>
                  </a:lnTo>
                  <a:lnTo>
                    <a:pt x="1177" y="367"/>
                  </a:lnTo>
                  <a:lnTo>
                    <a:pt x="1120" y="271"/>
                  </a:lnTo>
                  <a:lnTo>
                    <a:pt x="1042" y="174"/>
                  </a:lnTo>
                  <a:lnTo>
                    <a:pt x="946" y="116"/>
                  </a:lnTo>
                  <a:lnTo>
                    <a:pt x="849" y="58"/>
                  </a:lnTo>
                  <a:lnTo>
                    <a:pt x="734" y="2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31"/>
            <p:cNvSpPr/>
            <p:nvPr/>
          </p:nvSpPr>
          <p:spPr>
            <a:xfrm>
              <a:off x="1940200" y="2495825"/>
              <a:ext cx="93650" cy="167000"/>
            </a:xfrm>
            <a:custGeom>
              <a:avLst/>
              <a:gdLst/>
              <a:ahLst/>
              <a:cxnLst/>
              <a:rect l="l" t="t" r="r" b="b"/>
              <a:pathLst>
                <a:path w="3746" h="6680" extrusionOk="0">
                  <a:moveTo>
                    <a:pt x="406" y="1"/>
                  </a:moveTo>
                  <a:lnTo>
                    <a:pt x="310" y="20"/>
                  </a:lnTo>
                  <a:lnTo>
                    <a:pt x="213" y="40"/>
                  </a:lnTo>
                  <a:lnTo>
                    <a:pt x="97" y="97"/>
                  </a:lnTo>
                  <a:lnTo>
                    <a:pt x="1" y="175"/>
                  </a:lnTo>
                  <a:lnTo>
                    <a:pt x="59" y="290"/>
                  </a:lnTo>
                  <a:lnTo>
                    <a:pt x="155" y="213"/>
                  </a:lnTo>
                  <a:lnTo>
                    <a:pt x="252" y="155"/>
                  </a:lnTo>
                  <a:lnTo>
                    <a:pt x="348" y="136"/>
                  </a:lnTo>
                  <a:lnTo>
                    <a:pt x="426" y="117"/>
                  </a:lnTo>
                  <a:lnTo>
                    <a:pt x="522" y="117"/>
                  </a:lnTo>
                  <a:lnTo>
                    <a:pt x="599" y="136"/>
                  </a:lnTo>
                  <a:lnTo>
                    <a:pt x="773" y="194"/>
                  </a:lnTo>
                  <a:lnTo>
                    <a:pt x="927" y="271"/>
                  </a:lnTo>
                  <a:lnTo>
                    <a:pt x="1063" y="368"/>
                  </a:lnTo>
                  <a:lnTo>
                    <a:pt x="1178" y="464"/>
                  </a:lnTo>
                  <a:lnTo>
                    <a:pt x="1352" y="619"/>
                  </a:lnTo>
                  <a:lnTo>
                    <a:pt x="1584" y="908"/>
                  </a:lnTo>
                  <a:lnTo>
                    <a:pt x="1796" y="1217"/>
                  </a:lnTo>
                  <a:lnTo>
                    <a:pt x="1989" y="1526"/>
                  </a:lnTo>
                  <a:lnTo>
                    <a:pt x="2163" y="1854"/>
                  </a:lnTo>
                  <a:lnTo>
                    <a:pt x="2298" y="2182"/>
                  </a:lnTo>
                  <a:lnTo>
                    <a:pt x="2433" y="2510"/>
                  </a:lnTo>
                  <a:lnTo>
                    <a:pt x="2664" y="3147"/>
                  </a:lnTo>
                  <a:lnTo>
                    <a:pt x="2935" y="3996"/>
                  </a:lnTo>
                  <a:lnTo>
                    <a:pt x="3186" y="4845"/>
                  </a:lnTo>
                  <a:lnTo>
                    <a:pt x="3398" y="5695"/>
                  </a:lnTo>
                  <a:lnTo>
                    <a:pt x="3591" y="6563"/>
                  </a:lnTo>
                  <a:lnTo>
                    <a:pt x="3745" y="6679"/>
                  </a:lnTo>
                  <a:lnTo>
                    <a:pt x="3745" y="6679"/>
                  </a:lnTo>
                  <a:lnTo>
                    <a:pt x="3533" y="5772"/>
                  </a:lnTo>
                  <a:lnTo>
                    <a:pt x="3321" y="4884"/>
                  </a:lnTo>
                  <a:lnTo>
                    <a:pt x="3070" y="3996"/>
                  </a:lnTo>
                  <a:lnTo>
                    <a:pt x="2780" y="3108"/>
                  </a:lnTo>
                  <a:lnTo>
                    <a:pt x="2549" y="2471"/>
                  </a:lnTo>
                  <a:lnTo>
                    <a:pt x="2414" y="2124"/>
                  </a:lnTo>
                  <a:lnTo>
                    <a:pt x="2259" y="1796"/>
                  </a:lnTo>
                  <a:lnTo>
                    <a:pt x="2085" y="1468"/>
                  </a:lnTo>
                  <a:lnTo>
                    <a:pt x="1892" y="1159"/>
                  </a:lnTo>
                  <a:lnTo>
                    <a:pt x="1680" y="831"/>
                  </a:lnTo>
                  <a:lnTo>
                    <a:pt x="1429" y="541"/>
                  </a:lnTo>
                  <a:lnTo>
                    <a:pt x="1236" y="348"/>
                  </a:lnTo>
                  <a:lnTo>
                    <a:pt x="1101" y="233"/>
                  </a:lnTo>
                  <a:lnTo>
                    <a:pt x="947" y="136"/>
                  </a:lnTo>
                  <a:lnTo>
                    <a:pt x="773" y="59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31"/>
            <p:cNvSpPr/>
            <p:nvPr/>
          </p:nvSpPr>
          <p:spPr>
            <a:xfrm>
              <a:off x="2038175" y="2482325"/>
              <a:ext cx="380725" cy="206075"/>
            </a:xfrm>
            <a:custGeom>
              <a:avLst/>
              <a:gdLst/>
              <a:ahLst/>
              <a:cxnLst/>
              <a:rect l="l" t="t" r="r" b="b"/>
              <a:pathLst>
                <a:path w="15229" h="8243" extrusionOk="0">
                  <a:moveTo>
                    <a:pt x="2027" y="1"/>
                  </a:moveTo>
                  <a:lnTo>
                    <a:pt x="1853" y="20"/>
                  </a:lnTo>
                  <a:lnTo>
                    <a:pt x="1660" y="78"/>
                  </a:lnTo>
                  <a:lnTo>
                    <a:pt x="1486" y="155"/>
                  </a:lnTo>
                  <a:lnTo>
                    <a:pt x="1332" y="251"/>
                  </a:lnTo>
                  <a:lnTo>
                    <a:pt x="1177" y="367"/>
                  </a:lnTo>
                  <a:lnTo>
                    <a:pt x="1023" y="522"/>
                  </a:lnTo>
                  <a:lnTo>
                    <a:pt x="888" y="676"/>
                  </a:lnTo>
                  <a:lnTo>
                    <a:pt x="753" y="850"/>
                  </a:lnTo>
                  <a:lnTo>
                    <a:pt x="676" y="1023"/>
                  </a:lnTo>
                  <a:lnTo>
                    <a:pt x="579" y="1197"/>
                  </a:lnTo>
                  <a:lnTo>
                    <a:pt x="463" y="1564"/>
                  </a:lnTo>
                  <a:lnTo>
                    <a:pt x="367" y="1950"/>
                  </a:lnTo>
                  <a:lnTo>
                    <a:pt x="290" y="2336"/>
                  </a:lnTo>
                  <a:lnTo>
                    <a:pt x="193" y="2954"/>
                  </a:lnTo>
                  <a:lnTo>
                    <a:pt x="116" y="3571"/>
                  </a:lnTo>
                  <a:lnTo>
                    <a:pt x="77" y="4208"/>
                  </a:lnTo>
                  <a:lnTo>
                    <a:pt x="39" y="4826"/>
                  </a:lnTo>
                  <a:lnTo>
                    <a:pt x="19" y="5463"/>
                  </a:lnTo>
                  <a:lnTo>
                    <a:pt x="0" y="6080"/>
                  </a:lnTo>
                  <a:lnTo>
                    <a:pt x="19" y="7335"/>
                  </a:lnTo>
                  <a:lnTo>
                    <a:pt x="135" y="7412"/>
                  </a:lnTo>
                  <a:lnTo>
                    <a:pt x="116" y="6138"/>
                  </a:lnTo>
                  <a:lnTo>
                    <a:pt x="135" y="5521"/>
                  </a:lnTo>
                  <a:lnTo>
                    <a:pt x="154" y="4884"/>
                  </a:lnTo>
                  <a:lnTo>
                    <a:pt x="193" y="4247"/>
                  </a:lnTo>
                  <a:lnTo>
                    <a:pt x="251" y="3610"/>
                  </a:lnTo>
                  <a:lnTo>
                    <a:pt x="309" y="2973"/>
                  </a:lnTo>
                  <a:lnTo>
                    <a:pt x="405" y="2355"/>
                  </a:lnTo>
                  <a:lnTo>
                    <a:pt x="483" y="1989"/>
                  </a:lnTo>
                  <a:lnTo>
                    <a:pt x="579" y="1603"/>
                  </a:lnTo>
                  <a:lnTo>
                    <a:pt x="695" y="1255"/>
                  </a:lnTo>
                  <a:lnTo>
                    <a:pt x="772" y="1081"/>
                  </a:lnTo>
                  <a:lnTo>
                    <a:pt x="869" y="927"/>
                  </a:lnTo>
                  <a:lnTo>
                    <a:pt x="984" y="753"/>
                  </a:lnTo>
                  <a:lnTo>
                    <a:pt x="1100" y="599"/>
                  </a:lnTo>
                  <a:lnTo>
                    <a:pt x="1235" y="464"/>
                  </a:lnTo>
                  <a:lnTo>
                    <a:pt x="1390" y="348"/>
                  </a:lnTo>
                  <a:lnTo>
                    <a:pt x="1544" y="271"/>
                  </a:lnTo>
                  <a:lnTo>
                    <a:pt x="1699" y="194"/>
                  </a:lnTo>
                  <a:lnTo>
                    <a:pt x="1872" y="136"/>
                  </a:lnTo>
                  <a:lnTo>
                    <a:pt x="2046" y="116"/>
                  </a:lnTo>
                  <a:lnTo>
                    <a:pt x="2220" y="116"/>
                  </a:lnTo>
                  <a:lnTo>
                    <a:pt x="2413" y="155"/>
                  </a:lnTo>
                  <a:lnTo>
                    <a:pt x="2586" y="194"/>
                  </a:lnTo>
                  <a:lnTo>
                    <a:pt x="2760" y="290"/>
                  </a:lnTo>
                  <a:lnTo>
                    <a:pt x="2934" y="387"/>
                  </a:lnTo>
                  <a:lnTo>
                    <a:pt x="3088" y="522"/>
                  </a:lnTo>
                  <a:lnTo>
                    <a:pt x="3243" y="676"/>
                  </a:lnTo>
                  <a:lnTo>
                    <a:pt x="3378" y="830"/>
                  </a:lnTo>
                  <a:lnTo>
                    <a:pt x="3494" y="1004"/>
                  </a:lnTo>
                  <a:lnTo>
                    <a:pt x="3590" y="1178"/>
                  </a:lnTo>
                  <a:lnTo>
                    <a:pt x="3667" y="1371"/>
                  </a:lnTo>
                  <a:lnTo>
                    <a:pt x="3744" y="1564"/>
                  </a:lnTo>
                  <a:lnTo>
                    <a:pt x="3860" y="1950"/>
                  </a:lnTo>
                  <a:lnTo>
                    <a:pt x="3957" y="2355"/>
                  </a:lnTo>
                  <a:lnTo>
                    <a:pt x="4092" y="3069"/>
                  </a:lnTo>
                  <a:lnTo>
                    <a:pt x="4188" y="3803"/>
                  </a:lnTo>
                  <a:lnTo>
                    <a:pt x="4285" y="4556"/>
                  </a:lnTo>
                  <a:lnTo>
                    <a:pt x="4343" y="5289"/>
                  </a:lnTo>
                  <a:lnTo>
                    <a:pt x="4381" y="6022"/>
                  </a:lnTo>
                  <a:lnTo>
                    <a:pt x="4401" y="6775"/>
                  </a:lnTo>
                  <a:lnTo>
                    <a:pt x="4420" y="8242"/>
                  </a:lnTo>
                  <a:lnTo>
                    <a:pt x="4632" y="8242"/>
                  </a:lnTo>
                  <a:lnTo>
                    <a:pt x="4806" y="7258"/>
                  </a:lnTo>
                  <a:lnTo>
                    <a:pt x="4980" y="6254"/>
                  </a:lnTo>
                  <a:lnTo>
                    <a:pt x="5211" y="5270"/>
                  </a:lnTo>
                  <a:lnTo>
                    <a:pt x="5443" y="4305"/>
                  </a:lnTo>
                  <a:lnTo>
                    <a:pt x="5617" y="3687"/>
                  </a:lnTo>
                  <a:lnTo>
                    <a:pt x="5829" y="3050"/>
                  </a:lnTo>
                  <a:lnTo>
                    <a:pt x="5964" y="2722"/>
                  </a:lnTo>
                  <a:lnTo>
                    <a:pt x="6099" y="2413"/>
                  </a:lnTo>
                  <a:lnTo>
                    <a:pt x="6254" y="2104"/>
                  </a:lnTo>
                  <a:lnTo>
                    <a:pt x="6447" y="1796"/>
                  </a:lnTo>
                  <a:lnTo>
                    <a:pt x="6524" y="1660"/>
                  </a:lnTo>
                  <a:lnTo>
                    <a:pt x="6659" y="1506"/>
                  </a:lnTo>
                  <a:lnTo>
                    <a:pt x="6813" y="1332"/>
                  </a:lnTo>
                  <a:lnTo>
                    <a:pt x="6987" y="1178"/>
                  </a:lnTo>
                  <a:lnTo>
                    <a:pt x="7199" y="1023"/>
                  </a:lnTo>
                  <a:lnTo>
                    <a:pt x="7315" y="966"/>
                  </a:lnTo>
                  <a:lnTo>
                    <a:pt x="7431" y="908"/>
                  </a:lnTo>
                  <a:lnTo>
                    <a:pt x="7547" y="869"/>
                  </a:lnTo>
                  <a:lnTo>
                    <a:pt x="7682" y="850"/>
                  </a:lnTo>
                  <a:lnTo>
                    <a:pt x="7817" y="830"/>
                  </a:lnTo>
                  <a:lnTo>
                    <a:pt x="7952" y="830"/>
                  </a:lnTo>
                  <a:lnTo>
                    <a:pt x="8106" y="869"/>
                  </a:lnTo>
                  <a:lnTo>
                    <a:pt x="8242" y="927"/>
                  </a:lnTo>
                  <a:lnTo>
                    <a:pt x="8377" y="985"/>
                  </a:lnTo>
                  <a:lnTo>
                    <a:pt x="8512" y="1081"/>
                  </a:lnTo>
                  <a:lnTo>
                    <a:pt x="8628" y="1178"/>
                  </a:lnTo>
                  <a:lnTo>
                    <a:pt x="8724" y="1294"/>
                  </a:lnTo>
                  <a:lnTo>
                    <a:pt x="8821" y="1410"/>
                  </a:lnTo>
                  <a:lnTo>
                    <a:pt x="8917" y="1545"/>
                  </a:lnTo>
                  <a:lnTo>
                    <a:pt x="9052" y="1796"/>
                  </a:lnTo>
                  <a:lnTo>
                    <a:pt x="9168" y="2066"/>
                  </a:lnTo>
                  <a:lnTo>
                    <a:pt x="9245" y="2317"/>
                  </a:lnTo>
                  <a:lnTo>
                    <a:pt x="9303" y="2529"/>
                  </a:lnTo>
                  <a:lnTo>
                    <a:pt x="9380" y="2838"/>
                  </a:lnTo>
                  <a:lnTo>
                    <a:pt x="9438" y="3147"/>
                  </a:lnTo>
                  <a:lnTo>
                    <a:pt x="9535" y="3841"/>
                  </a:lnTo>
                  <a:lnTo>
                    <a:pt x="9593" y="4575"/>
                  </a:lnTo>
                  <a:lnTo>
                    <a:pt x="9612" y="5308"/>
                  </a:lnTo>
                  <a:lnTo>
                    <a:pt x="9631" y="6061"/>
                  </a:lnTo>
                  <a:lnTo>
                    <a:pt x="9612" y="6814"/>
                  </a:lnTo>
                  <a:lnTo>
                    <a:pt x="9573" y="8242"/>
                  </a:lnTo>
                  <a:lnTo>
                    <a:pt x="9805" y="8242"/>
                  </a:lnTo>
                  <a:lnTo>
                    <a:pt x="9940" y="7528"/>
                  </a:lnTo>
                  <a:lnTo>
                    <a:pt x="10075" y="6775"/>
                  </a:lnTo>
                  <a:lnTo>
                    <a:pt x="10249" y="6003"/>
                  </a:lnTo>
                  <a:lnTo>
                    <a:pt x="10442" y="5231"/>
                  </a:lnTo>
                  <a:lnTo>
                    <a:pt x="10673" y="4459"/>
                  </a:lnTo>
                  <a:lnTo>
                    <a:pt x="10924" y="3726"/>
                  </a:lnTo>
                  <a:lnTo>
                    <a:pt x="11059" y="3378"/>
                  </a:lnTo>
                  <a:lnTo>
                    <a:pt x="11195" y="3050"/>
                  </a:lnTo>
                  <a:lnTo>
                    <a:pt x="11349" y="2722"/>
                  </a:lnTo>
                  <a:lnTo>
                    <a:pt x="11523" y="2432"/>
                  </a:lnTo>
                  <a:lnTo>
                    <a:pt x="11658" y="2220"/>
                  </a:lnTo>
                  <a:lnTo>
                    <a:pt x="11812" y="1989"/>
                  </a:lnTo>
                  <a:lnTo>
                    <a:pt x="11986" y="1757"/>
                  </a:lnTo>
                  <a:lnTo>
                    <a:pt x="12218" y="1545"/>
                  </a:lnTo>
                  <a:lnTo>
                    <a:pt x="12333" y="1448"/>
                  </a:lnTo>
                  <a:lnTo>
                    <a:pt x="12449" y="1371"/>
                  </a:lnTo>
                  <a:lnTo>
                    <a:pt x="12584" y="1294"/>
                  </a:lnTo>
                  <a:lnTo>
                    <a:pt x="12719" y="1217"/>
                  </a:lnTo>
                  <a:lnTo>
                    <a:pt x="12854" y="1178"/>
                  </a:lnTo>
                  <a:lnTo>
                    <a:pt x="12990" y="1139"/>
                  </a:lnTo>
                  <a:lnTo>
                    <a:pt x="13298" y="1139"/>
                  </a:lnTo>
                  <a:lnTo>
                    <a:pt x="13453" y="1178"/>
                  </a:lnTo>
                  <a:lnTo>
                    <a:pt x="13607" y="1217"/>
                  </a:lnTo>
                  <a:lnTo>
                    <a:pt x="13742" y="1294"/>
                  </a:lnTo>
                  <a:lnTo>
                    <a:pt x="13877" y="1390"/>
                  </a:lnTo>
                  <a:lnTo>
                    <a:pt x="14013" y="1487"/>
                  </a:lnTo>
                  <a:lnTo>
                    <a:pt x="14128" y="1622"/>
                  </a:lnTo>
                  <a:lnTo>
                    <a:pt x="14244" y="1757"/>
                  </a:lnTo>
                  <a:lnTo>
                    <a:pt x="14341" y="1911"/>
                  </a:lnTo>
                  <a:lnTo>
                    <a:pt x="14418" y="2066"/>
                  </a:lnTo>
                  <a:lnTo>
                    <a:pt x="14495" y="2220"/>
                  </a:lnTo>
                  <a:lnTo>
                    <a:pt x="14611" y="2529"/>
                  </a:lnTo>
                  <a:lnTo>
                    <a:pt x="14688" y="2876"/>
                  </a:lnTo>
                  <a:lnTo>
                    <a:pt x="14746" y="3204"/>
                  </a:lnTo>
                  <a:lnTo>
                    <a:pt x="14881" y="4073"/>
                  </a:lnTo>
                  <a:lnTo>
                    <a:pt x="14997" y="4961"/>
                  </a:lnTo>
                  <a:lnTo>
                    <a:pt x="15074" y="5849"/>
                  </a:lnTo>
                  <a:lnTo>
                    <a:pt x="15093" y="6717"/>
                  </a:lnTo>
                  <a:lnTo>
                    <a:pt x="15228" y="6621"/>
                  </a:lnTo>
                  <a:lnTo>
                    <a:pt x="15190" y="5752"/>
                  </a:lnTo>
                  <a:lnTo>
                    <a:pt x="15113" y="4884"/>
                  </a:lnTo>
                  <a:lnTo>
                    <a:pt x="14997" y="4034"/>
                  </a:lnTo>
                  <a:lnTo>
                    <a:pt x="14862" y="3185"/>
                  </a:lnTo>
                  <a:lnTo>
                    <a:pt x="14804" y="2838"/>
                  </a:lnTo>
                  <a:lnTo>
                    <a:pt x="14707" y="2490"/>
                  </a:lnTo>
                  <a:lnTo>
                    <a:pt x="14611" y="2162"/>
                  </a:lnTo>
                  <a:lnTo>
                    <a:pt x="14534" y="2008"/>
                  </a:lnTo>
                  <a:lnTo>
                    <a:pt x="14437" y="1853"/>
                  </a:lnTo>
                  <a:lnTo>
                    <a:pt x="14341" y="1680"/>
                  </a:lnTo>
                  <a:lnTo>
                    <a:pt x="14225" y="1525"/>
                  </a:lnTo>
                  <a:lnTo>
                    <a:pt x="14090" y="1390"/>
                  </a:lnTo>
                  <a:lnTo>
                    <a:pt x="13955" y="1274"/>
                  </a:lnTo>
                  <a:lnTo>
                    <a:pt x="13800" y="1178"/>
                  </a:lnTo>
                  <a:lnTo>
                    <a:pt x="13646" y="1120"/>
                  </a:lnTo>
                  <a:lnTo>
                    <a:pt x="13491" y="1062"/>
                  </a:lnTo>
                  <a:lnTo>
                    <a:pt x="13318" y="1023"/>
                  </a:lnTo>
                  <a:lnTo>
                    <a:pt x="12990" y="1023"/>
                  </a:lnTo>
                  <a:lnTo>
                    <a:pt x="12835" y="1062"/>
                  </a:lnTo>
                  <a:lnTo>
                    <a:pt x="12681" y="1101"/>
                  </a:lnTo>
                  <a:lnTo>
                    <a:pt x="12546" y="1178"/>
                  </a:lnTo>
                  <a:lnTo>
                    <a:pt x="12391" y="1255"/>
                  </a:lnTo>
                  <a:lnTo>
                    <a:pt x="12275" y="1352"/>
                  </a:lnTo>
                  <a:lnTo>
                    <a:pt x="12140" y="1448"/>
                  </a:lnTo>
                  <a:lnTo>
                    <a:pt x="11909" y="1660"/>
                  </a:lnTo>
                  <a:lnTo>
                    <a:pt x="11716" y="1911"/>
                  </a:lnTo>
                  <a:lnTo>
                    <a:pt x="11561" y="2143"/>
                  </a:lnTo>
                  <a:lnTo>
                    <a:pt x="11426" y="2355"/>
                  </a:lnTo>
                  <a:lnTo>
                    <a:pt x="11252" y="2664"/>
                  </a:lnTo>
                  <a:lnTo>
                    <a:pt x="11098" y="2992"/>
                  </a:lnTo>
                  <a:lnTo>
                    <a:pt x="10944" y="3320"/>
                  </a:lnTo>
                  <a:lnTo>
                    <a:pt x="10809" y="3668"/>
                  </a:lnTo>
                  <a:lnTo>
                    <a:pt x="10558" y="4401"/>
                  </a:lnTo>
                  <a:lnTo>
                    <a:pt x="10326" y="5173"/>
                  </a:lnTo>
                  <a:lnTo>
                    <a:pt x="10133" y="5945"/>
                  </a:lnTo>
                  <a:lnTo>
                    <a:pt x="9959" y="6717"/>
                  </a:lnTo>
                  <a:lnTo>
                    <a:pt x="9824" y="7470"/>
                  </a:lnTo>
                  <a:lnTo>
                    <a:pt x="9689" y="8184"/>
                  </a:lnTo>
                  <a:lnTo>
                    <a:pt x="9728" y="6756"/>
                  </a:lnTo>
                  <a:lnTo>
                    <a:pt x="9747" y="6022"/>
                  </a:lnTo>
                  <a:lnTo>
                    <a:pt x="9728" y="5270"/>
                  </a:lnTo>
                  <a:lnTo>
                    <a:pt x="9708" y="4517"/>
                  </a:lnTo>
                  <a:lnTo>
                    <a:pt x="9651" y="3803"/>
                  </a:lnTo>
                  <a:lnTo>
                    <a:pt x="9554" y="3127"/>
                  </a:lnTo>
                  <a:lnTo>
                    <a:pt x="9496" y="2799"/>
                  </a:lnTo>
                  <a:lnTo>
                    <a:pt x="9419" y="2490"/>
                  </a:lnTo>
                  <a:lnTo>
                    <a:pt x="9361" y="2278"/>
                  </a:lnTo>
                  <a:lnTo>
                    <a:pt x="9264" y="2027"/>
                  </a:lnTo>
                  <a:lnTo>
                    <a:pt x="9149" y="1738"/>
                  </a:lnTo>
                  <a:lnTo>
                    <a:pt x="8994" y="1448"/>
                  </a:lnTo>
                  <a:lnTo>
                    <a:pt x="8898" y="1313"/>
                  </a:lnTo>
                  <a:lnTo>
                    <a:pt x="8801" y="1197"/>
                  </a:lnTo>
                  <a:lnTo>
                    <a:pt x="8685" y="1081"/>
                  </a:lnTo>
                  <a:lnTo>
                    <a:pt x="8570" y="966"/>
                  </a:lnTo>
                  <a:lnTo>
                    <a:pt x="8435" y="888"/>
                  </a:lnTo>
                  <a:lnTo>
                    <a:pt x="8280" y="811"/>
                  </a:lnTo>
                  <a:lnTo>
                    <a:pt x="8126" y="753"/>
                  </a:lnTo>
                  <a:lnTo>
                    <a:pt x="7952" y="715"/>
                  </a:lnTo>
                  <a:lnTo>
                    <a:pt x="7817" y="715"/>
                  </a:lnTo>
                  <a:lnTo>
                    <a:pt x="7663" y="734"/>
                  </a:lnTo>
                  <a:lnTo>
                    <a:pt x="7527" y="753"/>
                  </a:lnTo>
                  <a:lnTo>
                    <a:pt x="7392" y="792"/>
                  </a:lnTo>
                  <a:lnTo>
                    <a:pt x="7257" y="850"/>
                  </a:lnTo>
                  <a:lnTo>
                    <a:pt x="7141" y="908"/>
                  </a:lnTo>
                  <a:lnTo>
                    <a:pt x="6929" y="1062"/>
                  </a:lnTo>
                  <a:lnTo>
                    <a:pt x="6736" y="1236"/>
                  </a:lnTo>
                  <a:lnTo>
                    <a:pt x="6562" y="1429"/>
                  </a:lnTo>
                  <a:lnTo>
                    <a:pt x="6427" y="1583"/>
                  </a:lnTo>
                  <a:lnTo>
                    <a:pt x="6331" y="1738"/>
                  </a:lnTo>
                  <a:lnTo>
                    <a:pt x="6157" y="2046"/>
                  </a:lnTo>
                  <a:lnTo>
                    <a:pt x="5983" y="2355"/>
                  </a:lnTo>
                  <a:lnTo>
                    <a:pt x="5848" y="2683"/>
                  </a:lnTo>
                  <a:lnTo>
                    <a:pt x="5713" y="2992"/>
                  </a:lnTo>
                  <a:lnTo>
                    <a:pt x="5501" y="3648"/>
                  </a:lnTo>
                  <a:lnTo>
                    <a:pt x="5327" y="4266"/>
                  </a:lnTo>
                  <a:lnTo>
                    <a:pt x="5095" y="5212"/>
                  </a:lnTo>
                  <a:lnTo>
                    <a:pt x="4883" y="6138"/>
                  </a:lnTo>
                  <a:lnTo>
                    <a:pt x="4709" y="7103"/>
                  </a:lnTo>
                  <a:lnTo>
                    <a:pt x="4555" y="8049"/>
                  </a:lnTo>
                  <a:lnTo>
                    <a:pt x="4516" y="6621"/>
                  </a:lnTo>
                  <a:lnTo>
                    <a:pt x="4497" y="5907"/>
                  </a:lnTo>
                  <a:lnTo>
                    <a:pt x="4459" y="5173"/>
                  </a:lnTo>
                  <a:lnTo>
                    <a:pt x="4401" y="4459"/>
                  </a:lnTo>
                  <a:lnTo>
                    <a:pt x="4304" y="3745"/>
                  </a:lnTo>
                  <a:lnTo>
                    <a:pt x="4208" y="3031"/>
                  </a:lnTo>
                  <a:lnTo>
                    <a:pt x="4073" y="2317"/>
                  </a:lnTo>
                  <a:lnTo>
                    <a:pt x="3976" y="1911"/>
                  </a:lnTo>
                  <a:lnTo>
                    <a:pt x="3860" y="1525"/>
                  </a:lnTo>
                  <a:lnTo>
                    <a:pt x="3783" y="1313"/>
                  </a:lnTo>
                  <a:lnTo>
                    <a:pt x="3687" y="1120"/>
                  </a:lnTo>
                  <a:lnTo>
                    <a:pt x="3590" y="946"/>
                  </a:lnTo>
                  <a:lnTo>
                    <a:pt x="3474" y="773"/>
                  </a:lnTo>
                  <a:lnTo>
                    <a:pt x="3339" y="580"/>
                  </a:lnTo>
                  <a:lnTo>
                    <a:pt x="3165" y="425"/>
                  </a:lnTo>
                  <a:lnTo>
                    <a:pt x="2992" y="290"/>
                  </a:lnTo>
                  <a:lnTo>
                    <a:pt x="2818" y="174"/>
                  </a:lnTo>
                  <a:lnTo>
                    <a:pt x="2625" y="78"/>
                  </a:lnTo>
                  <a:lnTo>
                    <a:pt x="2432" y="20"/>
                  </a:lnTo>
                  <a:lnTo>
                    <a:pt x="22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31"/>
            <p:cNvSpPr/>
            <p:nvPr/>
          </p:nvSpPr>
          <p:spPr>
            <a:xfrm>
              <a:off x="2421275" y="2479425"/>
              <a:ext cx="92675" cy="165525"/>
            </a:xfrm>
            <a:custGeom>
              <a:avLst/>
              <a:gdLst/>
              <a:ahLst/>
              <a:cxnLst/>
              <a:rect l="l" t="t" r="r" b="b"/>
              <a:pathLst>
                <a:path w="3707" h="6621" extrusionOk="0">
                  <a:moveTo>
                    <a:pt x="3707" y="1"/>
                  </a:moveTo>
                  <a:lnTo>
                    <a:pt x="3475" y="136"/>
                  </a:lnTo>
                  <a:lnTo>
                    <a:pt x="3263" y="290"/>
                  </a:lnTo>
                  <a:lnTo>
                    <a:pt x="3051" y="464"/>
                  </a:lnTo>
                  <a:lnTo>
                    <a:pt x="2838" y="618"/>
                  </a:lnTo>
                  <a:lnTo>
                    <a:pt x="2433" y="1004"/>
                  </a:lnTo>
                  <a:lnTo>
                    <a:pt x="2066" y="1429"/>
                  </a:lnTo>
                  <a:lnTo>
                    <a:pt x="1719" y="1873"/>
                  </a:lnTo>
                  <a:lnTo>
                    <a:pt x="1391" y="2375"/>
                  </a:lnTo>
                  <a:lnTo>
                    <a:pt x="1101" y="2896"/>
                  </a:lnTo>
                  <a:lnTo>
                    <a:pt x="850" y="3436"/>
                  </a:lnTo>
                  <a:lnTo>
                    <a:pt x="696" y="3822"/>
                  </a:lnTo>
                  <a:lnTo>
                    <a:pt x="561" y="4228"/>
                  </a:lnTo>
                  <a:lnTo>
                    <a:pt x="426" y="4614"/>
                  </a:lnTo>
                  <a:lnTo>
                    <a:pt x="329" y="5019"/>
                  </a:lnTo>
                  <a:lnTo>
                    <a:pt x="233" y="5405"/>
                  </a:lnTo>
                  <a:lnTo>
                    <a:pt x="136" y="5810"/>
                  </a:lnTo>
                  <a:lnTo>
                    <a:pt x="1" y="6621"/>
                  </a:lnTo>
                  <a:lnTo>
                    <a:pt x="155" y="6467"/>
                  </a:lnTo>
                  <a:lnTo>
                    <a:pt x="290" y="5714"/>
                  </a:lnTo>
                  <a:lnTo>
                    <a:pt x="464" y="4961"/>
                  </a:lnTo>
                  <a:lnTo>
                    <a:pt x="561" y="4575"/>
                  </a:lnTo>
                  <a:lnTo>
                    <a:pt x="677" y="4208"/>
                  </a:lnTo>
                  <a:lnTo>
                    <a:pt x="812" y="3861"/>
                  </a:lnTo>
                  <a:lnTo>
                    <a:pt x="947" y="3494"/>
                  </a:lnTo>
                  <a:lnTo>
                    <a:pt x="1198" y="2973"/>
                  </a:lnTo>
                  <a:lnTo>
                    <a:pt x="1468" y="2471"/>
                  </a:lnTo>
                  <a:lnTo>
                    <a:pt x="1757" y="2008"/>
                  </a:lnTo>
                  <a:lnTo>
                    <a:pt x="2085" y="1583"/>
                  </a:lnTo>
                  <a:lnTo>
                    <a:pt x="2433" y="1178"/>
                  </a:lnTo>
                  <a:lnTo>
                    <a:pt x="2800" y="831"/>
                  </a:lnTo>
                  <a:lnTo>
                    <a:pt x="3186" y="503"/>
                  </a:lnTo>
                  <a:lnTo>
                    <a:pt x="3591" y="213"/>
                  </a:lnTo>
                  <a:lnTo>
                    <a:pt x="3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31"/>
            <p:cNvSpPr/>
            <p:nvPr/>
          </p:nvSpPr>
          <p:spPr>
            <a:xfrm>
              <a:off x="2602225" y="2419600"/>
              <a:ext cx="48775" cy="113900"/>
            </a:xfrm>
            <a:custGeom>
              <a:avLst/>
              <a:gdLst/>
              <a:ahLst/>
              <a:cxnLst/>
              <a:rect l="l" t="t" r="r" b="b"/>
              <a:pathLst>
                <a:path w="1951" h="4556" extrusionOk="0">
                  <a:moveTo>
                    <a:pt x="329" y="0"/>
                  </a:moveTo>
                  <a:lnTo>
                    <a:pt x="232" y="20"/>
                  </a:lnTo>
                  <a:lnTo>
                    <a:pt x="136" y="78"/>
                  </a:lnTo>
                  <a:lnTo>
                    <a:pt x="78" y="136"/>
                  </a:lnTo>
                  <a:lnTo>
                    <a:pt x="39" y="213"/>
                  </a:lnTo>
                  <a:lnTo>
                    <a:pt x="20" y="386"/>
                  </a:lnTo>
                  <a:lnTo>
                    <a:pt x="1" y="695"/>
                  </a:lnTo>
                  <a:lnTo>
                    <a:pt x="20" y="1004"/>
                  </a:lnTo>
                  <a:lnTo>
                    <a:pt x="78" y="1313"/>
                  </a:lnTo>
                  <a:lnTo>
                    <a:pt x="175" y="1602"/>
                  </a:lnTo>
                  <a:lnTo>
                    <a:pt x="290" y="1892"/>
                  </a:lnTo>
                  <a:lnTo>
                    <a:pt x="406" y="2201"/>
                  </a:lnTo>
                  <a:lnTo>
                    <a:pt x="696" y="2760"/>
                  </a:lnTo>
                  <a:lnTo>
                    <a:pt x="1487" y="4247"/>
                  </a:lnTo>
                  <a:lnTo>
                    <a:pt x="1622" y="4478"/>
                  </a:lnTo>
                  <a:lnTo>
                    <a:pt x="1661" y="4517"/>
                  </a:lnTo>
                  <a:lnTo>
                    <a:pt x="1719" y="4555"/>
                  </a:lnTo>
                  <a:lnTo>
                    <a:pt x="1777" y="4555"/>
                  </a:lnTo>
                  <a:lnTo>
                    <a:pt x="1834" y="4536"/>
                  </a:lnTo>
                  <a:lnTo>
                    <a:pt x="1892" y="4517"/>
                  </a:lnTo>
                  <a:lnTo>
                    <a:pt x="1931" y="4459"/>
                  </a:lnTo>
                  <a:lnTo>
                    <a:pt x="1950" y="4401"/>
                  </a:lnTo>
                  <a:lnTo>
                    <a:pt x="1950" y="4343"/>
                  </a:lnTo>
                  <a:lnTo>
                    <a:pt x="1796" y="3571"/>
                  </a:lnTo>
                  <a:lnTo>
                    <a:pt x="1622" y="2799"/>
                  </a:lnTo>
                  <a:lnTo>
                    <a:pt x="1429" y="2027"/>
                  </a:lnTo>
                  <a:lnTo>
                    <a:pt x="1236" y="1255"/>
                  </a:lnTo>
                  <a:lnTo>
                    <a:pt x="1159" y="1043"/>
                  </a:lnTo>
                  <a:lnTo>
                    <a:pt x="1082" y="811"/>
                  </a:lnTo>
                  <a:lnTo>
                    <a:pt x="985" y="599"/>
                  </a:lnTo>
                  <a:lnTo>
                    <a:pt x="869" y="386"/>
                  </a:lnTo>
                  <a:lnTo>
                    <a:pt x="811" y="290"/>
                  </a:lnTo>
                  <a:lnTo>
                    <a:pt x="734" y="193"/>
                  </a:lnTo>
                  <a:lnTo>
                    <a:pt x="657" y="116"/>
                  </a:lnTo>
                  <a:lnTo>
                    <a:pt x="561" y="39"/>
                  </a:lnTo>
                  <a:lnTo>
                    <a:pt x="4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31"/>
            <p:cNvSpPr/>
            <p:nvPr/>
          </p:nvSpPr>
          <p:spPr>
            <a:xfrm>
              <a:off x="2645175" y="2530575"/>
              <a:ext cx="50700" cy="113425"/>
            </a:xfrm>
            <a:custGeom>
              <a:avLst/>
              <a:gdLst/>
              <a:ahLst/>
              <a:cxnLst/>
              <a:rect l="l" t="t" r="r" b="b"/>
              <a:pathLst>
                <a:path w="2028" h="4537" extrusionOk="0">
                  <a:moveTo>
                    <a:pt x="174" y="1"/>
                  </a:moveTo>
                  <a:lnTo>
                    <a:pt x="116" y="20"/>
                  </a:lnTo>
                  <a:lnTo>
                    <a:pt x="59" y="59"/>
                  </a:lnTo>
                  <a:lnTo>
                    <a:pt x="39" y="97"/>
                  </a:lnTo>
                  <a:lnTo>
                    <a:pt x="1" y="155"/>
                  </a:lnTo>
                  <a:lnTo>
                    <a:pt x="20" y="213"/>
                  </a:lnTo>
                  <a:lnTo>
                    <a:pt x="174" y="985"/>
                  </a:lnTo>
                  <a:lnTo>
                    <a:pt x="367" y="1757"/>
                  </a:lnTo>
                  <a:lnTo>
                    <a:pt x="560" y="2529"/>
                  </a:lnTo>
                  <a:lnTo>
                    <a:pt x="792" y="3282"/>
                  </a:lnTo>
                  <a:lnTo>
                    <a:pt x="850" y="3513"/>
                  </a:lnTo>
                  <a:lnTo>
                    <a:pt x="946" y="3726"/>
                  </a:lnTo>
                  <a:lnTo>
                    <a:pt x="1043" y="3938"/>
                  </a:lnTo>
                  <a:lnTo>
                    <a:pt x="1159" y="4150"/>
                  </a:lnTo>
                  <a:lnTo>
                    <a:pt x="1236" y="4247"/>
                  </a:lnTo>
                  <a:lnTo>
                    <a:pt x="1294" y="4343"/>
                  </a:lnTo>
                  <a:lnTo>
                    <a:pt x="1390" y="4421"/>
                  </a:lnTo>
                  <a:lnTo>
                    <a:pt x="1487" y="4498"/>
                  </a:lnTo>
                  <a:lnTo>
                    <a:pt x="1583" y="4536"/>
                  </a:lnTo>
                  <a:lnTo>
                    <a:pt x="1699" y="4536"/>
                  </a:lnTo>
                  <a:lnTo>
                    <a:pt x="1815" y="4517"/>
                  </a:lnTo>
                  <a:lnTo>
                    <a:pt x="1911" y="4459"/>
                  </a:lnTo>
                  <a:lnTo>
                    <a:pt x="1950" y="4382"/>
                  </a:lnTo>
                  <a:lnTo>
                    <a:pt x="1989" y="4305"/>
                  </a:lnTo>
                  <a:lnTo>
                    <a:pt x="2027" y="4150"/>
                  </a:lnTo>
                  <a:lnTo>
                    <a:pt x="2027" y="3842"/>
                  </a:lnTo>
                  <a:lnTo>
                    <a:pt x="1989" y="3533"/>
                  </a:lnTo>
                  <a:lnTo>
                    <a:pt x="1931" y="3224"/>
                  </a:lnTo>
                  <a:lnTo>
                    <a:pt x="1834" y="2934"/>
                  </a:lnTo>
                  <a:lnTo>
                    <a:pt x="1718" y="2626"/>
                  </a:lnTo>
                  <a:lnTo>
                    <a:pt x="1583" y="2336"/>
                  </a:lnTo>
                  <a:lnTo>
                    <a:pt x="1294" y="1776"/>
                  </a:lnTo>
                  <a:lnTo>
                    <a:pt x="483" y="309"/>
                  </a:lnTo>
                  <a:lnTo>
                    <a:pt x="329" y="78"/>
                  </a:lnTo>
                  <a:lnTo>
                    <a:pt x="290" y="39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31"/>
            <p:cNvSpPr/>
            <p:nvPr/>
          </p:nvSpPr>
          <p:spPr>
            <a:xfrm>
              <a:off x="2643725" y="2414775"/>
              <a:ext cx="36700" cy="117750"/>
            </a:xfrm>
            <a:custGeom>
              <a:avLst/>
              <a:gdLst/>
              <a:ahLst/>
              <a:cxnLst/>
              <a:rect l="l" t="t" r="r" b="b"/>
              <a:pathLst>
                <a:path w="1468" h="4710" extrusionOk="0">
                  <a:moveTo>
                    <a:pt x="985" y="0"/>
                  </a:moveTo>
                  <a:lnTo>
                    <a:pt x="908" y="39"/>
                  </a:lnTo>
                  <a:lnTo>
                    <a:pt x="850" y="78"/>
                  </a:lnTo>
                  <a:lnTo>
                    <a:pt x="734" y="213"/>
                  </a:lnTo>
                  <a:lnTo>
                    <a:pt x="560" y="464"/>
                  </a:lnTo>
                  <a:lnTo>
                    <a:pt x="425" y="734"/>
                  </a:lnTo>
                  <a:lnTo>
                    <a:pt x="329" y="1023"/>
                  </a:lnTo>
                  <a:lnTo>
                    <a:pt x="252" y="1332"/>
                  </a:lnTo>
                  <a:lnTo>
                    <a:pt x="194" y="1641"/>
                  </a:lnTo>
                  <a:lnTo>
                    <a:pt x="155" y="1969"/>
                  </a:lnTo>
                  <a:lnTo>
                    <a:pt x="97" y="2606"/>
                  </a:lnTo>
                  <a:lnTo>
                    <a:pt x="1" y="4266"/>
                  </a:lnTo>
                  <a:lnTo>
                    <a:pt x="1" y="4536"/>
                  </a:lnTo>
                  <a:lnTo>
                    <a:pt x="20" y="4613"/>
                  </a:lnTo>
                  <a:lnTo>
                    <a:pt x="59" y="4652"/>
                  </a:lnTo>
                  <a:lnTo>
                    <a:pt x="97" y="4691"/>
                  </a:lnTo>
                  <a:lnTo>
                    <a:pt x="155" y="4710"/>
                  </a:lnTo>
                  <a:lnTo>
                    <a:pt x="213" y="4710"/>
                  </a:lnTo>
                  <a:lnTo>
                    <a:pt x="271" y="4691"/>
                  </a:lnTo>
                  <a:lnTo>
                    <a:pt x="310" y="4652"/>
                  </a:lnTo>
                  <a:lnTo>
                    <a:pt x="348" y="4594"/>
                  </a:lnTo>
                  <a:lnTo>
                    <a:pt x="618" y="3861"/>
                  </a:lnTo>
                  <a:lnTo>
                    <a:pt x="869" y="3108"/>
                  </a:lnTo>
                  <a:lnTo>
                    <a:pt x="1101" y="2355"/>
                  </a:lnTo>
                  <a:lnTo>
                    <a:pt x="1332" y="1583"/>
                  </a:lnTo>
                  <a:lnTo>
                    <a:pt x="1390" y="1351"/>
                  </a:lnTo>
                  <a:lnTo>
                    <a:pt x="1429" y="1120"/>
                  </a:lnTo>
                  <a:lnTo>
                    <a:pt x="1448" y="888"/>
                  </a:lnTo>
                  <a:lnTo>
                    <a:pt x="1468" y="657"/>
                  </a:lnTo>
                  <a:lnTo>
                    <a:pt x="1468" y="541"/>
                  </a:lnTo>
                  <a:lnTo>
                    <a:pt x="1448" y="425"/>
                  </a:lnTo>
                  <a:lnTo>
                    <a:pt x="1429" y="309"/>
                  </a:lnTo>
                  <a:lnTo>
                    <a:pt x="1371" y="193"/>
                  </a:lnTo>
                  <a:lnTo>
                    <a:pt x="1294" y="116"/>
                  </a:lnTo>
                  <a:lnTo>
                    <a:pt x="1217" y="39"/>
                  </a:lnTo>
                  <a:lnTo>
                    <a:pt x="110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31"/>
            <p:cNvSpPr/>
            <p:nvPr/>
          </p:nvSpPr>
          <p:spPr>
            <a:xfrm>
              <a:off x="2617675" y="2530575"/>
              <a:ext cx="35250" cy="118250"/>
            </a:xfrm>
            <a:custGeom>
              <a:avLst/>
              <a:gdLst/>
              <a:ahLst/>
              <a:cxnLst/>
              <a:rect l="l" t="t" r="r" b="b"/>
              <a:pathLst>
                <a:path w="1410" h="4730" extrusionOk="0">
                  <a:moveTo>
                    <a:pt x="1178" y="1"/>
                  </a:moveTo>
                  <a:lnTo>
                    <a:pt x="1120" y="20"/>
                  </a:lnTo>
                  <a:lnTo>
                    <a:pt x="1081" y="59"/>
                  </a:lnTo>
                  <a:lnTo>
                    <a:pt x="1043" y="116"/>
                  </a:lnTo>
                  <a:lnTo>
                    <a:pt x="792" y="869"/>
                  </a:lnTo>
                  <a:lnTo>
                    <a:pt x="560" y="1622"/>
                  </a:lnTo>
                  <a:lnTo>
                    <a:pt x="329" y="2394"/>
                  </a:lnTo>
                  <a:lnTo>
                    <a:pt x="116" y="3147"/>
                  </a:lnTo>
                  <a:lnTo>
                    <a:pt x="78" y="3378"/>
                  </a:lnTo>
                  <a:lnTo>
                    <a:pt x="39" y="3610"/>
                  </a:lnTo>
                  <a:lnTo>
                    <a:pt x="0" y="3842"/>
                  </a:lnTo>
                  <a:lnTo>
                    <a:pt x="0" y="4092"/>
                  </a:lnTo>
                  <a:lnTo>
                    <a:pt x="0" y="4208"/>
                  </a:lnTo>
                  <a:lnTo>
                    <a:pt x="20" y="4324"/>
                  </a:lnTo>
                  <a:lnTo>
                    <a:pt x="58" y="4440"/>
                  </a:lnTo>
                  <a:lnTo>
                    <a:pt x="97" y="4536"/>
                  </a:lnTo>
                  <a:lnTo>
                    <a:pt x="174" y="4633"/>
                  </a:lnTo>
                  <a:lnTo>
                    <a:pt x="271" y="4691"/>
                  </a:lnTo>
                  <a:lnTo>
                    <a:pt x="367" y="4729"/>
                  </a:lnTo>
                  <a:lnTo>
                    <a:pt x="483" y="4729"/>
                  </a:lnTo>
                  <a:lnTo>
                    <a:pt x="560" y="4691"/>
                  </a:lnTo>
                  <a:lnTo>
                    <a:pt x="618" y="4652"/>
                  </a:lnTo>
                  <a:lnTo>
                    <a:pt x="734" y="4517"/>
                  </a:lnTo>
                  <a:lnTo>
                    <a:pt x="908" y="4266"/>
                  </a:lnTo>
                  <a:lnTo>
                    <a:pt x="1043" y="3977"/>
                  </a:lnTo>
                  <a:lnTo>
                    <a:pt x="1139" y="3687"/>
                  </a:lnTo>
                  <a:lnTo>
                    <a:pt x="1216" y="3378"/>
                  </a:lnTo>
                  <a:lnTo>
                    <a:pt x="1255" y="3069"/>
                  </a:lnTo>
                  <a:lnTo>
                    <a:pt x="1294" y="2761"/>
                  </a:lnTo>
                  <a:lnTo>
                    <a:pt x="1332" y="2124"/>
                  </a:lnTo>
                  <a:lnTo>
                    <a:pt x="1409" y="445"/>
                  </a:lnTo>
                  <a:lnTo>
                    <a:pt x="1390" y="174"/>
                  </a:lnTo>
                  <a:lnTo>
                    <a:pt x="1371" y="97"/>
                  </a:lnTo>
                  <a:lnTo>
                    <a:pt x="1352" y="59"/>
                  </a:lnTo>
                  <a:lnTo>
                    <a:pt x="1294" y="20"/>
                  </a:lnTo>
                  <a:lnTo>
                    <a:pt x="12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31"/>
            <p:cNvSpPr/>
            <p:nvPr/>
          </p:nvSpPr>
          <p:spPr>
            <a:xfrm>
              <a:off x="2645650" y="2437925"/>
              <a:ext cx="82075" cy="95100"/>
            </a:xfrm>
            <a:custGeom>
              <a:avLst/>
              <a:gdLst/>
              <a:ahLst/>
              <a:cxnLst/>
              <a:rect l="l" t="t" r="r" b="b"/>
              <a:pathLst>
                <a:path w="3283" h="3804" extrusionOk="0">
                  <a:moveTo>
                    <a:pt x="2877" y="1"/>
                  </a:moveTo>
                  <a:lnTo>
                    <a:pt x="2722" y="59"/>
                  </a:lnTo>
                  <a:lnTo>
                    <a:pt x="2433" y="213"/>
                  </a:lnTo>
                  <a:lnTo>
                    <a:pt x="2182" y="387"/>
                  </a:lnTo>
                  <a:lnTo>
                    <a:pt x="1950" y="599"/>
                  </a:lnTo>
                  <a:lnTo>
                    <a:pt x="1738" y="831"/>
                  </a:lnTo>
                  <a:lnTo>
                    <a:pt x="1545" y="1062"/>
                  </a:lnTo>
                  <a:lnTo>
                    <a:pt x="1371" y="1333"/>
                  </a:lnTo>
                  <a:lnTo>
                    <a:pt x="1024" y="1873"/>
                  </a:lnTo>
                  <a:lnTo>
                    <a:pt x="136" y="3301"/>
                  </a:lnTo>
                  <a:lnTo>
                    <a:pt x="20" y="3533"/>
                  </a:lnTo>
                  <a:lnTo>
                    <a:pt x="1" y="3591"/>
                  </a:lnTo>
                  <a:lnTo>
                    <a:pt x="1" y="3668"/>
                  </a:lnTo>
                  <a:lnTo>
                    <a:pt x="40" y="3707"/>
                  </a:lnTo>
                  <a:lnTo>
                    <a:pt x="78" y="3765"/>
                  </a:lnTo>
                  <a:lnTo>
                    <a:pt x="117" y="3784"/>
                  </a:lnTo>
                  <a:lnTo>
                    <a:pt x="175" y="3803"/>
                  </a:lnTo>
                  <a:lnTo>
                    <a:pt x="233" y="3784"/>
                  </a:lnTo>
                  <a:lnTo>
                    <a:pt x="290" y="3745"/>
                  </a:lnTo>
                  <a:lnTo>
                    <a:pt x="889" y="3224"/>
                  </a:lnTo>
                  <a:lnTo>
                    <a:pt x="1468" y="2684"/>
                  </a:lnTo>
                  <a:lnTo>
                    <a:pt x="2028" y="2124"/>
                  </a:lnTo>
                  <a:lnTo>
                    <a:pt x="2587" y="1564"/>
                  </a:lnTo>
                  <a:lnTo>
                    <a:pt x="2742" y="1391"/>
                  </a:lnTo>
                  <a:lnTo>
                    <a:pt x="2896" y="1198"/>
                  </a:lnTo>
                  <a:lnTo>
                    <a:pt x="3031" y="1005"/>
                  </a:lnTo>
                  <a:lnTo>
                    <a:pt x="3147" y="792"/>
                  </a:lnTo>
                  <a:lnTo>
                    <a:pt x="3205" y="696"/>
                  </a:lnTo>
                  <a:lnTo>
                    <a:pt x="3243" y="580"/>
                  </a:lnTo>
                  <a:lnTo>
                    <a:pt x="3263" y="464"/>
                  </a:lnTo>
                  <a:lnTo>
                    <a:pt x="3282" y="348"/>
                  </a:lnTo>
                  <a:lnTo>
                    <a:pt x="3263" y="252"/>
                  </a:lnTo>
                  <a:lnTo>
                    <a:pt x="3205" y="136"/>
                  </a:lnTo>
                  <a:lnTo>
                    <a:pt x="3128" y="59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31"/>
            <p:cNvSpPr/>
            <p:nvPr/>
          </p:nvSpPr>
          <p:spPr>
            <a:xfrm>
              <a:off x="2570375" y="2529625"/>
              <a:ext cx="80625" cy="96025"/>
            </a:xfrm>
            <a:custGeom>
              <a:avLst/>
              <a:gdLst/>
              <a:ahLst/>
              <a:cxnLst/>
              <a:rect l="l" t="t" r="r" b="b"/>
              <a:pathLst>
                <a:path w="3225" h="3841" extrusionOk="0">
                  <a:moveTo>
                    <a:pt x="3051" y="0"/>
                  </a:moveTo>
                  <a:lnTo>
                    <a:pt x="2973" y="19"/>
                  </a:lnTo>
                  <a:lnTo>
                    <a:pt x="2915" y="58"/>
                  </a:lnTo>
                  <a:lnTo>
                    <a:pt x="2356" y="598"/>
                  </a:lnTo>
                  <a:lnTo>
                    <a:pt x="1777" y="1139"/>
                  </a:lnTo>
                  <a:lnTo>
                    <a:pt x="1217" y="1699"/>
                  </a:lnTo>
                  <a:lnTo>
                    <a:pt x="676" y="2278"/>
                  </a:lnTo>
                  <a:lnTo>
                    <a:pt x="522" y="2451"/>
                  </a:lnTo>
                  <a:lnTo>
                    <a:pt x="387" y="2644"/>
                  </a:lnTo>
                  <a:lnTo>
                    <a:pt x="252" y="2837"/>
                  </a:lnTo>
                  <a:lnTo>
                    <a:pt x="136" y="3050"/>
                  </a:lnTo>
                  <a:lnTo>
                    <a:pt x="78" y="3146"/>
                  </a:lnTo>
                  <a:lnTo>
                    <a:pt x="40" y="3262"/>
                  </a:lnTo>
                  <a:lnTo>
                    <a:pt x="1" y="3378"/>
                  </a:lnTo>
                  <a:lnTo>
                    <a:pt x="1" y="3493"/>
                  </a:lnTo>
                  <a:lnTo>
                    <a:pt x="20" y="3609"/>
                  </a:lnTo>
                  <a:lnTo>
                    <a:pt x="78" y="3706"/>
                  </a:lnTo>
                  <a:lnTo>
                    <a:pt x="155" y="3783"/>
                  </a:lnTo>
                  <a:lnTo>
                    <a:pt x="252" y="3841"/>
                  </a:lnTo>
                  <a:lnTo>
                    <a:pt x="406" y="3841"/>
                  </a:lnTo>
                  <a:lnTo>
                    <a:pt x="580" y="3783"/>
                  </a:lnTo>
                  <a:lnTo>
                    <a:pt x="850" y="3629"/>
                  </a:lnTo>
                  <a:lnTo>
                    <a:pt x="1101" y="3455"/>
                  </a:lnTo>
                  <a:lnTo>
                    <a:pt x="1313" y="3243"/>
                  </a:lnTo>
                  <a:lnTo>
                    <a:pt x="1526" y="2992"/>
                  </a:lnTo>
                  <a:lnTo>
                    <a:pt x="1719" y="2741"/>
                  </a:lnTo>
                  <a:lnTo>
                    <a:pt x="1892" y="2490"/>
                  </a:lnTo>
                  <a:lnTo>
                    <a:pt x="2240" y="1949"/>
                  </a:lnTo>
                  <a:lnTo>
                    <a:pt x="3089" y="502"/>
                  </a:lnTo>
                  <a:lnTo>
                    <a:pt x="3205" y="270"/>
                  </a:lnTo>
                  <a:lnTo>
                    <a:pt x="3224" y="193"/>
                  </a:lnTo>
                  <a:lnTo>
                    <a:pt x="3224" y="135"/>
                  </a:lnTo>
                  <a:lnTo>
                    <a:pt x="3186" y="77"/>
                  </a:lnTo>
                  <a:lnTo>
                    <a:pt x="3147" y="39"/>
                  </a:lnTo>
                  <a:lnTo>
                    <a:pt x="3108" y="19"/>
                  </a:lnTo>
                  <a:lnTo>
                    <a:pt x="30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31"/>
            <p:cNvSpPr/>
            <p:nvPr/>
          </p:nvSpPr>
          <p:spPr>
            <a:xfrm>
              <a:off x="2647100" y="2480875"/>
              <a:ext cx="112450" cy="52625"/>
            </a:xfrm>
            <a:custGeom>
              <a:avLst/>
              <a:gdLst/>
              <a:ahLst/>
              <a:cxnLst/>
              <a:rect l="l" t="t" r="r" b="b"/>
              <a:pathLst>
                <a:path w="4498" h="2105" extrusionOk="0">
                  <a:moveTo>
                    <a:pt x="3784" y="1"/>
                  </a:moveTo>
                  <a:lnTo>
                    <a:pt x="3475" y="39"/>
                  </a:lnTo>
                  <a:lnTo>
                    <a:pt x="3185" y="116"/>
                  </a:lnTo>
                  <a:lnTo>
                    <a:pt x="2877" y="213"/>
                  </a:lnTo>
                  <a:lnTo>
                    <a:pt x="2587" y="348"/>
                  </a:lnTo>
                  <a:lnTo>
                    <a:pt x="2298" y="483"/>
                  </a:lnTo>
                  <a:lnTo>
                    <a:pt x="1757" y="792"/>
                  </a:lnTo>
                  <a:lnTo>
                    <a:pt x="290" y="1641"/>
                  </a:lnTo>
                  <a:lnTo>
                    <a:pt x="78" y="1796"/>
                  </a:lnTo>
                  <a:lnTo>
                    <a:pt x="39" y="1834"/>
                  </a:lnTo>
                  <a:lnTo>
                    <a:pt x="1" y="1892"/>
                  </a:lnTo>
                  <a:lnTo>
                    <a:pt x="1" y="1950"/>
                  </a:lnTo>
                  <a:lnTo>
                    <a:pt x="20" y="2008"/>
                  </a:lnTo>
                  <a:lnTo>
                    <a:pt x="59" y="2066"/>
                  </a:lnTo>
                  <a:lnTo>
                    <a:pt x="97" y="2085"/>
                  </a:lnTo>
                  <a:lnTo>
                    <a:pt x="155" y="2104"/>
                  </a:lnTo>
                  <a:lnTo>
                    <a:pt x="232" y="2104"/>
                  </a:lnTo>
                  <a:lnTo>
                    <a:pt x="985" y="1931"/>
                  </a:lnTo>
                  <a:lnTo>
                    <a:pt x="1757" y="1718"/>
                  </a:lnTo>
                  <a:lnTo>
                    <a:pt x="2510" y="1506"/>
                  </a:lnTo>
                  <a:lnTo>
                    <a:pt x="3263" y="1255"/>
                  </a:lnTo>
                  <a:lnTo>
                    <a:pt x="3494" y="1178"/>
                  </a:lnTo>
                  <a:lnTo>
                    <a:pt x="3707" y="1081"/>
                  </a:lnTo>
                  <a:lnTo>
                    <a:pt x="3919" y="985"/>
                  </a:lnTo>
                  <a:lnTo>
                    <a:pt x="4131" y="869"/>
                  </a:lnTo>
                  <a:lnTo>
                    <a:pt x="4228" y="792"/>
                  </a:lnTo>
                  <a:lnTo>
                    <a:pt x="4305" y="715"/>
                  </a:lnTo>
                  <a:lnTo>
                    <a:pt x="4401" y="638"/>
                  </a:lnTo>
                  <a:lnTo>
                    <a:pt x="4459" y="541"/>
                  </a:lnTo>
                  <a:lnTo>
                    <a:pt x="4498" y="425"/>
                  </a:lnTo>
                  <a:lnTo>
                    <a:pt x="4498" y="309"/>
                  </a:lnTo>
                  <a:lnTo>
                    <a:pt x="4479" y="213"/>
                  </a:lnTo>
                  <a:lnTo>
                    <a:pt x="4401" y="116"/>
                  </a:lnTo>
                  <a:lnTo>
                    <a:pt x="4344" y="59"/>
                  </a:lnTo>
                  <a:lnTo>
                    <a:pt x="4266" y="39"/>
                  </a:lnTo>
                  <a:lnTo>
                    <a:pt x="40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31"/>
            <p:cNvSpPr/>
            <p:nvPr/>
          </p:nvSpPr>
          <p:spPr>
            <a:xfrm>
              <a:off x="2538550" y="2528175"/>
              <a:ext cx="111475" cy="54550"/>
            </a:xfrm>
            <a:custGeom>
              <a:avLst/>
              <a:gdLst/>
              <a:ahLst/>
              <a:cxnLst/>
              <a:rect l="l" t="t" r="r" b="b"/>
              <a:pathLst>
                <a:path w="4459" h="2182" extrusionOk="0">
                  <a:moveTo>
                    <a:pt x="4304" y="0"/>
                  </a:moveTo>
                  <a:lnTo>
                    <a:pt x="4246" y="19"/>
                  </a:lnTo>
                  <a:lnTo>
                    <a:pt x="3474" y="212"/>
                  </a:lnTo>
                  <a:lnTo>
                    <a:pt x="2722" y="425"/>
                  </a:lnTo>
                  <a:lnTo>
                    <a:pt x="1949" y="656"/>
                  </a:lnTo>
                  <a:lnTo>
                    <a:pt x="1216" y="907"/>
                  </a:lnTo>
                  <a:lnTo>
                    <a:pt x="984" y="984"/>
                  </a:lnTo>
                  <a:lnTo>
                    <a:pt x="772" y="1081"/>
                  </a:lnTo>
                  <a:lnTo>
                    <a:pt x="560" y="1197"/>
                  </a:lnTo>
                  <a:lnTo>
                    <a:pt x="367" y="1332"/>
                  </a:lnTo>
                  <a:lnTo>
                    <a:pt x="270" y="1390"/>
                  </a:lnTo>
                  <a:lnTo>
                    <a:pt x="174" y="1467"/>
                  </a:lnTo>
                  <a:lnTo>
                    <a:pt x="97" y="1564"/>
                  </a:lnTo>
                  <a:lnTo>
                    <a:pt x="39" y="1660"/>
                  </a:lnTo>
                  <a:lnTo>
                    <a:pt x="0" y="1757"/>
                  </a:lnTo>
                  <a:lnTo>
                    <a:pt x="0" y="1872"/>
                  </a:lnTo>
                  <a:lnTo>
                    <a:pt x="19" y="1988"/>
                  </a:lnTo>
                  <a:lnTo>
                    <a:pt x="97" y="2085"/>
                  </a:lnTo>
                  <a:lnTo>
                    <a:pt x="155" y="2123"/>
                  </a:lnTo>
                  <a:lnTo>
                    <a:pt x="232" y="2162"/>
                  </a:lnTo>
                  <a:lnTo>
                    <a:pt x="405" y="2181"/>
                  </a:lnTo>
                  <a:lnTo>
                    <a:pt x="714" y="2181"/>
                  </a:lnTo>
                  <a:lnTo>
                    <a:pt x="1023" y="2123"/>
                  </a:lnTo>
                  <a:lnTo>
                    <a:pt x="1313" y="2046"/>
                  </a:lnTo>
                  <a:lnTo>
                    <a:pt x="1621" y="1950"/>
                  </a:lnTo>
                  <a:lnTo>
                    <a:pt x="1892" y="1814"/>
                  </a:lnTo>
                  <a:lnTo>
                    <a:pt x="2181" y="1660"/>
                  </a:lnTo>
                  <a:lnTo>
                    <a:pt x="2741" y="1351"/>
                  </a:lnTo>
                  <a:lnTo>
                    <a:pt x="4169" y="483"/>
                  </a:lnTo>
                  <a:lnTo>
                    <a:pt x="4401" y="328"/>
                  </a:lnTo>
                  <a:lnTo>
                    <a:pt x="4439" y="290"/>
                  </a:lnTo>
                  <a:lnTo>
                    <a:pt x="4459" y="232"/>
                  </a:lnTo>
                  <a:lnTo>
                    <a:pt x="4459" y="174"/>
                  </a:lnTo>
                  <a:lnTo>
                    <a:pt x="4439" y="116"/>
                  </a:lnTo>
                  <a:lnTo>
                    <a:pt x="4420" y="58"/>
                  </a:lnTo>
                  <a:lnTo>
                    <a:pt x="4362" y="19"/>
                  </a:ln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31"/>
            <p:cNvSpPr/>
            <p:nvPr/>
          </p:nvSpPr>
          <p:spPr>
            <a:xfrm>
              <a:off x="2648075" y="2524300"/>
              <a:ext cx="119200" cy="29950"/>
            </a:xfrm>
            <a:custGeom>
              <a:avLst/>
              <a:gdLst/>
              <a:ahLst/>
              <a:cxnLst/>
              <a:rect l="l" t="t" r="r" b="b"/>
              <a:pathLst>
                <a:path w="4768" h="1198" extrusionOk="0">
                  <a:moveTo>
                    <a:pt x="2104" y="1"/>
                  </a:moveTo>
                  <a:lnTo>
                    <a:pt x="425" y="59"/>
                  </a:lnTo>
                  <a:lnTo>
                    <a:pt x="155" y="78"/>
                  </a:lnTo>
                  <a:lnTo>
                    <a:pt x="97" y="97"/>
                  </a:lnTo>
                  <a:lnTo>
                    <a:pt x="39" y="136"/>
                  </a:lnTo>
                  <a:lnTo>
                    <a:pt x="20" y="194"/>
                  </a:lnTo>
                  <a:lnTo>
                    <a:pt x="0" y="252"/>
                  </a:lnTo>
                  <a:lnTo>
                    <a:pt x="0" y="310"/>
                  </a:lnTo>
                  <a:lnTo>
                    <a:pt x="20" y="367"/>
                  </a:lnTo>
                  <a:lnTo>
                    <a:pt x="78" y="406"/>
                  </a:lnTo>
                  <a:lnTo>
                    <a:pt x="136" y="425"/>
                  </a:lnTo>
                  <a:lnTo>
                    <a:pt x="888" y="638"/>
                  </a:lnTo>
                  <a:lnTo>
                    <a:pt x="1660" y="811"/>
                  </a:lnTo>
                  <a:lnTo>
                    <a:pt x="2432" y="985"/>
                  </a:lnTo>
                  <a:lnTo>
                    <a:pt x="3224" y="1139"/>
                  </a:lnTo>
                  <a:lnTo>
                    <a:pt x="3455" y="1159"/>
                  </a:lnTo>
                  <a:lnTo>
                    <a:pt x="3687" y="1197"/>
                  </a:lnTo>
                  <a:lnTo>
                    <a:pt x="3918" y="1197"/>
                  </a:lnTo>
                  <a:lnTo>
                    <a:pt x="4150" y="1178"/>
                  </a:lnTo>
                  <a:lnTo>
                    <a:pt x="4285" y="1178"/>
                  </a:lnTo>
                  <a:lnTo>
                    <a:pt x="4401" y="1139"/>
                  </a:lnTo>
                  <a:lnTo>
                    <a:pt x="4498" y="1101"/>
                  </a:lnTo>
                  <a:lnTo>
                    <a:pt x="4613" y="1062"/>
                  </a:lnTo>
                  <a:lnTo>
                    <a:pt x="4691" y="966"/>
                  </a:lnTo>
                  <a:lnTo>
                    <a:pt x="4748" y="869"/>
                  </a:lnTo>
                  <a:lnTo>
                    <a:pt x="4768" y="773"/>
                  </a:lnTo>
                  <a:lnTo>
                    <a:pt x="4768" y="657"/>
                  </a:lnTo>
                  <a:lnTo>
                    <a:pt x="4729" y="580"/>
                  </a:lnTo>
                  <a:lnTo>
                    <a:pt x="4671" y="522"/>
                  </a:lnTo>
                  <a:lnTo>
                    <a:pt x="4536" y="425"/>
                  </a:lnTo>
                  <a:lnTo>
                    <a:pt x="4266" y="271"/>
                  </a:lnTo>
                  <a:lnTo>
                    <a:pt x="3976" y="155"/>
                  </a:lnTo>
                  <a:lnTo>
                    <a:pt x="3687" y="78"/>
                  </a:lnTo>
                  <a:lnTo>
                    <a:pt x="3378" y="20"/>
                  </a:lnTo>
                  <a:lnTo>
                    <a:pt x="305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31"/>
            <p:cNvSpPr/>
            <p:nvPr/>
          </p:nvSpPr>
          <p:spPr>
            <a:xfrm>
              <a:off x="2530325" y="2509350"/>
              <a:ext cx="119700" cy="29450"/>
            </a:xfrm>
            <a:custGeom>
              <a:avLst/>
              <a:gdLst/>
              <a:ahLst/>
              <a:cxnLst/>
              <a:rect l="l" t="t" r="r" b="b"/>
              <a:pathLst>
                <a:path w="4788" h="1178" extrusionOk="0">
                  <a:moveTo>
                    <a:pt x="850" y="0"/>
                  </a:moveTo>
                  <a:lnTo>
                    <a:pt x="619" y="20"/>
                  </a:lnTo>
                  <a:lnTo>
                    <a:pt x="503" y="20"/>
                  </a:lnTo>
                  <a:lnTo>
                    <a:pt x="387" y="58"/>
                  </a:lnTo>
                  <a:lnTo>
                    <a:pt x="271" y="97"/>
                  </a:lnTo>
                  <a:lnTo>
                    <a:pt x="175" y="155"/>
                  </a:lnTo>
                  <a:lnTo>
                    <a:pt x="97" y="232"/>
                  </a:lnTo>
                  <a:lnTo>
                    <a:pt x="40" y="329"/>
                  </a:lnTo>
                  <a:lnTo>
                    <a:pt x="1" y="444"/>
                  </a:lnTo>
                  <a:lnTo>
                    <a:pt x="20" y="541"/>
                  </a:lnTo>
                  <a:lnTo>
                    <a:pt x="59" y="618"/>
                  </a:lnTo>
                  <a:lnTo>
                    <a:pt x="117" y="676"/>
                  </a:lnTo>
                  <a:lnTo>
                    <a:pt x="252" y="792"/>
                  </a:lnTo>
                  <a:lnTo>
                    <a:pt x="522" y="927"/>
                  </a:lnTo>
                  <a:lnTo>
                    <a:pt x="812" y="1043"/>
                  </a:lnTo>
                  <a:lnTo>
                    <a:pt x="1120" y="1101"/>
                  </a:lnTo>
                  <a:lnTo>
                    <a:pt x="1429" y="1158"/>
                  </a:lnTo>
                  <a:lnTo>
                    <a:pt x="1738" y="1178"/>
                  </a:lnTo>
                  <a:lnTo>
                    <a:pt x="2066" y="1178"/>
                  </a:lnTo>
                  <a:lnTo>
                    <a:pt x="2684" y="1158"/>
                  </a:lnTo>
                  <a:lnTo>
                    <a:pt x="4363" y="1081"/>
                  </a:lnTo>
                  <a:lnTo>
                    <a:pt x="4633" y="1043"/>
                  </a:lnTo>
                  <a:lnTo>
                    <a:pt x="4691" y="1023"/>
                  </a:lnTo>
                  <a:lnTo>
                    <a:pt x="4749" y="985"/>
                  </a:lnTo>
                  <a:lnTo>
                    <a:pt x="4768" y="927"/>
                  </a:lnTo>
                  <a:lnTo>
                    <a:pt x="4788" y="869"/>
                  </a:lnTo>
                  <a:lnTo>
                    <a:pt x="4788" y="811"/>
                  </a:lnTo>
                  <a:lnTo>
                    <a:pt x="4749" y="772"/>
                  </a:lnTo>
                  <a:lnTo>
                    <a:pt x="4710" y="715"/>
                  </a:lnTo>
                  <a:lnTo>
                    <a:pt x="4653" y="695"/>
                  </a:lnTo>
                  <a:lnTo>
                    <a:pt x="3880" y="502"/>
                  </a:lnTo>
                  <a:lnTo>
                    <a:pt x="3108" y="348"/>
                  </a:lnTo>
                  <a:lnTo>
                    <a:pt x="2336" y="193"/>
                  </a:lnTo>
                  <a:lnTo>
                    <a:pt x="1564" y="58"/>
                  </a:lnTo>
                  <a:lnTo>
                    <a:pt x="1313" y="20"/>
                  </a:lnTo>
                  <a:lnTo>
                    <a:pt x="10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31"/>
            <p:cNvSpPr/>
            <p:nvPr/>
          </p:nvSpPr>
          <p:spPr>
            <a:xfrm>
              <a:off x="2648075" y="2528175"/>
              <a:ext cx="96050" cy="81075"/>
            </a:xfrm>
            <a:custGeom>
              <a:avLst/>
              <a:gdLst/>
              <a:ahLst/>
              <a:cxnLst/>
              <a:rect l="l" t="t" r="r" b="b"/>
              <a:pathLst>
                <a:path w="3842" h="3243" extrusionOk="0">
                  <a:moveTo>
                    <a:pt x="193" y="0"/>
                  </a:moveTo>
                  <a:lnTo>
                    <a:pt x="136" y="19"/>
                  </a:lnTo>
                  <a:lnTo>
                    <a:pt x="78" y="39"/>
                  </a:lnTo>
                  <a:lnTo>
                    <a:pt x="39" y="77"/>
                  </a:lnTo>
                  <a:lnTo>
                    <a:pt x="0" y="135"/>
                  </a:lnTo>
                  <a:lnTo>
                    <a:pt x="0" y="193"/>
                  </a:lnTo>
                  <a:lnTo>
                    <a:pt x="0" y="251"/>
                  </a:lnTo>
                  <a:lnTo>
                    <a:pt x="39" y="309"/>
                  </a:lnTo>
                  <a:lnTo>
                    <a:pt x="579" y="888"/>
                  </a:lnTo>
                  <a:lnTo>
                    <a:pt x="1139" y="1448"/>
                  </a:lnTo>
                  <a:lnTo>
                    <a:pt x="1699" y="2007"/>
                  </a:lnTo>
                  <a:lnTo>
                    <a:pt x="2278" y="2548"/>
                  </a:lnTo>
                  <a:lnTo>
                    <a:pt x="2452" y="2702"/>
                  </a:lnTo>
                  <a:lnTo>
                    <a:pt x="2645" y="2857"/>
                  </a:lnTo>
                  <a:lnTo>
                    <a:pt x="2838" y="2992"/>
                  </a:lnTo>
                  <a:lnTo>
                    <a:pt x="3031" y="3108"/>
                  </a:lnTo>
                  <a:lnTo>
                    <a:pt x="3146" y="3165"/>
                  </a:lnTo>
                  <a:lnTo>
                    <a:pt x="3262" y="3204"/>
                  </a:lnTo>
                  <a:lnTo>
                    <a:pt x="3359" y="3223"/>
                  </a:lnTo>
                  <a:lnTo>
                    <a:pt x="3494" y="3243"/>
                  </a:lnTo>
                  <a:lnTo>
                    <a:pt x="3590" y="3204"/>
                  </a:lnTo>
                  <a:lnTo>
                    <a:pt x="3706" y="3165"/>
                  </a:lnTo>
                  <a:lnTo>
                    <a:pt x="3783" y="3088"/>
                  </a:lnTo>
                  <a:lnTo>
                    <a:pt x="3822" y="2992"/>
                  </a:lnTo>
                  <a:lnTo>
                    <a:pt x="3841" y="2915"/>
                  </a:lnTo>
                  <a:lnTo>
                    <a:pt x="3822" y="2818"/>
                  </a:lnTo>
                  <a:lnTo>
                    <a:pt x="3764" y="2664"/>
                  </a:lnTo>
                  <a:lnTo>
                    <a:pt x="3629" y="2393"/>
                  </a:lnTo>
                  <a:lnTo>
                    <a:pt x="3436" y="2143"/>
                  </a:lnTo>
                  <a:lnTo>
                    <a:pt x="3224" y="1911"/>
                  </a:lnTo>
                  <a:lnTo>
                    <a:pt x="2992" y="1699"/>
                  </a:lnTo>
                  <a:lnTo>
                    <a:pt x="2741" y="1525"/>
                  </a:lnTo>
                  <a:lnTo>
                    <a:pt x="2471" y="1332"/>
                  </a:lnTo>
                  <a:lnTo>
                    <a:pt x="1931" y="1004"/>
                  </a:lnTo>
                  <a:lnTo>
                    <a:pt x="483" y="135"/>
                  </a:lnTo>
                  <a:lnTo>
                    <a:pt x="251" y="19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31"/>
            <p:cNvSpPr/>
            <p:nvPr/>
          </p:nvSpPr>
          <p:spPr>
            <a:xfrm>
              <a:off x="2553975" y="2454350"/>
              <a:ext cx="97025" cy="79625"/>
            </a:xfrm>
            <a:custGeom>
              <a:avLst/>
              <a:gdLst/>
              <a:ahLst/>
              <a:cxnLst/>
              <a:rect l="l" t="t" r="r" b="b"/>
              <a:pathLst>
                <a:path w="3881" h="3185" extrusionOk="0">
                  <a:moveTo>
                    <a:pt x="348" y="0"/>
                  </a:moveTo>
                  <a:lnTo>
                    <a:pt x="232" y="39"/>
                  </a:lnTo>
                  <a:lnTo>
                    <a:pt x="136" y="77"/>
                  </a:lnTo>
                  <a:lnTo>
                    <a:pt x="39" y="154"/>
                  </a:lnTo>
                  <a:lnTo>
                    <a:pt x="1" y="270"/>
                  </a:lnTo>
                  <a:lnTo>
                    <a:pt x="1" y="348"/>
                  </a:lnTo>
                  <a:lnTo>
                    <a:pt x="1" y="425"/>
                  </a:lnTo>
                  <a:lnTo>
                    <a:pt x="59" y="579"/>
                  </a:lnTo>
                  <a:lnTo>
                    <a:pt x="213" y="849"/>
                  </a:lnTo>
                  <a:lnTo>
                    <a:pt x="406" y="1100"/>
                  </a:lnTo>
                  <a:lnTo>
                    <a:pt x="618" y="1332"/>
                  </a:lnTo>
                  <a:lnTo>
                    <a:pt x="850" y="1525"/>
                  </a:lnTo>
                  <a:lnTo>
                    <a:pt x="1120" y="1718"/>
                  </a:lnTo>
                  <a:lnTo>
                    <a:pt x="1371" y="1892"/>
                  </a:lnTo>
                  <a:lnTo>
                    <a:pt x="1931" y="2220"/>
                  </a:lnTo>
                  <a:lnTo>
                    <a:pt x="3378" y="3050"/>
                  </a:lnTo>
                  <a:lnTo>
                    <a:pt x="3629" y="3165"/>
                  </a:lnTo>
                  <a:lnTo>
                    <a:pt x="3687" y="3185"/>
                  </a:lnTo>
                  <a:lnTo>
                    <a:pt x="3745" y="3165"/>
                  </a:lnTo>
                  <a:lnTo>
                    <a:pt x="3803" y="3146"/>
                  </a:lnTo>
                  <a:lnTo>
                    <a:pt x="3842" y="3108"/>
                  </a:lnTo>
                  <a:lnTo>
                    <a:pt x="3880" y="3050"/>
                  </a:lnTo>
                  <a:lnTo>
                    <a:pt x="3880" y="2992"/>
                  </a:lnTo>
                  <a:lnTo>
                    <a:pt x="3861" y="2934"/>
                  </a:lnTo>
                  <a:lnTo>
                    <a:pt x="3822" y="2876"/>
                  </a:lnTo>
                  <a:lnTo>
                    <a:pt x="3282" y="2316"/>
                  </a:lnTo>
                  <a:lnTo>
                    <a:pt x="2722" y="1756"/>
                  </a:lnTo>
                  <a:lnTo>
                    <a:pt x="2143" y="1197"/>
                  </a:lnTo>
                  <a:lnTo>
                    <a:pt x="1564" y="676"/>
                  </a:lnTo>
                  <a:lnTo>
                    <a:pt x="1390" y="521"/>
                  </a:lnTo>
                  <a:lnTo>
                    <a:pt x="1197" y="367"/>
                  </a:lnTo>
                  <a:lnTo>
                    <a:pt x="1004" y="251"/>
                  </a:lnTo>
                  <a:lnTo>
                    <a:pt x="792" y="135"/>
                  </a:lnTo>
                  <a:lnTo>
                    <a:pt x="676" y="77"/>
                  </a:lnTo>
                  <a:lnTo>
                    <a:pt x="580" y="39"/>
                  </a:lnTo>
                  <a:lnTo>
                    <a:pt x="464" y="19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31"/>
            <p:cNvSpPr/>
            <p:nvPr/>
          </p:nvSpPr>
          <p:spPr>
            <a:xfrm>
              <a:off x="2628300" y="2513700"/>
              <a:ext cx="42475" cy="42950"/>
            </a:xfrm>
            <a:custGeom>
              <a:avLst/>
              <a:gdLst/>
              <a:ahLst/>
              <a:cxnLst/>
              <a:rect l="l" t="t" r="r" b="b"/>
              <a:pathLst>
                <a:path w="1699" h="1718" extrusionOk="0">
                  <a:moveTo>
                    <a:pt x="849" y="0"/>
                  </a:moveTo>
                  <a:lnTo>
                    <a:pt x="676" y="19"/>
                  </a:lnTo>
                  <a:lnTo>
                    <a:pt x="521" y="77"/>
                  </a:lnTo>
                  <a:lnTo>
                    <a:pt x="367" y="155"/>
                  </a:lnTo>
                  <a:lnTo>
                    <a:pt x="251" y="251"/>
                  </a:lnTo>
                  <a:lnTo>
                    <a:pt x="135" y="386"/>
                  </a:lnTo>
                  <a:lnTo>
                    <a:pt x="58" y="521"/>
                  </a:lnTo>
                  <a:lnTo>
                    <a:pt x="0" y="695"/>
                  </a:lnTo>
                  <a:lnTo>
                    <a:pt x="0" y="869"/>
                  </a:lnTo>
                  <a:lnTo>
                    <a:pt x="0" y="1042"/>
                  </a:lnTo>
                  <a:lnTo>
                    <a:pt x="58" y="1197"/>
                  </a:lnTo>
                  <a:lnTo>
                    <a:pt x="135" y="1351"/>
                  </a:lnTo>
                  <a:lnTo>
                    <a:pt x="251" y="1467"/>
                  </a:lnTo>
                  <a:lnTo>
                    <a:pt x="367" y="1583"/>
                  </a:lnTo>
                  <a:lnTo>
                    <a:pt x="521" y="1660"/>
                  </a:lnTo>
                  <a:lnTo>
                    <a:pt x="676" y="1699"/>
                  </a:lnTo>
                  <a:lnTo>
                    <a:pt x="849" y="1718"/>
                  </a:lnTo>
                  <a:lnTo>
                    <a:pt x="1023" y="1699"/>
                  </a:lnTo>
                  <a:lnTo>
                    <a:pt x="1177" y="1660"/>
                  </a:lnTo>
                  <a:lnTo>
                    <a:pt x="1332" y="1583"/>
                  </a:lnTo>
                  <a:lnTo>
                    <a:pt x="1448" y="1467"/>
                  </a:lnTo>
                  <a:lnTo>
                    <a:pt x="1563" y="1351"/>
                  </a:lnTo>
                  <a:lnTo>
                    <a:pt x="1641" y="1197"/>
                  </a:lnTo>
                  <a:lnTo>
                    <a:pt x="1679" y="1042"/>
                  </a:lnTo>
                  <a:lnTo>
                    <a:pt x="1699" y="869"/>
                  </a:lnTo>
                  <a:lnTo>
                    <a:pt x="1679" y="695"/>
                  </a:lnTo>
                  <a:lnTo>
                    <a:pt x="1641" y="521"/>
                  </a:lnTo>
                  <a:lnTo>
                    <a:pt x="1563" y="386"/>
                  </a:lnTo>
                  <a:lnTo>
                    <a:pt x="1448" y="251"/>
                  </a:lnTo>
                  <a:lnTo>
                    <a:pt x="1332" y="155"/>
                  </a:lnTo>
                  <a:lnTo>
                    <a:pt x="1177" y="77"/>
                  </a:lnTo>
                  <a:lnTo>
                    <a:pt x="1023" y="19"/>
                  </a:lnTo>
                  <a:lnTo>
                    <a:pt x="84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31"/>
            <p:cNvSpPr/>
            <p:nvPr/>
          </p:nvSpPr>
          <p:spPr>
            <a:xfrm>
              <a:off x="1962400" y="1839600"/>
              <a:ext cx="38150" cy="88325"/>
            </a:xfrm>
            <a:custGeom>
              <a:avLst/>
              <a:gdLst/>
              <a:ahLst/>
              <a:cxnLst/>
              <a:rect l="l" t="t" r="r" b="b"/>
              <a:pathLst>
                <a:path w="1526" h="3533" extrusionOk="0">
                  <a:moveTo>
                    <a:pt x="271" y="1"/>
                  </a:moveTo>
                  <a:lnTo>
                    <a:pt x="175" y="20"/>
                  </a:lnTo>
                  <a:lnTo>
                    <a:pt x="117" y="59"/>
                  </a:lnTo>
                  <a:lnTo>
                    <a:pt x="59" y="117"/>
                  </a:lnTo>
                  <a:lnTo>
                    <a:pt x="39" y="174"/>
                  </a:lnTo>
                  <a:lnTo>
                    <a:pt x="20" y="290"/>
                  </a:lnTo>
                  <a:lnTo>
                    <a:pt x="1" y="541"/>
                  </a:lnTo>
                  <a:lnTo>
                    <a:pt x="20" y="773"/>
                  </a:lnTo>
                  <a:lnTo>
                    <a:pt x="78" y="1004"/>
                  </a:lnTo>
                  <a:lnTo>
                    <a:pt x="136" y="1255"/>
                  </a:lnTo>
                  <a:lnTo>
                    <a:pt x="232" y="1468"/>
                  </a:lnTo>
                  <a:lnTo>
                    <a:pt x="329" y="1699"/>
                  </a:lnTo>
                  <a:lnTo>
                    <a:pt x="541" y="2143"/>
                  </a:lnTo>
                  <a:lnTo>
                    <a:pt x="1159" y="3301"/>
                  </a:lnTo>
                  <a:lnTo>
                    <a:pt x="1255" y="3475"/>
                  </a:lnTo>
                  <a:lnTo>
                    <a:pt x="1294" y="3513"/>
                  </a:lnTo>
                  <a:lnTo>
                    <a:pt x="1352" y="3533"/>
                  </a:lnTo>
                  <a:lnTo>
                    <a:pt x="1429" y="3533"/>
                  </a:lnTo>
                  <a:lnTo>
                    <a:pt x="1468" y="3494"/>
                  </a:lnTo>
                  <a:lnTo>
                    <a:pt x="1506" y="3475"/>
                  </a:lnTo>
                  <a:lnTo>
                    <a:pt x="1526" y="3417"/>
                  </a:lnTo>
                  <a:lnTo>
                    <a:pt x="1526" y="3378"/>
                  </a:lnTo>
                  <a:lnTo>
                    <a:pt x="1390" y="2761"/>
                  </a:lnTo>
                  <a:lnTo>
                    <a:pt x="1255" y="2162"/>
                  </a:lnTo>
                  <a:lnTo>
                    <a:pt x="1120" y="1564"/>
                  </a:lnTo>
                  <a:lnTo>
                    <a:pt x="966" y="985"/>
                  </a:lnTo>
                  <a:lnTo>
                    <a:pt x="908" y="811"/>
                  </a:lnTo>
                  <a:lnTo>
                    <a:pt x="850" y="638"/>
                  </a:lnTo>
                  <a:lnTo>
                    <a:pt x="773" y="464"/>
                  </a:lnTo>
                  <a:lnTo>
                    <a:pt x="676" y="310"/>
                  </a:lnTo>
                  <a:lnTo>
                    <a:pt x="580" y="155"/>
                  </a:lnTo>
                  <a:lnTo>
                    <a:pt x="503" y="97"/>
                  </a:lnTo>
                  <a:lnTo>
                    <a:pt x="445" y="39"/>
                  </a:lnTo>
                  <a:lnTo>
                    <a:pt x="34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31"/>
            <p:cNvSpPr/>
            <p:nvPr/>
          </p:nvSpPr>
          <p:spPr>
            <a:xfrm>
              <a:off x="1996175" y="1925975"/>
              <a:ext cx="39125" cy="87850"/>
            </a:xfrm>
            <a:custGeom>
              <a:avLst/>
              <a:gdLst/>
              <a:ahLst/>
              <a:cxnLst/>
              <a:rect l="l" t="t" r="r" b="b"/>
              <a:pathLst>
                <a:path w="1565" h="3514" extrusionOk="0">
                  <a:moveTo>
                    <a:pt x="78" y="1"/>
                  </a:moveTo>
                  <a:lnTo>
                    <a:pt x="39" y="20"/>
                  </a:lnTo>
                  <a:lnTo>
                    <a:pt x="20" y="58"/>
                  </a:lnTo>
                  <a:lnTo>
                    <a:pt x="1" y="116"/>
                  </a:lnTo>
                  <a:lnTo>
                    <a:pt x="1" y="155"/>
                  </a:lnTo>
                  <a:lnTo>
                    <a:pt x="136" y="753"/>
                  </a:lnTo>
                  <a:lnTo>
                    <a:pt x="271" y="1352"/>
                  </a:lnTo>
                  <a:lnTo>
                    <a:pt x="425" y="1950"/>
                  </a:lnTo>
                  <a:lnTo>
                    <a:pt x="599" y="2548"/>
                  </a:lnTo>
                  <a:lnTo>
                    <a:pt x="657" y="2722"/>
                  </a:lnTo>
                  <a:lnTo>
                    <a:pt x="715" y="2876"/>
                  </a:lnTo>
                  <a:lnTo>
                    <a:pt x="792" y="3050"/>
                  </a:lnTo>
                  <a:lnTo>
                    <a:pt x="889" y="3205"/>
                  </a:lnTo>
                  <a:lnTo>
                    <a:pt x="1005" y="3359"/>
                  </a:lnTo>
                  <a:lnTo>
                    <a:pt x="1062" y="3417"/>
                  </a:lnTo>
                  <a:lnTo>
                    <a:pt x="1140" y="3475"/>
                  </a:lnTo>
                  <a:lnTo>
                    <a:pt x="1217" y="3494"/>
                  </a:lnTo>
                  <a:lnTo>
                    <a:pt x="1313" y="3513"/>
                  </a:lnTo>
                  <a:lnTo>
                    <a:pt x="1391" y="3494"/>
                  </a:lnTo>
                  <a:lnTo>
                    <a:pt x="1468" y="3436"/>
                  </a:lnTo>
                  <a:lnTo>
                    <a:pt x="1506" y="3398"/>
                  </a:lnTo>
                  <a:lnTo>
                    <a:pt x="1526" y="3340"/>
                  </a:lnTo>
                  <a:lnTo>
                    <a:pt x="1545" y="3205"/>
                  </a:lnTo>
                  <a:lnTo>
                    <a:pt x="1564" y="2954"/>
                  </a:lnTo>
                  <a:lnTo>
                    <a:pt x="1545" y="2722"/>
                  </a:lnTo>
                  <a:lnTo>
                    <a:pt x="1487" y="2490"/>
                  </a:lnTo>
                  <a:lnTo>
                    <a:pt x="1410" y="2259"/>
                  </a:lnTo>
                  <a:lnTo>
                    <a:pt x="1313" y="2027"/>
                  </a:lnTo>
                  <a:lnTo>
                    <a:pt x="1217" y="1815"/>
                  </a:lnTo>
                  <a:lnTo>
                    <a:pt x="985" y="1371"/>
                  </a:lnTo>
                  <a:lnTo>
                    <a:pt x="368" y="232"/>
                  </a:lnTo>
                  <a:lnTo>
                    <a:pt x="252" y="58"/>
                  </a:lnTo>
                  <a:lnTo>
                    <a:pt x="213" y="20"/>
                  </a:lnTo>
                  <a:lnTo>
                    <a:pt x="1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31"/>
            <p:cNvSpPr/>
            <p:nvPr/>
          </p:nvSpPr>
          <p:spPr>
            <a:xfrm>
              <a:off x="1994725" y="1835750"/>
              <a:ext cx="28500" cy="91700"/>
            </a:xfrm>
            <a:custGeom>
              <a:avLst/>
              <a:gdLst/>
              <a:ahLst/>
              <a:cxnLst/>
              <a:rect l="l" t="t" r="r" b="b"/>
              <a:pathLst>
                <a:path w="1140" h="3668" extrusionOk="0">
                  <a:moveTo>
                    <a:pt x="773" y="0"/>
                  </a:moveTo>
                  <a:lnTo>
                    <a:pt x="715" y="39"/>
                  </a:lnTo>
                  <a:lnTo>
                    <a:pt x="657" y="78"/>
                  </a:lnTo>
                  <a:lnTo>
                    <a:pt x="561" y="174"/>
                  </a:lnTo>
                  <a:lnTo>
                    <a:pt x="426" y="367"/>
                  </a:lnTo>
                  <a:lnTo>
                    <a:pt x="329" y="579"/>
                  </a:lnTo>
                  <a:lnTo>
                    <a:pt x="252" y="811"/>
                  </a:lnTo>
                  <a:lnTo>
                    <a:pt x="194" y="1043"/>
                  </a:lnTo>
                  <a:lnTo>
                    <a:pt x="136" y="1274"/>
                  </a:lnTo>
                  <a:lnTo>
                    <a:pt x="117" y="1525"/>
                  </a:lnTo>
                  <a:lnTo>
                    <a:pt x="78" y="2027"/>
                  </a:lnTo>
                  <a:lnTo>
                    <a:pt x="1" y="3320"/>
                  </a:lnTo>
                  <a:lnTo>
                    <a:pt x="1" y="3532"/>
                  </a:lnTo>
                  <a:lnTo>
                    <a:pt x="20" y="3571"/>
                  </a:lnTo>
                  <a:lnTo>
                    <a:pt x="40" y="3610"/>
                  </a:lnTo>
                  <a:lnTo>
                    <a:pt x="78" y="3648"/>
                  </a:lnTo>
                  <a:lnTo>
                    <a:pt x="117" y="3667"/>
                  </a:lnTo>
                  <a:lnTo>
                    <a:pt x="175" y="3667"/>
                  </a:lnTo>
                  <a:lnTo>
                    <a:pt x="213" y="3648"/>
                  </a:lnTo>
                  <a:lnTo>
                    <a:pt x="252" y="3610"/>
                  </a:lnTo>
                  <a:lnTo>
                    <a:pt x="271" y="3571"/>
                  </a:lnTo>
                  <a:lnTo>
                    <a:pt x="483" y="2992"/>
                  </a:lnTo>
                  <a:lnTo>
                    <a:pt x="677" y="2413"/>
                  </a:lnTo>
                  <a:lnTo>
                    <a:pt x="850" y="1834"/>
                  </a:lnTo>
                  <a:lnTo>
                    <a:pt x="1024" y="1236"/>
                  </a:lnTo>
                  <a:lnTo>
                    <a:pt x="1082" y="1062"/>
                  </a:lnTo>
                  <a:lnTo>
                    <a:pt x="1101" y="869"/>
                  </a:lnTo>
                  <a:lnTo>
                    <a:pt x="1120" y="695"/>
                  </a:lnTo>
                  <a:lnTo>
                    <a:pt x="1140" y="502"/>
                  </a:lnTo>
                  <a:lnTo>
                    <a:pt x="1120" y="328"/>
                  </a:lnTo>
                  <a:lnTo>
                    <a:pt x="1101" y="232"/>
                  </a:lnTo>
                  <a:lnTo>
                    <a:pt x="1063" y="155"/>
                  </a:lnTo>
                  <a:lnTo>
                    <a:pt x="1005" y="97"/>
                  </a:lnTo>
                  <a:lnTo>
                    <a:pt x="947" y="39"/>
                  </a:lnTo>
                  <a:lnTo>
                    <a:pt x="8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31"/>
            <p:cNvSpPr/>
            <p:nvPr/>
          </p:nvSpPr>
          <p:spPr>
            <a:xfrm>
              <a:off x="1974475" y="1925975"/>
              <a:ext cx="27050" cy="91225"/>
            </a:xfrm>
            <a:custGeom>
              <a:avLst/>
              <a:gdLst/>
              <a:ahLst/>
              <a:cxnLst/>
              <a:rect l="l" t="t" r="r" b="b"/>
              <a:pathLst>
                <a:path w="1082" h="3649" extrusionOk="0">
                  <a:moveTo>
                    <a:pt x="869" y="1"/>
                  </a:moveTo>
                  <a:lnTo>
                    <a:pt x="830" y="39"/>
                  </a:lnTo>
                  <a:lnTo>
                    <a:pt x="811" y="78"/>
                  </a:lnTo>
                  <a:lnTo>
                    <a:pt x="618" y="657"/>
                  </a:lnTo>
                  <a:lnTo>
                    <a:pt x="425" y="1255"/>
                  </a:lnTo>
                  <a:lnTo>
                    <a:pt x="251" y="1834"/>
                  </a:lnTo>
                  <a:lnTo>
                    <a:pt x="97" y="2433"/>
                  </a:lnTo>
                  <a:lnTo>
                    <a:pt x="58" y="2606"/>
                  </a:lnTo>
                  <a:lnTo>
                    <a:pt x="20" y="2799"/>
                  </a:lnTo>
                  <a:lnTo>
                    <a:pt x="0" y="2973"/>
                  </a:lnTo>
                  <a:lnTo>
                    <a:pt x="0" y="3166"/>
                  </a:lnTo>
                  <a:lnTo>
                    <a:pt x="20" y="3340"/>
                  </a:lnTo>
                  <a:lnTo>
                    <a:pt x="39" y="3436"/>
                  </a:lnTo>
                  <a:lnTo>
                    <a:pt x="78" y="3513"/>
                  </a:lnTo>
                  <a:lnTo>
                    <a:pt x="135" y="3571"/>
                  </a:lnTo>
                  <a:lnTo>
                    <a:pt x="213" y="3629"/>
                  </a:lnTo>
                  <a:lnTo>
                    <a:pt x="290" y="3648"/>
                  </a:lnTo>
                  <a:lnTo>
                    <a:pt x="367" y="3648"/>
                  </a:lnTo>
                  <a:lnTo>
                    <a:pt x="425" y="3629"/>
                  </a:lnTo>
                  <a:lnTo>
                    <a:pt x="483" y="3591"/>
                  </a:lnTo>
                  <a:lnTo>
                    <a:pt x="579" y="3494"/>
                  </a:lnTo>
                  <a:lnTo>
                    <a:pt x="714" y="3301"/>
                  </a:lnTo>
                  <a:lnTo>
                    <a:pt x="811" y="3069"/>
                  </a:lnTo>
                  <a:lnTo>
                    <a:pt x="888" y="2857"/>
                  </a:lnTo>
                  <a:lnTo>
                    <a:pt x="946" y="2606"/>
                  </a:lnTo>
                  <a:lnTo>
                    <a:pt x="985" y="2375"/>
                  </a:lnTo>
                  <a:lnTo>
                    <a:pt x="1004" y="2124"/>
                  </a:lnTo>
                  <a:lnTo>
                    <a:pt x="1043" y="1622"/>
                  </a:lnTo>
                  <a:lnTo>
                    <a:pt x="1081" y="329"/>
                  </a:lnTo>
                  <a:lnTo>
                    <a:pt x="1081" y="116"/>
                  </a:lnTo>
                  <a:lnTo>
                    <a:pt x="1062" y="78"/>
                  </a:lnTo>
                  <a:lnTo>
                    <a:pt x="1043" y="39"/>
                  </a:lnTo>
                  <a:lnTo>
                    <a:pt x="10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31"/>
            <p:cNvSpPr/>
            <p:nvPr/>
          </p:nvSpPr>
          <p:spPr>
            <a:xfrm>
              <a:off x="1996175" y="1853600"/>
              <a:ext cx="63725" cy="73850"/>
            </a:xfrm>
            <a:custGeom>
              <a:avLst/>
              <a:gdLst/>
              <a:ahLst/>
              <a:cxnLst/>
              <a:rect l="l" t="t" r="r" b="b"/>
              <a:pathLst>
                <a:path w="2549" h="2954" extrusionOk="0">
                  <a:moveTo>
                    <a:pt x="2298" y="0"/>
                  </a:moveTo>
                  <a:lnTo>
                    <a:pt x="2240" y="20"/>
                  </a:lnTo>
                  <a:lnTo>
                    <a:pt x="2105" y="58"/>
                  </a:lnTo>
                  <a:lnTo>
                    <a:pt x="1892" y="174"/>
                  </a:lnTo>
                  <a:lnTo>
                    <a:pt x="1699" y="309"/>
                  </a:lnTo>
                  <a:lnTo>
                    <a:pt x="1526" y="464"/>
                  </a:lnTo>
                  <a:lnTo>
                    <a:pt x="1352" y="657"/>
                  </a:lnTo>
                  <a:lnTo>
                    <a:pt x="1198" y="850"/>
                  </a:lnTo>
                  <a:lnTo>
                    <a:pt x="1062" y="1043"/>
                  </a:lnTo>
                  <a:lnTo>
                    <a:pt x="792" y="1467"/>
                  </a:lnTo>
                  <a:lnTo>
                    <a:pt x="117" y="2567"/>
                  </a:lnTo>
                  <a:lnTo>
                    <a:pt x="20" y="2741"/>
                  </a:lnTo>
                  <a:lnTo>
                    <a:pt x="1" y="2799"/>
                  </a:lnTo>
                  <a:lnTo>
                    <a:pt x="1" y="2857"/>
                  </a:lnTo>
                  <a:lnTo>
                    <a:pt x="20" y="2896"/>
                  </a:lnTo>
                  <a:lnTo>
                    <a:pt x="59" y="2915"/>
                  </a:lnTo>
                  <a:lnTo>
                    <a:pt x="97" y="2953"/>
                  </a:lnTo>
                  <a:lnTo>
                    <a:pt x="194" y="2953"/>
                  </a:lnTo>
                  <a:lnTo>
                    <a:pt x="232" y="2915"/>
                  </a:lnTo>
                  <a:lnTo>
                    <a:pt x="696" y="2510"/>
                  </a:lnTo>
                  <a:lnTo>
                    <a:pt x="1140" y="2085"/>
                  </a:lnTo>
                  <a:lnTo>
                    <a:pt x="1584" y="1660"/>
                  </a:lnTo>
                  <a:lnTo>
                    <a:pt x="2008" y="1216"/>
                  </a:lnTo>
                  <a:lnTo>
                    <a:pt x="2124" y="1081"/>
                  </a:lnTo>
                  <a:lnTo>
                    <a:pt x="2240" y="946"/>
                  </a:lnTo>
                  <a:lnTo>
                    <a:pt x="2356" y="792"/>
                  </a:lnTo>
                  <a:lnTo>
                    <a:pt x="2433" y="637"/>
                  </a:lnTo>
                  <a:lnTo>
                    <a:pt x="2510" y="464"/>
                  </a:lnTo>
                  <a:lnTo>
                    <a:pt x="2549" y="367"/>
                  </a:lnTo>
                  <a:lnTo>
                    <a:pt x="2549" y="290"/>
                  </a:lnTo>
                  <a:lnTo>
                    <a:pt x="2529" y="193"/>
                  </a:lnTo>
                  <a:lnTo>
                    <a:pt x="2491" y="116"/>
                  </a:lnTo>
                  <a:lnTo>
                    <a:pt x="2433" y="58"/>
                  </a:lnTo>
                  <a:lnTo>
                    <a:pt x="2356" y="20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31"/>
            <p:cNvSpPr/>
            <p:nvPr/>
          </p:nvSpPr>
          <p:spPr>
            <a:xfrm>
              <a:off x="1937800" y="1925000"/>
              <a:ext cx="62750" cy="74825"/>
            </a:xfrm>
            <a:custGeom>
              <a:avLst/>
              <a:gdLst/>
              <a:ahLst/>
              <a:cxnLst/>
              <a:rect l="l" t="t" r="r" b="b"/>
              <a:pathLst>
                <a:path w="2510" h="2993" extrusionOk="0">
                  <a:moveTo>
                    <a:pt x="2355" y="1"/>
                  </a:moveTo>
                  <a:lnTo>
                    <a:pt x="2317" y="20"/>
                  </a:lnTo>
                  <a:lnTo>
                    <a:pt x="2278" y="40"/>
                  </a:lnTo>
                  <a:lnTo>
                    <a:pt x="1815" y="464"/>
                  </a:lnTo>
                  <a:lnTo>
                    <a:pt x="1390" y="889"/>
                  </a:lnTo>
                  <a:lnTo>
                    <a:pt x="946" y="1313"/>
                  </a:lnTo>
                  <a:lnTo>
                    <a:pt x="522" y="1777"/>
                  </a:lnTo>
                  <a:lnTo>
                    <a:pt x="406" y="1912"/>
                  </a:lnTo>
                  <a:lnTo>
                    <a:pt x="290" y="2047"/>
                  </a:lnTo>
                  <a:lnTo>
                    <a:pt x="193" y="2201"/>
                  </a:lnTo>
                  <a:lnTo>
                    <a:pt x="97" y="2356"/>
                  </a:lnTo>
                  <a:lnTo>
                    <a:pt x="20" y="2529"/>
                  </a:lnTo>
                  <a:lnTo>
                    <a:pt x="0" y="2626"/>
                  </a:lnTo>
                  <a:lnTo>
                    <a:pt x="0" y="2703"/>
                  </a:lnTo>
                  <a:lnTo>
                    <a:pt x="20" y="2800"/>
                  </a:lnTo>
                  <a:lnTo>
                    <a:pt x="58" y="2877"/>
                  </a:lnTo>
                  <a:lnTo>
                    <a:pt x="116" y="2935"/>
                  </a:lnTo>
                  <a:lnTo>
                    <a:pt x="193" y="2973"/>
                  </a:lnTo>
                  <a:lnTo>
                    <a:pt x="251" y="2993"/>
                  </a:lnTo>
                  <a:lnTo>
                    <a:pt x="329" y="2973"/>
                  </a:lnTo>
                  <a:lnTo>
                    <a:pt x="444" y="2935"/>
                  </a:lnTo>
                  <a:lnTo>
                    <a:pt x="657" y="2819"/>
                  </a:lnTo>
                  <a:lnTo>
                    <a:pt x="850" y="2665"/>
                  </a:lnTo>
                  <a:lnTo>
                    <a:pt x="1023" y="2510"/>
                  </a:lnTo>
                  <a:lnTo>
                    <a:pt x="1178" y="2317"/>
                  </a:lnTo>
                  <a:lnTo>
                    <a:pt x="1332" y="2124"/>
                  </a:lnTo>
                  <a:lnTo>
                    <a:pt x="1467" y="1931"/>
                  </a:lnTo>
                  <a:lnTo>
                    <a:pt x="1738" y="1506"/>
                  </a:lnTo>
                  <a:lnTo>
                    <a:pt x="2394" y="387"/>
                  </a:lnTo>
                  <a:lnTo>
                    <a:pt x="2490" y="194"/>
                  </a:lnTo>
                  <a:lnTo>
                    <a:pt x="2510" y="155"/>
                  </a:lnTo>
                  <a:lnTo>
                    <a:pt x="2490" y="97"/>
                  </a:lnTo>
                  <a:lnTo>
                    <a:pt x="2471" y="59"/>
                  </a:lnTo>
                  <a:lnTo>
                    <a:pt x="2452" y="40"/>
                  </a:lnTo>
                  <a:lnTo>
                    <a:pt x="241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31"/>
            <p:cNvSpPr/>
            <p:nvPr/>
          </p:nvSpPr>
          <p:spPr>
            <a:xfrm>
              <a:off x="1997625" y="1887375"/>
              <a:ext cx="86875" cy="40550"/>
            </a:xfrm>
            <a:custGeom>
              <a:avLst/>
              <a:gdLst/>
              <a:ahLst/>
              <a:cxnLst/>
              <a:rect l="l" t="t" r="r" b="b"/>
              <a:pathLst>
                <a:path w="3475" h="1622" extrusionOk="0">
                  <a:moveTo>
                    <a:pt x="2935" y="1"/>
                  </a:moveTo>
                  <a:lnTo>
                    <a:pt x="2684" y="20"/>
                  </a:lnTo>
                  <a:lnTo>
                    <a:pt x="2452" y="78"/>
                  </a:lnTo>
                  <a:lnTo>
                    <a:pt x="2220" y="155"/>
                  </a:lnTo>
                  <a:lnTo>
                    <a:pt x="2008" y="251"/>
                  </a:lnTo>
                  <a:lnTo>
                    <a:pt x="1776" y="367"/>
                  </a:lnTo>
                  <a:lnTo>
                    <a:pt x="1352" y="599"/>
                  </a:lnTo>
                  <a:lnTo>
                    <a:pt x="213" y="1255"/>
                  </a:lnTo>
                  <a:lnTo>
                    <a:pt x="39" y="1371"/>
                  </a:lnTo>
                  <a:lnTo>
                    <a:pt x="20" y="1409"/>
                  </a:lnTo>
                  <a:lnTo>
                    <a:pt x="1" y="1467"/>
                  </a:lnTo>
                  <a:lnTo>
                    <a:pt x="1" y="1506"/>
                  </a:lnTo>
                  <a:lnTo>
                    <a:pt x="1" y="1545"/>
                  </a:lnTo>
                  <a:lnTo>
                    <a:pt x="20" y="1583"/>
                  </a:lnTo>
                  <a:lnTo>
                    <a:pt x="59" y="1622"/>
                  </a:lnTo>
                  <a:lnTo>
                    <a:pt x="155" y="1622"/>
                  </a:lnTo>
                  <a:lnTo>
                    <a:pt x="754" y="1487"/>
                  </a:lnTo>
                  <a:lnTo>
                    <a:pt x="1352" y="1332"/>
                  </a:lnTo>
                  <a:lnTo>
                    <a:pt x="1950" y="1159"/>
                  </a:lnTo>
                  <a:lnTo>
                    <a:pt x="2529" y="966"/>
                  </a:lnTo>
                  <a:lnTo>
                    <a:pt x="2703" y="908"/>
                  </a:lnTo>
                  <a:lnTo>
                    <a:pt x="2877" y="830"/>
                  </a:lnTo>
                  <a:lnTo>
                    <a:pt x="3031" y="753"/>
                  </a:lnTo>
                  <a:lnTo>
                    <a:pt x="3185" y="657"/>
                  </a:lnTo>
                  <a:lnTo>
                    <a:pt x="3340" y="541"/>
                  </a:lnTo>
                  <a:lnTo>
                    <a:pt x="3398" y="483"/>
                  </a:lnTo>
                  <a:lnTo>
                    <a:pt x="3436" y="406"/>
                  </a:lnTo>
                  <a:lnTo>
                    <a:pt x="3475" y="329"/>
                  </a:lnTo>
                  <a:lnTo>
                    <a:pt x="3475" y="232"/>
                  </a:lnTo>
                  <a:lnTo>
                    <a:pt x="3456" y="155"/>
                  </a:lnTo>
                  <a:lnTo>
                    <a:pt x="3417" y="78"/>
                  </a:lnTo>
                  <a:lnTo>
                    <a:pt x="3359" y="39"/>
                  </a:lnTo>
                  <a:lnTo>
                    <a:pt x="3301" y="20"/>
                  </a:lnTo>
                  <a:lnTo>
                    <a:pt x="31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31"/>
            <p:cNvSpPr/>
            <p:nvPr/>
          </p:nvSpPr>
          <p:spPr>
            <a:xfrm>
              <a:off x="1913200" y="1924050"/>
              <a:ext cx="86375" cy="42000"/>
            </a:xfrm>
            <a:custGeom>
              <a:avLst/>
              <a:gdLst/>
              <a:ahLst/>
              <a:cxnLst/>
              <a:rect l="l" t="t" r="r" b="b"/>
              <a:pathLst>
                <a:path w="3455" h="1680" extrusionOk="0">
                  <a:moveTo>
                    <a:pt x="3281" y="0"/>
                  </a:moveTo>
                  <a:lnTo>
                    <a:pt x="2702" y="155"/>
                  </a:lnTo>
                  <a:lnTo>
                    <a:pt x="2104" y="329"/>
                  </a:lnTo>
                  <a:lnTo>
                    <a:pt x="1525" y="502"/>
                  </a:lnTo>
                  <a:lnTo>
                    <a:pt x="927" y="695"/>
                  </a:lnTo>
                  <a:lnTo>
                    <a:pt x="753" y="753"/>
                  </a:lnTo>
                  <a:lnTo>
                    <a:pt x="598" y="830"/>
                  </a:lnTo>
                  <a:lnTo>
                    <a:pt x="425" y="927"/>
                  </a:lnTo>
                  <a:lnTo>
                    <a:pt x="270" y="1023"/>
                  </a:lnTo>
                  <a:lnTo>
                    <a:pt x="135" y="1139"/>
                  </a:lnTo>
                  <a:lnTo>
                    <a:pt x="77" y="1197"/>
                  </a:lnTo>
                  <a:lnTo>
                    <a:pt x="19" y="1274"/>
                  </a:lnTo>
                  <a:lnTo>
                    <a:pt x="0" y="1351"/>
                  </a:lnTo>
                  <a:lnTo>
                    <a:pt x="0" y="1448"/>
                  </a:lnTo>
                  <a:lnTo>
                    <a:pt x="19" y="1525"/>
                  </a:lnTo>
                  <a:lnTo>
                    <a:pt x="58" y="1602"/>
                  </a:lnTo>
                  <a:lnTo>
                    <a:pt x="116" y="1641"/>
                  </a:lnTo>
                  <a:lnTo>
                    <a:pt x="174" y="1660"/>
                  </a:lnTo>
                  <a:lnTo>
                    <a:pt x="309" y="1680"/>
                  </a:lnTo>
                  <a:lnTo>
                    <a:pt x="560" y="1680"/>
                  </a:lnTo>
                  <a:lnTo>
                    <a:pt x="791" y="1641"/>
                  </a:lnTo>
                  <a:lnTo>
                    <a:pt x="1023" y="1583"/>
                  </a:lnTo>
                  <a:lnTo>
                    <a:pt x="1255" y="1506"/>
                  </a:lnTo>
                  <a:lnTo>
                    <a:pt x="1467" y="1390"/>
                  </a:lnTo>
                  <a:lnTo>
                    <a:pt x="1699" y="1294"/>
                  </a:lnTo>
                  <a:lnTo>
                    <a:pt x="2123" y="1043"/>
                  </a:lnTo>
                  <a:lnTo>
                    <a:pt x="3243" y="367"/>
                  </a:lnTo>
                  <a:lnTo>
                    <a:pt x="3397" y="251"/>
                  </a:lnTo>
                  <a:lnTo>
                    <a:pt x="3436" y="213"/>
                  </a:lnTo>
                  <a:lnTo>
                    <a:pt x="3455" y="174"/>
                  </a:lnTo>
                  <a:lnTo>
                    <a:pt x="3455" y="116"/>
                  </a:lnTo>
                  <a:lnTo>
                    <a:pt x="3455" y="78"/>
                  </a:lnTo>
                  <a:lnTo>
                    <a:pt x="3416" y="39"/>
                  </a:lnTo>
                  <a:lnTo>
                    <a:pt x="337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31"/>
            <p:cNvSpPr/>
            <p:nvPr/>
          </p:nvSpPr>
          <p:spPr>
            <a:xfrm>
              <a:off x="1998125" y="1920675"/>
              <a:ext cx="92650" cy="23175"/>
            </a:xfrm>
            <a:custGeom>
              <a:avLst/>
              <a:gdLst/>
              <a:ahLst/>
              <a:cxnLst/>
              <a:rect l="l" t="t" r="r" b="b"/>
              <a:pathLst>
                <a:path w="3706" h="927" extrusionOk="0">
                  <a:moveTo>
                    <a:pt x="1621" y="0"/>
                  </a:moveTo>
                  <a:lnTo>
                    <a:pt x="328" y="39"/>
                  </a:lnTo>
                  <a:lnTo>
                    <a:pt x="116" y="77"/>
                  </a:lnTo>
                  <a:lnTo>
                    <a:pt x="77" y="77"/>
                  </a:lnTo>
                  <a:lnTo>
                    <a:pt x="39" y="116"/>
                  </a:lnTo>
                  <a:lnTo>
                    <a:pt x="0" y="155"/>
                  </a:lnTo>
                  <a:lnTo>
                    <a:pt x="0" y="193"/>
                  </a:lnTo>
                  <a:lnTo>
                    <a:pt x="0" y="251"/>
                  </a:lnTo>
                  <a:lnTo>
                    <a:pt x="19" y="290"/>
                  </a:lnTo>
                  <a:lnTo>
                    <a:pt x="58" y="328"/>
                  </a:lnTo>
                  <a:lnTo>
                    <a:pt x="97" y="348"/>
                  </a:lnTo>
                  <a:lnTo>
                    <a:pt x="695" y="502"/>
                  </a:lnTo>
                  <a:lnTo>
                    <a:pt x="1293" y="637"/>
                  </a:lnTo>
                  <a:lnTo>
                    <a:pt x="1892" y="772"/>
                  </a:lnTo>
                  <a:lnTo>
                    <a:pt x="2490" y="888"/>
                  </a:lnTo>
                  <a:lnTo>
                    <a:pt x="2683" y="907"/>
                  </a:lnTo>
                  <a:lnTo>
                    <a:pt x="2857" y="927"/>
                  </a:lnTo>
                  <a:lnTo>
                    <a:pt x="3223" y="927"/>
                  </a:lnTo>
                  <a:lnTo>
                    <a:pt x="3416" y="888"/>
                  </a:lnTo>
                  <a:lnTo>
                    <a:pt x="3494" y="869"/>
                  </a:lnTo>
                  <a:lnTo>
                    <a:pt x="3571" y="830"/>
                  </a:lnTo>
                  <a:lnTo>
                    <a:pt x="3629" y="753"/>
                  </a:lnTo>
                  <a:lnTo>
                    <a:pt x="3687" y="695"/>
                  </a:lnTo>
                  <a:lnTo>
                    <a:pt x="3706" y="599"/>
                  </a:lnTo>
                  <a:lnTo>
                    <a:pt x="3687" y="521"/>
                  </a:lnTo>
                  <a:lnTo>
                    <a:pt x="3667" y="464"/>
                  </a:lnTo>
                  <a:lnTo>
                    <a:pt x="3629" y="406"/>
                  </a:lnTo>
                  <a:lnTo>
                    <a:pt x="3513" y="328"/>
                  </a:lnTo>
                  <a:lnTo>
                    <a:pt x="3301" y="213"/>
                  </a:lnTo>
                  <a:lnTo>
                    <a:pt x="3088" y="135"/>
                  </a:lnTo>
                  <a:lnTo>
                    <a:pt x="2857" y="77"/>
                  </a:lnTo>
                  <a:lnTo>
                    <a:pt x="2606" y="39"/>
                  </a:lnTo>
                  <a:lnTo>
                    <a:pt x="237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31"/>
            <p:cNvSpPr/>
            <p:nvPr/>
          </p:nvSpPr>
          <p:spPr>
            <a:xfrm>
              <a:off x="1906925" y="1909100"/>
              <a:ext cx="92650" cy="23175"/>
            </a:xfrm>
            <a:custGeom>
              <a:avLst/>
              <a:gdLst/>
              <a:ahLst/>
              <a:cxnLst/>
              <a:rect l="l" t="t" r="r" b="b"/>
              <a:pathLst>
                <a:path w="3706" h="927" extrusionOk="0">
                  <a:moveTo>
                    <a:pt x="656" y="0"/>
                  </a:moveTo>
                  <a:lnTo>
                    <a:pt x="463" y="19"/>
                  </a:lnTo>
                  <a:lnTo>
                    <a:pt x="290" y="39"/>
                  </a:lnTo>
                  <a:lnTo>
                    <a:pt x="213" y="77"/>
                  </a:lnTo>
                  <a:lnTo>
                    <a:pt x="135" y="116"/>
                  </a:lnTo>
                  <a:lnTo>
                    <a:pt x="58" y="193"/>
                  </a:lnTo>
                  <a:lnTo>
                    <a:pt x="20" y="270"/>
                  </a:lnTo>
                  <a:lnTo>
                    <a:pt x="0" y="347"/>
                  </a:lnTo>
                  <a:lnTo>
                    <a:pt x="0" y="425"/>
                  </a:lnTo>
                  <a:lnTo>
                    <a:pt x="39" y="483"/>
                  </a:lnTo>
                  <a:lnTo>
                    <a:pt x="77" y="540"/>
                  </a:lnTo>
                  <a:lnTo>
                    <a:pt x="193" y="618"/>
                  </a:lnTo>
                  <a:lnTo>
                    <a:pt x="406" y="733"/>
                  </a:lnTo>
                  <a:lnTo>
                    <a:pt x="618" y="811"/>
                  </a:lnTo>
                  <a:lnTo>
                    <a:pt x="849" y="869"/>
                  </a:lnTo>
                  <a:lnTo>
                    <a:pt x="1100" y="907"/>
                  </a:lnTo>
                  <a:lnTo>
                    <a:pt x="1351" y="927"/>
                  </a:lnTo>
                  <a:lnTo>
                    <a:pt x="1583" y="927"/>
                  </a:lnTo>
                  <a:lnTo>
                    <a:pt x="2085" y="907"/>
                  </a:lnTo>
                  <a:lnTo>
                    <a:pt x="3378" y="849"/>
                  </a:lnTo>
                  <a:lnTo>
                    <a:pt x="3590" y="811"/>
                  </a:lnTo>
                  <a:lnTo>
                    <a:pt x="3648" y="811"/>
                  </a:lnTo>
                  <a:lnTo>
                    <a:pt x="3667" y="772"/>
                  </a:lnTo>
                  <a:lnTo>
                    <a:pt x="3706" y="733"/>
                  </a:lnTo>
                  <a:lnTo>
                    <a:pt x="3706" y="695"/>
                  </a:lnTo>
                  <a:lnTo>
                    <a:pt x="3706" y="637"/>
                  </a:lnTo>
                  <a:lnTo>
                    <a:pt x="3687" y="598"/>
                  </a:lnTo>
                  <a:lnTo>
                    <a:pt x="3648" y="560"/>
                  </a:lnTo>
                  <a:lnTo>
                    <a:pt x="3609" y="540"/>
                  </a:lnTo>
                  <a:lnTo>
                    <a:pt x="3011" y="405"/>
                  </a:lnTo>
                  <a:lnTo>
                    <a:pt x="2413" y="270"/>
                  </a:lnTo>
                  <a:lnTo>
                    <a:pt x="1814" y="154"/>
                  </a:lnTo>
                  <a:lnTo>
                    <a:pt x="1197" y="39"/>
                  </a:lnTo>
                  <a:lnTo>
                    <a:pt x="1023" y="19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31"/>
            <p:cNvSpPr/>
            <p:nvPr/>
          </p:nvSpPr>
          <p:spPr>
            <a:xfrm>
              <a:off x="1998125" y="1924050"/>
              <a:ext cx="74325" cy="62750"/>
            </a:xfrm>
            <a:custGeom>
              <a:avLst/>
              <a:gdLst/>
              <a:ahLst/>
              <a:cxnLst/>
              <a:rect l="l" t="t" r="r" b="b"/>
              <a:pathLst>
                <a:path w="2973" h="2510" extrusionOk="0">
                  <a:moveTo>
                    <a:pt x="97" y="0"/>
                  </a:moveTo>
                  <a:lnTo>
                    <a:pt x="58" y="20"/>
                  </a:lnTo>
                  <a:lnTo>
                    <a:pt x="19" y="58"/>
                  </a:lnTo>
                  <a:lnTo>
                    <a:pt x="0" y="97"/>
                  </a:lnTo>
                  <a:lnTo>
                    <a:pt x="0" y="135"/>
                  </a:lnTo>
                  <a:lnTo>
                    <a:pt x="0" y="193"/>
                  </a:lnTo>
                  <a:lnTo>
                    <a:pt x="39" y="232"/>
                  </a:lnTo>
                  <a:lnTo>
                    <a:pt x="444" y="676"/>
                  </a:lnTo>
                  <a:lnTo>
                    <a:pt x="888" y="1120"/>
                  </a:lnTo>
                  <a:lnTo>
                    <a:pt x="1313" y="1544"/>
                  </a:lnTo>
                  <a:lnTo>
                    <a:pt x="1756" y="1969"/>
                  </a:lnTo>
                  <a:lnTo>
                    <a:pt x="1892" y="2104"/>
                  </a:lnTo>
                  <a:lnTo>
                    <a:pt x="2046" y="2201"/>
                  </a:lnTo>
                  <a:lnTo>
                    <a:pt x="2200" y="2316"/>
                  </a:lnTo>
                  <a:lnTo>
                    <a:pt x="2355" y="2394"/>
                  </a:lnTo>
                  <a:lnTo>
                    <a:pt x="2529" y="2471"/>
                  </a:lnTo>
                  <a:lnTo>
                    <a:pt x="2606" y="2490"/>
                  </a:lnTo>
                  <a:lnTo>
                    <a:pt x="2702" y="2510"/>
                  </a:lnTo>
                  <a:lnTo>
                    <a:pt x="2799" y="2490"/>
                  </a:lnTo>
                  <a:lnTo>
                    <a:pt x="2876" y="2452"/>
                  </a:lnTo>
                  <a:lnTo>
                    <a:pt x="2934" y="2394"/>
                  </a:lnTo>
                  <a:lnTo>
                    <a:pt x="2972" y="2316"/>
                  </a:lnTo>
                  <a:lnTo>
                    <a:pt x="2972" y="2239"/>
                  </a:lnTo>
                  <a:lnTo>
                    <a:pt x="2972" y="2181"/>
                  </a:lnTo>
                  <a:lnTo>
                    <a:pt x="2934" y="2066"/>
                  </a:lnTo>
                  <a:lnTo>
                    <a:pt x="2799" y="1853"/>
                  </a:lnTo>
                  <a:lnTo>
                    <a:pt x="2664" y="1660"/>
                  </a:lnTo>
                  <a:lnTo>
                    <a:pt x="2509" y="1487"/>
                  </a:lnTo>
                  <a:lnTo>
                    <a:pt x="2316" y="1313"/>
                  </a:lnTo>
                  <a:lnTo>
                    <a:pt x="2123" y="1158"/>
                  </a:lnTo>
                  <a:lnTo>
                    <a:pt x="1930" y="1023"/>
                  </a:lnTo>
                  <a:lnTo>
                    <a:pt x="1506" y="772"/>
                  </a:lnTo>
                  <a:lnTo>
                    <a:pt x="386" y="97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31"/>
            <p:cNvSpPr/>
            <p:nvPr/>
          </p:nvSpPr>
          <p:spPr>
            <a:xfrm>
              <a:off x="1924775" y="1866625"/>
              <a:ext cx="75775" cy="61800"/>
            </a:xfrm>
            <a:custGeom>
              <a:avLst/>
              <a:gdLst/>
              <a:ahLst/>
              <a:cxnLst/>
              <a:rect l="l" t="t" r="r" b="b"/>
              <a:pathLst>
                <a:path w="3031" h="2472" extrusionOk="0">
                  <a:moveTo>
                    <a:pt x="271" y="1"/>
                  </a:moveTo>
                  <a:lnTo>
                    <a:pt x="193" y="20"/>
                  </a:lnTo>
                  <a:lnTo>
                    <a:pt x="116" y="58"/>
                  </a:lnTo>
                  <a:lnTo>
                    <a:pt x="58" y="116"/>
                  </a:lnTo>
                  <a:lnTo>
                    <a:pt x="20" y="194"/>
                  </a:lnTo>
                  <a:lnTo>
                    <a:pt x="0" y="271"/>
                  </a:lnTo>
                  <a:lnTo>
                    <a:pt x="20" y="329"/>
                  </a:lnTo>
                  <a:lnTo>
                    <a:pt x="58" y="445"/>
                  </a:lnTo>
                  <a:lnTo>
                    <a:pt x="193" y="657"/>
                  </a:lnTo>
                  <a:lnTo>
                    <a:pt x="328" y="850"/>
                  </a:lnTo>
                  <a:lnTo>
                    <a:pt x="502" y="1024"/>
                  </a:lnTo>
                  <a:lnTo>
                    <a:pt x="676" y="1178"/>
                  </a:lnTo>
                  <a:lnTo>
                    <a:pt x="869" y="1332"/>
                  </a:lnTo>
                  <a:lnTo>
                    <a:pt x="1081" y="1467"/>
                  </a:lnTo>
                  <a:lnTo>
                    <a:pt x="1506" y="1718"/>
                  </a:lnTo>
                  <a:lnTo>
                    <a:pt x="2645" y="2355"/>
                  </a:lnTo>
                  <a:lnTo>
                    <a:pt x="2818" y="2452"/>
                  </a:lnTo>
                  <a:lnTo>
                    <a:pt x="2876" y="2471"/>
                  </a:lnTo>
                  <a:lnTo>
                    <a:pt x="2915" y="2452"/>
                  </a:lnTo>
                  <a:lnTo>
                    <a:pt x="2973" y="2432"/>
                  </a:lnTo>
                  <a:lnTo>
                    <a:pt x="2992" y="2413"/>
                  </a:lnTo>
                  <a:lnTo>
                    <a:pt x="3011" y="2355"/>
                  </a:lnTo>
                  <a:lnTo>
                    <a:pt x="3031" y="2317"/>
                  </a:lnTo>
                  <a:lnTo>
                    <a:pt x="3011" y="2278"/>
                  </a:lnTo>
                  <a:lnTo>
                    <a:pt x="2992" y="2220"/>
                  </a:lnTo>
                  <a:lnTo>
                    <a:pt x="2567" y="1796"/>
                  </a:lnTo>
                  <a:lnTo>
                    <a:pt x="2123" y="1352"/>
                  </a:lnTo>
                  <a:lnTo>
                    <a:pt x="1680" y="927"/>
                  </a:lnTo>
                  <a:lnTo>
                    <a:pt x="1236" y="522"/>
                  </a:lnTo>
                  <a:lnTo>
                    <a:pt x="1081" y="406"/>
                  </a:lnTo>
                  <a:lnTo>
                    <a:pt x="946" y="290"/>
                  </a:lnTo>
                  <a:lnTo>
                    <a:pt x="792" y="194"/>
                  </a:lnTo>
                  <a:lnTo>
                    <a:pt x="618" y="97"/>
                  </a:lnTo>
                  <a:lnTo>
                    <a:pt x="464" y="20"/>
                  </a:lnTo>
                  <a:lnTo>
                    <a:pt x="3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31"/>
            <p:cNvSpPr/>
            <p:nvPr/>
          </p:nvSpPr>
          <p:spPr>
            <a:xfrm>
              <a:off x="1982675" y="1912950"/>
              <a:ext cx="33325" cy="32825"/>
            </a:xfrm>
            <a:custGeom>
              <a:avLst/>
              <a:gdLst/>
              <a:ahLst/>
              <a:cxnLst/>
              <a:rect l="l" t="t" r="r" b="b"/>
              <a:pathLst>
                <a:path w="1333" h="1313" extrusionOk="0">
                  <a:moveTo>
                    <a:pt x="522" y="0"/>
                  </a:moveTo>
                  <a:lnTo>
                    <a:pt x="406" y="39"/>
                  </a:lnTo>
                  <a:lnTo>
                    <a:pt x="290" y="97"/>
                  </a:lnTo>
                  <a:lnTo>
                    <a:pt x="193" y="193"/>
                  </a:lnTo>
                  <a:lnTo>
                    <a:pt x="116" y="290"/>
                  </a:lnTo>
                  <a:lnTo>
                    <a:pt x="58" y="406"/>
                  </a:lnTo>
                  <a:lnTo>
                    <a:pt x="20" y="522"/>
                  </a:lnTo>
                  <a:lnTo>
                    <a:pt x="0" y="657"/>
                  </a:lnTo>
                  <a:lnTo>
                    <a:pt x="20" y="792"/>
                  </a:lnTo>
                  <a:lnTo>
                    <a:pt x="58" y="908"/>
                  </a:lnTo>
                  <a:lnTo>
                    <a:pt x="116" y="1023"/>
                  </a:lnTo>
                  <a:lnTo>
                    <a:pt x="193" y="1120"/>
                  </a:lnTo>
                  <a:lnTo>
                    <a:pt x="290" y="1216"/>
                  </a:lnTo>
                  <a:lnTo>
                    <a:pt x="406" y="1274"/>
                  </a:lnTo>
                  <a:lnTo>
                    <a:pt x="522" y="1313"/>
                  </a:lnTo>
                  <a:lnTo>
                    <a:pt x="792" y="1313"/>
                  </a:lnTo>
                  <a:lnTo>
                    <a:pt x="927" y="1274"/>
                  </a:lnTo>
                  <a:lnTo>
                    <a:pt x="1043" y="1216"/>
                  </a:lnTo>
                  <a:lnTo>
                    <a:pt x="1139" y="1120"/>
                  </a:lnTo>
                  <a:lnTo>
                    <a:pt x="1216" y="1023"/>
                  </a:lnTo>
                  <a:lnTo>
                    <a:pt x="1274" y="908"/>
                  </a:lnTo>
                  <a:lnTo>
                    <a:pt x="1313" y="792"/>
                  </a:lnTo>
                  <a:lnTo>
                    <a:pt x="1332" y="657"/>
                  </a:lnTo>
                  <a:lnTo>
                    <a:pt x="1313" y="522"/>
                  </a:lnTo>
                  <a:lnTo>
                    <a:pt x="1274" y="406"/>
                  </a:lnTo>
                  <a:lnTo>
                    <a:pt x="1216" y="290"/>
                  </a:lnTo>
                  <a:lnTo>
                    <a:pt x="1139" y="193"/>
                  </a:lnTo>
                  <a:lnTo>
                    <a:pt x="1043" y="97"/>
                  </a:lnTo>
                  <a:lnTo>
                    <a:pt x="927" y="39"/>
                  </a:lnTo>
                  <a:lnTo>
                    <a:pt x="79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31"/>
            <p:cNvSpPr/>
            <p:nvPr/>
          </p:nvSpPr>
          <p:spPr>
            <a:xfrm>
              <a:off x="2348900" y="1642725"/>
              <a:ext cx="33800" cy="78675"/>
            </a:xfrm>
            <a:custGeom>
              <a:avLst/>
              <a:gdLst/>
              <a:ahLst/>
              <a:cxnLst/>
              <a:rect l="l" t="t" r="r" b="b"/>
              <a:pathLst>
                <a:path w="1352" h="3147" extrusionOk="0">
                  <a:moveTo>
                    <a:pt x="175" y="1"/>
                  </a:moveTo>
                  <a:lnTo>
                    <a:pt x="97" y="59"/>
                  </a:lnTo>
                  <a:lnTo>
                    <a:pt x="59" y="97"/>
                  </a:lnTo>
                  <a:lnTo>
                    <a:pt x="39" y="155"/>
                  </a:lnTo>
                  <a:lnTo>
                    <a:pt x="20" y="271"/>
                  </a:lnTo>
                  <a:lnTo>
                    <a:pt x="1" y="483"/>
                  </a:lnTo>
                  <a:lnTo>
                    <a:pt x="20" y="696"/>
                  </a:lnTo>
                  <a:lnTo>
                    <a:pt x="78" y="889"/>
                  </a:lnTo>
                  <a:lnTo>
                    <a:pt x="136" y="1101"/>
                  </a:lnTo>
                  <a:lnTo>
                    <a:pt x="213" y="1313"/>
                  </a:lnTo>
                  <a:lnTo>
                    <a:pt x="290" y="1506"/>
                  </a:lnTo>
                  <a:lnTo>
                    <a:pt x="503" y="1892"/>
                  </a:lnTo>
                  <a:lnTo>
                    <a:pt x="1024" y="2935"/>
                  </a:lnTo>
                  <a:lnTo>
                    <a:pt x="1120" y="3089"/>
                  </a:lnTo>
                  <a:lnTo>
                    <a:pt x="1159" y="3108"/>
                  </a:lnTo>
                  <a:lnTo>
                    <a:pt x="1198" y="3128"/>
                  </a:lnTo>
                  <a:lnTo>
                    <a:pt x="1236" y="3147"/>
                  </a:lnTo>
                  <a:lnTo>
                    <a:pt x="1275" y="3128"/>
                  </a:lnTo>
                  <a:lnTo>
                    <a:pt x="1313" y="3108"/>
                  </a:lnTo>
                  <a:lnTo>
                    <a:pt x="1333" y="3070"/>
                  </a:lnTo>
                  <a:lnTo>
                    <a:pt x="1352" y="3031"/>
                  </a:lnTo>
                  <a:lnTo>
                    <a:pt x="1352" y="2993"/>
                  </a:lnTo>
                  <a:lnTo>
                    <a:pt x="1120" y="1931"/>
                  </a:lnTo>
                  <a:lnTo>
                    <a:pt x="869" y="869"/>
                  </a:lnTo>
                  <a:lnTo>
                    <a:pt x="754" y="561"/>
                  </a:lnTo>
                  <a:lnTo>
                    <a:pt x="599" y="271"/>
                  </a:lnTo>
                  <a:lnTo>
                    <a:pt x="522" y="136"/>
                  </a:lnTo>
                  <a:lnTo>
                    <a:pt x="464" y="78"/>
                  </a:lnTo>
                  <a:lnTo>
                    <a:pt x="387" y="40"/>
                  </a:lnTo>
                  <a:lnTo>
                    <a:pt x="32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31"/>
            <p:cNvSpPr/>
            <p:nvPr/>
          </p:nvSpPr>
          <p:spPr>
            <a:xfrm>
              <a:off x="2378825" y="1719450"/>
              <a:ext cx="34775" cy="77725"/>
            </a:xfrm>
            <a:custGeom>
              <a:avLst/>
              <a:gdLst/>
              <a:ahLst/>
              <a:cxnLst/>
              <a:rect l="l" t="t" r="r" b="b"/>
              <a:pathLst>
                <a:path w="1391" h="3109" extrusionOk="0">
                  <a:moveTo>
                    <a:pt x="78" y="1"/>
                  </a:moveTo>
                  <a:lnTo>
                    <a:pt x="39" y="20"/>
                  </a:lnTo>
                  <a:lnTo>
                    <a:pt x="20" y="59"/>
                  </a:lnTo>
                  <a:lnTo>
                    <a:pt x="1" y="97"/>
                  </a:lnTo>
                  <a:lnTo>
                    <a:pt x="1" y="136"/>
                  </a:lnTo>
                  <a:lnTo>
                    <a:pt x="251" y="1197"/>
                  </a:lnTo>
                  <a:lnTo>
                    <a:pt x="541" y="2259"/>
                  </a:lnTo>
                  <a:lnTo>
                    <a:pt x="657" y="2568"/>
                  </a:lnTo>
                  <a:lnTo>
                    <a:pt x="792" y="2857"/>
                  </a:lnTo>
                  <a:lnTo>
                    <a:pt x="888" y="2973"/>
                  </a:lnTo>
                  <a:lnTo>
                    <a:pt x="946" y="3031"/>
                  </a:lnTo>
                  <a:lnTo>
                    <a:pt x="1023" y="3089"/>
                  </a:lnTo>
                  <a:lnTo>
                    <a:pt x="1101" y="3108"/>
                  </a:lnTo>
                  <a:lnTo>
                    <a:pt x="1255" y="3108"/>
                  </a:lnTo>
                  <a:lnTo>
                    <a:pt x="1313" y="3050"/>
                  </a:lnTo>
                  <a:lnTo>
                    <a:pt x="1352" y="3012"/>
                  </a:lnTo>
                  <a:lnTo>
                    <a:pt x="1371" y="2954"/>
                  </a:lnTo>
                  <a:lnTo>
                    <a:pt x="1390" y="2838"/>
                  </a:lnTo>
                  <a:lnTo>
                    <a:pt x="1390" y="2626"/>
                  </a:lnTo>
                  <a:lnTo>
                    <a:pt x="1371" y="2413"/>
                  </a:lnTo>
                  <a:lnTo>
                    <a:pt x="1332" y="2220"/>
                  </a:lnTo>
                  <a:lnTo>
                    <a:pt x="1255" y="2008"/>
                  </a:lnTo>
                  <a:lnTo>
                    <a:pt x="1178" y="1796"/>
                  </a:lnTo>
                  <a:lnTo>
                    <a:pt x="1081" y="1603"/>
                  </a:lnTo>
                  <a:lnTo>
                    <a:pt x="888" y="1217"/>
                  </a:lnTo>
                  <a:lnTo>
                    <a:pt x="329" y="194"/>
                  </a:lnTo>
                  <a:lnTo>
                    <a:pt x="232" y="39"/>
                  </a:lnTo>
                  <a:lnTo>
                    <a:pt x="194" y="20"/>
                  </a:lnTo>
                  <a:lnTo>
                    <a:pt x="1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31"/>
            <p:cNvSpPr/>
            <p:nvPr/>
          </p:nvSpPr>
          <p:spPr>
            <a:xfrm>
              <a:off x="2377850" y="1639350"/>
              <a:ext cx="25125" cy="81100"/>
            </a:xfrm>
            <a:custGeom>
              <a:avLst/>
              <a:gdLst/>
              <a:ahLst/>
              <a:cxnLst/>
              <a:rect l="l" t="t" r="r" b="b"/>
              <a:pathLst>
                <a:path w="1005" h="3244" extrusionOk="0">
                  <a:moveTo>
                    <a:pt x="676" y="1"/>
                  </a:moveTo>
                  <a:lnTo>
                    <a:pt x="638" y="20"/>
                  </a:lnTo>
                  <a:lnTo>
                    <a:pt x="580" y="59"/>
                  </a:lnTo>
                  <a:lnTo>
                    <a:pt x="503" y="136"/>
                  </a:lnTo>
                  <a:lnTo>
                    <a:pt x="387" y="329"/>
                  </a:lnTo>
                  <a:lnTo>
                    <a:pt x="290" y="503"/>
                  </a:lnTo>
                  <a:lnTo>
                    <a:pt x="213" y="715"/>
                  </a:lnTo>
                  <a:lnTo>
                    <a:pt x="155" y="927"/>
                  </a:lnTo>
                  <a:lnTo>
                    <a:pt x="117" y="1140"/>
                  </a:lnTo>
                  <a:lnTo>
                    <a:pt x="97" y="1352"/>
                  </a:lnTo>
                  <a:lnTo>
                    <a:pt x="59" y="1796"/>
                  </a:lnTo>
                  <a:lnTo>
                    <a:pt x="1" y="2954"/>
                  </a:lnTo>
                  <a:lnTo>
                    <a:pt x="1" y="3128"/>
                  </a:lnTo>
                  <a:lnTo>
                    <a:pt x="1" y="3186"/>
                  </a:lnTo>
                  <a:lnTo>
                    <a:pt x="40" y="3205"/>
                  </a:lnTo>
                  <a:lnTo>
                    <a:pt x="59" y="3243"/>
                  </a:lnTo>
                  <a:lnTo>
                    <a:pt x="175" y="3243"/>
                  </a:lnTo>
                  <a:lnTo>
                    <a:pt x="213" y="3205"/>
                  </a:lnTo>
                  <a:lnTo>
                    <a:pt x="233" y="3166"/>
                  </a:lnTo>
                  <a:lnTo>
                    <a:pt x="599" y="2143"/>
                  </a:lnTo>
                  <a:lnTo>
                    <a:pt x="908" y="1101"/>
                  </a:lnTo>
                  <a:lnTo>
                    <a:pt x="985" y="773"/>
                  </a:lnTo>
                  <a:lnTo>
                    <a:pt x="1005" y="445"/>
                  </a:lnTo>
                  <a:lnTo>
                    <a:pt x="1005" y="290"/>
                  </a:lnTo>
                  <a:lnTo>
                    <a:pt x="985" y="213"/>
                  </a:lnTo>
                  <a:lnTo>
                    <a:pt x="947" y="136"/>
                  </a:lnTo>
                  <a:lnTo>
                    <a:pt x="889" y="78"/>
                  </a:lnTo>
                  <a:lnTo>
                    <a:pt x="831" y="20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31"/>
            <p:cNvSpPr/>
            <p:nvPr/>
          </p:nvSpPr>
          <p:spPr>
            <a:xfrm>
              <a:off x="2360000" y="1719450"/>
              <a:ext cx="24150" cy="81100"/>
            </a:xfrm>
            <a:custGeom>
              <a:avLst/>
              <a:gdLst/>
              <a:ahLst/>
              <a:cxnLst/>
              <a:rect l="l" t="t" r="r" b="b"/>
              <a:pathLst>
                <a:path w="966" h="3244" extrusionOk="0">
                  <a:moveTo>
                    <a:pt x="773" y="1"/>
                  </a:moveTo>
                  <a:lnTo>
                    <a:pt x="734" y="39"/>
                  </a:lnTo>
                  <a:lnTo>
                    <a:pt x="715" y="78"/>
                  </a:lnTo>
                  <a:lnTo>
                    <a:pt x="367" y="1101"/>
                  </a:lnTo>
                  <a:lnTo>
                    <a:pt x="78" y="2163"/>
                  </a:lnTo>
                  <a:lnTo>
                    <a:pt x="20" y="2471"/>
                  </a:lnTo>
                  <a:lnTo>
                    <a:pt x="1" y="2799"/>
                  </a:lnTo>
                  <a:lnTo>
                    <a:pt x="1" y="2973"/>
                  </a:lnTo>
                  <a:lnTo>
                    <a:pt x="20" y="3050"/>
                  </a:lnTo>
                  <a:lnTo>
                    <a:pt x="59" y="3108"/>
                  </a:lnTo>
                  <a:lnTo>
                    <a:pt x="117" y="3185"/>
                  </a:lnTo>
                  <a:lnTo>
                    <a:pt x="174" y="3224"/>
                  </a:lnTo>
                  <a:lnTo>
                    <a:pt x="252" y="3243"/>
                  </a:lnTo>
                  <a:lnTo>
                    <a:pt x="329" y="3243"/>
                  </a:lnTo>
                  <a:lnTo>
                    <a:pt x="367" y="3224"/>
                  </a:lnTo>
                  <a:lnTo>
                    <a:pt x="425" y="3185"/>
                  </a:lnTo>
                  <a:lnTo>
                    <a:pt x="503" y="3108"/>
                  </a:lnTo>
                  <a:lnTo>
                    <a:pt x="618" y="2915"/>
                  </a:lnTo>
                  <a:lnTo>
                    <a:pt x="715" y="2722"/>
                  </a:lnTo>
                  <a:lnTo>
                    <a:pt x="773" y="2529"/>
                  </a:lnTo>
                  <a:lnTo>
                    <a:pt x="831" y="2317"/>
                  </a:lnTo>
                  <a:lnTo>
                    <a:pt x="869" y="2105"/>
                  </a:lnTo>
                  <a:lnTo>
                    <a:pt x="889" y="1892"/>
                  </a:lnTo>
                  <a:lnTo>
                    <a:pt x="908" y="1448"/>
                  </a:lnTo>
                  <a:lnTo>
                    <a:pt x="966" y="290"/>
                  </a:lnTo>
                  <a:lnTo>
                    <a:pt x="947" y="97"/>
                  </a:lnTo>
                  <a:lnTo>
                    <a:pt x="947" y="59"/>
                  </a:lnTo>
                  <a:lnTo>
                    <a:pt x="927" y="20"/>
                  </a:lnTo>
                  <a:lnTo>
                    <a:pt x="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31"/>
            <p:cNvSpPr/>
            <p:nvPr/>
          </p:nvSpPr>
          <p:spPr>
            <a:xfrm>
              <a:off x="2379300" y="1655275"/>
              <a:ext cx="56500" cy="65650"/>
            </a:xfrm>
            <a:custGeom>
              <a:avLst/>
              <a:gdLst/>
              <a:ahLst/>
              <a:cxnLst/>
              <a:rect l="l" t="t" r="r" b="b"/>
              <a:pathLst>
                <a:path w="2260" h="2626" extrusionOk="0">
                  <a:moveTo>
                    <a:pt x="1969" y="1"/>
                  </a:moveTo>
                  <a:lnTo>
                    <a:pt x="1854" y="39"/>
                  </a:lnTo>
                  <a:lnTo>
                    <a:pt x="1680" y="136"/>
                  </a:lnTo>
                  <a:lnTo>
                    <a:pt x="1506" y="271"/>
                  </a:lnTo>
                  <a:lnTo>
                    <a:pt x="1333" y="406"/>
                  </a:lnTo>
                  <a:lnTo>
                    <a:pt x="1197" y="561"/>
                  </a:lnTo>
                  <a:lnTo>
                    <a:pt x="1062" y="734"/>
                  </a:lnTo>
                  <a:lnTo>
                    <a:pt x="927" y="927"/>
                  </a:lnTo>
                  <a:lnTo>
                    <a:pt x="696" y="1294"/>
                  </a:lnTo>
                  <a:lnTo>
                    <a:pt x="97" y="2278"/>
                  </a:lnTo>
                  <a:lnTo>
                    <a:pt x="1" y="2433"/>
                  </a:lnTo>
                  <a:lnTo>
                    <a:pt x="1" y="2491"/>
                  </a:lnTo>
                  <a:lnTo>
                    <a:pt x="1" y="2529"/>
                  </a:lnTo>
                  <a:lnTo>
                    <a:pt x="20" y="2568"/>
                  </a:lnTo>
                  <a:lnTo>
                    <a:pt x="39" y="2587"/>
                  </a:lnTo>
                  <a:lnTo>
                    <a:pt x="78" y="2606"/>
                  </a:lnTo>
                  <a:lnTo>
                    <a:pt x="117" y="2626"/>
                  </a:lnTo>
                  <a:lnTo>
                    <a:pt x="155" y="2606"/>
                  </a:lnTo>
                  <a:lnTo>
                    <a:pt x="194" y="2587"/>
                  </a:lnTo>
                  <a:lnTo>
                    <a:pt x="1004" y="1854"/>
                  </a:lnTo>
                  <a:lnTo>
                    <a:pt x="1776" y="1082"/>
                  </a:lnTo>
                  <a:lnTo>
                    <a:pt x="1989" y="831"/>
                  </a:lnTo>
                  <a:lnTo>
                    <a:pt x="2163" y="561"/>
                  </a:lnTo>
                  <a:lnTo>
                    <a:pt x="2220" y="406"/>
                  </a:lnTo>
                  <a:lnTo>
                    <a:pt x="2240" y="329"/>
                  </a:lnTo>
                  <a:lnTo>
                    <a:pt x="2259" y="252"/>
                  </a:lnTo>
                  <a:lnTo>
                    <a:pt x="2240" y="174"/>
                  </a:lnTo>
                  <a:lnTo>
                    <a:pt x="2201" y="97"/>
                  </a:lnTo>
                  <a:lnTo>
                    <a:pt x="2163" y="39"/>
                  </a:lnTo>
                  <a:lnTo>
                    <a:pt x="20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31"/>
            <p:cNvSpPr/>
            <p:nvPr/>
          </p:nvSpPr>
          <p:spPr>
            <a:xfrm>
              <a:off x="2327200" y="1718500"/>
              <a:ext cx="55500" cy="66125"/>
            </a:xfrm>
            <a:custGeom>
              <a:avLst/>
              <a:gdLst/>
              <a:ahLst/>
              <a:cxnLst/>
              <a:rect l="l" t="t" r="r" b="b"/>
              <a:pathLst>
                <a:path w="2220" h="2645" extrusionOk="0">
                  <a:moveTo>
                    <a:pt x="2104" y="0"/>
                  </a:moveTo>
                  <a:lnTo>
                    <a:pt x="2066" y="20"/>
                  </a:lnTo>
                  <a:lnTo>
                    <a:pt x="2008" y="39"/>
                  </a:lnTo>
                  <a:lnTo>
                    <a:pt x="1236" y="792"/>
                  </a:lnTo>
                  <a:lnTo>
                    <a:pt x="464" y="1564"/>
                  </a:lnTo>
                  <a:lnTo>
                    <a:pt x="271" y="1834"/>
                  </a:lnTo>
                  <a:lnTo>
                    <a:pt x="97" y="2104"/>
                  </a:lnTo>
                  <a:lnTo>
                    <a:pt x="20" y="2258"/>
                  </a:lnTo>
                  <a:lnTo>
                    <a:pt x="0" y="2336"/>
                  </a:lnTo>
                  <a:lnTo>
                    <a:pt x="0" y="2413"/>
                  </a:lnTo>
                  <a:lnTo>
                    <a:pt x="20" y="2490"/>
                  </a:lnTo>
                  <a:lnTo>
                    <a:pt x="58" y="2548"/>
                  </a:lnTo>
                  <a:lnTo>
                    <a:pt x="97" y="2606"/>
                  </a:lnTo>
                  <a:lnTo>
                    <a:pt x="174" y="2644"/>
                  </a:lnTo>
                  <a:lnTo>
                    <a:pt x="290" y="2644"/>
                  </a:lnTo>
                  <a:lnTo>
                    <a:pt x="386" y="2606"/>
                  </a:lnTo>
                  <a:lnTo>
                    <a:pt x="579" y="2509"/>
                  </a:lnTo>
                  <a:lnTo>
                    <a:pt x="753" y="2374"/>
                  </a:lnTo>
                  <a:lnTo>
                    <a:pt x="907" y="2239"/>
                  </a:lnTo>
                  <a:lnTo>
                    <a:pt x="1062" y="2065"/>
                  </a:lnTo>
                  <a:lnTo>
                    <a:pt x="1178" y="1892"/>
                  </a:lnTo>
                  <a:lnTo>
                    <a:pt x="1313" y="1718"/>
                  </a:lnTo>
                  <a:lnTo>
                    <a:pt x="1544" y="1332"/>
                  </a:lnTo>
                  <a:lnTo>
                    <a:pt x="2123" y="348"/>
                  </a:lnTo>
                  <a:lnTo>
                    <a:pt x="2220" y="174"/>
                  </a:lnTo>
                  <a:lnTo>
                    <a:pt x="2220" y="135"/>
                  </a:lnTo>
                  <a:lnTo>
                    <a:pt x="2220" y="97"/>
                  </a:lnTo>
                  <a:lnTo>
                    <a:pt x="2201" y="58"/>
                  </a:lnTo>
                  <a:lnTo>
                    <a:pt x="2181" y="20"/>
                  </a:lnTo>
                  <a:lnTo>
                    <a:pt x="2143" y="20"/>
                  </a:lnTo>
                  <a:lnTo>
                    <a:pt x="21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31"/>
            <p:cNvSpPr/>
            <p:nvPr/>
          </p:nvSpPr>
          <p:spPr>
            <a:xfrm>
              <a:off x="2380275" y="1685200"/>
              <a:ext cx="77225" cy="36200"/>
            </a:xfrm>
            <a:custGeom>
              <a:avLst/>
              <a:gdLst/>
              <a:ahLst/>
              <a:cxnLst/>
              <a:rect l="l" t="t" r="r" b="b"/>
              <a:pathLst>
                <a:path w="3089" h="1448" extrusionOk="0">
                  <a:moveTo>
                    <a:pt x="2606" y="0"/>
                  </a:moveTo>
                  <a:lnTo>
                    <a:pt x="2394" y="20"/>
                  </a:lnTo>
                  <a:lnTo>
                    <a:pt x="2181" y="78"/>
                  </a:lnTo>
                  <a:lnTo>
                    <a:pt x="1988" y="136"/>
                  </a:lnTo>
                  <a:lnTo>
                    <a:pt x="1776" y="232"/>
                  </a:lnTo>
                  <a:lnTo>
                    <a:pt x="1583" y="329"/>
                  </a:lnTo>
                  <a:lnTo>
                    <a:pt x="1197" y="541"/>
                  </a:lnTo>
                  <a:lnTo>
                    <a:pt x="193" y="1120"/>
                  </a:lnTo>
                  <a:lnTo>
                    <a:pt x="39" y="1216"/>
                  </a:lnTo>
                  <a:lnTo>
                    <a:pt x="20" y="1255"/>
                  </a:lnTo>
                  <a:lnTo>
                    <a:pt x="0" y="1294"/>
                  </a:lnTo>
                  <a:lnTo>
                    <a:pt x="0" y="1332"/>
                  </a:lnTo>
                  <a:lnTo>
                    <a:pt x="0" y="1371"/>
                  </a:lnTo>
                  <a:lnTo>
                    <a:pt x="20" y="1409"/>
                  </a:lnTo>
                  <a:lnTo>
                    <a:pt x="58" y="1429"/>
                  </a:lnTo>
                  <a:lnTo>
                    <a:pt x="97" y="1448"/>
                  </a:lnTo>
                  <a:lnTo>
                    <a:pt x="155" y="1448"/>
                  </a:lnTo>
                  <a:lnTo>
                    <a:pt x="1197" y="1178"/>
                  </a:lnTo>
                  <a:lnTo>
                    <a:pt x="2239" y="850"/>
                  </a:lnTo>
                  <a:lnTo>
                    <a:pt x="2548" y="734"/>
                  </a:lnTo>
                  <a:lnTo>
                    <a:pt x="2838" y="579"/>
                  </a:lnTo>
                  <a:lnTo>
                    <a:pt x="2973" y="483"/>
                  </a:lnTo>
                  <a:lnTo>
                    <a:pt x="3031" y="425"/>
                  </a:lnTo>
                  <a:lnTo>
                    <a:pt x="3069" y="348"/>
                  </a:lnTo>
                  <a:lnTo>
                    <a:pt x="3089" y="290"/>
                  </a:lnTo>
                  <a:lnTo>
                    <a:pt x="3089" y="213"/>
                  </a:lnTo>
                  <a:lnTo>
                    <a:pt x="3069" y="136"/>
                  </a:lnTo>
                  <a:lnTo>
                    <a:pt x="3031" y="58"/>
                  </a:lnTo>
                  <a:lnTo>
                    <a:pt x="2992" y="39"/>
                  </a:lnTo>
                  <a:lnTo>
                    <a:pt x="2934" y="20"/>
                  </a:lnTo>
                  <a:lnTo>
                    <a:pt x="28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31"/>
            <p:cNvSpPr/>
            <p:nvPr/>
          </p:nvSpPr>
          <p:spPr>
            <a:xfrm>
              <a:off x="2305000" y="1717525"/>
              <a:ext cx="77225" cy="37675"/>
            </a:xfrm>
            <a:custGeom>
              <a:avLst/>
              <a:gdLst/>
              <a:ahLst/>
              <a:cxnLst/>
              <a:rect l="l" t="t" r="r" b="b"/>
              <a:pathLst>
                <a:path w="3089" h="1507" extrusionOk="0">
                  <a:moveTo>
                    <a:pt x="2934" y="1"/>
                  </a:moveTo>
                  <a:lnTo>
                    <a:pt x="1873" y="290"/>
                  </a:lnTo>
                  <a:lnTo>
                    <a:pt x="850" y="618"/>
                  </a:lnTo>
                  <a:lnTo>
                    <a:pt x="541" y="753"/>
                  </a:lnTo>
                  <a:lnTo>
                    <a:pt x="251" y="908"/>
                  </a:lnTo>
                  <a:lnTo>
                    <a:pt x="136" y="1004"/>
                  </a:lnTo>
                  <a:lnTo>
                    <a:pt x="78" y="1081"/>
                  </a:lnTo>
                  <a:lnTo>
                    <a:pt x="39" y="1139"/>
                  </a:lnTo>
                  <a:lnTo>
                    <a:pt x="20" y="1217"/>
                  </a:lnTo>
                  <a:lnTo>
                    <a:pt x="0" y="1294"/>
                  </a:lnTo>
                  <a:lnTo>
                    <a:pt x="20" y="1371"/>
                  </a:lnTo>
                  <a:lnTo>
                    <a:pt x="78" y="1429"/>
                  </a:lnTo>
                  <a:lnTo>
                    <a:pt x="116" y="1467"/>
                  </a:lnTo>
                  <a:lnTo>
                    <a:pt x="174" y="1487"/>
                  </a:lnTo>
                  <a:lnTo>
                    <a:pt x="290" y="1506"/>
                  </a:lnTo>
                  <a:lnTo>
                    <a:pt x="502" y="1506"/>
                  </a:lnTo>
                  <a:lnTo>
                    <a:pt x="715" y="1467"/>
                  </a:lnTo>
                  <a:lnTo>
                    <a:pt x="927" y="1410"/>
                  </a:lnTo>
                  <a:lnTo>
                    <a:pt x="1120" y="1332"/>
                  </a:lnTo>
                  <a:lnTo>
                    <a:pt x="1313" y="1255"/>
                  </a:lnTo>
                  <a:lnTo>
                    <a:pt x="1525" y="1159"/>
                  </a:lnTo>
                  <a:lnTo>
                    <a:pt x="1892" y="927"/>
                  </a:lnTo>
                  <a:lnTo>
                    <a:pt x="2896" y="329"/>
                  </a:lnTo>
                  <a:lnTo>
                    <a:pt x="3031" y="232"/>
                  </a:lnTo>
                  <a:lnTo>
                    <a:pt x="3069" y="194"/>
                  </a:lnTo>
                  <a:lnTo>
                    <a:pt x="3089" y="155"/>
                  </a:lnTo>
                  <a:lnTo>
                    <a:pt x="3089" y="116"/>
                  </a:lnTo>
                  <a:lnTo>
                    <a:pt x="3069" y="78"/>
                  </a:lnTo>
                  <a:lnTo>
                    <a:pt x="3050" y="39"/>
                  </a:lnTo>
                  <a:lnTo>
                    <a:pt x="3011" y="20"/>
                  </a:lnTo>
                  <a:lnTo>
                    <a:pt x="297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31"/>
            <p:cNvSpPr/>
            <p:nvPr/>
          </p:nvSpPr>
          <p:spPr>
            <a:xfrm>
              <a:off x="2380750" y="1714625"/>
              <a:ext cx="82550" cy="20775"/>
            </a:xfrm>
            <a:custGeom>
              <a:avLst/>
              <a:gdLst/>
              <a:ahLst/>
              <a:cxnLst/>
              <a:rect l="l" t="t" r="r" b="b"/>
              <a:pathLst>
                <a:path w="3302" h="831" extrusionOk="0">
                  <a:moveTo>
                    <a:pt x="1448" y="1"/>
                  </a:moveTo>
                  <a:lnTo>
                    <a:pt x="290" y="39"/>
                  </a:lnTo>
                  <a:lnTo>
                    <a:pt x="117" y="59"/>
                  </a:lnTo>
                  <a:lnTo>
                    <a:pt x="59" y="78"/>
                  </a:lnTo>
                  <a:lnTo>
                    <a:pt x="39" y="97"/>
                  </a:lnTo>
                  <a:lnTo>
                    <a:pt x="1" y="136"/>
                  </a:lnTo>
                  <a:lnTo>
                    <a:pt x="1" y="175"/>
                  </a:lnTo>
                  <a:lnTo>
                    <a:pt x="1" y="213"/>
                  </a:lnTo>
                  <a:lnTo>
                    <a:pt x="20" y="252"/>
                  </a:lnTo>
                  <a:lnTo>
                    <a:pt x="59" y="290"/>
                  </a:lnTo>
                  <a:lnTo>
                    <a:pt x="97" y="310"/>
                  </a:lnTo>
                  <a:lnTo>
                    <a:pt x="1159" y="580"/>
                  </a:lnTo>
                  <a:lnTo>
                    <a:pt x="2220" y="792"/>
                  </a:lnTo>
                  <a:lnTo>
                    <a:pt x="2548" y="831"/>
                  </a:lnTo>
                  <a:lnTo>
                    <a:pt x="2877" y="831"/>
                  </a:lnTo>
                  <a:lnTo>
                    <a:pt x="3031" y="792"/>
                  </a:lnTo>
                  <a:lnTo>
                    <a:pt x="3108" y="773"/>
                  </a:lnTo>
                  <a:lnTo>
                    <a:pt x="3166" y="734"/>
                  </a:lnTo>
                  <a:lnTo>
                    <a:pt x="3224" y="676"/>
                  </a:lnTo>
                  <a:lnTo>
                    <a:pt x="3282" y="618"/>
                  </a:lnTo>
                  <a:lnTo>
                    <a:pt x="3301" y="541"/>
                  </a:lnTo>
                  <a:lnTo>
                    <a:pt x="3282" y="464"/>
                  </a:lnTo>
                  <a:lnTo>
                    <a:pt x="3263" y="406"/>
                  </a:lnTo>
                  <a:lnTo>
                    <a:pt x="3224" y="368"/>
                  </a:lnTo>
                  <a:lnTo>
                    <a:pt x="3127" y="290"/>
                  </a:lnTo>
                  <a:lnTo>
                    <a:pt x="2934" y="194"/>
                  </a:lnTo>
                  <a:lnTo>
                    <a:pt x="2741" y="117"/>
                  </a:lnTo>
                  <a:lnTo>
                    <a:pt x="2529" y="59"/>
                  </a:lnTo>
                  <a:lnTo>
                    <a:pt x="2317" y="20"/>
                  </a:lnTo>
                  <a:lnTo>
                    <a:pt x="21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31"/>
            <p:cNvSpPr/>
            <p:nvPr/>
          </p:nvSpPr>
          <p:spPr>
            <a:xfrm>
              <a:off x="2299700" y="1704500"/>
              <a:ext cx="82525" cy="20300"/>
            </a:xfrm>
            <a:custGeom>
              <a:avLst/>
              <a:gdLst/>
              <a:ahLst/>
              <a:cxnLst/>
              <a:rect l="l" t="t" r="r" b="b"/>
              <a:pathLst>
                <a:path w="3301" h="812" extrusionOk="0">
                  <a:moveTo>
                    <a:pt x="753" y="0"/>
                  </a:moveTo>
                  <a:lnTo>
                    <a:pt x="425" y="20"/>
                  </a:lnTo>
                  <a:lnTo>
                    <a:pt x="251" y="39"/>
                  </a:lnTo>
                  <a:lnTo>
                    <a:pt x="174" y="58"/>
                  </a:lnTo>
                  <a:lnTo>
                    <a:pt x="116" y="97"/>
                  </a:lnTo>
                  <a:lnTo>
                    <a:pt x="58" y="155"/>
                  </a:lnTo>
                  <a:lnTo>
                    <a:pt x="19" y="232"/>
                  </a:lnTo>
                  <a:lnTo>
                    <a:pt x="0" y="309"/>
                  </a:lnTo>
                  <a:lnTo>
                    <a:pt x="19" y="386"/>
                  </a:lnTo>
                  <a:lnTo>
                    <a:pt x="39" y="425"/>
                  </a:lnTo>
                  <a:lnTo>
                    <a:pt x="77" y="483"/>
                  </a:lnTo>
                  <a:lnTo>
                    <a:pt x="174" y="541"/>
                  </a:lnTo>
                  <a:lnTo>
                    <a:pt x="348" y="637"/>
                  </a:lnTo>
                  <a:lnTo>
                    <a:pt x="560" y="715"/>
                  </a:lnTo>
                  <a:lnTo>
                    <a:pt x="772" y="773"/>
                  </a:lnTo>
                  <a:lnTo>
                    <a:pt x="984" y="792"/>
                  </a:lnTo>
                  <a:lnTo>
                    <a:pt x="1197" y="811"/>
                  </a:lnTo>
                  <a:lnTo>
                    <a:pt x="1409" y="811"/>
                  </a:lnTo>
                  <a:lnTo>
                    <a:pt x="1853" y="792"/>
                  </a:lnTo>
                  <a:lnTo>
                    <a:pt x="3011" y="753"/>
                  </a:lnTo>
                  <a:lnTo>
                    <a:pt x="3185" y="715"/>
                  </a:lnTo>
                  <a:lnTo>
                    <a:pt x="3243" y="715"/>
                  </a:lnTo>
                  <a:lnTo>
                    <a:pt x="3262" y="676"/>
                  </a:lnTo>
                  <a:lnTo>
                    <a:pt x="3281" y="637"/>
                  </a:lnTo>
                  <a:lnTo>
                    <a:pt x="3301" y="599"/>
                  </a:lnTo>
                  <a:lnTo>
                    <a:pt x="3301" y="560"/>
                  </a:lnTo>
                  <a:lnTo>
                    <a:pt x="3281" y="522"/>
                  </a:lnTo>
                  <a:lnTo>
                    <a:pt x="3243" y="502"/>
                  </a:lnTo>
                  <a:lnTo>
                    <a:pt x="3204" y="483"/>
                  </a:lnTo>
                  <a:lnTo>
                    <a:pt x="2143" y="232"/>
                  </a:lnTo>
                  <a:lnTo>
                    <a:pt x="1062" y="39"/>
                  </a:lnTo>
                  <a:lnTo>
                    <a:pt x="7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31"/>
            <p:cNvSpPr/>
            <p:nvPr/>
          </p:nvSpPr>
          <p:spPr>
            <a:xfrm>
              <a:off x="2380750" y="1717525"/>
              <a:ext cx="66125" cy="55525"/>
            </a:xfrm>
            <a:custGeom>
              <a:avLst/>
              <a:gdLst/>
              <a:ahLst/>
              <a:cxnLst/>
              <a:rect l="l" t="t" r="r" b="b"/>
              <a:pathLst>
                <a:path w="2645" h="2221" extrusionOk="0">
                  <a:moveTo>
                    <a:pt x="97" y="1"/>
                  </a:moveTo>
                  <a:lnTo>
                    <a:pt x="59" y="20"/>
                  </a:lnTo>
                  <a:lnTo>
                    <a:pt x="20" y="59"/>
                  </a:lnTo>
                  <a:lnTo>
                    <a:pt x="1" y="97"/>
                  </a:lnTo>
                  <a:lnTo>
                    <a:pt x="1" y="136"/>
                  </a:lnTo>
                  <a:lnTo>
                    <a:pt x="1" y="174"/>
                  </a:lnTo>
                  <a:lnTo>
                    <a:pt x="39" y="213"/>
                  </a:lnTo>
                  <a:lnTo>
                    <a:pt x="792" y="1004"/>
                  </a:lnTo>
                  <a:lnTo>
                    <a:pt x="1564" y="1757"/>
                  </a:lnTo>
                  <a:lnTo>
                    <a:pt x="1815" y="1969"/>
                  </a:lnTo>
                  <a:lnTo>
                    <a:pt x="2105" y="2143"/>
                  </a:lnTo>
                  <a:lnTo>
                    <a:pt x="2240" y="2201"/>
                  </a:lnTo>
                  <a:lnTo>
                    <a:pt x="2317" y="2220"/>
                  </a:lnTo>
                  <a:lnTo>
                    <a:pt x="2471" y="2220"/>
                  </a:lnTo>
                  <a:lnTo>
                    <a:pt x="2548" y="2182"/>
                  </a:lnTo>
                  <a:lnTo>
                    <a:pt x="2606" y="2124"/>
                  </a:lnTo>
                  <a:lnTo>
                    <a:pt x="2645" y="2066"/>
                  </a:lnTo>
                  <a:lnTo>
                    <a:pt x="2645" y="2008"/>
                  </a:lnTo>
                  <a:lnTo>
                    <a:pt x="2645" y="1950"/>
                  </a:lnTo>
                  <a:lnTo>
                    <a:pt x="2606" y="1834"/>
                  </a:lnTo>
                  <a:lnTo>
                    <a:pt x="2491" y="1641"/>
                  </a:lnTo>
                  <a:lnTo>
                    <a:pt x="2375" y="1467"/>
                  </a:lnTo>
                  <a:lnTo>
                    <a:pt x="2220" y="1313"/>
                  </a:lnTo>
                  <a:lnTo>
                    <a:pt x="2066" y="1178"/>
                  </a:lnTo>
                  <a:lnTo>
                    <a:pt x="1892" y="1043"/>
                  </a:lnTo>
                  <a:lnTo>
                    <a:pt x="1718" y="927"/>
                  </a:lnTo>
                  <a:lnTo>
                    <a:pt x="1332" y="695"/>
                  </a:lnTo>
                  <a:lnTo>
                    <a:pt x="348" y="97"/>
                  </a:lnTo>
                  <a:lnTo>
                    <a:pt x="174" y="20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31"/>
            <p:cNvSpPr/>
            <p:nvPr/>
          </p:nvSpPr>
          <p:spPr>
            <a:xfrm>
              <a:off x="2315625" y="1666875"/>
              <a:ext cx="67075" cy="54525"/>
            </a:xfrm>
            <a:custGeom>
              <a:avLst/>
              <a:gdLst/>
              <a:ahLst/>
              <a:cxnLst/>
              <a:rect l="l" t="t" r="r" b="b"/>
              <a:pathLst>
                <a:path w="2683" h="2181" extrusionOk="0">
                  <a:moveTo>
                    <a:pt x="251" y="0"/>
                  </a:moveTo>
                  <a:lnTo>
                    <a:pt x="174" y="19"/>
                  </a:lnTo>
                  <a:lnTo>
                    <a:pt x="97" y="58"/>
                  </a:lnTo>
                  <a:lnTo>
                    <a:pt x="39" y="97"/>
                  </a:lnTo>
                  <a:lnTo>
                    <a:pt x="19" y="174"/>
                  </a:lnTo>
                  <a:lnTo>
                    <a:pt x="0" y="232"/>
                  </a:lnTo>
                  <a:lnTo>
                    <a:pt x="19" y="290"/>
                  </a:lnTo>
                  <a:lnTo>
                    <a:pt x="58" y="386"/>
                  </a:lnTo>
                  <a:lnTo>
                    <a:pt x="154" y="579"/>
                  </a:lnTo>
                  <a:lnTo>
                    <a:pt x="290" y="753"/>
                  </a:lnTo>
                  <a:lnTo>
                    <a:pt x="444" y="907"/>
                  </a:lnTo>
                  <a:lnTo>
                    <a:pt x="598" y="1042"/>
                  </a:lnTo>
                  <a:lnTo>
                    <a:pt x="772" y="1177"/>
                  </a:lnTo>
                  <a:lnTo>
                    <a:pt x="965" y="1293"/>
                  </a:lnTo>
                  <a:lnTo>
                    <a:pt x="1332" y="1525"/>
                  </a:lnTo>
                  <a:lnTo>
                    <a:pt x="2355" y="2085"/>
                  </a:lnTo>
                  <a:lnTo>
                    <a:pt x="2509" y="2181"/>
                  </a:lnTo>
                  <a:lnTo>
                    <a:pt x="2606" y="2181"/>
                  </a:lnTo>
                  <a:lnTo>
                    <a:pt x="2625" y="2162"/>
                  </a:lnTo>
                  <a:lnTo>
                    <a:pt x="2664" y="2123"/>
                  </a:lnTo>
                  <a:lnTo>
                    <a:pt x="2683" y="2085"/>
                  </a:lnTo>
                  <a:lnTo>
                    <a:pt x="2683" y="2046"/>
                  </a:lnTo>
                  <a:lnTo>
                    <a:pt x="2683" y="2007"/>
                  </a:lnTo>
                  <a:lnTo>
                    <a:pt x="2644" y="1969"/>
                  </a:lnTo>
                  <a:lnTo>
                    <a:pt x="1892" y="1197"/>
                  </a:lnTo>
                  <a:lnTo>
                    <a:pt x="1100" y="444"/>
                  </a:lnTo>
                  <a:lnTo>
                    <a:pt x="830" y="251"/>
                  </a:lnTo>
                  <a:lnTo>
                    <a:pt x="560" y="77"/>
                  </a:lnTo>
                  <a:lnTo>
                    <a:pt x="405" y="19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31"/>
            <p:cNvSpPr/>
            <p:nvPr/>
          </p:nvSpPr>
          <p:spPr>
            <a:xfrm>
              <a:off x="2366750" y="1707400"/>
              <a:ext cx="29950" cy="29925"/>
            </a:xfrm>
            <a:custGeom>
              <a:avLst/>
              <a:gdLst/>
              <a:ahLst/>
              <a:cxnLst/>
              <a:rect l="l" t="t" r="r" b="b"/>
              <a:pathLst>
                <a:path w="1198" h="1197" extrusionOk="0">
                  <a:moveTo>
                    <a:pt x="599" y="0"/>
                  </a:moveTo>
                  <a:lnTo>
                    <a:pt x="484" y="20"/>
                  </a:lnTo>
                  <a:lnTo>
                    <a:pt x="368" y="58"/>
                  </a:lnTo>
                  <a:lnTo>
                    <a:pt x="271" y="116"/>
                  </a:lnTo>
                  <a:lnTo>
                    <a:pt x="175" y="174"/>
                  </a:lnTo>
                  <a:lnTo>
                    <a:pt x="117" y="270"/>
                  </a:lnTo>
                  <a:lnTo>
                    <a:pt x="59" y="367"/>
                  </a:lnTo>
                  <a:lnTo>
                    <a:pt x="20" y="483"/>
                  </a:lnTo>
                  <a:lnTo>
                    <a:pt x="1" y="599"/>
                  </a:lnTo>
                  <a:lnTo>
                    <a:pt x="20" y="714"/>
                  </a:lnTo>
                  <a:lnTo>
                    <a:pt x="59" y="830"/>
                  </a:lnTo>
                  <a:lnTo>
                    <a:pt x="117" y="927"/>
                  </a:lnTo>
                  <a:lnTo>
                    <a:pt x="175" y="1023"/>
                  </a:lnTo>
                  <a:lnTo>
                    <a:pt x="271" y="1081"/>
                  </a:lnTo>
                  <a:lnTo>
                    <a:pt x="368" y="1139"/>
                  </a:lnTo>
                  <a:lnTo>
                    <a:pt x="484" y="1178"/>
                  </a:lnTo>
                  <a:lnTo>
                    <a:pt x="599" y="1197"/>
                  </a:lnTo>
                  <a:lnTo>
                    <a:pt x="715" y="1178"/>
                  </a:lnTo>
                  <a:lnTo>
                    <a:pt x="831" y="1139"/>
                  </a:lnTo>
                  <a:lnTo>
                    <a:pt x="927" y="1081"/>
                  </a:lnTo>
                  <a:lnTo>
                    <a:pt x="1024" y="1023"/>
                  </a:lnTo>
                  <a:lnTo>
                    <a:pt x="1082" y="927"/>
                  </a:lnTo>
                  <a:lnTo>
                    <a:pt x="1140" y="830"/>
                  </a:lnTo>
                  <a:lnTo>
                    <a:pt x="1178" y="714"/>
                  </a:lnTo>
                  <a:lnTo>
                    <a:pt x="1198" y="599"/>
                  </a:lnTo>
                  <a:lnTo>
                    <a:pt x="1178" y="483"/>
                  </a:lnTo>
                  <a:lnTo>
                    <a:pt x="1140" y="367"/>
                  </a:lnTo>
                  <a:lnTo>
                    <a:pt x="1082" y="270"/>
                  </a:lnTo>
                  <a:lnTo>
                    <a:pt x="1024" y="174"/>
                  </a:lnTo>
                  <a:lnTo>
                    <a:pt x="927" y="116"/>
                  </a:lnTo>
                  <a:lnTo>
                    <a:pt x="831" y="58"/>
                  </a:lnTo>
                  <a:lnTo>
                    <a:pt x="715" y="20"/>
                  </a:lnTo>
                  <a:lnTo>
                    <a:pt x="5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31"/>
            <p:cNvSpPr/>
            <p:nvPr/>
          </p:nvSpPr>
          <p:spPr>
            <a:xfrm>
              <a:off x="1959525" y="2551800"/>
              <a:ext cx="33800" cy="78675"/>
            </a:xfrm>
            <a:custGeom>
              <a:avLst/>
              <a:gdLst/>
              <a:ahLst/>
              <a:cxnLst/>
              <a:rect l="l" t="t" r="r" b="b"/>
              <a:pathLst>
                <a:path w="1352" h="3147" extrusionOk="0">
                  <a:moveTo>
                    <a:pt x="232" y="1"/>
                  </a:moveTo>
                  <a:lnTo>
                    <a:pt x="154" y="20"/>
                  </a:lnTo>
                  <a:lnTo>
                    <a:pt x="97" y="59"/>
                  </a:lnTo>
                  <a:lnTo>
                    <a:pt x="58" y="97"/>
                  </a:lnTo>
                  <a:lnTo>
                    <a:pt x="39" y="155"/>
                  </a:lnTo>
                  <a:lnTo>
                    <a:pt x="0" y="271"/>
                  </a:lnTo>
                  <a:lnTo>
                    <a:pt x="0" y="483"/>
                  </a:lnTo>
                  <a:lnTo>
                    <a:pt x="19" y="696"/>
                  </a:lnTo>
                  <a:lnTo>
                    <a:pt x="58" y="908"/>
                  </a:lnTo>
                  <a:lnTo>
                    <a:pt x="116" y="1101"/>
                  </a:lnTo>
                  <a:lnTo>
                    <a:pt x="193" y="1313"/>
                  </a:lnTo>
                  <a:lnTo>
                    <a:pt x="290" y="1506"/>
                  </a:lnTo>
                  <a:lnTo>
                    <a:pt x="483" y="1912"/>
                  </a:lnTo>
                  <a:lnTo>
                    <a:pt x="1023" y="2935"/>
                  </a:lnTo>
                  <a:lnTo>
                    <a:pt x="1119" y="3089"/>
                  </a:lnTo>
                  <a:lnTo>
                    <a:pt x="1158" y="3128"/>
                  </a:lnTo>
                  <a:lnTo>
                    <a:pt x="1197" y="3147"/>
                  </a:lnTo>
                  <a:lnTo>
                    <a:pt x="1235" y="3147"/>
                  </a:lnTo>
                  <a:lnTo>
                    <a:pt x="1274" y="3128"/>
                  </a:lnTo>
                  <a:lnTo>
                    <a:pt x="1293" y="3108"/>
                  </a:lnTo>
                  <a:lnTo>
                    <a:pt x="1332" y="3089"/>
                  </a:lnTo>
                  <a:lnTo>
                    <a:pt x="1351" y="3050"/>
                  </a:lnTo>
                  <a:lnTo>
                    <a:pt x="1351" y="2993"/>
                  </a:lnTo>
                  <a:lnTo>
                    <a:pt x="1119" y="1931"/>
                  </a:lnTo>
                  <a:lnTo>
                    <a:pt x="849" y="869"/>
                  </a:lnTo>
                  <a:lnTo>
                    <a:pt x="733" y="561"/>
                  </a:lnTo>
                  <a:lnTo>
                    <a:pt x="598" y="271"/>
                  </a:lnTo>
                  <a:lnTo>
                    <a:pt x="502" y="136"/>
                  </a:lnTo>
                  <a:lnTo>
                    <a:pt x="444" y="78"/>
                  </a:lnTo>
                  <a:lnTo>
                    <a:pt x="386" y="39"/>
                  </a:lnTo>
                  <a:lnTo>
                    <a:pt x="30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31"/>
            <p:cNvSpPr/>
            <p:nvPr/>
          </p:nvSpPr>
          <p:spPr>
            <a:xfrm>
              <a:off x="1989425" y="2628525"/>
              <a:ext cx="34775" cy="78200"/>
            </a:xfrm>
            <a:custGeom>
              <a:avLst/>
              <a:gdLst/>
              <a:ahLst/>
              <a:cxnLst/>
              <a:rect l="l" t="t" r="r" b="b"/>
              <a:pathLst>
                <a:path w="1391" h="3128" extrusionOk="0">
                  <a:moveTo>
                    <a:pt x="78" y="1"/>
                  </a:moveTo>
                  <a:lnTo>
                    <a:pt x="39" y="20"/>
                  </a:lnTo>
                  <a:lnTo>
                    <a:pt x="1" y="59"/>
                  </a:lnTo>
                  <a:lnTo>
                    <a:pt x="1" y="97"/>
                  </a:lnTo>
                  <a:lnTo>
                    <a:pt x="1" y="136"/>
                  </a:lnTo>
                  <a:lnTo>
                    <a:pt x="232" y="1217"/>
                  </a:lnTo>
                  <a:lnTo>
                    <a:pt x="522" y="2259"/>
                  </a:lnTo>
                  <a:lnTo>
                    <a:pt x="638" y="2568"/>
                  </a:lnTo>
                  <a:lnTo>
                    <a:pt x="792" y="2857"/>
                  </a:lnTo>
                  <a:lnTo>
                    <a:pt x="889" y="2992"/>
                  </a:lnTo>
                  <a:lnTo>
                    <a:pt x="946" y="3050"/>
                  </a:lnTo>
                  <a:lnTo>
                    <a:pt x="1004" y="3089"/>
                  </a:lnTo>
                  <a:lnTo>
                    <a:pt x="1082" y="3108"/>
                  </a:lnTo>
                  <a:lnTo>
                    <a:pt x="1159" y="3127"/>
                  </a:lnTo>
                  <a:lnTo>
                    <a:pt x="1236" y="3108"/>
                  </a:lnTo>
                  <a:lnTo>
                    <a:pt x="1294" y="3070"/>
                  </a:lnTo>
                  <a:lnTo>
                    <a:pt x="1332" y="3012"/>
                  </a:lnTo>
                  <a:lnTo>
                    <a:pt x="1352" y="2973"/>
                  </a:lnTo>
                  <a:lnTo>
                    <a:pt x="1371" y="2857"/>
                  </a:lnTo>
                  <a:lnTo>
                    <a:pt x="1390" y="2645"/>
                  </a:lnTo>
                  <a:lnTo>
                    <a:pt x="1371" y="2433"/>
                  </a:lnTo>
                  <a:lnTo>
                    <a:pt x="1313" y="2220"/>
                  </a:lnTo>
                  <a:lnTo>
                    <a:pt x="1255" y="2008"/>
                  </a:lnTo>
                  <a:lnTo>
                    <a:pt x="1178" y="1815"/>
                  </a:lnTo>
                  <a:lnTo>
                    <a:pt x="1082" y="1603"/>
                  </a:lnTo>
                  <a:lnTo>
                    <a:pt x="869" y="1217"/>
                  </a:lnTo>
                  <a:lnTo>
                    <a:pt x="309" y="213"/>
                  </a:lnTo>
                  <a:lnTo>
                    <a:pt x="213" y="59"/>
                  </a:lnTo>
                  <a:lnTo>
                    <a:pt x="194" y="20"/>
                  </a:lnTo>
                  <a:lnTo>
                    <a:pt x="1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31"/>
            <p:cNvSpPr/>
            <p:nvPr/>
          </p:nvSpPr>
          <p:spPr>
            <a:xfrm>
              <a:off x="1987975" y="2548425"/>
              <a:ext cx="25125" cy="81100"/>
            </a:xfrm>
            <a:custGeom>
              <a:avLst/>
              <a:gdLst/>
              <a:ahLst/>
              <a:cxnLst/>
              <a:rect l="l" t="t" r="r" b="b"/>
              <a:pathLst>
                <a:path w="1005" h="3244" extrusionOk="0">
                  <a:moveTo>
                    <a:pt x="696" y="1"/>
                  </a:moveTo>
                  <a:lnTo>
                    <a:pt x="638" y="20"/>
                  </a:lnTo>
                  <a:lnTo>
                    <a:pt x="599" y="59"/>
                  </a:lnTo>
                  <a:lnTo>
                    <a:pt x="503" y="155"/>
                  </a:lnTo>
                  <a:lnTo>
                    <a:pt x="387" y="329"/>
                  </a:lnTo>
                  <a:lnTo>
                    <a:pt x="290" y="522"/>
                  </a:lnTo>
                  <a:lnTo>
                    <a:pt x="232" y="715"/>
                  </a:lnTo>
                  <a:lnTo>
                    <a:pt x="174" y="927"/>
                  </a:lnTo>
                  <a:lnTo>
                    <a:pt x="136" y="1140"/>
                  </a:lnTo>
                  <a:lnTo>
                    <a:pt x="97" y="1352"/>
                  </a:lnTo>
                  <a:lnTo>
                    <a:pt x="78" y="1796"/>
                  </a:lnTo>
                  <a:lnTo>
                    <a:pt x="1" y="2954"/>
                  </a:lnTo>
                  <a:lnTo>
                    <a:pt x="1" y="3128"/>
                  </a:lnTo>
                  <a:lnTo>
                    <a:pt x="20" y="3185"/>
                  </a:lnTo>
                  <a:lnTo>
                    <a:pt x="39" y="3224"/>
                  </a:lnTo>
                  <a:lnTo>
                    <a:pt x="78" y="3243"/>
                  </a:lnTo>
                  <a:lnTo>
                    <a:pt x="194" y="3243"/>
                  </a:lnTo>
                  <a:lnTo>
                    <a:pt x="232" y="3205"/>
                  </a:lnTo>
                  <a:lnTo>
                    <a:pt x="252" y="3166"/>
                  </a:lnTo>
                  <a:lnTo>
                    <a:pt x="599" y="2143"/>
                  </a:lnTo>
                  <a:lnTo>
                    <a:pt x="927" y="1101"/>
                  </a:lnTo>
                  <a:lnTo>
                    <a:pt x="985" y="773"/>
                  </a:lnTo>
                  <a:lnTo>
                    <a:pt x="1004" y="464"/>
                  </a:lnTo>
                  <a:lnTo>
                    <a:pt x="1004" y="290"/>
                  </a:lnTo>
                  <a:lnTo>
                    <a:pt x="985" y="213"/>
                  </a:lnTo>
                  <a:lnTo>
                    <a:pt x="947" y="136"/>
                  </a:lnTo>
                  <a:lnTo>
                    <a:pt x="908" y="78"/>
                  </a:lnTo>
                  <a:lnTo>
                    <a:pt x="831" y="39"/>
                  </a:lnTo>
                  <a:lnTo>
                    <a:pt x="77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31"/>
            <p:cNvSpPr/>
            <p:nvPr/>
          </p:nvSpPr>
          <p:spPr>
            <a:xfrm>
              <a:off x="1970125" y="2628525"/>
              <a:ext cx="24150" cy="81575"/>
            </a:xfrm>
            <a:custGeom>
              <a:avLst/>
              <a:gdLst/>
              <a:ahLst/>
              <a:cxnLst/>
              <a:rect l="l" t="t" r="r" b="b"/>
              <a:pathLst>
                <a:path w="966" h="3263" extrusionOk="0">
                  <a:moveTo>
                    <a:pt x="811" y="1"/>
                  </a:moveTo>
                  <a:lnTo>
                    <a:pt x="773" y="20"/>
                  </a:lnTo>
                  <a:lnTo>
                    <a:pt x="734" y="39"/>
                  </a:lnTo>
                  <a:lnTo>
                    <a:pt x="715" y="78"/>
                  </a:lnTo>
                  <a:lnTo>
                    <a:pt x="387" y="1120"/>
                  </a:lnTo>
                  <a:lnTo>
                    <a:pt x="78" y="2162"/>
                  </a:lnTo>
                  <a:lnTo>
                    <a:pt x="20" y="2491"/>
                  </a:lnTo>
                  <a:lnTo>
                    <a:pt x="1" y="2819"/>
                  </a:lnTo>
                  <a:lnTo>
                    <a:pt x="20" y="2973"/>
                  </a:lnTo>
                  <a:lnTo>
                    <a:pt x="39" y="3050"/>
                  </a:lnTo>
                  <a:lnTo>
                    <a:pt x="78" y="3127"/>
                  </a:lnTo>
                  <a:lnTo>
                    <a:pt x="116" y="3185"/>
                  </a:lnTo>
                  <a:lnTo>
                    <a:pt x="174" y="3224"/>
                  </a:lnTo>
                  <a:lnTo>
                    <a:pt x="252" y="3263"/>
                  </a:lnTo>
                  <a:lnTo>
                    <a:pt x="329" y="3243"/>
                  </a:lnTo>
                  <a:lnTo>
                    <a:pt x="387" y="3224"/>
                  </a:lnTo>
                  <a:lnTo>
                    <a:pt x="425" y="3205"/>
                  </a:lnTo>
                  <a:lnTo>
                    <a:pt x="502" y="3108"/>
                  </a:lnTo>
                  <a:lnTo>
                    <a:pt x="618" y="2934"/>
                  </a:lnTo>
                  <a:lnTo>
                    <a:pt x="715" y="2741"/>
                  </a:lnTo>
                  <a:lnTo>
                    <a:pt x="792" y="2529"/>
                  </a:lnTo>
                  <a:lnTo>
                    <a:pt x="831" y="2317"/>
                  </a:lnTo>
                  <a:lnTo>
                    <a:pt x="869" y="2105"/>
                  </a:lnTo>
                  <a:lnTo>
                    <a:pt x="888" y="1892"/>
                  </a:lnTo>
                  <a:lnTo>
                    <a:pt x="927" y="1448"/>
                  </a:lnTo>
                  <a:lnTo>
                    <a:pt x="966" y="290"/>
                  </a:lnTo>
                  <a:lnTo>
                    <a:pt x="966" y="117"/>
                  </a:lnTo>
                  <a:lnTo>
                    <a:pt x="946" y="59"/>
                  </a:lnTo>
                  <a:lnTo>
                    <a:pt x="927" y="39"/>
                  </a:lnTo>
                  <a:lnTo>
                    <a:pt x="88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31"/>
            <p:cNvSpPr/>
            <p:nvPr/>
          </p:nvSpPr>
          <p:spPr>
            <a:xfrm>
              <a:off x="1989425" y="2564350"/>
              <a:ext cx="56475" cy="65650"/>
            </a:xfrm>
            <a:custGeom>
              <a:avLst/>
              <a:gdLst/>
              <a:ahLst/>
              <a:cxnLst/>
              <a:rect l="l" t="t" r="r" b="b"/>
              <a:pathLst>
                <a:path w="2259" h="2626" extrusionOk="0">
                  <a:moveTo>
                    <a:pt x="2047" y="1"/>
                  </a:moveTo>
                  <a:lnTo>
                    <a:pt x="1989" y="20"/>
                  </a:lnTo>
                  <a:lnTo>
                    <a:pt x="1873" y="39"/>
                  </a:lnTo>
                  <a:lnTo>
                    <a:pt x="1680" y="155"/>
                  </a:lnTo>
                  <a:lnTo>
                    <a:pt x="1506" y="271"/>
                  </a:lnTo>
                  <a:lnTo>
                    <a:pt x="1352" y="406"/>
                  </a:lnTo>
                  <a:lnTo>
                    <a:pt x="1197" y="580"/>
                  </a:lnTo>
                  <a:lnTo>
                    <a:pt x="1062" y="753"/>
                  </a:lnTo>
                  <a:lnTo>
                    <a:pt x="946" y="927"/>
                  </a:lnTo>
                  <a:lnTo>
                    <a:pt x="715" y="1294"/>
                  </a:lnTo>
                  <a:lnTo>
                    <a:pt x="97" y="2278"/>
                  </a:lnTo>
                  <a:lnTo>
                    <a:pt x="20" y="2433"/>
                  </a:lnTo>
                  <a:lnTo>
                    <a:pt x="1" y="2491"/>
                  </a:lnTo>
                  <a:lnTo>
                    <a:pt x="1" y="2529"/>
                  </a:lnTo>
                  <a:lnTo>
                    <a:pt x="20" y="2568"/>
                  </a:lnTo>
                  <a:lnTo>
                    <a:pt x="59" y="2587"/>
                  </a:lnTo>
                  <a:lnTo>
                    <a:pt x="78" y="2606"/>
                  </a:lnTo>
                  <a:lnTo>
                    <a:pt x="116" y="2626"/>
                  </a:lnTo>
                  <a:lnTo>
                    <a:pt x="174" y="2606"/>
                  </a:lnTo>
                  <a:lnTo>
                    <a:pt x="213" y="2587"/>
                  </a:lnTo>
                  <a:lnTo>
                    <a:pt x="1004" y="1854"/>
                  </a:lnTo>
                  <a:lnTo>
                    <a:pt x="1776" y="1082"/>
                  </a:lnTo>
                  <a:lnTo>
                    <a:pt x="1989" y="831"/>
                  </a:lnTo>
                  <a:lnTo>
                    <a:pt x="2162" y="560"/>
                  </a:lnTo>
                  <a:lnTo>
                    <a:pt x="2240" y="406"/>
                  </a:lnTo>
                  <a:lnTo>
                    <a:pt x="2259" y="329"/>
                  </a:lnTo>
                  <a:lnTo>
                    <a:pt x="2259" y="252"/>
                  </a:lnTo>
                  <a:lnTo>
                    <a:pt x="2240" y="174"/>
                  </a:lnTo>
                  <a:lnTo>
                    <a:pt x="2220" y="97"/>
                  </a:lnTo>
                  <a:lnTo>
                    <a:pt x="2162" y="39"/>
                  </a:lnTo>
                  <a:lnTo>
                    <a:pt x="2085" y="20"/>
                  </a:lnTo>
                  <a:lnTo>
                    <a:pt x="20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31"/>
            <p:cNvSpPr/>
            <p:nvPr/>
          </p:nvSpPr>
          <p:spPr>
            <a:xfrm>
              <a:off x="1937325" y="2627575"/>
              <a:ext cx="56000" cy="66600"/>
            </a:xfrm>
            <a:custGeom>
              <a:avLst/>
              <a:gdLst/>
              <a:ahLst/>
              <a:cxnLst/>
              <a:rect l="l" t="t" r="r" b="b"/>
              <a:pathLst>
                <a:path w="2240" h="2664" extrusionOk="0">
                  <a:moveTo>
                    <a:pt x="2104" y="0"/>
                  </a:moveTo>
                  <a:lnTo>
                    <a:pt x="2065" y="19"/>
                  </a:lnTo>
                  <a:lnTo>
                    <a:pt x="2027" y="39"/>
                  </a:lnTo>
                  <a:lnTo>
                    <a:pt x="1235" y="791"/>
                  </a:lnTo>
                  <a:lnTo>
                    <a:pt x="483" y="1583"/>
                  </a:lnTo>
                  <a:lnTo>
                    <a:pt x="270" y="1834"/>
                  </a:lnTo>
                  <a:lnTo>
                    <a:pt x="97" y="2104"/>
                  </a:lnTo>
                  <a:lnTo>
                    <a:pt x="39" y="2258"/>
                  </a:lnTo>
                  <a:lnTo>
                    <a:pt x="19" y="2336"/>
                  </a:lnTo>
                  <a:lnTo>
                    <a:pt x="0" y="2413"/>
                  </a:lnTo>
                  <a:lnTo>
                    <a:pt x="19" y="2490"/>
                  </a:lnTo>
                  <a:lnTo>
                    <a:pt x="58" y="2567"/>
                  </a:lnTo>
                  <a:lnTo>
                    <a:pt x="116" y="2625"/>
                  </a:lnTo>
                  <a:lnTo>
                    <a:pt x="174" y="2644"/>
                  </a:lnTo>
                  <a:lnTo>
                    <a:pt x="232" y="2664"/>
                  </a:lnTo>
                  <a:lnTo>
                    <a:pt x="290" y="2644"/>
                  </a:lnTo>
                  <a:lnTo>
                    <a:pt x="405" y="2606"/>
                  </a:lnTo>
                  <a:lnTo>
                    <a:pt x="598" y="2509"/>
                  </a:lnTo>
                  <a:lnTo>
                    <a:pt x="753" y="2374"/>
                  </a:lnTo>
                  <a:lnTo>
                    <a:pt x="927" y="2239"/>
                  </a:lnTo>
                  <a:lnTo>
                    <a:pt x="1062" y="2065"/>
                  </a:lnTo>
                  <a:lnTo>
                    <a:pt x="1197" y="1892"/>
                  </a:lnTo>
                  <a:lnTo>
                    <a:pt x="1313" y="1718"/>
                  </a:lnTo>
                  <a:lnTo>
                    <a:pt x="1544" y="1351"/>
                  </a:lnTo>
                  <a:lnTo>
                    <a:pt x="2143" y="348"/>
                  </a:lnTo>
                  <a:lnTo>
                    <a:pt x="2220" y="193"/>
                  </a:lnTo>
                  <a:lnTo>
                    <a:pt x="2239" y="135"/>
                  </a:lnTo>
                  <a:lnTo>
                    <a:pt x="2220" y="97"/>
                  </a:lnTo>
                  <a:lnTo>
                    <a:pt x="2220" y="58"/>
                  </a:lnTo>
                  <a:lnTo>
                    <a:pt x="2181" y="39"/>
                  </a:lnTo>
                  <a:lnTo>
                    <a:pt x="2143" y="19"/>
                  </a:lnTo>
                  <a:lnTo>
                    <a:pt x="21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31"/>
            <p:cNvSpPr/>
            <p:nvPr/>
          </p:nvSpPr>
          <p:spPr>
            <a:xfrm>
              <a:off x="1990400" y="2594275"/>
              <a:ext cx="77700" cy="36200"/>
            </a:xfrm>
            <a:custGeom>
              <a:avLst/>
              <a:gdLst/>
              <a:ahLst/>
              <a:cxnLst/>
              <a:rect l="l" t="t" r="r" b="b"/>
              <a:pathLst>
                <a:path w="3108" h="1448" extrusionOk="0">
                  <a:moveTo>
                    <a:pt x="2606" y="0"/>
                  </a:moveTo>
                  <a:lnTo>
                    <a:pt x="2394" y="20"/>
                  </a:lnTo>
                  <a:lnTo>
                    <a:pt x="2201" y="78"/>
                  </a:lnTo>
                  <a:lnTo>
                    <a:pt x="1988" y="135"/>
                  </a:lnTo>
                  <a:lnTo>
                    <a:pt x="1795" y="232"/>
                  </a:lnTo>
                  <a:lnTo>
                    <a:pt x="1583" y="328"/>
                  </a:lnTo>
                  <a:lnTo>
                    <a:pt x="1216" y="541"/>
                  </a:lnTo>
                  <a:lnTo>
                    <a:pt x="213" y="1120"/>
                  </a:lnTo>
                  <a:lnTo>
                    <a:pt x="58" y="1216"/>
                  </a:lnTo>
                  <a:lnTo>
                    <a:pt x="20" y="1255"/>
                  </a:lnTo>
                  <a:lnTo>
                    <a:pt x="0" y="1294"/>
                  </a:lnTo>
                  <a:lnTo>
                    <a:pt x="0" y="1332"/>
                  </a:lnTo>
                  <a:lnTo>
                    <a:pt x="20" y="1371"/>
                  </a:lnTo>
                  <a:lnTo>
                    <a:pt x="39" y="1409"/>
                  </a:lnTo>
                  <a:lnTo>
                    <a:pt x="77" y="1429"/>
                  </a:lnTo>
                  <a:lnTo>
                    <a:pt x="116" y="1448"/>
                  </a:lnTo>
                  <a:lnTo>
                    <a:pt x="155" y="1448"/>
                  </a:lnTo>
                  <a:lnTo>
                    <a:pt x="1216" y="1178"/>
                  </a:lnTo>
                  <a:lnTo>
                    <a:pt x="2258" y="869"/>
                  </a:lnTo>
                  <a:lnTo>
                    <a:pt x="2567" y="753"/>
                  </a:lnTo>
                  <a:lnTo>
                    <a:pt x="2838" y="579"/>
                  </a:lnTo>
                  <a:lnTo>
                    <a:pt x="2973" y="483"/>
                  </a:lnTo>
                  <a:lnTo>
                    <a:pt x="3031" y="425"/>
                  </a:lnTo>
                  <a:lnTo>
                    <a:pt x="3069" y="367"/>
                  </a:lnTo>
                  <a:lnTo>
                    <a:pt x="3088" y="290"/>
                  </a:lnTo>
                  <a:lnTo>
                    <a:pt x="3108" y="213"/>
                  </a:lnTo>
                  <a:lnTo>
                    <a:pt x="3088" y="135"/>
                  </a:lnTo>
                  <a:lnTo>
                    <a:pt x="3031" y="78"/>
                  </a:lnTo>
                  <a:lnTo>
                    <a:pt x="2992" y="39"/>
                  </a:lnTo>
                  <a:lnTo>
                    <a:pt x="2934" y="20"/>
                  </a:lnTo>
                  <a:lnTo>
                    <a:pt x="28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31"/>
            <p:cNvSpPr/>
            <p:nvPr/>
          </p:nvSpPr>
          <p:spPr>
            <a:xfrm>
              <a:off x="1915600" y="2626600"/>
              <a:ext cx="76750" cy="37650"/>
            </a:xfrm>
            <a:custGeom>
              <a:avLst/>
              <a:gdLst/>
              <a:ahLst/>
              <a:cxnLst/>
              <a:rect l="l" t="t" r="r" b="b"/>
              <a:pathLst>
                <a:path w="3070" h="1506" extrusionOk="0">
                  <a:moveTo>
                    <a:pt x="2973" y="1"/>
                  </a:moveTo>
                  <a:lnTo>
                    <a:pt x="2915" y="20"/>
                  </a:lnTo>
                  <a:lnTo>
                    <a:pt x="1873" y="290"/>
                  </a:lnTo>
                  <a:lnTo>
                    <a:pt x="831" y="637"/>
                  </a:lnTo>
                  <a:lnTo>
                    <a:pt x="522" y="753"/>
                  </a:lnTo>
                  <a:lnTo>
                    <a:pt x="252" y="927"/>
                  </a:lnTo>
                  <a:lnTo>
                    <a:pt x="116" y="1023"/>
                  </a:lnTo>
                  <a:lnTo>
                    <a:pt x="59" y="1081"/>
                  </a:lnTo>
                  <a:lnTo>
                    <a:pt x="20" y="1139"/>
                  </a:lnTo>
                  <a:lnTo>
                    <a:pt x="1" y="1216"/>
                  </a:lnTo>
                  <a:lnTo>
                    <a:pt x="1" y="1294"/>
                  </a:lnTo>
                  <a:lnTo>
                    <a:pt x="20" y="1371"/>
                  </a:lnTo>
                  <a:lnTo>
                    <a:pt x="59" y="1429"/>
                  </a:lnTo>
                  <a:lnTo>
                    <a:pt x="116" y="1467"/>
                  </a:lnTo>
                  <a:lnTo>
                    <a:pt x="155" y="1487"/>
                  </a:lnTo>
                  <a:lnTo>
                    <a:pt x="271" y="1506"/>
                  </a:lnTo>
                  <a:lnTo>
                    <a:pt x="483" y="1506"/>
                  </a:lnTo>
                  <a:lnTo>
                    <a:pt x="695" y="1467"/>
                  </a:lnTo>
                  <a:lnTo>
                    <a:pt x="908" y="1409"/>
                  </a:lnTo>
                  <a:lnTo>
                    <a:pt x="1120" y="1352"/>
                  </a:lnTo>
                  <a:lnTo>
                    <a:pt x="1313" y="1255"/>
                  </a:lnTo>
                  <a:lnTo>
                    <a:pt x="1506" y="1159"/>
                  </a:lnTo>
                  <a:lnTo>
                    <a:pt x="1892" y="927"/>
                  </a:lnTo>
                  <a:lnTo>
                    <a:pt x="2876" y="329"/>
                  </a:lnTo>
                  <a:lnTo>
                    <a:pt x="3031" y="232"/>
                  </a:lnTo>
                  <a:lnTo>
                    <a:pt x="3050" y="194"/>
                  </a:lnTo>
                  <a:lnTo>
                    <a:pt x="3069" y="155"/>
                  </a:lnTo>
                  <a:lnTo>
                    <a:pt x="3069" y="116"/>
                  </a:lnTo>
                  <a:lnTo>
                    <a:pt x="3069" y="78"/>
                  </a:lnTo>
                  <a:lnTo>
                    <a:pt x="3050" y="39"/>
                  </a:lnTo>
                  <a:lnTo>
                    <a:pt x="3012" y="20"/>
                  </a:lnTo>
                  <a:lnTo>
                    <a:pt x="297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31"/>
            <p:cNvSpPr/>
            <p:nvPr/>
          </p:nvSpPr>
          <p:spPr>
            <a:xfrm>
              <a:off x="1990875" y="2623700"/>
              <a:ext cx="82550" cy="20775"/>
            </a:xfrm>
            <a:custGeom>
              <a:avLst/>
              <a:gdLst/>
              <a:ahLst/>
              <a:cxnLst/>
              <a:rect l="l" t="t" r="r" b="b"/>
              <a:pathLst>
                <a:path w="3302" h="831" extrusionOk="0">
                  <a:moveTo>
                    <a:pt x="1892" y="1"/>
                  </a:moveTo>
                  <a:lnTo>
                    <a:pt x="1448" y="20"/>
                  </a:lnTo>
                  <a:lnTo>
                    <a:pt x="290" y="59"/>
                  </a:lnTo>
                  <a:lnTo>
                    <a:pt x="116" y="78"/>
                  </a:lnTo>
                  <a:lnTo>
                    <a:pt x="78" y="78"/>
                  </a:lnTo>
                  <a:lnTo>
                    <a:pt x="39" y="117"/>
                  </a:lnTo>
                  <a:lnTo>
                    <a:pt x="20" y="136"/>
                  </a:lnTo>
                  <a:lnTo>
                    <a:pt x="1" y="194"/>
                  </a:lnTo>
                  <a:lnTo>
                    <a:pt x="20" y="232"/>
                  </a:lnTo>
                  <a:lnTo>
                    <a:pt x="20" y="271"/>
                  </a:lnTo>
                  <a:lnTo>
                    <a:pt x="58" y="290"/>
                  </a:lnTo>
                  <a:lnTo>
                    <a:pt x="97" y="310"/>
                  </a:lnTo>
                  <a:lnTo>
                    <a:pt x="1159" y="580"/>
                  </a:lnTo>
                  <a:lnTo>
                    <a:pt x="2220" y="792"/>
                  </a:lnTo>
                  <a:lnTo>
                    <a:pt x="2548" y="831"/>
                  </a:lnTo>
                  <a:lnTo>
                    <a:pt x="2876" y="831"/>
                  </a:lnTo>
                  <a:lnTo>
                    <a:pt x="3031" y="811"/>
                  </a:lnTo>
                  <a:lnTo>
                    <a:pt x="3108" y="773"/>
                  </a:lnTo>
                  <a:lnTo>
                    <a:pt x="3185" y="734"/>
                  </a:lnTo>
                  <a:lnTo>
                    <a:pt x="3243" y="676"/>
                  </a:lnTo>
                  <a:lnTo>
                    <a:pt x="3282" y="618"/>
                  </a:lnTo>
                  <a:lnTo>
                    <a:pt x="3301" y="541"/>
                  </a:lnTo>
                  <a:lnTo>
                    <a:pt x="3301" y="464"/>
                  </a:lnTo>
                  <a:lnTo>
                    <a:pt x="3262" y="425"/>
                  </a:lnTo>
                  <a:lnTo>
                    <a:pt x="3224" y="367"/>
                  </a:lnTo>
                  <a:lnTo>
                    <a:pt x="3147" y="310"/>
                  </a:lnTo>
                  <a:lnTo>
                    <a:pt x="2954" y="194"/>
                  </a:lnTo>
                  <a:lnTo>
                    <a:pt x="2761" y="117"/>
                  </a:lnTo>
                  <a:lnTo>
                    <a:pt x="2548" y="78"/>
                  </a:lnTo>
                  <a:lnTo>
                    <a:pt x="2336" y="39"/>
                  </a:lnTo>
                  <a:lnTo>
                    <a:pt x="2124" y="20"/>
                  </a:lnTo>
                  <a:lnTo>
                    <a:pt x="189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31"/>
            <p:cNvSpPr/>
            <p:nvPr/>
          </p:nvSpPr>
          <p:spPr>
            <a:xfrm>
              <a:off x="1909825" y="2613575"/>
              <a:ext cx="82525" cy="20300"/>
            </a:xfrm>
            <a:custGeom>
              <a:avLst/>
              <a:gdLst/>
              <a:ahLst/>
              <a:cxnLst/>
              <a:rect l="l" t="t" r="r" b="b"/>
              <a:pathLst>
                <a:path w="3301" h="812" extrusionOk="0">
                  <a:moveTo>
                    <a:pt x="753" y="0"/>
                  </a:moveTo>
                  <a:lnTo>
                    <a:pt x="425" y="20"/>
                  </a:lnTo>
                  <a:lnTo>
                    <a:pt x="270" y="39"/>
                  </a:lnTo>
                  <a:lnTo>
                    <a:pt x="193" y="78"/>
                  </a:lnTo>
                  <a:lnTo>
                    <a:pt x="116" y="116"/>
                  </a:lnTo>
                  <a:lnTo>
                    <a:pt x="58" y="174"/>
                  </a:lnTo>
                  <a:lnTo>
                    <a:pt x="19" y="232"/>
                  </a:lnTo>
                  <a:lnTo>
                    <a:pt x="0" y="309"/>
                  </a:lnTo>
                  <a:lnTo>
                    <a:pt x="19" y="386"/>
                  </a:lnTo>
                  <a:lnTo>
                    <a:pt x="39" y="444"/>
                  </a:lnTo>
                  <a:lnTo>
                    <a:pt x="77" y="483"/>
                  </a:lnTo>
                  <a:lnTo>
                    <a:pt x="174" y="541"/>
                  </a:lnTo>
                  <a:lnTo>
                    <a:pt x="367" y="657"/>
                  </a:lnTo>
                  <a:lnTo>
                    <a:pt x="560" y="715"/>
                  </a:lnTo>
                  <a:lnTo>
                    <a:pt x="772" y="772"/>
                  </a:lnTo>
                  <a:lnTo>
                    <a:pt x="984" y="811"/>
                  </a:lnTo>
                  <a:lnTo>
                    <a:pt x="1853" y="811"/>
                  </a:lnTo>
                  <a:lnTo>
                    <a:pt x="3011" y="753"/>
                  </a:lnTo>
                  <a:lnTo>
                    <a:pt x="3204" y="734"/>
                  </a:lnTo>
                  <a:lnTo>
                    <a:pt x="3243" y="715"/>
                  </a:lnTo>
                  <a:lnTo>
                    <a:pt x="3281" y="695"/>
                  </a:lnTo>
                  <a:lnTo>
                    <a:pt x="3300" y="657"/>
                  </a:lnTo>
                  <a:lnTo>
                    <a:pt x="3300" y="618"/>
                  </a:lnTo>
                  <a:lnTo>
                    <a:pt x="3300" y="579"/>
                  </a:lnTo>
                  <a:lnTo>
                    <a:pt x="3281" y="541"/>
                  </a:lnTo>
                  <a:lnTo>
                    <a:pt x="3262" y="502"/>
                  </a:lnTo>
                  <a:lnTo>
                    <a:pt x="3204" y="483"/>
                  </a:lnTo>
                  <a:lnTo>
                    <a:pt x="2142" y="232"/>
                  </a:lnTo>
                  <a:lnTo>
                    <a:pt x="1081" y="39"/>
                  </a:lnTo>
                  <a:lnTo>
                    <a:pt x="7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31"/>
            <p:cNvSpPr/>
            <p:nvPr/>
          </p:nvSpPr>
          <p:spPr>
            <a:xfrm>
              <a:off x="1990875" y="2626600"/>
              <a:ext cx="66625" cy="56000"/>
            </a:xfrm>
            <a:custGeom>
              <a:avLst/>
              <a:gdLst/>
              <a:ahLst/>
              <a:cxnLst/>
              <a:rect l="l" t="t" r="r" b="b"/>
              <a:pathLst>
                <a:path w="2665" h="2240" extrusionOk="0">
                  <a:moveTo>
                    <a:pt x="136" y="1"/>
                  </a:moveTo>
                  <a:lnTo>
                    <a:pt x="97" y="20"/>
                  </a:lnTo>
                  <a:lnTo>
                    <a:pt x="58" y="39"/>
                  </a:lnTo>
                  <a:lnTo>
                    <a:pt x="39" y="58"/>
                  </a:lnTo>
                  <a:lnTo>
                    <a:pt x="20" y="97"/>
                  </a:lnTo>
                  <a:lnTo>
                    <a:pt x="1" y="136"/>
                  </a:lnTo>
                  <a:lnTo>
                    <a:pt x="20" y="174"/>
                  </a:lnTo>
                  <a:lnTo>
                    <a:pt x="39" y="213"/>
                  </a:lnTo>
                  <a:lnTo>
                    <a:pt x="792" y="1004"/>
                  </a:lnTo>
                  <a:lnTo>
                    <a:pt x="1583" y="1757"/>
                  </a:lnTo>
                  <a:lnTo>
                    <a:pt x="1834" y="1969"/>
                  </a:lnTo>
                  <a:lnTo>
                    <a:pt x="2104" y="2143"/>
                  </a:lnTo>
                  <a:lnTo>
                    <a:pt x="2259" y="2220"/>
                  </a:lnTo>
                  <a:lnTo>
                    <a:pt x="2336" y="2220"/>
                  </a:lnTo>
                  <a:lnTo>
                    <a:pt x="2413" y="2239"/>
                  </a:lnTo>
                  <a:lnTo>
                    <a:pt x="2490" y="2220"/>
                  </a:lnTo>
                  <a:lnTo>
                    <a:pt x="2568" y="2182"/>
                  </a:lnTo>
                  <a:lnTo>
                    <a:pt x="2606" y="2124"/>
                  </a:lnTo>
                  <a:lnTo>
                    <a:pt x="2645" y="2066"/>
                  </a:lnTo>
                  <a:lnTo>
                    <a:pt x="2664" y="2008"/>
                  </a:lnTo>
                  <a:lnTo>
                    <a:pt x="2645" y="1950"/>
                  </a:lnTo>
                  <a:lnTo>
                    <a:pt x="2606" y="1834"/>
                  </a:lnTo>
                  <a:lnTo>
                    <a:pt x="2510" y="1660"/>
                  </a:lnTo>
                  <a:lnTo>
                    <a:pt x="2375" y="1487"/>
                  </a:lnTo>
                  <a:lnTo>
                    <a:pt x="2239" y="1332"/>
                  </a:lnTo>
                  <a:lnTo>
                    <a:pt x="2066" y="1178"/>
                  </a:lnTo>
                  <a:lnTo>
                    <a:pt x="1892" y="1043"/>
                  </a:lnTo>
                  <a:lnTo>
                    <a:pt x="1718" y="927"/>
                  </a:lnTo>
                  <a:lnTo>
                    <a:pt x="1352" y="695"/>
                  </a:lnTo>
                  <a:lnTo>
                    <a:pt x="348" y="97"/>
                  </a:lnTo>
                  <a:lnTo>
                    <a:pt x="194" y="20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31"/>
            <p:cNvSpPr/>
            <p:nvPr/>
          </p:nvSpPr>
          <p:spPr>
            <a:xfrm>
              <a:off x="1926225" y="2575925"/>
              <a:ext cx="67100" cy="54550"/>
            </a:xfrm>
            <a:custGeom>
              <a:avLst/>
              <a:gdLst/>
              <a:ahLst/>
              <a:cxnLst/>
              <a:rect l="l" t="t" r="r" b="b"/>
              <a:pathLst>
                <a:path w="2684" h="2182" extrusionOk="0">
                  <a:moveTo>
                    <a:pt x="232" y="1"/>
                  </a:moveTo>
                  <a:lnTo>
                    <a:pt x="155" y="20"/>
                  </a:lnTo>
                  <a:lnTo>
                    <a:pt x="97" y="59"/>
                  </a:lnTo>
                  <a:lnTo>
                    <a:pt x="39" y="117"/>
                  </a:lnTo>
                  <a:lnTo>
                    <a:pt x="0" y="175"/>
                  </a:lnTo>
                  <a:lnTo>
                    <a:pt x="0" y="233"/>
                  </a:lnTo>
                  <a:lnTo>
                    <a:pt x="0" y="290"/>
                  </a:lnTo>
                  <a:lnTo>
                    <a:pt x="39" y="406"/>
                  </a:lnTo>
                  <a:lnTo>
                    <a:pt x="155" y="580"/>
                  </a:lnTo>
                  <a:lnTo>
                    <a:pt x="290" y="754"/>
                  </a:lnTo>
                  <a:lnTo>
                    <a:pt x="425" y="908"/>
                  </a:lnTo>
                  <a:lnTo>
                    <a:pt x="599" y="1043"/>
                  </a:lnTo>
                  <a:lnTo>
                    <a:pt x="772" y="1178"/>
                  </a:lnTo>
                  <a:lnTo>
                    <a:pt x="946" y="1294"/>
                  </a:lnTo>
                  <a:lnTo>
                    <a:pt x="1332" y="1526"/>
                  </a:lnTo>
                  <a:lnTo>
                    <a:pt x="2336" y="2105"/>
                  </a:lnTo>
                  <a:lnTo>
                    <a:pt x="2509" y="2182"/>
                  </a:lnTo>
                  <a:lnTo>
                    <a:pt x="2587" y="2182"/>
                  </a:lnTo>
                  <a:lnTo>
                    <a:pt x="2625" y="2163"/>
                  </a:lnTo>
                  <a:lnTo>
                    <a:pt x="2644" y="2143"/>
                  </a:lnTo>
                  <a:lnTo>
                    <a:pt x="2664" y="2105"/>
                  </a:lnTo>
                  <a:lnTo>
                    <a:pt x="2683" y="2066"/>
                  </a:lnTo>
                  <a:lnTo>
                    <a:pt x="2664" y="2008"/>
                  </a:lnTo>
                  <a:lnTo>
                    <a:pt x="2644" y="1970"/>
                  </a:lnTo>
                  <a:lnTo>
                    <a:pt x="1872" y="1198"/>
                  </a:lnTo>
                  <a:lnTo>
                    <a:pt x="1081" y="464"/>
                  </a:lnTo>
                  <a:lnTo>
                    <a:pt x="830" y="252"/>
                  </a:lnTo>
                  <a:lnTo>
                    <a:pt x="541" y="78"/>
                  </a:lnTo>
                  <a:lnTo>
                    <a:pt x="386" y="20"/>
                  </a:lnTo>
                  <a:lnTo>
                    <a:pt x="30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31"/>
            <p:cNvSpPr/>
            <p:nvPr/>
          </p:nvSpPr>
          <p:spPr>
            <a:xfrm>
              <a:off x="1977375" y="2616950"/>
              <a:ext cx="29450" cy="29450"/>
            </a:xfrm>
            <a:custGeom>
              <a:avLst/>
              <a:gdLst/>
              <a:ahLst/>
              <a:cxnLst/>
              <a:rect l="l" t="t" r="r" b="b"/>
              <a:pathLst>
                <a:path w="1178" h="1178" extrusionOk="0">
                  <a:moveTo>
                    <a:pt x="463" y="0"/>
                  </a:moveTo>
                  <a:lnTo>
                    <a:pt x="367" y="39"/>
                  </a:lnTo>
                  <a:lnTo>
                    <a:pt x="251" y="97"/>
                  </a:lnTo>
                  <a:lnTo>
                    <a:pt x="174" y="174"/>
                  </a:lnTo>
                  <a:lnTo>
                    <a:pt x="97" y="251"/>
                  </a:lnTo>
                  <a:lnTo>
                    <a:pt x="39" y="348"/>
                  </a:lnTo>
                  <a:lnTo>
                    <a:pt x="19" y="464"/>
                  </a:lnTo>
                  <a:lnTo>
                    <a:pt x="0" y="580"/>
                  </a:lnTo>
                  <a:lnTo>
                    <a:pt x="19" y="715"/>
                  </a:lnTo>
                  <a:lnTo>
                    <a:pt x="39" y="811"/>
                  </a:lnTo>
                  <a:lnTo>
                    <a:pt x="97" y="908"/>
                  </a:lnTo>
                  <a:lnTo>
                    <a:pt x="174" y="1004"/>
                  </a:lnTo>
                  <a:lnTo>
                    <a:pt x="251" y="1081"/>
                  </a:lnTo>
                  <a:lnTo>
                    <a:pt x="367" y="1139"/>
                  </a:lnTo>
                  <a:lnTo>
                    <a:pt x="463" y="1159"/>
                  </a:lnTo>
                  <a:lnTo>
                    <a:pt x="579" y="1178"/>
                  </a:lnTo>
                  <a:lnTo>
                    <a:pt x="714" y="1159"/>
                  </a:lnTo>
                  <a:lnTo>
                    <a:pt x="811" y="1139"/>
                  </a:lnTo>
                  <a:lnTo>
                    <a:pt x="927" y="1081"/>
                  </a:lnTo>
                  <a:lnTo>
                    <a:pt x="1004" y="1004"/>
                  </a:lnTo>
                  <a:lnTo>
                    <a:pt x="1081" y="908"/>
                  </a:lnTo>
                  <a:lnTo>
                    <a:pt x="1139" y="811"/>
                  </a:lnTo>
                  <a:lnTo>
                    <a:pt x="1158" y="715"/>
                  </a:lnTo>
                  <a:lnTo>
                    <a:pt x="1177" y="580"/>
                  </a:lnTo>
                  <a:lnTo>
                    <a:pt x="1158" y="464"/>
                  </a:lnTo>
                  <a:lnTo>
                    <a:pt x="1139" y="348"/>
                  </a:lnTo>
                  <a:lnTo>
                    <a:pt x="1081" y="251"/>
                  </a:lnTo>
                  <a:lnTo>
                    <a:pt x="1004" y="174"/>
                  </a:lnTo>
                  <a:lnTo>
                    <a:pt x="927" y="97"/>
                  </a:lnTo>
                  <a:lnTo>
                    <a:pt x="811" y="39"/>
                  </a:lnTo>
                  <a:lnTo>
                    <a:pt x="71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31"/>
            <p:cNvSpPr/>
            <p:nvPr/>
          </p:nvSpPr>
          <p:spPr>
            <a:xfrm>
              <a:off x="2663025" y="2275800"/>
              <a:ext cx="102325" cy="102325"/>
            </a:xfrm>
            <a:custGeom>
              <a:avLst/>
              <a:gdLst/>
              <a:ahLst/>
              <a:cxnLst/>
              <a:rect l="l" t="t" r="r" b="b"/>
              <a:pathLst>
                <a:path w="4093" h="4093" extrusionOk="0">
                  <a:moveTo>
                    <a:pt x="2047" y="1"/>
                  </a:moveTo>
                  <a:lnTo>
                    <a:pt x="1989" y="20"/>
                  </a:lnTo>
                  <a:lnTo>
                    <a:pt x="1950" y="59"/>
                  </a:lnTo>
                  <a:lnTo>
                    <a:pt x="1912" y="136"/>
                  </a:lnTo>
                  <a:lnTo>
                    <a:pt x="1873" y="232"/>
                  </a:lnTo>
                  <a:lnTo>
                    <a:pt x="1834" y="483"/>
                  </a:lnTo>
                  <a:lnTo>
                    <a:pt x="1834" y="753"/>
                  </a:lnTo>
                  <a:lnTo>
                    <a:pt x="1815" y="1062"/>
                  </a:lnTo>
                  <a:lnTo>
                    <a:pt x="1796" y="1333"/>
                  </a:lnTo>
                  <a:lnTo>
                    <a:pt x="1757" y="1564"/>
                  </a:lnTo>
                  <a:lnTo>
                    <a:pt x="1738" y="1641"/>
                  </a:lnTo>
                  <a:lnTo>
                    <a:pt x="1699" y="1699"/>
                  </a:lnTo>
                  <a:lnTo>
                    <a:pt x="1641" y="1738"/>
                  </a:lnTo>
                  <a:lnTo>
                    <a:pt x="1564" y="1757"/>
                  </a:lnTo>
                  <a:lnTo>
                    <a:pt x="1333" y="1796"/>
                  </a:lnTo>
                  <a:lnTo>
                    <a:pt x="1062" y="1815"/>
                  </a:lnTo>
                  <a:lnTo>
                    <a:pt x="753" y="1834"/>
                  </a:lnTo>
                  <a:lnTo>
                    <a:pt x="483" y="1834"/>
                  </a:lnTo>
                  <a:lnTo>
                    <a:pt x="232" y="1873"/>
                  </a:lnTo>
                  <a:lnTo>
                    <a:pt x="136" y="1912"/>
                  </a:lnTo>
                  <a:lnTo>
                    <a:pt x="59" y="1950"/>
                  </a:lnTo>
                  <a:lnTo>
                    <a:pt x="20" y="1989"/>
                  </a:lnTo>
                  <a:lnTo>
                    <a:pt x="1" y="2047"/>
                  </a:lnTo>
                  <a:lnTo>
                    <a:pt x="20" y="2105"/>
                  </a:lnTo>
                  <a:lnTo>
                    <a:pt x="59" y="2162"/>
                  </a:lnTo>
                  <a:lnTo>
                    <a:pt x="136" y="2201"/>
                  </a:lnTo>
                  <a:lnTo>
                    <a:pt x="232" y="2220"/>
                  </a:lnTo>
                  <a:lnTo>
                    <a:pt x="483" y="2259"/>
                  </a:lnTo>
                  <a:lnTo>
                    <a:pt x="753" y="2278"/>
                  </a:lnTo>
                  <a:lnTo>
                    <a:pt x="1062" y="2278"/>
                  </a:lnTo>
                  <a:lnTo>
                    <a:pt x="1333" y="2298"/>
                  </a:lnTo>
                  <a:lnTo>
                    <a:pt x="1564" y="2336"/>
                  </a:lnTo>
                  <a:lnTo>
                    <a:pt x="1641" y="2375"/>
                  </a:lnTo>
                  <a:lnTo>
                    <a:pt x="1699" y="2394"/>
                  </a:lnTo>
                  <a:lnTo>
                    <a:pt x="1738" y="2452"/>
                  </a:lnTo>
                  <a:lnTo>
                    <a:pt x="1757" y="2548"/>
                  </a:lnTo>
                  <a:lnTo>
                    <a:pt x="1796" y="2761"/>
                  </a:lnTo>
                  <a:lnTo>
                    <a:pt x="1815" y="3031"/>
                  </a:lnTo>
                  <a:lnTo>
                    <a:pt x="1834" y="3340"/>
                  </a:lnTo>
                  <a:lnTo>
                    <a:pt x="1834" y="3629"/>
                  </a:lnTo>
                  <a:lnTo>
                    <a:pt x="1873" y="3861"/>
                  </a:lnTo>
                  <a:lnTo>
                    <a:pt x="1912" y="3957"/>
                  </a:lnTo>
                  <a:lnTo>
                    <a:pt x="1950" y="4035"/>
                  </a:lnTo>
                  <a:lnTo>
                    <a:pt x="1989" y="4073"/>
                  </a:lnTo>
                  <a:lnTo>
                    <a:pt x="2047" y="4093"/>
                  </a:lnTo>
                  <a:lnTo>
                    <a:pt x="2105" y="4073"/>
                  </a:lnTo>
                  <a:lnTo>
                    <a:pt x="2162" y="4035"/>
                  </a:lnTo>
                  <a:lnTo>
                    <a:pt x="2201" y="3957"/>
                  </a:lnTo>
                  <a:lnTo>
                    <a:pt x="2220" y="3861"/>
                  </a:lnTo>
                  <a:lnTo>
                    <a:pt x="2259" y="3629"/>
                  </a:lnTo>
                  <a:lnTo>
                    <a:pt x="2278" y="3340"/>
                  </a:lnTo>
                  <a:lnTo>
                    <a:pt x="2278" y="3031"/>
                  </a:lnTo>
                  <a:lnTo>
                    <a:pt x="2298" y="2761"/>
                  </a:lnTo>
                  <a:lnTo>
                    <a:pt x="2336" y="2548"/>
                  </a:lnTo>
                  <a:lnTo>
                    <a:pt x="2375" y="2452"/>
                  </a:lnTo>
                  <a:lnTo>
                    <a:pt x="2394" y="2394"/>
                  </a:lnTo>
                  <a:lnTo>
                    <a:pt x="2452" y="2375"/>
                  </a:lnTo>
                  <a:lnTo>
                    <a:pt x="2548" y="2336"/>
                  </a:lnTo>
                  <a:lnTo>
                    <a:pt x="2761" y="2298"/>
                  </a:lnTo>
                  <a:lnTo>
                    <a:pt x="3031" y="2278"/>
                  </a:lnTo>
                  <a:lnTo>
                    <a:pt x="3340" y="2278"/>
                  </a:lnTo>
                  <a:lnTo>
                    <a:pt x="3629" y="2259"/>
                  </a:lnTo>
                  <a:lnTo>
                    <a:pt x="3861" y="2220"/>
                  </a:lnTo>
                  <a:lnTo>
                    <a:pt x="3957" y="2201"/>
                  </a:lnTo>
                  <a:lnTo>
                    <a:pt x="4035" y="2162"/>
                  </a:lnTo>
                  <a:lnTo>
                    <a:pt x="4073" y="2105"/>
                  </a:lnTo>
                  <a:lnTo>
                    <a:pt x="4093" y="2047"/>
                  </a:lnTo>
                  <a:lnTo>
                    <a:pt x="4073" y="1989"/>
                  </a:lnTo>
                  <a:lnTo>
                    <a:pt x="4035" y="1950"/>
                  </a:lnTo>
                  <a:lnTo>
                    <a:pt x="3957" y="1912"/>
                  </a:lnTo>
                  <a:lnTo>
                    <a:pt x="3861" y="1873"/>
                  </a:lnTo>
                  <a:lnTo>
                    <a:pt x="3629" y="1834"/>
                  </a:lnTo>
                  <a:lnTo>
                    <a:pt x="3340" y="1834"/>
                  </a:lnTo>
                  <a:lnTo>
                    <a:pt x="3031" y="1815"/>
                  </a:lnTo>
                  <a:lnTo>
                    <a:pt x="2761" y="1796"/>
                  </a:lnTo>
                  <a:lnTo>
                    <a:pt x="2548" y="1757"/>
                  </a:lnTo>
                  <a:lnTo>
                    <a:pt x="2452" y="1738"/>
                  </a:lnTo>
                  <a:lnTo>
                    <a:pt x="2394" y="1699"/>
                  </a:lnTo>
                  <a:lnTo>
                    <a:pt x="2375" y="1641"/>
                  </a:lnTo>
                  <a:lnTo>
                    <a:pt x="2336" y="1564"/>
                  </a:lnTo>
                  <a:lnTo>
                    <a:pt x="2298" y="1333"/>
                  </a:lnTo>
                  <a:lnTo>
                    <a:pt x="2278" y="1062"/>
                  </a:lnTo>
                  <a:lnTo>
                    <a:pt x="2278" y="753"/>
                  </a:lnTo>
                  <a:lnTo>
                    <a:pt x="2259" y="483"/>
                  </a:lnTo>
                  <a:lnTo>
                    <a:pt x="2220" y="232"/>
                  </a:lnTo>
                  <a:lnTo>
                    <a:pt x="2201" y="136"/>
                  </a:lnTo>
                  <a:lnTo>
                    <a:pt x="2162" y="59"/>
                  </a:lnTo>
                  <a:lnTo>
                    <a:pt x="2105" y="20"/>
                  </a:lnTo>
                  <a:lnTo>
                    <a:pt x="20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31"/>
            <p:cNvSpPr/>
            <p:nvPr/>
          </p:nvSpPr>
          <p:spPr>
            <a:xfrm>
              <a:off x="1892925" y="2076050"/>
              <a:ext cx="102325" cy="102300"/>
            </a:xfrm>
            <a:custGeom>
              <a:avLst/>
              <a:gdLst/>
              <a:ahLst/>
              <a:cxnLst/>
              <a:rect l="l" t="t" r="r" b="b"/>
              <a:pathLst>
                <a:path w="4093" h="4092" extrusionOk="0">
                  <a:moveTo>
                    <a:pt x="2046" y="0"/>
                  </a:moveTo>
                  <a:lnTo>
                    <a:pt x="1988" y="19"/>
                  </a:lnTo>
                  <a:lnTo>
                    <a:pt x="1950" y="58"/>
                  </a:lnTo>
                  <a:lnTo>
                    <a:pt x="1911" y="135"/>
                  </a:lnTo>
                  <a:lnTo>
                    <a:pt x="1892" y="232"/>
                  </a:lnTo>
                  <a:lnTo>
                    <a:pt x="1853" y="463"/>
                  </a:lnTo>
                  <a:lnTo>
                    <a:pt x="1834" y="753"/>
                  </a:lnTo>
                  <a:lnTo>
                    <a:pt x="1815" y="1042"/>
                  </a:lnTo>
                  <a:lnTo>
                    <a:pt x="1795" y="1332"/>
                  </a:lnTo>
                  <a:lnTo>
                    <a:pt x="1757" y="1544"/>
                  </a:lnTo>
                  <a:lnTo>
                    <a:pt x="1738" y="1621"/>
                  </a:lnTo>
                  <a:lnTo>
                    <a:pt x="1699" y="1679"/>
                  </a:lnTo>
                  <a:lnTo>
                    <a:pt x="1641" y="1718"/>
                  </a:lnTo>
                  <a:lnTo>
                    <a:pt x="1564" y="1757"/>
                  </a:lnTo>
                  <a:lnTo>
                    <a:pt x="1332" y="1795"/>
                  </a:lnTo>
                  <a:lnTo>
                    <a:pt x="1062" y="1814"/>
                  </a:lnTo>
                  <a:lnTo>
                    <a:pt x="773" y="1814"/>
                  </a:lnTo>
                  <a:lnTo>
                    <a:pt x="483" y="1834"/>
                  </a:lnTo>
                  <a:lnTo>
                    <a:pt x="232" y="1872"/>
                  </a:lnTo>
                  <a:lnTo>
                    <a:pt x="136" y="1892"/>
                  </a:lnTo>
                  <a:lnTo>
                    <a:pt x="78" y="1930"/>
                  </a:lnTo>
                  <a:lnTo>
                    <a:pt x="20" y="1988"/>
                  </a:lnTo>
                  <a:lnTo>
                    <a:pt x="0" y="2046"/>
                  </a:lnTo>
                  <a:lnTo>
                    <a:pt x="20" y="2104"/>
                  </a:lnTo>
                  <a:lnTo>
                    <a:pt x="78" y="2143"/>
                  </a:lnTo>
                  <a:lnTo>
                    <a:pt x="136" y="2181"/>
                  </a:lnTo>
                  <a:lnTo>
                    <a:pt x="232" y="2220"/>
                  </a:lnTo>
                  <a:lnTo>
                    <a:pt x="483" y="2239"/>
                  </a:lnTo>
                  <a:lnTo>
                    <a:pt x="773" y="2258"/>
                  </a:lnTo>
                  <a:lnTo>
                    <a:pt x="1062" y="2278"/>
                  </a:lnTo>
                  <a:lnTo>
                    <a:pt x="1332" y="2297"/>
                  </a:lnTo>
                  <a:lnTo>
                    <a:pt x="1564" y="2336"/>
                  </a:lnTo>
                  <a:lnTo>
                    <a:pt x="1641" y="2355"/>
                  </a:lnTo>
                  <a:lnTo>
                    <a:pt x="1699" y="2393"/>
                  </a:lnTo>
                  <a:lnTo>
                    <a:pt x="1738" y="2451"/>
                  </a:lnTo>
                  <a:lnTo>
                    <a:pt x="1757" y="2529"/>
                  </a:lnTo>
                  <a:lnTo>
                    <a:pt x="1795" y="2760"/>
                  </a:lnTo>
                  <a:lnTo>
                    <a:pt x="1815" y="3030"/>
                  </a:lnTo>
                  <a:lnTo>
                    <a:pt x="1834" y="3320"/>
                  </a:lnTo>
                  <a:lnTo>
                    <a:pt x="1853" y="3609"/>
                  </a:lnTo>
                  <a:lnTo>
                    <a:pt x="1892" y="3860"/>
                  </a:lnTo>
                  <a:lnTo>
                    <a:pt x="1911" y="3957"/>
                  </a:lnTo>
                  <a:lnTo>
                    <a:pt x="1950" y="4034"/>
                  </a:lnTo>
                  <a:lnTo>
                    <a:pt x="1988" y="4073"/>
                  </a:lnTo>
                  <a:lnTo>
                    <a:pt x="2046" y="4092"/>
                  </a:lnTo>
                  <a:lnTo>
                    <a:pt x="2104" y="4073"/>
                  </a:lnTo>
                  <a:lnTo>
                    <a:pt x="2162" y="4034"/>
                  </a:lnTo>
                  <a:lnTo>
                    <a:pt x="2201" y="3957"/>
                  </a:lnTo>
                  <a:lnTo>
                    <a:pt x="2220" y="3860"/>
                  </a:lnTo>
                  <a:lnTo>
                    <a:pt x="2259" y="3609"/>
                  </a:lnTo>
                  <a:lnTo>
                    <a:pt x="2278" y="3320"/>
                  </a:lnTo>
                  <a:lnTo>
                    <a:pt x="2297" y="3030"/>
                  </a:lnTo>
                  <a:lnTo>
                    <a:pt x="2297" y="2760"/>
                  </a:lnTo>
                  <a:lnTo>
                    <a:pt x="2336" y="2529"/>
                  </a:lnTo>
                  <a:lnTo>
                    <a:pt x="2374" y="2451"/>
                  </a:lnTo>
                  <a:lnTo>
                    <a:pt x="2413" y="2393"/>
                  </a:lnTo>
                  <a:lnTo>
                    <a:pt x="2471" y="2355"/>
                  </a:lnTo>
                  <a:lnTo>
                    <a:pt x="2548" y="2336"/>
                  </a:lnTo>
                  <a:lnTo>
                    <a:pt x="2780" y="2297"/>
                  </a:lnTo>
                  <a:lnTo>
                    <a:pt x="3050" y="2278"/>
                  </a:lnTo>
                  <a:lnTo>
                    <a:pt x="3340" y="2258"/>
                  </a:lnTo>
                  <a:lnTo>
                    <a:pt x="3629" y="2239"/>
                  </a:lnTo>
                  <a:lnTo>
                    <a:pt x="3861" y="2220"/>
                  </a:lnTo>
                  <a:lnTo>
                    <a:pt x="3957" y="2181"/>
                  </a:lnTo>
                  <a:lnTo>
                    <a:pt x="4034" y="2143"/>
                  </a:lnTo>
                  <a:lnTo>
                    <a:pt x="4092" y="2104"/>
                  </a:lnTo>
                  <a:lnTo>
                    <a:pt x="4092" y="2046"/>
                  </a:lnTo>
                  <a:lnTo>
                    <a:pt x="4092" y="1988"/>
                  </a:lnTo>
                  <a:lnTo>
                    <a:pt x="4034" y="1930"/>
                  </a:lnTo>
                  <a:lnTo>
                    <a:pt x="3957" y="1892"/>
                  </a:lnTo>
                  <a:lnTo>
                    <a:pt x="3861" y="1872"/>
                  </a:lnTo>
                  <a:lnTo>
                    <a:pt x="3629" y="1834"/>
                  </a:lnTo>
                  <a:lnTo>
                    <a:pt x="3340" y="1814"/>
                  </a:lnTo>
                  <a:lnTo>
                    <a:pt x="3050" y="1814"/>
                  </a:lnTo>
                  <a:lnTo>
                    <a:pt x="2780" y="1795"/>
                  </a:lnTo>
                  <a:lnTo>
                    <a:pt x="2548" y="1757"/>
                  </a:lnTo>
                  <a:lnTo>
                    <a:pt x="2471" y="1718"/>
                  </a:lnTo>
                  <a:lnTo>
                    <a:pt x="2413" y="1679"/>
                  </a:lnTo>
                  <a:lnTo>
                    <a:pt x="2374" y="1621"/>
                  </a:lnTo>
                  <a:lnTo>
                    <a:pt x="2336" y="1544"/>
                  </a:lnTo>
                  <a:lnTo>
                    <a:pt x="2297" y="1332"/>
                  </a:lnTo>
                  <a:lnTo>
                    <a:pt x="2297" y="1042"/>
                  </a:lnTo>
                  <a:lnTo>
                    <a:pt x="2278" y="753"/>
                  </a:lnTo>
                  <a:lnTo>
                    <a:pt x="2259" y="463"/>
                  </a:lnTo>
                  <a:lnTo>
                    <a:pt x="2220" y="232"/>
                  </a:lnTo>
                  <a:lnTo>
                    <a:pt x="2201" y="135"/>
                  </a:lnTo>
                  <a:lnTo>
                    <a:pt x="2162" y="58"/>
                  </a:lnTo>
                  <a:lnTo>
                    <a:pt x="2104" y="19"/>
                  </a:lnTo>
                  <a:lnTo>
                    <a:pt x="20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31"/>
            <p:cNvSpPr/>
            <p:nvPr/>
          </p:nvSpPr>
          <p:spPr>
            <a:xfrm>
              <a:off x="2101850" y="1712225"/>
              <a:ext cx="102325" cy="102325"/>
            </a:xfrm>
            <a:custGeom>
              <a:avLst/>
              <a:gdLst/>
              <a:ahLst/>
              <a:cxnLst/>
              <a:rect l="l" t="t" r="r" b="b"/>
              <a:pathLst>
                <a:path w="4093" h="4093" extrusionOk="0">
                  <a:moveTo>
                    <a:pt x="2047" y="0"/>
                  </a:moveTo>
                  <a:lnTo>
                    <a:pt x="1989" y="20"/>
                  </a:lnTo>
                  <a:lnTo>
                    <a:pt x="1931" y="58"/>
                  </a:lnTo>
                  <a:lnTo>
                    <a:pt x="1892" y="135"/>
                  </a:lnTo>
                  <a:lnTo>
                    <a:pt x="1873" y="232"/>
                  </a:lnTo>
                  <a:lnTo>
                    <a:pt x="1834" y="483"/>
                  </a:lnTo>
                  <a:lnTo>
                    <a:pt x="1815" y="753"/>
                  </a:lnTo>
                  <a:lnTo>
                    <a:pt x="1815" y="1062"/>
                  </a:lnTo>
                  <a:lnTo>
                    <a:pt x="1796" y="1332"/>
                  </a:lnTo>
                  <a:lnTo>
                    <a:pt x="1757" y="1564"/>
                  </a:lnTo>
                  <a:lnTo>
                    <a:pt x="1719" y="1641"/>
                  </a:lnTo>
                  <a:lnTo>
                    <a:pt x="1699" y="1699"/>
                  </a:lnTo>
                  <a:lnTo>
                    <a:pt x="1641" y="1737"/>
                  </a:lnTo>
                  <a:lnTo>
                    <a:pt x="1545" y="1757"/>
                  </a:lnTo>
                  <a:lnTo>
                    <a:pt x="1333" y="1795"/>
                  </a:lnTo>
                  <a:lnTo>
                    <a:pt x="1062" y="1815"/>
                  </a:lnTo>
                  <a:lnTo>
                    <a:pt x="754" y="1834"/>
                  </a:lnTo>
                  <a:lnTo>
                    <a:pt x="464" y="1834"/>
                  </a:lnTo>
                  <a:lnTo>
                    <a:pt x="232" y="1872"/>
                  </a:lnTo>
                  <a:lnTo>
                    <a:pt x="136" y="1911"/>
                  </a:lnTo>
                  <a:lnTo>
                    <a:pt x="59" y="1950"/>
                  </a:lnTo>
                  <a:lnTo>
                    <a:pt x="20" y="1988"/>
                  </a:lnTo>
                  <a:lnTo>
                    <a:pt x="1" y="2046"/>
                  </a:lnTo>
                  <a:lnTo>
                    <a:pt x="20" y="2104"/>
                  </a:lnTo>
                  <a:lnTo>
                    <a:pt x="59" y="2162"/>
                  </a:lnTo>
                  <a:lnTo>
                    <a:pt x="136" y="2201"/>
                  </a:lnTo>
                  <a:lnTo>
                    <a:pt x="232" y="2220"/>
                  </a:lnTo>
                  <a:lnTo>
                    <a:pt x="464" y="2258"/>
                  </a:lnTo>
                  <a:lnTo>
                    <a:pt x="754" y="2278"/>
                  </a:lnTo>
                  <a:lnTo>
                    <a:pt x="1062" y="2278"/>
                  </a:lnTo>
                  <a:lnTo>
                    <a:pt x="1333" y="2297"/>
                  </a:lnTo>
                  <a:lnTo>
                    <a:pt x="1545" y="2336"/>
                  </a:lnTo>
                  <a:lnTo>
                    <a:pt x="1641" y="2374"/>
                  </a:lnTo>
                  <a:lnTo>
                    <a:pt x="1699" y="2394"/>
                  </a:lnTo>
                  <a:lnTo>
                    <a:pt x="1719" y="2452"/>
                  </a:lnTo>
                  <a:lnTo>
                    <a:pt x="1757" y="2548"/>
                  </a:lnTo>
                  <a:lnTo>
                    <a:pt x="1796" y="2760"/>
                  </a:lnTo>
                  <a:lnTo>
                    <a:pt x="1815" y="3031"/>
                  </a:lnTo>
                  <a:lnTo>
                    <a:pt x="1815" y="3339"/>
                  </a:lnTo>
                  <a:lnTo>
                    <a:pt x="1834" y="3629"/>
                  </a:lnTo>
                  <a:lnTo>
                    <a:pt x="1873" y="3860"/>
                  </a:lnTo>
                  <a:lnTo>
                    <a:pt x="1892" y="3957"/>
                  </a:lnTo>
                  <a:lnTo>
                    <a:pt x="1931" y="4034"/>
                  </a:lnTo>
                  <a:lnTo>
                    <a:pt x="1989" y="4073"/>
                  </a:lnTo>
                  <a:lnTo>
                    <a:pt x="2047" y="4092"/>
                  </a:lnTo>
                  <a:lnTo>
                    <a:pt x="2105" y="4073"/>
                  </a:lnTo>
                  <a:lnTo>
                    <a:pt x="2143" y="4034"/>
                  </a:lnTo>
                  <a:lnTo>
                    <a:pt x="2182" y="3957"/>
                  </a:lnTo>
                  <a:lnTo>
                    <a:pt x="2220" y="3860"/>
                  </a:lnTo>
                  <a:lnTo>
                    <a:pt x="2259" y="3629"/>
                  </a:lnTo>
                  <a:lnTo>
                    <a:pt x="2259" y="3339"/>
                  </a:lnTo>
                  <a:lnTo>
                    <a:pt x="2278" y="3031"/>
                  </a:lnTo>
                  <a:lnTo>
                    <a:pt x="2298" y="2760"/>
                  </a:lnTo>
                  <a:lnTo>
                    <a:pt x="2336" y="2548"/>
                  </a:lnTo>
                  <a:lnTo>
                    <a:pt x="2355" y="2452"/>
                  </a:lnTo>
                  <a:lnTo>
                    <a:pt x="2394" y="2394"/>
                  </a:lnTo>
                  <a:lnTo>
                    <a:pt x="2452" y="2374"/>
                  </a:lnTo>
                  <a:lnTo>
                    <a:pt x="2529" y="2336"/>
                  </a:lnTo>
                  <a:lnTo>
                    <a:pt x="2761" y="2297"/>
                  </a:lnTo>
                  <a:lnTo>
                    <a:pt x="3031" y="2278"/>
                  </a:lnTo>
                  <a:lnTo>
                    <a:pt x="3340" y="2278"/>
                  </a:lnTo>
                  <a:lnTo>
                    <a:pt x="3610" y="2258"/>
                  </a:lnTo>
                  <a:lnTo>
                    <a:pt x="3861" y="2220"/>
                  </a:lnTo>
                  <a:lnTo>
                    <a:pt x="3957" y="2201"/>
                  </a:lnTo>
                  <a:lnTo>
                    <a:pt x="4035" y="2162"/>
                  </a:lnTo>
                  <a:lnTo>
                    <a:pt x="4073" y="2104"/>
                  </a:lnTo>
                  <a:lnTo>
                    <a:pt x="4093" y="2046"/>
                  </a:lnTo>
                  <a:lnTo>
                    <a:pt x="4073" y="1988"/>
                  </a:lnTo>
                  <a:lnTo>
                    <a:pt x="4035" y="1950"/>
                  </a:lnTo>
                  <a:lnTo>
                    <a:pt x="3957" y="1911"/>
                  </a:lnTo>
                  <a:lnTo>
                    <a:pt x="3861" y="1872"/>
                  </a:lnTo>
                  <a:lnTo>
                    <a:pt x="3610" y="1834"/>
                  </a:lnTo>
                  <a:lnTo>
                    <a:pt x="3340" y="1834"/>
                  </a:lnTo>
                  <a:lnTo>
                    <a:pt x="3031" y="1815"/>
                  </a:lnTo>
                  <a:lnTo>
                    <a:pt x="2761" y="1795"/>
                  </a:lnTo>
                  <a:lnTo>
                    <a:pt x="2529" y="1757"/>
                  </a:lnTo>
                  <a:lnTo>
                    <a:pt x="2452" y="1737"/>
                  </a:lnTo>
                  <a:lnTo>
                    <a:pt x="2394" y="1699"/>
                  </a:lnTo>
                  <a:lnTo>
                    <a:pt x="2355" y="1641"/>
                  </a:lnTo>
                  <a:lnTo>
                    <a:pt x="2336" y="1564"/>
                  </a:lnTo>
                  <a:lnTo>
                    <a:pt x="2298" y="1332"/>
                  </a:lnTo>
                  <a:lnTo>
                    <a:pt x="2278" y="1062"/>
                  </a:lnTo>
                  <a:lnTo>
                    <a:pt x="2259" y="753"/>
                  </a:lnTo>
                  <a:lnTo>
                    <a:pt x="2259" y="483"/>
                  </a:lnTo>
                  <a:lnTo>
                    <a:pt x="2220" y="232"/>
                  </a:lnTo>
                  <a:lnTo>
                    <a:pt x="2182" y="135"/>
                  </a:lnTo>
                  <a:lnTo>
                    <a:pt x="2143" y="58"/>
                  </a:lnTo>
                  <a:lnTo>
                    <a:pt x="2105" y="20"/>
                  </a:lnTo>
                  <a:lnTo>
                    <a:pt x="20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31"/>
            <p:cNvSpPr/>
            <p:nvPr/>
          </p:nvSpPr>
          <p:spPr>
            <a:xfrm>
              <a:off x="2557350" y="1732000"/>
              <a:ext cx="102325" cy="102325"/>
            </a:xfrm>
            <a:custGeom>
              <a:avLst/>
              <a:gdLst/>
              <a:ahLst/>
              <a:cxnLst/>
              <a:rect l="l" t="t" r="r" b="b"/>
              <a:pathLst>
                <a:path w="4093" h="4093" extrusionOk="0">
                  <a:moveTo>
                    <a:pt x="2047" y="1"/>
                  </a:moveTo>
                  <a:lnTo>
                    <a:pt x="1989" y="20"/>
                  </a:lnTo>
                  <a:lnTo>
                    <a:pt x="1950" y="78"/>
                  </a:lnTo>
                  <a:lnTo>
                    <a:pt x="1912" y="155"/>
                  </a:lnTo>
                  <a:lnTo>
                    <a:pt x="1873" y="232"/>
                  </a:lnTo>
                  <a:lnTo>
                    <a:pt x="1854" y="483"/>
                  </a:lnTo>
                  <a:lnTo>
                    <a:pt x="1834" y="773"/>
                  </a:lnTo>
                  <a:lnTo>
                    <a:pt x="1815" y="1062"/>
                  </a:lnTo>
                  <a:lnTo>
                    <a:pt x="1796" y="1332"/>
                  </a:lnTo>
                  <a:lnTo>
                    <a:pt x="1757" y="1564"/>
                  </a:lnTo>
                  <a:lnTo>
                    <a:pt x="1738" y="1641"/>
                  </a:lnTo>
                  <a:lnTo>
                    <a:pt x="1699" y="1699"/>
                  </a:lnTo>
                  <a:lnTo>
                    <a:pt x="1641" y="1738"/>
                  </a:lnTo>
                  <a:lnTo>
                    <a:pt x="1564" y="1776"/>
                  </a:lnTo>
                  <a:lnTo>
                    <a:pt x="1333" y="1796"/>
                  </a:lnTo>
                  <a:lnTo>
                    <a:pt x="1062" y="1815"/>
                  </a:lnTo>
                  <a:lnTo>
                    <a:pt x="773" y="1834"/>
                  </a:lnTo>
                  <a:lnTo>
                    <a:pt x="483" y="1854"/>
                  </a:lnTo>
                  <a:lnTo>
                    <a:pt x="232" y="1892"/>
                  </a:lnTo>
                  <a:lnTo>
                    <a:pt x="136" y="1911"/>
                  </a:lnTo>
                  <a:lnTo>
                    <a:pt x="78" y="1950"/>
                  </a:lnTo>
                  <a:lnTo>
                    <a:pt x="20" y="1989"/>
                  </a:lnTo>
                  <a:lnTo>
                    <a:pt x="1" y="2047"/>
                  </a:lnTo>
                  <a:lnTo>
                    <a:pt x="20" y="2124"/>
                  </a:lnTo>
                  <a:lnTo>
                    <a:pt x="78" y="2162"/>
                  </a:lnTo>
                  <a:lnTo>
                    <a:pt x="136" y="2201"/>
                  </a:lnTo>
                  <a:lnTo>
                    <a:pt x="232" y="2220"/>
                  </a:lnTo>
                  <a:lnTo>
                    <a:pt x="483" y="2259"/>
                  </a:lnTo>
                  <a:lnTo>
                    <a:pt x="773" y="2278"/>
                  </a:lnTo>
                  <a:lnTo>
                    <a:pt x="1062" y="2297"/>
                  </a:lnTo>
                  <a:lnTo>
                    <a:pt x="1333" y="2297"/>
                  </a:lnTo>
                  <a:lnTo>
                    <a:pt x="1564" y="2336"/>
                  </a:lnTo>
                  <a:lnTo>
                    <a:pt x="1641" y="2375"/>
                  </a:lnTo>
                  <a:lnTo>
                    <a:pt x="1699" y="2413"/>
                  </a:lnTo>
                  <a:lnTo>
                    <a:pt x="1738" y="2471"/>
                  </a:lnTo>
                  <a:lnTo>
                    <a:pt x="1757" y="2548"/>
                  </a:lnTo>
                  <a:lnTo>
                    <a:pt x="1796" y="2780"/>
                  </a:lnTo>
                  <a:lnTo>
                    <a:pt x="1815" y="3050"/>
                  </a:lnTo>
                  <a:lnTo>
                    <a:pt x="1834" y="3340"/>
                  </a:lnTo>
                  <a:lnTo>
                    <a:pt x="1854" y="3629"/>
                  </a:lnTo>
                  <a:lnTo>
                    <a:pt x="1873" y="3861"/>
                  </a:lnTo>
                  <a:lnTo>
                    <a:pt x="1912" y="3957"/>
                  </a:lnTo>
                  <a:lnTo>
                    <a:pt x="1950" y="4035"/>
                  </a:lnTo>
                  <a:lnTo>
                    <a:pt x="1989" y="4092"/>
                  </a:lnTo>
                  <a:lnTo>
                    <a:pt x="2105" y="4092"/>
                  </a:lnTo>
                  <a:lnTo>
                    <a:pt x="2163" y="4035"/>
                  </a:lnTo>
                  <a:lnTo>
                    <a:pt x="2201" y="3957"/>
                  </a:lnTo>
                  <a:lnTo>
                    <a:pt x="2220" y="3861"/>
                  </a:lnTo>
                  <a:lnTo>
                    <a:pt x="2259" y="3629"/>
                  </a:lnTo>
                  <a:lnTo>
                    <a:pt x="2278" y="3340"/>
                  </a:lnTo>
                  <a:lnTo>
                    <a:pt x="2278" y="3050"/>
                  </a:lnTo>
                  <a:lnTo>
                    <a:pt x="2298" y="2780"/>
                  </a:lnTo>
                  <a:lnTo>
                    <a:pt x="2336" y="2548"/>
                  </a:lnTo>
                  <a:lnTo>
                    <a:pt x="2375" y="2471"/>
                  </a:lnTo>
                  <a:lnTo>
                    <a:pt x="2413" y="2413"/>
                  </a:lnTo>
                  <a:lnTo>
                    <a:pt x="2471" y="2375"/>
                  </a:lnTo>
                  <a:lnTo>
                    <a:pt x="2549" y="2336"/>
                  </a:lnTo>
                  <a:lnTo>
                    <a:pt x="2761" y="2297"/>
                  </a:lnTo>
                  <a:lnTo>
                    <a:pt x="3050" y="2297"/>
                  </a:lnTo>
                  <a:lnTo>
                    <a:pt x="3340" y="2278"/>
                  </a:lnTo>
                  <a:lnTo>
                    <a:pt x="3629" y="2259"/>
                  </a:lnTo>
                  <a:lnTo>
                    <a:pt x="3861" y="2220"/>
                  </a:lnTo>
                  <a:lnTo>
                    <a:pt x="3958" y="2201"/>
                  </a:lnTo>
                  <a:lnTo>
                    <a:pt x="4035" y="2162"/>
                  </a:lnTo>
                  <a:lnTo>
                    <a:pt x="4093" y="2124"/>
                  </a:lnTo>
                  <a:lnTo>
                    <a:pt x="4093" y="2047"/>
                  </a:lnTo>
                  <a:lnTo>
                    <a:pt x="4093" y="1989"/>
                  </a:lnTo>
                  <a:lnTo>
                    <a:pt x="4035" y="1950"/>
                  </a:lnTo>
                  <a:lnTo>
                    <a:pt x="3958" y="1911"/>
                  </a:lnTo>
                  <a:lnTo>
                    <a:pt x="3861" y="1892"/>
                  </a:lnTo>
                  <a:lnTo>
                    <a:pt x="3629" y="1854"/>
                  </a:lnTo>
                  <a:lnTo>
                    <a:pt x="3340" y="1834"/>
                  </a:lnTo>
                  <a:lnTo>
                    <a:pt x="3050" y="1815"/>
                  </a:lnTo>
                  <a:lnTo>
                    <a:pt x="2761" y="1796"/>
                  </a:lnTo>
                  <a:lnTo>
                    <a:pt x="2549" y="1776"/>
                  </a:lnTo>
                  <a:lnTo>
                    <a:pt x="2471" y="1738"/>
                  </a:lnTo>
                  <a:lnTo>
                    <a:pt x="2413" y="1699"/>
                  </a:lnTo>
                  <a:lnTo>
                    <a:pt x="2375" y="1641"/>
                  </a:lnTo>
                  <a:lnTo>
                    <a:pt x="2336" y="1564"/>
                  </a:lnTo>
                  <a:lnTo>
                    <a:pt x="2298" y="1332"/>
                  </a:lnTo>
                  <a:lnTo>
                    <a:pt x="2278" y="1062"/>
                  </a:lnTo>
                  <a:lnTo>
                    <a:pt x="2278" y="773"/>
                  </a:lnTo>
                  <a:lnTo>
                    <a:pt x="2259" y="483"/>
                  </a:lnTo>
                  <a:lnTo>
                    <a:pt x="2220" y="232"/>
                  </a:lnTo>
                  <a:lnTo>
                    <a:pt x="2201" y="155"/>
                  </a:lnTo>
                  <a:lnTo>
                    <a:pt x="2163" y="78"/>
                  </a:lnTo>
                  <a:lnTo>
                    <a:pt x="2105" y="20"/>
                  </a:lnTo>
                  <a:lnTo>
                    <a:pt x="20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31"/>
            <p:cNvSpPr/>
            <p:nvPr/>
          </p:nvSpPr>
          <p:spPr>
            <a:xfrm>
              <a:off x="2384125" y="2575925"/>
              <a:ext cx="102325" cy="102325"/>
            </a:xfrm>
            <a:custGeom>
              <a:avLst/>
              <a:gdLst/>
              <a:ahLst/>
              <a:cxnLst/>
              <a:rect l="l" t="t" r="r" b="b"/>
              <a:pathLst>
                <a:path w="4093" h="4093" extrusionOk="0">
                  <a:moveTo>
                    <a:pt x="2047" y="1"/>
                  </a:moveTo>
                  <a:lnTo>
                    <a:pt x="1989" y="20"/>
                  </a:lnTo>
                  <a:lnTo>
                    <a:pt x="1931" y="59"/>
                  </a:lnTo>
                  <a:lnTo>
                    <a:pt x="1912" y="136"/>
                  </a:lnTo>
                  <a:lnTo>
                    <a:pt x="1873" y="233"/>
                  </a:lnTo>
                  <a:lnTo>
                    <a:pt x="1834" y="464"/>
                  </a:lnTo>
                  <a:lnTo>
                    <a:pt x="1815" y="754"/>
                  </a:lnTo>
                  <a:lnTo>
                    <a:pt x="1815" y="1043"/>
                  </a:lnTo>
                  <a:lnTo>
                    <a:pt x="1796" y="1333"/>
                  </a:lnTo>
                  <a:lnTo>
                    <a:pt x="1757" y="1545"/>
                  </a:lnTo>
                  <a:lnTo>
                    <a:pt x="1738" y="1622"/>
                  </a:lnTo>
                  <a:lnTo>
                    <a:pt x="1699" y="1680"/>
                  </a:lnTo>
                  <a:lnTo>
                    <a:pt x="1641" y="1719"/>
                  </a:lnTo>
                  <a:lnTo>
                    <a:pt x="1545" y="1757"/>
                  </a:lnTo>
                  <a:lnTo>
                    <a:pt x="1333" y="1796"/>
                  </a:lnTo>
                  <a:lnTo>
                    <a:pt x="1062" y="1815"/>
                  </a:lnTo>
                  <a:lnTo>
                    <a:pt x="754" y="1815"/>
                  </a:lnTo>
                  <a:lnTo>
                    <a:pt x="483" y="1835"/>
                  </a:lnTo>
                  <a:lnTo>
                    <a:pt x="232" y="1873"/>
                  </a:lnTo>
                  <a:lnTo>
                    <a:pt x="136" y="1892"/>
                  </a:lnTo>
                  <a:lnTo>
                    <a:pt x="59" y="1931"/>
                  </a:lnTo>
                  <a:lnTo>
                    <a:pt x="20" y="1989"/>
                  </a:lnTo>
                  <a:lnTo>
                    <a:pt x="1" y="2047"/>
                  </a:lnTo>
                  <a:lnTo>
                    <a:pt x="20" y="2105"/>
                  </a:lnTo>
                  <a:lnTo>
                    <a:pt x="59" y="2143"/>
                  </a:lnTo>
                  <a:lnTo>
                    <a:pt x="136" y="2182"/>
                  </a:lnTo>
                  <a:lnTo>
                    <a:pt x="232" y="2221"/>
                  </a:lnTo>
                  <a:lnTo>
                    <a:pt x="483" y="2240"/>
                  </a:lnTo>
                  <a:lnTo>
                    <a:pt x="754" y="2259"/>
                  </a:lnTo>
                  <a:lnTo>
                    <a:pt x="1062" y="2278"/>
                  </a:lnTo>
                  <a:lnTo>
                    <a:pt x="1333" y="2298"/>
                  </a:lnTo>
                  <a:lnTo>
                    <a:pt x="1545" y="2336"/>
                  </a:lnTo>
                  <a:lnTo>
                    <a:pt x="1641" y="2356"/>
                  </a:lnTo>
                  <a:lnTo>
                    <a:pt x="1699" y="2394"/>
                  </a:lnTo>
                  <a:lnTo>
                    <a:pt x="1738" y="2452"/>
                  </a:lnTo>
                  <a:lnTo>
                    <a:pt x="1757" y="2529"/>
                  </a:lnTo>
                  <a:lnTo>
                    <a:pt x="1796" y="2761"/>
                  </a:lnTo>
                  <a:lnTo>
                    <a:pt x="1815" y="3031"/>
                  </a:lnTo>
                  <a:lnTo>
                    <a:pt x="1815" y="3321"/>
                  </a:lnTo>
                  <a:lnTo>
                    <a:pt x="1834" y="3610"/>
                  </a:lnTo>
                  <a:lnTo>
                    <a:pt x="1873" y="3861"/>
                  </a:lnTo>
                  <a:lnTo>
                    <a:pt x="1912" y="3958"/>
                  </a:lnTo>
                  <a:lnTo>
                    <a:pt x="1931" y="4035"/>
                  </a:lnTo>
                  <a:lnTo>
                    <a:pt x="1989" y="4073"/>
                  </a:lnTo>
                  <a:lnTo>
                    <a:pt x="2047" y="4093"/>
                  </a:lnTo>
                  <a:lnTo>
                    <a:pt x="2105" y="4073"/>
                  </a:lnTo>
                  <a:lnTo>
                    <a:pt x="2163" y="4035"/>
                  </a:lnTo>
                  <a:lnTo>
                    <a:pt x="2182" y="3958"/>
                  </a:lnTo>
                  <a:lnTo>
                    <a:pt x="2220" y="3861"/>
                  </a:lnTo>
                  <a:lnTo>
                    <a:pt x="2259" y="3610"/>
                  </a:lnTo>
                  <a:lnTo>
                    <a:pt x="2278" y="3321"/>
                  </a:lnTo>
                  <a:lnTo>
                    <a:pt x="2278" y="3031"/>
                  </a:lnTo>
                  <a:lnTo>
                    <a:pt x="2298" y="2761"/>
                  </a:lnTo>
                  <a:lnTo>
                    <a:pt x="2336" y="2529"/>
                  </a:lnTo>
                  <a:lnTo>
                    <a:pt x="2356" y="2452"/>
                  </a:lnTo>
                  <a:lnTo>
                    <a:pt x="2394" y="2394"/>
                  </a:lnTo>
                  <a:lnTo>
                    <a:pt x="2452" y="2356"/>
                  </a:lnTo>
                  <a:lnTo>
                    <a:pt x="2549" y="2336"/>
                  </a:lnTo>
                  <a:lnTo>
                    <a:pt x="2761" y="2298"/>
                  </a:lnTo>
                  <a:lnTo>
                    <a:pt x="3031" y="2278"/>
                  </a:lnTo>
                  <a:lnTo>
                    <a:pt x="3340" y="2259"/>
                  </a:lnTo>
                  <a:lnTo>
                    <a:pt x="3610" y="2240"/>
                  </a:lnTo>
                  <a:lnTo>
                    <a:pt x="3861" y="2221"/>
                  </a:lnTo>
                  <a:lnTo>
                    <a:pt x="3957" y="2182"/>
                  </a:lnTo>
                  <a:lnTo>
                    <a:pt x="4035" y="2143"/>
                  </a:lnTo>
                  <a:lnTo>
                    <a:pt x="4073" y="2105"/>
                  </a:lnTo>
                  <a:lnTo>
                    <a:pt x="4093" y="2047"/>
                  </a:lnTo>
                  <a:lnTo>
                    <a:pt x="4073" y="1989"/>
                  </a:lnTo>
                  <a:lnTo>
                    <a:pt x="4035" y="1931"/>
                  </a:lnTo>
                  <a:lnTo>
                    <a:pt x="3957" y="1892"/>
                  </a:lnTo>
                  <a:lnTo>
                    <a:pt x="3861" y="1873"/>
                  </a:lnTo>
                  <a:lnTo>
                    <a:pt x="3610" y="1835"/>
                  </a:lnTo>
                  <a:lnTo>
                    <a:pt x="3340" y="1815"/>
                  </a:lnTo>
                  <a:lnTo>
                    <a:pt x="3031" y="1815"/>
                  </a:lnTo>
                  <a:lnTo>
                    <a:pt x="2761" y="1796"/>
                  </a:lnTo>
                  <a:lnTo>
                    <a:pt x="2549" y="1757"/>
                  </a:lnTo>
                  <a:lnTo>
                    <a:pt x="2452" y="1719"/>
                  </a:lnTo>
                  <a:lnTo>
                    <a:pt x="2394" y="1680"/>
                  </a:lnTo>
                  <a:lnTo>
                    <a:pt x="2356" y="1622"/>
                  </a:lnTo>
                  <a:lnTo>
                    <a:pt x="2336" y="1545"/>
                  </a:lnTo>
                  <a:lnTo>
                    <a:pt x="2298" y="1333"/>
                  </a:lnTo>
                  <a:lnTo>
                    <a:pt x="2278" y="1043"/>
                  </a:lnTo>
                  <a:lnTo>
                    <a:pt x="2278" y="754"/>
                  </a:lnTo>
                  <a:lnTo>
                    <a:pt x="2259" y="464"/>
                  </a:lnTo>
                  <a:lnTo>
                    <a:pt x="2220" y="233"/>
                  </a:lnTo>
                  <a:lnTo>
                    <a:pt x="2182" y="136"/>
                  </a:lnTo>
                  <a:lnTo>
                    <a:pt x="2163" y="59"/>
                  </a:lnTo>
                  <a:lnTo>
                    <a:pt x="2105" y="20"/>
                  </a:lnTo>
                  <a:lnTo>
                    <a:pt x="20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08" name="Google Shape;2708;p31"/>
          <p:cNvGrpSpPr/>
          <p:nvPr/>
        </p:nvGrpSpPr>
        <p:grpSpPr>
          <a:xfrm>
            <a:off x="8395864" y="176940"/>
            <a:ext cx="550935" cy="655025"/>
            <a:chOff x="1253664" y="3560053"/>
            <a:chExt cx="550935" cy="655025"/>
          </a:xfrm>
        </p:grpSpPr>
        <p:sp>
          <p:nvSpPr>
            <p:cNvPr id="2709" name="Google Shape;2709;p31"/>
            <p:cNvSpPr/>
            <p:nvPr/>
          </p:nvSpPr>
          <p:spPr>
            <a:xfrm rot="-698641">
              <a:off x="1307397" y="3598859"/>
              <a:ext cx="443468" cy="577414"/>
            </a:xfrm>
            <a:custGeom>
              <a:avLst/>
              <a:gdLst/>
              <a:ahLst/>
              <a:cxnLst/>
              <a:rect l="l" t="t" r="r" b="b"/>
              <a:pathLst>
                <a:path w="15287" h="19939" extrusionOk="0">
                  <a:moveTo>
                    <a:pt x="13280" y="1"/>
                  </a:moveTo>
                  <a:lnTo>
                    <a:pt x="12797" y="59"/>
                  </a:lnTo>
                  <a:lnTo>
                    <a:pt x="12334" y="136"/>
                  </a:lnTo>
                  <a:lnTo>
                    <a:pt x="11851" y="271"/>
                  </a:lnTo>
                  <a:lnTo>
                    <a:pt x="11407" y="426"/>
                  </a:lnTo>
                  <a:lnTo>
                    <a:pt x="10963" y="619"/>
                  </a:lnTo>
                  <a:lnTo>
                    <a:pt x="10539" y="850"/>
                  </a:lnTo>
                  <a:lnTo>
                    <a:pt x="10133" y="1120"/>
                  </a:lnTo>
                  <a:lnTo>
                    <a:pt x="10018" y="1198"/>
                  </a:lnTo>
                  <a:lnTo>
                    <a:pt x="9825" y="1352"/>
                  </a:lnTo>
                  <a:lnTo>
                    <a:pt x="9632" y="1506"/>
                  </a:lnTo>
                  <a:lnTo>
                    <a:pt x="9419" y="1699"/>
                  </a:lnTo>
                  <a:lnTo>
                    <a:pt x="9226" y="1892"/>
                  </a:lnTo>
                  <a:lnTo>
                    <a:pt x="9033" y="2085"/>
                  </a:lnTo>
                  <a:lnTo>
                    <a:pt x="8860" y="2298"/>
                  </a:lnTo>
                  <a:lnTo>
                    <a:pt x="8705" y="2529"/>
                  </a:lnTo>
                  <a:lnTo>
                    <a:pt x="8551" y="2761"/>
                  </a:lnTo>
                  <a:lnTo>
                    <a:pt x="8396" y="2993"/>
                  </a:lnTo>
                  <a:lnTo>
                    <a:pt x="8261" y="3224"/>
                  </a:lnTo>
                  <a:lnTo>
                    <a:pt x="8145" y="3475"/>
                  </a:lnTo>
                  <a:lnTo>
                    <a:pt x="8030" y="3726"/>
                  </a:lnTo>
                  <a:lnTo>
                    <a:pt x="7933" y="3996"/>
                  </a:lnTo>
                  <a:lnTo>
                    <a:pt x="7856" y="4247"/>
                  </a:lnTo>
                  <a:lnTo>
                    <a:pt x="7779" y="4517"/>
                  </a:lnTo>
                  <a:lnTo>
                    <a:pt x="7721" y="4788"/>
                  </a:lnTo>
                  <a:lnTo>
                    <a:pt x="7663" y="5058"/>
                  </a:lnTo>
                  <a:lnTo>
                    <a:pt x="7624" y="5328"/>
                  </a:lnTo>
                  <a:lnTo>
                    <a:pt x="7354" y="5309"/>
                  </a:lnTo>
                  <a:lnTo>
                    <a:pt x="7084" y="5289"/>
                  </a:lnTo>
                  <a:lnTo>
                    <a:pt x="6794" y="5270"/>
                  </a:lnTo>
                  <a:lnTo>
                    <a:pt x="6524" y="5289"/>
                  </a:lnTo>
                  <a:lnTo>
                    <a:pt x="6389" y="5289"/>
                  </a:lnTo>
                  <a:lnTo>
                    <a:pt x="6119" y="5328"/>
                  </a:lnTo>
                  <a:lnTo>
                    <a:pt x="5829" y="5367"/>
                  </a:lnTo>
                  <a:lnTo>
                    <a:pt x="5559" y="5424"/>
                  </a:lnTo>
                  <a:lnTo>
                    <a:pt x="5270" y="5502"/>
                  </a:lnTo>
                  <a:lnTo>
                    <a:pt x="5173" y="5540"/>
                  </a:lnTo>
                  <a:lnTo>
                    <a:pt x="5057" y="5579"/>
                  </a:lnTo>
                  <a:lnTo>
                    <a:pt x="4806" y="5695"/>
                  </a:lnTo>
                  <a:lnTo>
                    <a:pt x="4555" y="5810"/>
                  </a:lnTo>
                  <a:lnTo>
                    <a:pt x="4343" y="5946"/>
                  </a:lnTo>
                  <a:lnTo>
                    <a:pt x="4112" y="6100"/>
                  </a:lnTo>
                  <a:lnTo>
                    <a:pt x="3919" y="6274"/>
                  </a:lnTo>
                  <a:lnTo>
                    <a:pt x="3726" y="6467"/>
                  </a:lnTo>
                  <a:lnTo>
                    <a:pt x="3552" y="6679"/>
                  </a:lnTo>
                  <a:lnTo>
                    <a:pt x="3397" y="6891"/>
                  </a:lnTo>
                  <a:lnTo>
                    <a:pt x="3262" y="7142"/>
                  </a:lnTo>
                  <a:lnTo>
                    <a:pt x="3147" y="7393"/>
                  </a:lnTo>
                  <a:lnTo>
                    <a:pt x="3050" y="7663"/>
                  </a:lnTo>
                  <a:lnTo>
                    <a:pt x="2973" y="7934"/>
                  </a:lnTo>
                  <a:lnTo>
                    <a:pt x="2915" y="8223"/>
                  </a:lnTo>
                  <a:lnTo>
                    <a:pt x="2876" y="8493"/>
                  </a:lnTo>
                  <a:lnTo>
                    <a:pt x="2876" y="8783"/>
                  </a:lnTo>
                  <a:lnTo>
                    <a:pt x="2876" y="9072"/>
                  </a:lnTo>
                  <a:lnTo>
                    <a:pt x="2876" y="9343"/>
                  </a:lnTo>
                  <a:lnTo>
                    <a:pt x="2915" y="9632"/>
                  </a:lnTo>
                  <a:lnTo>
                    <a:pt x="2992" y="10192"/>
                  </a:lnTo>
                  <a:lnTo>
                    <a:pt x="3108" y="10752"/>
                  </a:lnTo>
                  <a:lnTo>
                    <a:pt x="3243" y="11292"/>
                  </a:lnTo>
                  <a:lnTo>
                    <a:pt x="2761" y="11427"/>
                  </a:lnTo>
                  <a:lnTo>
                    <a:pt x="2529" y="11504"/>
                  </a:lnTo>
                  <a:lnTo>
                    <a:pt x="2297" y="11601"/>
                  </a:lnTo>
                  <a:lnTo>
                    <a:pt x="2066" y="11717"/>
                  </a:lnTo>
                  <a:lnTo>
                    <a:pt x="1853" y="11832"/>
                  </a:lnTo>
                  <a:lnTo>
                    <a:pt x="1641" y="11967"/>
                  </a:lnTo>
                  <a:lnTo>
                    <a:pt x="1429" y="12103"/>
                  </a:lnTo>
                  <a:lnTo>
                    <a:pt x="1332" y="12180"/>
                  </a:lnTo>
                  <a:lnTo>
                    <a:pt x="1120" y="12334"/>
                  </a:lnTo>
                  <a:lnTo>
                    <a:pt x="946" y="12508"/>
                  </a:lnTo>
                  <a:lnTo>
                    <a:pt x="773" y="12701"/>
                  </a:lnTo>
                  <a:lnTo>
                    <a:pt x="618" y="12894"/>
                  </a:lnTo>
                  <a:lnTo>
                    <a:pt x="541" y="13010"/>
                  </a:lnTo>
                  <a:lnTo>
                    <a:pt x="483" y="13087"/>
                  </a:lnTo>
                  <a:lnTo>
                    <a:pt x="386" y="13261"/>
                  </a:lnTo>
                  <a:lnTo>
                    <a:pt x="290" y="13434"/>
                  </a:lnTo>
                  <a:lnTo>
                    <a:pt x="232" y="13627"/>
                  </a:lnTo>
                  <a:lnTo>
                    <a:pt x="174" y="13801"/>
                  </a:lnTo>
                  <a:lnTo>
                    <a:pt x="78" y="14187"/>
                  </a:lnTo>
                  <a:lnTo>
                    <a:pt x="20" y="14573"/>
                  </a:lnTo>
                  <a:lnTo>
                    <a:pt x="0" y="14959"/>
                  </a:lnTo>
                  <a:lnTo>
                    <a:pt x="20" y="15364"/>
                  </a:lnTo>
                  <a:lnTo>
                    <a:pt x="58" y="15770"/>
                  </a:lnTo>
                  <a:lnTo>
                    <a:pt x="116" y="16156"/>
                  </a:lnTo>
                  <a:lnTo>
                    <a:pt x="213" y="16619"/>
                  </a:lnTo>
                  <a:lnTo>
                    <a:pt x="309" y="17082"/>
                  </a:lnTo>
                  <a:lnTo>
                    <a:pt x="444" y="17545"/>
                  </a:lnTo>
                  <a:lnTo>
                    <a:pt x="580" y="17970"/>
                  </a:lnTo>
                  <a:lnTo>
                    <a:pt x="753" y="18414"/>
                  </a:lnTo>
                  <a:lnTo>
                    <a:pt x="927" y="18839"/>
                  </a:lnTo>
                  <a:lnTo>
                    <a:pt x="1139" y="19244"/>
                  </a:lnTo>
                  <a:lnTo>
                    <a:pt x="1371" y="19669"/>
                  </a:lnTo>
                  <a:lnTo>
                    <a:pt x="1429" y="19765"/>
                  </a:lnTo>
                  <a:lnTo>
                    <a:pt x="1467" y="19765"/>
                  </a:lnTo>
                  <a:lnTo>
                    <a:pt x="1815" y="19823"/>
                  </a:lnTo>
                  <a:lnTo>
                    <a:pt x="2162" y="19881"/>
                  </a:lnTo>
                  <a:lnTo>
                    <a:pt x="2529" y="19919"/>
                  </a:lnTo>
                  <a:lnTo>
                    <a:pt x="2896" y="19939"/>
                  </a:lnTo>
                  <a:lnTo>
                    <a:pt x="3610" y="19939"/>
                  </a:lnTo>
                  <a:lnTo>
                    <a:pt x="3957" y="19919"/>
                  </a:lnTo>
                  <a:lnTo>
                    <a:pt x="4324" y="19900"/>
                  </a:lnTo>
                  <a:lnTo>
                    <a:pt x="4671" y="19842"/>
                  </a:lnTo>
                  <a:lnTo>
                    <a:pt x="5038" y="19804"/>
                  </a:lnTo>
                  <a:lnTo>
                    <a:pt x="5385" y="19726"/>
                  </a:lnTo>
                  <a:lnTo>
                    <a:pt x="5733" y="19649"/>
                  </a:lnTo>
                  <a:lnTo>
                    <a:pt x="6080" y="19553"/>
                  </a:lnTo>
                  <a:lnTo>
                    <a:pt x="6428" y="19456"/>
                  </a:lnTo>
                  <a:lnTo>
                    <a:pt x="6756" y="19321"/>
                  </a:lnTo>
                  <a:lnTo>
                    <a:pt x="7103" y="19205"/>
                  </a:lnTo>
                  <a:lnTo>
                    <a:pt x="7393" y="19070"/>
                  </a:lnTo>
                  <a:lnTo>
                    <a:pt x="7663" y="18935"/>
                  </a:lnTo>
                  <a:lnTo>
                    <a:pt x="7933" y="18761"/>
                  </a:lnTo>
                  <a:lnTo>
                    <a:pt x="8165" y="18568"/>
                  </a:lnTo>
                  <a:lnTo>
                    <a:pt x="8319" y="18395"/>
                  </a:lnTo>
                  <a:lnTo>
                    <a:pt x="8474" y="18182"/>
                  </a:lnTo>
                  <a:lnTo>
                    <a:pt x="8589" y="17970"/>
                  </a:lnTo>
                  <a:lnTo>
                    <a:pt x="8686" y="17758"/>
                  </a:lnTo>
                  <a:lnTo>
                    <a:pt x="8763" y="17507"/>
                  </a:lnTo>
                  <a:lnTo>
                    <a:pt x="8821" y="17275"/>
                  </a:lnTo>
                  <a:lnTo>
                    <a:pt x="8879" y="17024"/>
                  </a:lnTo>
                  <a:lnTo>
                    <a:pt x="8898" y="16773"/>
                  </a:lnTo>
                  <a:lnTo>
                    <a:pt x="8898" y="16542"/>
                  </a:lnTo>
                  <a:lnTo>
                    <a:pt x="8898" y="16310"/>
                  </a:lnTo>
                  <a:lnTo>
                    <a:pt x="8860" y="15828"/>
                  </a:lnTo>
                  <a:lnTo>
                    <a:pt x="8782" y="15364"/>
                  </a:lnTo>
                  <a:lnTo>
                    <a:pt x="8686" y="14882"/>
                  </a:lnTo>
                  <a:lnTo>
                    <a:pt x="8686" y="14824"/>
                  </a:lnTo>
                  <a:lnTo>
                    <a:pt x="8802" y="14843"/>
                  </a:lnTo>
                  <a:lnTo>
                    <a:pt x="8995" y="14882"/>
                  </a:lnTo>
                  <a:lnTo>
                    <a:pt x="9188" y="14901"/>
                  </a:lnTo>
                  <a:lnTo>
                    <a:pt x="9381" y="14921"/>
                  </a:lnTo>
                  <a:lnTo>
                    <a:pt x="9554" y="14901"/>
                  </a:lnTo>
                  <a:lnTo>
                    <a:pt x="9940" y="14882"/>
                  </a:lnTo>
                  <a:lnTo>
                    <a:pt x="10307" y="14805"/>
                  </a:lnTo>
                  <a:lnTo>
                    <a:pt x="10674" y="14689"/>
                  </a:lnTo>
                  <a:lnTo>
                    <a:pt x="11021" y="14554"/>
                  </a:lnTo>
                  <a:lnTo>
                    <a:pt x="11388" y="14380"/>
                  </a:lnTo>
                  <a:lnTo>
                    <a:pt x="11735" y="14187"/>
                  </a:lnTo>
                  <a:lnTo>
                    <a:pt x="12064" y="13994"/>
                  </a:lnTo>
                  <a:lnTo>
                    <a:pt x="12372" y="13782"/>
                  </a:lnTo>
                  <a:lnTo>
                    <a:pt x="12662" y="13531"/>
                  </a:lnTo>
                  <a:lnTo>
                    <a:pt x="12797" y="13415"/>
                  </a:lnTo>
                  <a:lnTo>
                    <a:pt x="12932" y="13261"/>
                  </a:lnTo>
                  <a:lnTo>
                    <a:pt x="13106" y="13029"/>
                  </a:lnTo>
                  <a:lnTo>
                    <a:pt x="13241" y="12778"/>
                  </a:lnTo>
                  <a:lnTo>
                    <a:pt x="13376" y="12508"/>
                  </a:lnTo>
                  <a:lnTo>
                    <a:pt x="13473" y="12238"/>
                  </a:lnTo>
                  <a:lnTo>
                    <a:pt x="13550" y="11948"/>
                  </a:lnTo>
                  <a:lnTo>
                    <a:pt x="13588" y="11659"/>
                  </a:lnTo>
                  <a:lnTo>
                    <a:pt x="13608" y="11369"/>
                  </a:lnTo>
                  <a:lnTo>
                    <a:pt x="13608" y="11060"/>
                  </a:lnTo>
                  <a:lnTo>
                    <a:pt x="13588" y="10771"/>
                  </a:lnTo>
                  <a:lnTo>
                    <a:pt x="13550" y="10481"/>
                  </a:lnTo>
                  <a:lnTo>
                    <a:pt x="13492" y="10192"/>
                  </a:lnTo>
                  <a:lnTo>
                    <a:pt x="13415" y="9922"/>
                  </a:lnTo>
                  <a:lnTo>
                    <a:pt x="13318" y="9632"/>
                  </a:lnTo>
                  <a:lnTo>
                    <a:pt x="13222" y="9362"/>
                  </a:lnTo>
                  <a:lnTo>
                    <a:pt x="12971" y="8821"/>
                  </a:lnTo>
                  <a:lnTo>
                    <a:pt x="13125" y="8706"/>
                  </a:lnTo>
                  <a:lnTo>
                    <a:pt x="13376" y="8513"/>
                  </a:lnTo>
                  <a:lnTo>
                    <a:pt x="13608" y="8300"/>
                  </a:lnTo>
                  <a:lnTo>
                    <a:pt x="13820" y="8088"/>
                  </a:lnTo>
                  <a:lnTo>
                    <a:pt x="14032" y="7837"/>
                  </a:lnTo>
                  <a:lnTo>
                    <a:pt x="14148" y="7683"/>
                  </a:lnTo>
                  <a:lnTo>
                    <a:pt x="14380" y="7355"/>
                  </a:lnTo>
                  <a:lnTo>
                    <a:pt x="14592" y="6988"/>
                  </a:lnTo>
                  <a:lnTo>
                    <a:pt x="14766" y="6621"/>
                  </a:lnTo>
                  <a:lnTo>
                    <a:pt x="14920" y="6235"/>
                  </a:lnTo>
                  <a:lnTo>
                    <a:pt x="15055" y="5830"/>
                  </a:lnTo>
                  <a:lnTo>
                    <a:pt x="15152" y="5424"/>
                  </a:lnTo>
                  <a:lnTo>
                    <a:pt x="15229" y="5019"/>
                  </a:lnTo>
                  <a:lnTo>
                    <a:pt x="15267" y="4595"/>
                  </a:lnTo>
                  <a:lnTo>
                    <a:pt x="15267" y="4498"/>
                  </a:lnTo>
                  <a:lnTo>
                    <a:pt x="15287" y="4363"/>
                  </a:lnTo>
                  <a:lnTo>
                    <a:pt x="15287" y="4073"/>
                  </a:lnTo>
                  <a:lnTo>
                    <a:pt x="15267" y="3784"/>
                  </a:lnTo>
                  <a:lnTo>
                    <a:pt x="15248" y="3514"/>
                  </a:lnTo>
                  <a:lnTo>
                    <a:pt x="15210" y="3224"/>
                  </a:lnTo>
                  <a:lnTo>
                    <a:pt x="15171" y="2954"/>
                  </a:lnTo>
                  <a:lnTo>
                    <a:pt x="15113" y="2664"/>
                  </a:lnTo>
                  <a:lnTo>
                    <a:pt x="15036" y="2394"/>
                  </a:lnTo>
                  <a:lnTo>
                    <a:pt x="14939" y="2124"/>
                  </a:lnTo>
                  <a:lnTo>
                    <a:pt x="14843" y="1854"/>
                  </a:lnTo>
                  <a:lnTo>
                    <a:pt x="14746" y="1584"/>
                  </a:lnTo>
                  <a:lnTo>
                    <a:pt x="14611" y="1333"/>
                  </a:lnTo>
                  <a:lnTo>
                    <a:pt x="14476" y="1082"/>
                  </a:lnTo>
                  <a:lnTo>
                    <a:pt x="14341" y="831"/>
                  </a:lnTo>
                  <a:lnTo>
                    <a:pt x="14187" y="599"/>
                  </a:lnTo>
                  <a:lnTo>
                    <a:pt x="14032" y="368"/>
                  </a:lnTo>
                  <a:lnTo>
                    <a:pt x="13859" y="136"/>
                  </a:lnTo>
                  <a:lnTo>
                    <a:pt x="13762" y="20"/>
                  </a:lnTo>
                  <a:lnTo>
                    <a:pt x="13762" y="1"/>
                  </a:ln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60000" algn="bl" rotWithShape="0">
                <a:srgbClr val="000000">
                  <a:alpha val="2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31"/>
            <p:cNvSpPr/>
            <p:nvPr/>
          </p:nvSpPr>
          <p:spPr>
            <a:xfrm rot="-698641">
              <a:off x="1343745" y="3599955"/>
              <a:ext cx="365636" cy="575155"/>
            </a:xfrm>
            <a:custGeom>
              <a:avLst/>
              <a:gdLst/>
              <a:ahLst/>
              <a:cxnLst/>
              <a:rect l="l" t="t" r="r" b="b"/>
              <a:pathLst>
                <a:path w="12604" h="19861" extrusionOk="0">
                  <a:moveTo>
                    <a:pt x="12507" y="0"/>
                  </a:moveTo>
                  <a:lnTo>
                    <a:pt x="11947" y="1332"/>
                  </a:lnTo>
                  <a:lnTo>
                    <a:pt x="11330" y="2760"/>
                  </a:lnTo>
                  <a:lnTo>
                    <a:pt x="10654" y="4246"/>
                  </a:lnTo>
                  <a:lnTo>
                    <a:pt x="9901" y="5771"/>
                  </a:lnTo>
                  <a:lnTo>
                    <a:pt x="9824" y="5945"/>
                  </a:lnTo>
                  <a:lnTo>
                    <a:pt x="9168" y="7219"/>
                  </a:lnTo>
                  <a:lnTo>
                    <a:pt x="8473" y="8512"/>
                  </a:lnTo>
                  <a:lnTo>
                    <a:pt x="7740" y="9805"/>
                  </a:lnTo>
                  <a:lnTo>
                    <a:pt x="6948" y="11118"/>
                  </a:lnTo>
                  <a:lnTo>
                    <a:pt x="6871" y="11253"/>
                  </a:lnTo>
                  <a:lnTo>
                    <a:pt x="6447" y="11928"/>
                  </a:lnTo>
                  <a:lnTo>
                    <a:pt x="6350" y="12044"/>
                  </a:lnTo>
                  <a:lnTo>
                    <a:pt x="5925" y="12700"/>
                  </a:lnTo>
                  <a:lnTo>
                    <a:pt x="5481" y="13337"/>
                  </a:lnTo>
                  <a:lnTo>
                    <a:pt x="5018" y="13993"/>
                  </a:lnTo>
                  <a:lnTo>
                    <a:pt x="4555" y="14630"/>
                  </a:lnTo>
                  <a:lnTo>
                    <a:pt x="4073" y="15267"/>
                  </a:lnTo>
                  <a:lnTo>
                    <a:pt x="3571" y="15885"/>
                  </a:lnTo>
                  <a:lnTo>
                    <a:pt x="3069" y="16502"/>
                  </a:lnTo>
                  <a:lnTo>
                    <a:pt x="2528" y="17120"/>
                  </a:lnTo>
                  <a:lnTo>
                    <a:pt x="2451" y="17217"/>
                  </a:lnTo>
                  <a:lnTo>
                    <a:pt x="1930" y="17815"/>
                  </a:lnTo>
                  <a:lnTo>
                    <a:pt x="1834" y="17911"/>
                  </a:lnTo>
                  <a:lnTo>
                    <a:pt x="1004" y="18799"/>
                  </a:lnTo>
                  <a:lnTo>
                    <a:pt x="116" y="19649"/>
                  </a:lnTo>
                  <a:lnTo>
                    <a:pt x="19" y="19745"/>
                  </a:lnTo>
                  <a:lnTo>
                    <a:pt x="0" y="19784"/>
                  </a:lnTo>
                  <a:lnTo>
                    <a:pt x="19" y="19842"/>
                  </a:lnTo>
                  <a:lnTo>
                    <a:pt x="39" y="19842"/>
                  </a:lnTo>
                  <a:lnTo>
                    <a:pt x="58" y="19861"/>
                  </a:lnTo>
                  <a:lnTo>
                    <a:pt x="116" y="19842"/>
                  </a:lnTo>
                  <a:lnTo>
                    <a:pt x="212" y="19745"/>
                  </a:lnTo>
                  <a:lnTo>
                    <a:pt x="811" y="19166"/>
                  </a:lnTo>
                  <a:lnTo>
                    <a:pt x="1390" y="18568"/>
                  </a:lnTo>
                  <a:lnTo>
                    <a:pt x="1949" y="17969"/>
                  </a:lnTo>
                  <a:lnTo>
                    <a:pt x="2509" y="17352"/>
                  </a:lnTo>
                  <a:lnTo>
                    <a:pt x="3050" y="16734"/>
                  </a:lnTo>
                  <a:lnTo>
                    <a:pt x="3571" y="16097"/>
                  </a:lnTo>
                  <a:lnTo>
                    <a:pt x="4073" y="15460"/>
                  </a:lnTo>
                  <a:lnTo>
                    <a:pt x="4574" y="14823"/>
                  </a:lnTo>
                  <a:lnTo>
                    <a:pt x="4671" y="14688"/>
                  </a:lnTo>
                  <a:lnTo>
                    <a:pt x="5269" y="13858"/>
                  </a:lnTo>
                  <a:lnTo>
                    <a:pt x="5848" y="13028"/>
                  </a:lnTo>
                  <a:lnTo>
                    <a:pt x="6427" y="12179"/>
                  </a:lnTo>
                  <a:lnTo>
                    <a:pt x="6968" y="11330"/>
                  </a:lnTo>
                  <a:lnTo>
                    <a:pt x="7006" y="11272"/>
                  </a:lnTo>
                  <a:lnTo>
                    <a:pt x="7605" y="10268"/>
                  </a:lnTo>
                  <a:lnTo>
                    <a:pt x="8184" y="9284"/>
                  </a:lnTo>
                  <a:lnTo>
                    <a:pt x="8261" y="9149"/>
                  </a:lnTo>
                  <a:lnTo>
                    <a:pt x="8666" y="8435"/>
                  </a:lnTo>
                  <a:lnTo>
                    <a:pt x="8724" y="8319"/>
                  </a:lnTo>
                  <a:lnTo>
                    <a:pt x="9361" y="7142"/>
                  </a:lnTo>
                  <a:lnTo>
                    <a:pt x="9959" y="5983"/>
                  </a:lnTo>
                  <a:lnTo>
                    <a:pt x="10037" y="5810"/>
                  </a:lnTo>
                  <a:lnTo>
                    <a:pt x="10770" y="4304"/>
                  </a:lnTo>
                  <a:lnTo>
                    <a:pt x="11426" y="2837"/>
                  </a:lnTo>
                  <a:lnTo>
                    <a:pt x="12044" y="1428"/>
                  </a:lnTo>
                  <a:lnTo>
                    <a:pt x="12604" y="116"/>
                  </a:lnTo>
                  <a:lnTo>
                    <a:pt x="12507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31"/>
            <p:cNvSpPr/>
            <p:nvPr/>
          </p:nvSpPr>
          <p:spPr>
            <a:xfrm rot="-698641">
              <a:off x="1557528" y="3605790"/>
              <a:ext cx="152880" cy="141436"/>
            </a:xfrm>
            <a:custGeom>
              <a:avLst/>
              <a:gdLst/>
              <a:ahLst/>
              <a:cxnLst/>
              <a:rect l="l" t="t" r="r" b="b"/>
              <a:pathLst>
                <a:path w="5270" h="4884" extrusionOk="0">
                  <a:moveTo>
                    <a:pt x="116" y="0"/>
                  </a:moveTo>
                  <a:lnTo>
                    <a:pt x="1" y="78"/>
                  </a:lnTo>
                  <a:lnTo>
                    <a:pt x="155" y="1023"/>
                  </a:lnTo>
                  <a:lnTo>
                    <a:pt x="348" y="1969"/>
                  </a:lnTo>
                  <a:lnTo>
                    <a:pt x="580" y="2896"/>
                  </a:lnTo>
                  <a:lnTo>
                    <a:pt x="811" y="3822"/>
                  </a:lnTo>
                  <a:lnTo>
                    <a:pt x="1062" y="4845"/>
                  </a:lnTo>
                  <a:lnTo>
                    <a:pt x="1082" y="4883"/>
                  </a:lnTo>
                  <a:lnTo>
                    <a:pt x="1197" y="4883"/>
                  </a:lnTo>
                  <a:lnTo>
                    <a:pt x="2201" y="4575"/>
                  </a:lnTo>
                  <a:lnTo>
                    <a:pt x="3185" y="4227"/>
                  </a:lnTo>
                  <a:lnTo>
                    <a:pt x="4189" y="3841"/>
                  </a:lnTo>
                  <a:lnTo>
                    <a:pt x="5250" y="3378"/>
                  </a:lnTo>
                  <a:lnTo>
                    <a:pt x="5270" y="3243"/>
                  </a:lnTo>
                  <a:lnTo>
                    <a:pt x="4228" y="3687"/>
                  </a:lnTo>
                  <a:lnTo>
                    <a:pt x="3224" y="4073"/>
                  </a:lnTo>
                  <a:lnTo>
                    <a:pt x="2259" y="4420"/>
                  </a:lnTo>
                  <a:lnTo>
                    <a:pt x="1275" y="4710"/>
                  </a:lnTo>
                  <a:lnTo>
                    <a:pt x="1159" y="4748"/>
                  </a:lnTo>
                  <a:lnTo>
                    <a:pt x="1139" y="4671"/>
                  </a:lnTo>
                  <a:lnTo>
                    <a:pt x="927" y="3783"/>
                  </a:lnTo>
                  <a:lnTo>
                    <a:pt x="695" y="2857"/>
                  </a:lnTo>
                  <a:lnTo>
                    <a:pt x="483" y="1930"/>
                  </a:lnTo>
                  <a:lnTo>
                    <a:pt x="271" y="965"/>
                  </a:lnTo>
                  <a:lnTo>
                    <a:pt x="116" y="20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31"/>
            <p:cNvSpPr/>
            <p:nvPr/>
          </p:nvSpPr>
          <p:spPr>
            <a:xfrm rot="-698641">
              <a:off x="1572228" y="3829786"/>
              <a:ext cx="108089" cy="17897"/>
            </a:xfrm>
            <a:custGeom>
              <a:avLst/>
              <a:gdLst/>
              <a:ahLst/>
              <a:cxnLst/>
              <a:rect l="l" t="t" r="r" b="b"/>
              <a:pathLst>
                <a:path w="3726" h="618" extrusionOk="0">
                  <a:moveTo>
                    <a:pt x="3667" y="0"/>
                  </a:moveTo>
                  <a:lnTo>
                    <a:pt x="1911" y="251"/>
                  </a:lnTo>
                  <a:lnTo>
                    <a:pt x="116" y="483"/>
                  </a:lnTo>
                  <a:lnTo>
                    <a:pt x="39" y="483"/>
                  </a:lnTo>
                  <a:lnTo>
                    <a:pt x="0" y="521"/>
                  </a:lnTo>
                  <a:lnTo>
                    <a:pt x="0" y="560"/>
                  </a:lnTo>
                  <a:lnTo>
                    <a:pt x="0" y="599"/>
                  </a:lnTo>
                  <a:lnTo>
                    <a:pt x="39" y="618"/>
                  </a:lnTo>
                  <a:lnTo>
                    <a:pt x="58" y="618"/>
                  </a:lnTo>
                  <a:lnTo>
                    <a:pt x="1853" y="386"/>
                  </a:lnTo>
                  <a:lnTo>
                    <a:pt x="2721" y="271"/>
                  </a:lnTo>
                  <a:lnTo>
                    <a:pt x="3571" y="135"/>
                  </a:lnTo>
                  <a:lnTo>
                    <a:pt x="3725" y="20"/>
                  </a:lnTo>
                  <a:lnTo>
                    <a:pt x="3706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31"/>
            <p:cNvSpPr/>
            <p:nvPr/>
          </p:nvSpPr>
          <p:spPr>
            <a:xfrm rot="-698641">
              <a:off x="1580402" y="3796852"/>
              <a:ext cx="123784" cy="22965"/>
            </a:xfrm>
            <a:custGeom>
              <a:avLst/>
              <a:gdLst/>
              <a:ahLst/>
              <a:cxnLst/>
              <a:rect l="l" t="t" r="r" b="b"/>
              <a:pathLst>
                <a:path w="4267" h="793" extrusionOk="0">
                  <a:moveTo>
                    <a:pt x="4266" y="1"/>
                  </a:moveTo>
                  <a:lnTo>
                    <a:pt x="3147" y="232"/>
                  </a:lnTo>
                  <a:lnTo>
                    <a:pt x="2104" y="406"/>
                  </a:lnTo>
                  <a:lnTo>
                    <a:pt x="1101" y="541"/>
                  </a:lnTo>
                  <a:lnTo>
                    <a:pt x="97" y="657"/>
                  </a:lnTo>
                  <a:lnTo>
                    <a:pt x="58" y="657"/>
                  </a:lnTo>
                  <a:lnTo>
                    <a:pt x="1" y="676"/>
                  </a:lnTo>
                  <a:lnTo>
                    <a:pt x="1" y="734"/>
                  </a:lnTo>
                  <a:lnTo>
                    <a:pt x="1" y="753"/>
                  </a:lnTo>
                  <a:lnTo>
                    <a:pt x="39" y="773"/>
                  </a:lnTo>
                  <a:lnTo>
                    <a:pt x="58" y="792"/>
                  </a:lnTo>
                  <a:lnTo>
                    <a:pt x="1043" y="676"/>
                  </a:lnTo>
                  <a:lnTo>
                    <a:pt x="2027" y="541"/>
                  </a:lnTo>
                  <a:lnTo>
                    <a:pt x="3050" y="387"/>
                  </a:lnTo>
                  <a:lnTo>
                    <a:pt x="4150" y="155"/>
                  </a:lnTo>
                  <a:lnTo>
                    <a:pt x="4266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31"/>
            <p:cNvSpPr/>
            <p:nvPr/>
          </p:nvSpPr>
          <p:spPr>
            <a:xfrm rot="-698641">
              <a:off x="1483339" y="3754863"/>
              <a:ext cx="54335" cy="176100"/>
            </a:xfrm>
            <a:custGeom>
              <a:avLst/>
              <a:gdLst/>
              <a:ahLst/>
              <a:cxnLst/>
              <a:rect l="l" t="t" r="r" b="b"/>
              <a:pathLst>
                <a:path w="1873" h="6081" extrusionOk="0">
                  <a:moveTo>
                    <a:pt x="0" y="0"/>
                  </a:moveTo>
                  <a:lnTo>
                    <a:pt x="154" y="772"/>
                  </a:lnTo>
                  <a:lnTo>
                    <a:pt x="328" y="1525"/>
                  </a:lnTo>
                  <a:lnTo>
                    <a:pt x="521" y="2278"/>
                  </a:lnTo>
                  <a:lnTo>
                    <a:pt x="734" y="3031"/>
                  </a:lnTo>
                  <a:lnTo>
                    <a:pt x="965" y="3783"/>
                  </a:lnTo>
                  <a:lnTo>
                    <a:pt x="1197" y="4517"/>
                  </a:lnTo>
                  <a:lnTo>
                    <a:pt x="1448" y="5250"/>
                  </a:lnTo>
                  <a:lnTo>
                    <a:pt x="1737" y="5984"/>
                  </a:lnTo>
                  <a:lnTo>
                    <a:pt x="1756" y="6022"/>
                  </a:lnTo>
                  <a:lnTo>
                    <a:pt x="1776" y="6061"/>
                  </a:lnTo>
                  <a:lnTo>
                    <a:pt x="1814" y="6080"/>
                  </a:lnTo>
                  <a:lnTo>
                    <a:pt x="1834" y="6061"/>
                  </a:lnTo>
                  <a:lnTo>
                    <a:pt x="1872" y="6042"/>
                  </a:lnTo>
                  <a:lnTo>
                    <a:pt x="1872" y="6003"/>
                  </a:lnTo>
                  <a:lnTo>
                    <a:pt x="1872" y="5984"/>
                  </a:lnTo>
                  <a:lnTo>
                    <a:pt x="1814" y="5849"/>
                  </a:lnTo>
                  <a:lnTo>
                    <a:pt x="1544" y="5134"/>
                  </a:lnTo>
                  <a:lnTo>
                    <a:pt x="1293" y="4401"/>
                  </a:lnTo>
                  <a:lnTo>
                    <a:pt x="1062" y="3687"/>
                  </a:lnTo>
                  <a:lnTo>
                    <a:pt x="849" y="2953"/>
                  </a:lnTo>
                  <a:lnTo>
                    <a:pt x="637" y="2220"/>
                  </a:lnTo>
                  <a:lnTo>
                    <a:pt x="463" y="1487"/>
                  </a:lnTo>
                  <a:lnTo>
                    <a:pt x="290" y="7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31"/>
            <p:cNvSpPr/>
            <p:nvPr/>
          </p:nvSpPr>
          <p:spPr>
            <a:xfrm rot="-698641">
              <a:off x="1448184" y="3767257"/>
              <a:ext cx="77862" cy="190608"/>
            </a:xfrm>
            <a:custGeom>
              <a:avLst/>
              <a:gdLst/>
              <a:ahLst/>
              <a:cxnLst/>
              <a:rect l="l" t="t" r="r" b="b"/>
              <a:pathLst>
                <a:path w="2684" h="6582" extrusionOk="0">
                  <a:moveTo>
                    <a:pt x="116" y="0"/>
                  </a:moveTo>
                  <a:lnTo>
                    <a:pt x="0" y="39"/>
                  </a:lnTo>
                  <a:lnTo>
                    <a:pt x="0" y="58"/>
                  </a:lnTo>
                  <a:lnTo>
                    <a:pt x="271" y="888"/>
                  </a:lnTo>
                  <a:lnTo>
                    <a:pt x="541" y="1718"/>
                  </a:lnTo>
                  <a:lnTo>
                    <a:pt x="830" y="2529"/>
                  </a:lnTo>
                  <a:lnTo>
                    <a:pt x="1158" y="3339"/>
                  </a:lnTo>
                  <a:lnTo>
                    <a:pt x="1486" y="4150"/>
                  </a:lnTo>
                  <a:lnTo>
                    <a:pt x="1815" y="4941"/>
                  </a:lnTo>
                  <a:lnTo>
                    <a:pt x="2181" y="5752"/>
                  </a:lnTo>
                  <a:lnTo>
                    <a:pt x="2548" y="6524"/>
                  </a:lnTo>
                  <a:lnTo>
                    <a:pt x="2567" y="6543"/>
                  </a:lnTo>
                  <a:lnTo>
                    <a:pt x="2587" y="6582"/>
                  </a:lnTo>
                  <a:lnTo>
                    <a:pt x="2645" y="6582"/>
                  </a:lnTo>
                  <a:lnTo>
                    <a:pt x="2683" y="6543"/>
                  </a:lnTo>
                  <a:lnTo>
                    <a:pt x="2683" y="6485"/>
                  </a:lnTo>
                  <a:lnTo>
                    <a:pt x="2645" y="6408"/>
                  </a:lnTo>
                  <a:lnTo>
                    <a:pt x="2278" y="5617"/>
                  </a:lnTo>
                  <a:lnTo>
                    <a:pt x="1911" y="4845"/>
                  </a:lnTo>
                  <a:lnTo>
                    <a:pt x="1583" y="4053"/>
                  </a:lnTo>
                  <a:lnTo>
                    <a:pt x="1255" y="3262"/>
                  </a:lnTo>
                  <a:lnTo>
                    <a:pt x="946" y="2451"/>
                  </a:lnTo>
                  <a:lnTo>
                    <a:pt x="657" y="1641"/>
                  </a:lnTo>
                  <a:lnTo>
                    <a:pt x="386" y="830"/>
                  </a:lnTo>
                  <a:lnTo>
                    <a:pt x="116" y="20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31"/>
            <p:cNvSpPr/>
            <p:nvPr/>
          </p:nvSpPr>
          <p:spPr>
            <a:xfrm rot="-698641">
              <a:off x="1503300" y="4023994"/>
              <a:ext cx="87928" cy="5618"/>
            </a:xfrm>
            <a:custGeom>
              <a:avLst/>
              <a:gdLst/>
              <a:ahLst/>
              <a:cxnLst/>
              <a:rect l="l" t="t" r="r" b="b"/>
              <a:pathLst>
                <a:path w="3031" h="194" extrusionOk="0">
                  <a:moveTo>
                    <a:pt x="58" y="0"/>
                  </a:moveTo>
                  <a:lnTo>
                    <a:pt x="20" y="20"/>
                  </a:lnTo>
                  <a:lnTo>
                    <a:pt x="0" y="58"/>
                  </a:lnTo>
                  <a:lnTo>
                    <a:pt x="0" y="116"/>
                  </a:lnTo>
                  <a:lnTo>
                    <a:pt x="58" y="135"/>
                  </a:lnTo>
                  <a:lnTo>
                    <a:pt x="965" y="174"/>
                  </a:lnTo>
                  <a:lnTo>
                    <a:pt x="1873" y="193"/>
                  </a:lnTo>
                  <a:lnTo>
                    <a:pt x="2394" y="193"/>
                  </a:lnTo>
                  <a:lnTo>
                    <a:pt x="2915" y="174"/>
                  </a:lnTo>
                  <a:lnTo>
                    <a:pt x="2915" y="116"/>
                  </a:lnTo>
                  <a:lnTo>
                    <a:pt x="3031" y="135"/>
                  </a:lnTo>
                  <a:lnTo>
                    <a:pt x="3031" y="97"/>
                  </a:lnTo>
                  <a:lnTo>
                    <a:pt x="3031" y="58"/>
                  </a:lnTo>
                  <a:lnTo>
                    <a:pt x="2973" y="39"/>
                  </a:lnTo>
                  <a:lnTo>
                    <a:pt x="2278" y="58"/>
                  </a:lnTo>
                  <a:lnTo>
                    <a:pt x="1564" y="77"/>
                  </a:lnTo>
                  <a:lnTo>
                    <a:pt x="850" y="58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31"/>
            <p:cNvSpPr/>
            <p:nvPr/>
          </p:nvSpPr>
          <p:spPr>
            <a:xfrm rot="-698641">
              <a:off x="1376660" y="3976167"/>
              <a:ext cx="72263" cy="149834"/>
            </a:xfrm>
            <a:custGeom>
              <a:avLst/>
              <a:gdLst/>
              <a:ahLst/>
              <a:cxnLst/>
              <a:rect l="l" t="t" r="r" b="b"/>
              <a:pathLst>
                <a:path w="2491" h="5174" extrusionOk="0">
                  <a:moveTo>
                    <a:pt x="97" y="1"/>
                  </a:moveTo>
                  <a:lnTo>
                    <a:pt x="0" y="78"/>
                  </a:lnTo>
                  <a:lnTo>
                    <a:pt x="232" y="773"/>
                  </a:lnTo>
                  <a:lnTo>
                    <a:pt x="502" y="1448"/>
                  </a:lnTo>
                  <a:lnTo>
                    <a:pt x="772" y="2104"/>
                  </a:lnTo>
                  <a:lnTo>
                    <a:pt x="1062" y="2741"/>
                  </a:lnTo>
                  <a:lnTo>
                    <a:pt x="1371" y="3359"/>
                  </a:lnTo>
                  <a:lnTo>
                    <a:pt x="1679" y="3977"/>
                  </a:lnTo>
                  <a:lnTo>
                    <a:pt x="2027" y="4556"/>
                  </a:lnTo>
                  <a:lnTo>
                    <a:pt x="2374" y="5135"/>
                  </a:lnTo>
                  <a:lnTo>
                    <a:pt x="2394" y="5173"/>
                  </a:lnTo>
                  <a:lnTo>
                    <a:pt x="2432" y="5173"/>
                  </a:lnTo>
                  <a:lnTo>
                    <a:pt x="2451" y="5154"/>
                  </a:lnTo>
                  <a:lnTo>
                    <a:pt x="2490" y="5115"/>
                  </a:lnTo>
                  <a:lnTo>
                    <a:pt x="2471" y="5077"/>
                  </a:lnTo>
                  <a:lnTo>
                    <a:pt x="2451" y="5038"/>
                  </a:lnTo>
                  <a:lnTo>
                    <a:pt x="2104" y="4459"/>
                  </a:lnTo>
                  <a:lnTo>
                    <a:pt x="1776" y="3880"/>
                  </a:lnTo>
                  <a:lnTo>
                    <a:pt x="1467" y="3282"/>
                  </a:lnTo>
                  <a:lnTo>
                    <a:pt x="1158" y="2645"/>
                  </a:lnTo>
                  <a:lnTo>
                    <a:pt x="869" y="2008"/>
                  </a:lnTo>
                  <a:lnTo>
                    <a:pt x="599" y="1352"/>
                  </a:lnTo>
                  <a:lnTo>
                    <a:pt x="348" y="695"/>
                  </a:lnTo>
                  <a:lnTo>
                    <a:pt x="97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31"/>
            <p:cNvSpPr/>
            <p:nvPr/>
          </p:nvSpPr>
          <p:spPr>
            <a:xfrm rot="-698641">
              <a:off x="1358494" y="4002638"/>
              <a:ext cx="78442" cy="147604"/>
            </a:xfrm>
            <a:custGeom>
              <a:avLst/>
              <a:gdLst/>
              <a:ahLst/>
              <a:cxnLst/>
              <a:rect l="l" t="t" r="r" b="b"/>
              <a:pathLst>
                <a:path w="2704" h="5097" extrusionOk="0">
                  <a:moveTo>
                    <a:pt x="78" y="1"/>
                  </a:moveTo>
                  <a:lnTo>
                    <a:pt x="1" y="117"/>
                  </a:lnTo>
                  <a:lnTo>
                    <a:pt x="233" y="773"/>
                  </a:lnTo>
                  <a:lnTo>
                    <a:pt x="503" y="1410"/>
                  </a:lnTo>
                  <a:lnTo>
                    <a:pt x="792" y="2047"/>
                  </a:lnTo>
                  <a:lnTo>
                    <a:pt x="1101" y="2664"/>
                  </a:lnTo>
                  <a:lnTo>
                    <a:pt x="1429" y="3282"/>
                  </a:lnTo>
                  <a:lnTo>
                    <a:pt x="1777" y="3880"/>
                  </a:lnTo>
                  <a:lnTo>
                    <a:pt x="2163" y="4459"/>
                  </a:lnTo>
                  <a:lnTo>
                    <a:pt x="2549" y="5038"/>
                  </a:lnTo>
                  <a:lnTo>
                    <a:pt x="2587" y="5077"/>
                  </a:lnTo>
                  <a:lnTo>
                    <a:pt x="2607" y="5096"/>
                  </a:lnTo>
                  <a:lnTo>
                    <a:pt x="2664" y="5096"/>
                  </a:lnTo>
                  <a:lnTo>
                    <a:pt x="2703" y="5058"/>
                  </a:lnTo>
                  <a:lnTo>
                    <a:pt x="2684" y="5000"/>
                  </a:lnTo>
                  <a:lnTo>
                    <a:pt x="2645" y="4942"/>
                  </a:lnTo>
                  <a:lnTo>
                    <a:pt x="2240" y="4363"/>
                  </a:lnTo>
                  <a:lnTo>
                    <a:pt x="1873" y="3765"/>
                  </a:lnTo>
                  <a:lnTo>
                    <a:pt x="1506" y="3166"/>
                  </a:lnTo>
                  <a:lnTo>
                    <a:pt x="1178" y="2568"/>
                  </a:lnTo>
                  <a:lnTo>
                    <a:pt x="869" y="1931"/>
                  </a:lnTo>
                  <a:lnTo>
                    <a:pt x="580" y="1294"/>
                  </a:lnTo>
                  <a:lnTo>
                    <a:pt x="329" y="657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19" name="Google Shape;2719;p31"/>
          <p:cNvSpPr/>
          <p:nvPr/>
        </p:nvSpPr>
        <p:spPr>
          <a:xfrm rot="10357306" flipH="1">
            <a:off x="3991569" y="4628486"/>
            <a:ext cx="3241721" cy="933950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0" name="Google Shape;2720;p31"/>
          <p:cNvSpPr/>
          <p:nvPr/>
        </p:nvSpPr>
        <p:spPr>
          <a:xfrm>
            <a:off x="1729950" y="-269200"/>
            <a:ext cx="2807016" cy="808710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21" name="Google Shape;2721;p31"/>
          <p:cNvGrpSpPr/>
          <p:nvPr/>
        </p:nvGrpSpPr>
        <p:grpSpPr>
          <a:xfrm>
            <a:off x="4030071" y="121038"/>
            <a:ext cx="1083859" cy="386437"/>
            <a:chOff x="4030071" y="192575"/>
            <a:chExt cx="1083859" cy="386437"/>
          </a:xfrm>
        </p:grpSpPr>
        <p:sp>
          <p:nvSpPr>
            <p:cNvPr id="2722" name="Google Shape;2722;p31"/>
            <p:cNvSpPr/>
            <p:nvPr/>
          </p:nvSpPr>
          <p:spPr>
            <a:xfrm>
              <a:off x="4030071" y="241924"/>
              <a:ext cx="478753" cy="337088"/>
            </a:xfrm>
            <a:custGeom>
              <a:avLst/>
              <a:gdLst/>
              <a:ahLst/>
              <a:cxnLst/>
              <a:rect l="l" t="t" r="r" b="b"/>
              <a:pathLst>
                <a:path w="35035" h="24668" extrusionOk="0">
                  <a:moveTo>
                    <a:pt x="23392" y="1"/>
                  </a:moveTo>
                  <a:lnTo>
                    <a:pt x="22818" y="22"/>
                  </a:lnTo>
                  <a:lnTo>
                    <a:pt x="22266" y="65"/>
                  </a:lnTo>
                  <a:lnTo>
                    <a:pt x="21713" y="128"/>
                  </a:lnTo>
                  <a:lnTo>
                    <a:pt x="21182" y="235"/>
                  </a:lnTo>
                  <a:lnTo>
                    <a:pt x="20672" y="383"/>
                  </a:lnTo>
                  <a:lnTo>
                    <a:pt x="20439" y="489"/>
                  </a:lnTo>
                  <a:lnTo>
                    <a:pt x="20205" y="574"/>
                  </a:lnTo>
                  <a:lnTo>
                    <a:pt x="19992" y="702"/>
                  </a:lnTo>
                  <a:lnTo>
                    <a:pt x="19759" y="808"/>
                  </a:lnTo>
                  <a:lnTo>
                    <a:pt x="19568" y="957"/>
                  </a:lnTo>
                  <a:lnTo>
                    <a:pt x="19376" y="1106"/>
                  </a:lnTo>
                  <a:lnTo>
                    <a:pt x="19185" y="1276"/>
                  </a:lnTo>
                  <a:lnTo>
                    <a:pt x="19015" y="1446"/>
                  </a:lnTo>
                  <a:lnTo>
                    <a:pt x="19334" y="1658"/>
                  </a:lnTo>
                  <a:lnTo>
                    <a:pt x="19759" y="1955"/>
                  </a:lnTo>
                  <a:lnTo>
                    <a:pt x="20184" y="2253"/>
                  </a:lnTo>
                  <a:lnTo>
                    <a:pt x="20524" y="2444"/>
                  </a:lnTo>
                  <a:lnTo>
                    <a:pt x="19206" y="2890"/>
                  </a:lnTo>
                  <a:lnTo>
                    <a:pt x="17910" y="3358"/>
                  </a:lnTo>
                  <a:lnTo>
                    <a:pt x="17252" y="3613"/>
                  </a:lnTo>
                  <a:lnTo>
                    <a:pt x="16614" y="3889"/>
                  </a:lnTo>
                  <a:lnTo>
                    <a:pt x="15998" y="4186"/>
                  </a:lnTo>
                  <a:lnTo>
                    <a:pt x="15361" y="4484"/>
                  </a:lnTo>
                  <a:lnTo>
                    <a:pt x="14745" y="4781"/>
                  </a:lnTo>
                  <a:lnTo>
                    <a:pt x="14150" y="5121"/>
                  </a:lnTo>
                  <a:lnTo>
                    <a:pt x="13555" y="5461"/>
                  </a:lnTo>
                  <a:lnTo>
                    <a:pt x="12960" y="5822"/>
                  </a:lnTo>
                  <a:lnTo>
                    <a:pt x="12386" y="6205"/>
                  </a:lnTo>
                  <a:lnTo>
                    <a:pt x="11834" y="6608"/>
                  </a:lnTo>
                  <a:lnTo>
                    <a:pt x="11282" y="7033"/>
                  </a:lnTo>
                  <a:lnTo>
                    <a:pt x="10750" y="7458"/>
                  </a:lnTo>
                  <a:lnTo>
                    <a:pt x="11197" y="7586"/>
                  </a:lnTo>
                  <a:lnTo>
                    <a:pt x="11600" y="7713"/>
                  </a:lnTo>
                  <a:lnTo>
                    <a:pt x="11961" y="7883"/>
                  </a:lnTo>
                  <a:lnTo>
                    <a:pt x="12365" y="8117"/>
                  </a:lnTo>
                  <a:lnTo>
                    <a:pt x="11707" y="8414"/>
                  </a:lnTo>
                  <a:lnTo>
                    <a:pt x="11090" y="8712"/>
                  </a:lnTo>
                  <a:lnTo>
                    <a:pt x="10496" y="9052"/>
                  </a:lnTo>
                  <a:lnTo>
                    <a:pt x="9964" y="9392"/>
                  </a:lnTo>
                  <a:lnTo>
                    <a:pt x="9433" y="9753"/>
                  </a:lnTo>
                  <a:lnTo>
                    <a:pt x="8945" y="10135"/>
                  </a:lnTo>
                  <a:lnTo>
                    <a:pt x="8477" y="10518"/>
                  </a:lnTo>
                  <a:lnTo>
                    <a:pt x="8010" y="10921"/>
                  </a:lnTo>
                  <a:lnTo>
                    <a:pt x="7117" y="11771"/>
                  </a:lnTo>
                  <a:lnTo>
                    <a:pt x="6183" y="12642"/>
                  </a:lnTo>
                  <a:lnTo>
                    <a:pt x="5694" y="13088"/>
                  </a:lnTo>
                  <a:lnTo>
                    <a:pt x="5184" y="13535"/>
                  </a:lnTo>
                  <a:lnTo>
                    <a:pt x="4632" y="13981"/>
                  </a:lnTo>
                  <a:lnTo>
                    <a:pt x="4058" y="14448"/>
                  </a:lnTo>
                  <a:lnTo>
                    <a:pt x="4653" y="14724"/>
                  </a:lnTo>
                  <a:lnTo>
                    <a:pt x="4972" y="14873"/>
                  </a:lnTo>
                  <a:lnTo>
                    <a:pt x="5227" y="14979"/>
                  </a:lnTo>
                  <a:lnTo>
                    <a:pt x="5609" y="15149"/>
                  </a:lnTo>
                  <a:lnTo>
                    <a:pt x="5142" y="15574"/>
                  </a:lnTo>
                  <a:lnTo>
                    <a:pt x="4717" y="16020"/>
                  </a:lnTo>
                  <a:lnTo>
                    <a:pt x="4292" y="16488"/>
                  </a:lnTo>
                  <a:lnTo>
                    <a:pt x="3909" y="16955"/>
                  </a:lnTo>
                  <a:lnTo>
                    <a:pt x="3527" y="17444"/>
                  </a:lnTo>
                  <a:lnTo>
                    <a:pt x="3144" y="17954"/>
                  </a:lnTo>
                  <a:lnTo>
                    <a:pt x="2804" y="18464"/>
                  </a:lnTo>
                  <a:lnTo>
                    <a:pt x="2465" y="18974"/>
                  </a:lnTo>
                  <a:lnTo>
                    <a:pt x="1806" y="20036"/>
                  </a:lnTo>
                  <a:lnTo>
                    <a:pt x="1190" y="21141"/>
                  </a:lnTo>
                  <a:lnTo>
                    <a:pt x="595" y="22245"/>
                  </a:lnTo>
                  <a:lnTo>
                    <a:pt x="0" y="23350"/>
                  </a:lnTo>
                  <a:lnTo>
                    <a:pt x="701" y="23541"/>
                  </a:lnTo>
                  <a:lnTo>
                    <a:pt x="1381" y="23711"/>
                  </a:lnTo>
                  <a:lnTo>
                    <a:pt x="2082" y="23860"/>
                  </a:lnTo>
                  <a:lnTo>
                    <a:pt x="2804" y="23988"/>
                  </a:lnTo>
                  <a:lnTo>
                    <a:pt x="3506" y="24073"/>
                  </a:lnTo>
                  <a:lnTo>
                    <a:pt x="4207" y="24136"/>
                  </a:lnTo>
                  <a:lnTo>
                    <a:pt x="4929" y="24179"/>
                  </a:lnTo>
                  <a:lnTo>
                    <a:pt x="5651" y="24200"/>
                  </a:lnTo>
                  <a:lnTo>
                    <a:pt x="6353" y="24179"/>
                  </a:lnTo>
                  <a:lnTo>
                    <a:pt x="7075" y="24136"/>
                  </a:lnTo>
                  <a:lnTo>
                    <a:pt x="7776" y="24073"/>
                  </a:lnTo>
                  <a:lnTo>
                    <a:pt x="8498" y="23966"/>
                  </a:lnTo>
                  <a:lnTo>
                    <a:pt x="9200" y="23860"/>
                  </a:lnTo>
                  <a:lnTo>
                    <a:pt x="9901" y="23711"/>
                  </a:lnTo>
                  <a:lnTo>
                    <a:pt x="10602" y="23541"/>
                  </a:lnTo>
                  <a:lnTo>
                    <a:pt x="11282" y="23329"/>
                  </a:lnTo>
                  <a:lnTo>
                    <a:pt x="10517" y="24668"/>
                  </a:lnTo>
                  <a:lnTo>
                    <a:pt x="11175" y="24583"/>
                  </a:lnTo>
                  <a:lnTo>
                    <a:pt x="11855" y="24498"/>
                  </a:lnTo>
                  <a:lnTo>
                    <a:pt x="12514" y="24391"/>
                  </a:lnTo>
                  <a:lnTo>
                    <a:pt x="13173" y="24264"/>
                  </a:lnTo>
                  <a:lnTo>
                    <a:pt x="13831" y="24115"/>
                  </a:lnTo>
                  <a:lnTo>
                    <a:pt x="14490" y="23966"/>
                  </a:lnTo>
                  <a:lnTo>
                    <a:pt x="15127" y="23796"/>
                  </a:lnTo>
                  <a:lnTo>
                    <a:pt x="15786" y="23605"/>
                  </a:lnTo>
                  <a:lnTo>
                    <a:pt x="16423" y="23393"/>
                  </a:lnTo>
                  <a:lnTo>
                    <a:pt x="17061" y="23180"/>
                  </a:lnTo>
                  <a:lnTo>
                    <a:pt x="17698" y="22925"/>
                  </a:lnTo>
                  <a:lnTo>
                    <a:pt x="18314" y="22670"/>
                  </a:lnTo>
                  <a:lnTo>
                    <a:pt x="18930" y="22415"/>
                  </a:lnTo>
                  <a:lnTo>
                    <a:pt x="19546" y="22118"/>
                  </a:lnTo>
                  <a:lnTo>
                    <a:pt x="20141" y="21821"/>
                  </a:lnTo>
                  <a:lnTo>
                    <a:pt x="20736" y="21502"/>
                  </a:lnTo>
                  <a:lnTo>
                    <a:pt x="20736" y="21502"/>
                  </a:lnTo>
                  <a:lnTo>
                    <a:pt x="20566" y="21884"/>
                  </a:lnTo>
                  <a:lnTo>
                    <a:pt x="20439" y="22309"/>
                  </a:lnTo>
                  <a:lnTo>
                    <a:pt x="20354" y="22713"/>
                  </a:lnTo>
                  <a:lnTo>
                    <a:pt x="20311" y="23138"/>
                  </a:lnTo>
                  <a:lnTo>
                    <a:pt x="21012" y="22734"/>
                  </a:lnTo>
                  <a:lnTo>
                    <a:pt x="21692" y="22309"/>
                  </a:lnTo>
                  <a:lnTo>
                    <a:pt x="22351" y="21863"/>
                  </a:lnTo>
                  <a:lnTo>
                    <a:pt x="23009" y="21417"/>
                  </a:lnTo>
                  <a:lnTo>
                    <a:pt x="23668" y="20928"/>
                  </a:lnTo>
                  <a:lnTo>
                    <a:pt x="24305" y="20440"/>
                  </a:lnTo>
                  <a:lnTo>
                    <a:pt x="24922" y="19951"/>
                  </a:lnTo>
                  <a:lnTo>
                    <a:pt x="25538" y="19420"/>
                  </a:lnTo>
                  <a:lnTo>
                    <a:pt x="26133" y="18889"/>
                  </a:lnTo>
                  <a:lnTo>
                    <a:pt x="26727" y="18357"/>
                  </a:lnTo>
                  <a:lnTo>
                    <a:pt x="27301" y="17784"/>
                  </a:lnTo>
                  <a:lnTo>
                    <a:pt x="27854" y="17210"/>
                  </a:lnTo>
                  <a:lnTo>
                    <a:pt x="28406" y="16637"/>
                  </a:lnTo>
                  <a:lnTo>
                    <a:pt x="28937" y="16042"/>
                  </a:lnTo>
                  <a:lnTo>
                    <a:pt x="29447" y="15425"/>
                  </a:lnTo>
                  <a:lnTo>
                    <a:pt x="29957" y="14809"/>
                  </a:lnTo>
                  <a:lnTo>
                    <a:pt x="29893" y="15064"/>
                  </a:lnTo>
                  <a:lnTo>
                    <a:pt x="29851" y="15362"/>
                  </a:lnTo>
                  <a:lnTo>
                    <a:pt x="29829" y="15638"/>
                  </a:lnTo>
                  <a:lnTo>
                    <a:pt x="29829" y="15914"/>
                  </a:lnTo>
                  <a:lnTo>
                    <a:pt x="29872" y="16190"/>
                  </a:lnTo>
                  <a:lnTo>
                    <a:pt x="29914" y="16467"/>
                  </a:lnTo>
                  <a:lnTo>
                    <a:pt x="29999" y="16743"/>
                  </a:lnTo>
                  <a:lnTo>
                    <a:pt x="30106" y="16998"/>
                  </a:lnTo>
                  <a:lnTo>
                    <a:pt x="30531" y="16403"/>
                  </a:lnTo>
                  <a:lnTo>
                    <a:pt x="30955" y="15787"/>
                  </a:lnTo>
                  <a:lnTo>
                    <a:pt x="31338" y="15171"/>
                  </a:lnTo>
                  <a:lnTo>
                    <a:pt x="31720" y="14533"/>
                  </a:lnTo>
                  <a:lnTo>
                    <a:pt x="32060" y="13875"/>
                  </a:lnTo>
                  <a:lnTo>
                    <a:pt x="32400" y="13216"/>
                  </a:lnTo>
                  <a:lnTo>
                    <a:pt x="32698" y="12536"/>
                  </a:lnTo>
                  <a:lnTo>
                    <a:pt x="32974" y="11856"/>
                  </a:lnTo>
                  <a:lnTo>
                    <a:pt x="33229" y="11155"/>
                  </a:lnTo>
                  <a:lnTo>
                    <a:pt x="33462" y="10454"/>
                  </a:lnTo>
                  <a:lnTo>
                    <a:pt x="33654" y="9732"/>
                  </a:lnTo>
                  <a:lnTo>
                    <a:pt x="33845" y="9030"/>
                  </a:lnTo>
                  <a:lnTo>
                    <a:pt x="33994" y="8287"/>
                  </a:lnTo>
                  <a:lnTo>
                    <a:pt x="34121" y="7564"/>
                  </a:lnTo>
                  <a:lnTo>
                    <a:pt x="34227" y="6842"/>
                  </a:lnTo>
                  <a:lnTo>
                    <a:pt x="34291" y="6098"/>
                  </a:lnTo>
                  <a:lnTo>
                    <a:pt x="34334" y="5695"/>
                  </a:lnTo>
                  <a:lnTo>
                    <a:pt x="34440" y="5057"/>
                  </a:lnTo>
                  <a:lnTo>
                    <a:pt x="34695" y="3464"/>
                  </a:lnTo>
                  <a:lnTo>
                    <a:pt x="35035" y="1361"/>
                  </a:lnTo>
                  <a:lnTo>
                    <a:pt x="34546" y="1403"/>
                  </a:lnTo>
                  <a:lnTo>
                    <a:pt x="34057" y="1424"/>
                  </a:lnTo>
                  <a:lnTo>
                    <a:pt x="33569" y="1403"/>
                  </a:lnTo>
                  <a:lnTo>
                    <a:pt x="33080" y="1382"/>
                  </a:lnTo>
                  <a:lnTo>
                    <a:pt x="32591" y="1339"/>
                  </a:lnTo>
                  <a:lnTo>
                    <a:pt x="32103" y="1276"/>
                  </a:lnTo>
                  <a:lnTo>
                    <a:pt x="31147" y="1106"/>
                  </a:lnTo>
                  <a:lnTo>
                    <a:pt x="30169" y="914"/>
                  </a:lnTo>
                  <a:lnTo>
                    <a:pt x="29192" y="723"/>
                  </a:lnTo>
                  <a:lnTo>
                    <a:pt x="28236" y="532"/>
                  </a:lnTo>
                  <a:lnTo>
                    <a:pt x="27259" y="362"/>
                  </a:lnTo>
                  <a:lnTo>
                    <a:pt x="26218" y="192"/>
                  </a:lnTo>
                  <a:lnTo>
                    <a:pt x="25113" y="86"/>
                  </a:lnTo>
                  <a:lnTo>
                    <a:pt x="24539" y="22"/>
                  </a:lnTo>
                  <a:lnTo>
                    <a:pt x="23965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6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31"/>
            <p:cNvSpPr/>
            <p:nvPr/>
          </p:nvSpPr>
          <p:spPr>
            <a:xfrm>
              <a:off x="4104976" y="279970"/>
              <a:ext cx="384109" cy="230529"/>
            </a:xfrm>
            <a:custGeom>
              <a:avLst/>
              <a:gdLst/>
              <a:ahLst/>
              <a:cxnLst/>
              <a:rect l="l" t="t" r="r" b="b"/>
              <a:pathLst>
                <a:path w="28109" h="16870" extrusionOk="0">
                  <a:moveTo>
                    <a:pt x="28109" y="0"/>
                  </a:moveTo>
                  <a:lnTo>
                    <a:pt x="28003" y="43"/>
                  </a:lnTo>
                  <a:lnTo>
                    <a:pt x="27684" y="149"/>
                  </a:lnTo>
                  <a:lnTo>
                    <a:pt x="27472" y="255"/>
                  </a:lnTo>
                  <a:lnTo>
                    <a:pt x="27217" y="382"/>
                  </a:lnTo>
                  <a:lnTo>
                    <a:pt x="26919" y="552"/>
                  </a:lnTo>
                  <a:lnTo>
                    <a:pt x="26600" y="744"/>
                  </a:lnTo>
                  <a:lnTo>
                    <a:pt x="26239" y="999"/>
                  </a:lnTo>
                  <a:lnTo>
                    <a:pt x="25878" y="1317"/>
                  </a:lnTo>
                  <a:lnTo>
                    <a:pt x="25496" y="1657"/>
                  </a:lnTo>
                  <a:lnTo>
                    <a:pt x="25071" y="2082"/>
                  </a:lnTo>
                  <a:lnTo>
                    <a:pt x="24667" y="2571"/>
                  </a:lnTo>
                  <a:lnTo>
                    <a:pt x="24242" y="3102"/>
                  </a:lnTo>
                  <a:lnTo>
                    <a:pt x="23817" y="3718"/>
                  </a:lnTo>
                  <a:lnTo>
                    <a:pt x="23392" y="4419"/>
                  </a:lnTo>
                  <a:lnTo>
                    <a:pt x="23116" y="4865"/>
                  </a:lnTo>
                  <a:lnTo>
                    <a:pt x="22819" y="5290"/>
                  </a:lnTo>
                  <a:lnTo>
                    <a:pt x="22521" y="5715"/>
                  </a:lnTo>
                  <a:lnTo>
                    <a:pt x="22203" y="6140"/>
                  </a:lnTo>
                  <a:lnTo>
                    <a:pt x="21863" y="6544"/>
                  </a:lnTo>
                  <a:lnTo>
                    <a:pt x="21501" y="6948"/>
                  </a:lnTo>
                  <a:lnTo>
                    <a:pt x="21140" y="7330"/>
                  </a:lnTo>
                  <a:lnTo>
                    <a:pt x="20779" y="7712"/>
                  </a:lnTo>
                  <a:lnTo>
                    <a:pt x="20375" y="8074"/>
                  </a:lnTo>
                  <a:lnTo>
                    <a:pt x="19972" y="8435"/>
                  </a:lnTo>
                  <a:lnTo>
                    <a:pt x="19568" y="8796"/>
                  </a:lnTo>
                  <a:lnTo>
                    <a:pt x="19143" y="9136"/>
                  </a:lnTo>
                  <a:lnTo>
                    <a:pt x="18272" y="9795"/>
                  </a:lnTo>
                  <a:lnTo>
                    <a:pt x="17358" y="10411"/>
                  </a:lnTo>
                  <a:lnTo>
                    <a:pt x="16445" y="11006"/>
                  </a:lnTo>
                  <a:lnTo>
                    <a:pt x="15489" y="11558"/>
                  </a:lnTo>
                  <a:lnTo>
                    <a:pt x="14511" y="12089"/>
                  </a:lnTo>
                  <a:lnTo>
                    <a:pt x="13534" y="12578"/>
                  </a:lnTo>
                  <a:lnTo>
                    <a:pt x="12536" y="13024"/>
                  </a:lnTo>
                  <a:lnTo>
                    <a:pt x="11558" y="13470"/>
                  </a:lnTo>
                  <a:lnTo>
                    <a:pt x="10560" y="13874"/>
                  </a:lnTo>
                  <a:lnTo>
                    <a:pt x="9604" y="14235"/>
                  </a:lnTo>
                  <a:lnTo>
                    <a:pt x="8648" y="14575"/>
                  </a:lnTo>
                  <a:lnTo>
                    <a:pt x="7713" y="14894"/>
                  </a:lnTo>
                  <a:lnTo>
                    <a:pt x="6799" y="15191"/>
                  </a:lnTo>
                  <a:lnTo>
                    <a:pt x="5928" y="15446"/>
                  </a:lnTo>
                  <a:lnTo>
                    <a:pt x="4313" y="15913"/>
                  </a:lnTo>
                  <a:lnTo>
                    <a:pt x="2869" y="16275"/>
                  </a:lnTo>
                  <a:lnTo>
                    <a:pt x="1679" y="16530"/>
                  </a:lnTo>
                  <a:lnTo>
                    <a:pt x="787" y="16721"/>
                  </a:lnTo>
                  <a:lnTo>
                    <a:pt x="0" y="16869"/>
                  </a:lnTo>
                  <a:lnTo>
                    <a:pt x="0" y="16869"/>
                  </a:lnTo>
                  <a:lnTo>
                    <a:pt x="1169" y="16827"/>
                  </a:lnTo>
                  <a:lnTo>
                    <a:pt x="2316" y="16763"/>
                  </a:lnTo>
                  <a:lnTo>
                    <a:pt x="3442" y="16636"/>
                  </a:lnTo>
                  <a:lnTo>
                    <a:pt x="4568" y="16466"/>
                  </a:lnTo>
                  <a:lnTo>
                    <a:pt x="5673" y="16275"/>
                  </a:lnTo>
                  <a:lnTo>
                    <a:pt x="6757" y="16041"/>
                  </a:lnTo>
                  <a:lnTo>
                    <a:pt x="7819" y="15765"/>
                  </a:lnTo>
                  <a:lnTo>
                    <a:pt x="8860" y="15467"/>
                  </a:lnTo>
                  <a:lnTo>
                    <a:pt x="9880" y="15149"/>
                  </a:lnTo>
                  <a:lnTo>
                    <a:pt x="10878" y="14787"/>
                  </a:lnTo>
                  <a:lnTo>
                    <a:pt x="11856" y="14405"/>
                  </a:lnTo>
                  <a:lnTo>
                    <a:pt x="12812" y="14001"/>
                  </a:lnTo>
                  <a:lnTo>
                    <a:pt x="13725" y="13576"/>
                  </a:lnTo>
                  <a:lnTo>
                    <a:pt x="14618" y="13130"/>
                  </a:lnTo>
                  <a:lnTo>
                    <a:pt x="15489" y="12663"/>
                  </a:lnTo>
                  <a:lnTo>
                    <a:pt x="16317" y="12195"/>
                  </a:lnTo>
                  <a:lnTo>
                    <a:pt x="17125" y="11707"/>
                  </a:lnTo>
                  <a:lnTo>
                    <a:pt x="17890" y="11218"/>
                  </a:lnTo>
                  <a:lnTo>
                    <a:pt x="18633" y="10708"/>
                  </a:lnTo>
                  <a:lnTo>
                    <a:pt x="19334" y="10198"/>
                  </a:lnTo>
                  <a:lnTo>
                    <a:pt x="19993" y="9710"/>
                  </a:lnTo>
                  <a:lnTo>
                    <a:pt x="20609" y="9200"/>
                  </a:lnTo>
                  <a:lnTo>
                    <a:pt x="21204" y="8690"/>
                  </a:lnTo>
                  <a:lnTo>
                    <a:pt x="21735" y="8201"/>
                  </a:lnTo>
                  <a:lnTo>
                    <a:pt x="22245" y="7712"/>
                  </a:lnTo>
                  <a:lnTo>
                    <a:pt x="22691" y="7224"/>
                  </a:lnTo>
                  <a:lnTo>
                    <a:pt x="23116" y="6756"/>
                  </a:lnTo>
                  <a:lnTo>
                    <a:pt x="23477" y="6289"/>
                  </a:lnTo>
                  <a:lnTo>
                    <a:pt x="23796" y="5843"/>
                  </a:lnTo>
                  <a:lnTo>
                    <a:pt x="24072" y="5439"/>
                  </a:lnTo>
                  <a:lnTo>
                    <a:pt x="24285" y="5035"/>
                  </a:lnTo>
                  <a:lnTo>
                    <a:pt x="24455" y="4653"/>
                  </a:lnTo>
                  <a:lnTo>
                    <a:pt x="24752" y="3952"/>
                  </a:lnTo>
                  <a:lnTo>
                    <a:pt x="25050" y="3336"/>
                  </a:lnTo>
                  <a:lnTo>
                    <a:pt x="25347" y="2783"/>
                  </a:lnTo>
                  <a:lnTo>
                    <a:pt x="25666" y="2273"/>
                  </a:lnTo>
                  <a:lnTo>
                    <a:pt x="25963" y="1848"/>
                  </a:lnTo>
                  <a:lnTo>
                    <a:pt x="26282" y="1466"/>
                  </a:lnTo>
                  <a:lnTo>
                    <a:pt x="26558" y="1147"/>
                  </a:lnTo>
                  <a:lnTo>
                    <a:pt x="26855" y="871"/>
                  </a:lnTo>
                  <a:lnTo>
                    <a:pt x="27110" y="637"/>
                  </a:lnTo>
                  <a:lnTo>
                    <a:pt x="27344" y="446"/>
                  </a:lnTo>
                  <a:lnTo>
                    <a:pt x="27557" y="298"/>
                  </a:lnTo>
                  <a:lnTo>
                    <a:pt x="27748" y="191"/>
                  </a:lnTo>
                  <a:lnTo>
                    <a:pt x="28024" y="43"/>
                  </a:lnTo>
                  <a:lnTo>
                    <a:pt x="2810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31"/>
            <p:cNvSpPr/>
            <p:nvPr/>
          </p:nvSpPr>
          <p:spPr>
            <a:xfrm>
              <a:off x="4303576" y="342684"/>
              <a:ext cx="112668" cy="25267"/>
            </a:xfrm>
            <a:custGeom>
              <a:avLst/>
              <a:gdLst/>
              <a:ahLst/>
              <a:cxnLst/>
              <a:rect l="l" t="t" r="r" b="b"/>
              <a:pathLst>
                <a:path w="8245" h="1849" extrusionOk="0">
                  <a:moveTo>
                    <a:pt x="2911" y="0"/>
                  </a:moveTo>
                  <a:lnTo>
                    <a:pt x="2317" y="43"/>
                  </a:lnTo>
                  <a:lnTo>
                    <a:pt x="1807" y="85"/>
                  </a:lnTo>
                  <a:lnTo>
                    <a:pt x="1360" y="149"/>
                  </a:lnTo>
                  <a:lnTo>
                    <a:pt x="978" y="234"/>
                  </a:lnTo>
                  <a:lnTo>
                    <a:pt x="681" y="319"/>
                  </a:lnTo>
                  <a:lnTo>
                    <a:pt x="426" y="404"/>
                  </a:lnTo>
                  <a:lnTo>
                    <a:pt x="234" y="489"/>
                  </a:lnTo>
                  <a:lnTo>
                    <a:pt x="107" y="553"/>
                  </a:lnTo>
                  <a:lnTo>
                    <a:pt x="1" y="616"/>
                  </a:lnTo>
                  <a:lnTo>
                    <a:pt x="298" y="553"/>
                  </a:lnTo>
                  <a:lnTo>
                    <a:pt x="617" y="510"/>
                  </a:lnTo>
                  <a:lnTo>
                    <a:pt x="936" y="489"/>
                  </a:lnTo>
                  <a:lnTo>
                    <a:pt x="1254" y="468"/>
                  </a:lnTo>
                  <a:lnTo>
                    <a:pt x="1913" y="468"/>
                  </a:lnTo>
                  <a:lnTo>
                    <a:pt x="2571" y="510"/>
                  </a:lnTo>
                  <a:lnTo>
                    <a:pt x="3230" y="595"/>
                  </a:lnTo>
                  <a:lnTo>
                    <a:pt x="3910" y="701"/>
                  </a:lnTo>
                  <a:lnTo>
                    <a:pt x="4547" y="829"/>
                  </a:lnTo>
                  <a:lnTo>
                    <a:pt x="5164" y="978"/>
                  </a:lnTo>
                  <a:lnTo>
                    <a:pt x="5737" y="1126"/>
                  </a:lnTo>
                  <a:lnTo>
                    <a:pt x="6268" y="1275"/>
                  </a:lnTo>
                  <a:lnTo>
                    <a:pt x="7161" y="1572"/>
                  </a:lnTo>
                  <a:lnTo>
                    <a:pt x="7756" y="1764"/>
                  </a:lnTo>
                  <a:lnTo>
                    <a:pt x="7968" y="1849"/>
                  </a:lnTo>
                  <a:lnTo>
                    <a:pt x="8244" y="765"/>
                  </a:lnTo>
                  <a:lnTo>
                    <a:pt x="7139" y="489"/>
                  </a:lnTo>
                  <a:lnTo>
                    <a:pt x="6120" y="298"/>
                  </a:lnTo>
                  <a:lnTo>
                    <a:pt x="5185" y="149"/>
                  </a:lnTo>
                  <a:lnTo>
                    <a:pt x="4356" y="64"/>
                  </a:lnTo>
                  <a:lnTo>
                    <a:pt x="3591" y="21"/>
                  </a:lnTo>
                  <a:lnTo>
                    <a:pt x="2911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31"/>
            <p:cNvSpPr/>
            <p:nvPr/>
          </p:nvSpPr>
          <p:spPr>
            <a:xfrm>
              <a:off x="4358159" y="380717"/>
              <a:ext cx="49959" cy="104537"/>
            </a:xfrm>
            <a:custGeom>
              <a:avLst/>
              <a:gdLst/>
              <a:ahLst/>
              <a:cxnLst/>
              <a:rect l="l" t="t" r="r" b="b"/>
              <a:pathLst>
                <a:path w="3656" h="7650" extrusionOk="0">
                  <a:moveTo>
                    <a:pt x="2550" y="0"/>
                  </a:moveTo>
                  <a:lnTo>
                    <a:pt x="2529" y="234"/>
                  </a:lnTo>
                  <a:lnTo>
                    <a:pt x="2444" y="850"/>
                  </a:lnTo>
                  <a:lnTo>
                    <a:pt x="2296" y="1764"/>
                  </a:lnTo>
                  <a:lnTo>
                    <a:pt x="2168" y="2316"/>
                  </a:lnTo>
                  <a:lnTo>
                    <a:pt x="2041" y="2890"/>
                  </a:lnTo>
                  <a:lnTo>
                    <a:pt x="1892" y="3506"/>
                  </a:lnTo>
                  <a:lnTo>
                    <a:pt x="1701" y="4143"/>
                  </a:lnTo>
                  <a:lnTo>
                    <a:pt x="1509" y="4781"/>
                  </a:lnTo>
                  <a:lnTo>
                    <a:pt x="1254" y="5418"/>
                  </a:lnTo>
                  <a:lnTo>
                    <a:pt x="1000" y="6013"/>
                  </a:lnTo>
                  <a:lnTo>
                    <a:pt x="702" y="6608"/>
                  </a:lnTo>
                  <a:lnTo>
                    <a:pt x="532" y="6884"/>
                  </a:lnTo>
                  <a:lnTo>
                    <a:pt x="362" y="7139"/>
                  </a:lnTo>
                  <a:lnTo>
                    <a:pt x="192" y="7394"/>
                  </a:lnTo>
                  <a:lnTo>
                    <a:pt x="1" y="7649"/>
                  </a:lnTo>
                  <a:lnTo>
                    <a:pt x="86" y="7585"/>
                  </a:lnTo>
                  <a:lnTo>
                    <a:pt x="213" y="7500"/>
                  </a:lnTo>
                  <a:lnTo>
                    <a:pt x="362" y="7373"/>
                  </a:lnTo>
                  <a:lnTo>
                    <a:pt x="553" y="7182"/>
                  </a:lnTo>
                  <a:lnTo>
                    <a:pt x="787" y="6948"/>
                  </a:lnTo>
                  <a:lnTo>
                    <a:pt x="1021" y="6650"/>
                  </a:lnTo>
                  <a:lnTo>
                    <a:pt x="1297" y="6289"/>
                  </a:lnTo>
                  <a:lnTo>
                    <a:pt x="1573" y="5843"/>
                  </a:lnTo>
                  <a:lnTo>
                    <a:pt x="1871" y="5333"/>
                  </a:lnTo>
                  <a:lnTo>
                    <a:pt x="2168" y="4738"/>
                  </a:lnTo>
                  <a:lnTo>
                    <a:pt x="2487" y="4037"/>
                  </a:lnTo>
                  <a:lnTo>
                    <a:pt x="2784" y="3251"/>
                  </a:lnTo>
                  <a:lnTo>
                    <a:pt x="3082" y="2359"/>
                  </a:lnTo>
                  <a:lnTo>
                    <a:pt x="3379" y="1360"/>
                  </a:lnTo>
                  <a:lnTo>
                    <a:pt x="3655" y="255"/>
                  </a:lnTo>
                  <a:lnTo>
                    <a:pt x="255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31"/>
            <p:cNvSpPr/>
            <p:nvPr/>
          </p:nvSpPr>
          <p:spPr>
            <a:xfrm>
              <a:off x="4255675" y="436175"/>
              <a:ext cx="76073" cy="90599"/>
            </a:xfrm>
            <a:custGeom>
              <a:avLst/>
              <a:gdLst/>
              <a:ahLst/>
              <a:cxnLst/>
              <a:rect l="l" t="t" r="r" b="b"/>
              <a:pathLst>
                <a:path w="5567" h="6630" extrusionOk="0">
                  <a:moveTo>
                    <a:pt x="4589" y="0"/>
                  </a:moveTo>
                  <a:lnTo>
                    <a:pt x="4504" y="213"/>
                  </a:lnTo>
                  <a:lnTo>
                    <a:pt x="4249" y="787"/>
                  </a:lnTo>
                  <a:lnTo>
                    <a:pt x="3846" y="1615"/>
                  </a:lnTo>
                  <a:lnTo>
                    <a:pt x="3569" y="2104"/>
                  </a:lnTo>
                  <a:lnTo>
                    <a:pt x="3293" y="2635"/>
                  </a:lnTo>
                  <a:lnTo>
                    <a:pt x="2975" y="3187"/>
                  </a:lnTo>
                  <a:lnTo>
                    <a:pt x="2613" y="3740"/>
                  </a:lnTo>
                  <a:lnTo>
                    <a:pt x="2252" y="4292"/>
                  </a:lnTo>
                  <a:lnTo>
                    <a:pt x="1849" y="4823"/>
                  </a:lnTo>
                  <a:lnTo>
                    <a:pt x="1424" y="5354"/>
                  </a:lnTo>
                  <a:lnTo>
                    <a:pt x="977" y="5822"/>
                  </a:lnTo>
                  <a:lnTo>
                    <a:pt x="744" y="6056"/>
                  </a:lnTo>
                  <a:lnTo>
                    <a:pt x="489" y="6247"/>
                  </a:lnTo>
                  <a:lnTo>
                    <a:pt x="255" y="6459"/>
                  </a:lnTo>
                  <a:lnTo>
                    <a:pt x="0" y="6629"/>
                  </a:lnTo>
                  <a:lnTo>
                    <a:pt x="0" y="6629"/>
                  </a:lnTo>
                  <a:lnTo>
                    <a:pt x="128" y="6587"/>
                  </a:lnTo>
                  <a:lnTo>
                    <a:pt x="255" y="6544"/>
                  </a:lnTo>
                  <a:lnTo>
                    <a:pt x="446" y="6459"/>
                  </a:lnTo>
                  <a:lnTo>
                    <a:pt x="680" y="6353"/>
                  </a:lnTo>
                  <a:lnTo>
                    <a:pt x="956" y="6183"/>
                  </a:lnTo>
                  <a:lnTo>
                    <a:pt x="1275" y="5971"/>
                  </a:lnTo>
                  <a:lnTo>
                    <a:pt x="1636" y="5694"/>
                  </a:lnTo>
                  <a:lnTo>
                    <a:pt x="2019" y="5333"/>
                  </a:lnTo>
                  <a:lnTo>
                    <a:pt x="2443" y="4930"/>
                  </a:lnTo>
                  <a:lnTo>
                    <a:pt x="2911" y="4441"/>
                  </a:lnTo>
                  <a:lnTo>
                    <a:pt x="3399" y="3846"/>
                  </a:lnTo>
                  <a:lnTo>
                    <a:pt x="3909" y="3187"/>
                  </a:lnTo>
                  <a:lnTo>
                    <a:pt x="4441" y="2401"/>
                  </a:lnTo>
                  <a:lnTo>
                    <a:pt x="4993" y="1530"/>
                  </a:lnTo>
                  <a:lnTo>
                    <a:pt x="5567" y="532"/>
                  </a:lnTo>
                  <a:lnTo>
                    <a:pt x="458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31"/>
            <p:cNvSpPr/>
            <p:nvPr/>
          </p:nvSpPr>
          <p:spPr>
            <a:xfrm>
              <a:off x="4243184" y="403649"/>
              <a:ext cx="112654" cy="24993"/>
            </a:xfrm>
            <a:custGeom>
              <a:avLst/>
              <a:gdLst/>
              <a:ahLst/>
              <a:cxnLst/>
              <a:rect l="l" t="t" r="r" b="b"/>
              <a:pathLst>
                <a:path w="8244" h="1829" extrusionOk="0">
                  <a:moveTo>
                    <a:pt x="2911" y="1"/>
                  </a:moveTo>
                  <a:lnTo>
                    <a:pt x="2316" y="22"/>
                  </a:lnTo>
                  <a:lnTo>
                    <a:pt x="1785" y="65"/>
                  </a:lnTo>
                  <a:lnTo>
                    <a:pt x="1339" y="128"/>
                  </a:lnTo>
                  <a:lnTo>
                    <a:pt x="957" y="213"/>
                  </a:lnTo>
                  <a:lnTo>
                    <a:pt x="659" y="298"/>
                  </a:lnTo>
                  <a:lnTo>
                    <a:pt x="404" y="383"/>
                  </a:lnTo>
                  <a:lnTo>
                    <a:pt x="213" y="468"/>
                  </a:lnTo>
                  <a:lnTo>
                    <a:pt x="86" y="532"/>
                  </a:lnTo>
                  <a:lnTo>
                    <a:pt x="1" y="596"/>
                  </a:lnTo>
                  <a:lnTo>
                    <a:pt x="1" y="596"/>
                  </a:lnTo>
                  <a:lnTo>
                    <a:pt x="298" y="532"/>
                  </a:lnTo>
                  <a:lnTo>
                    <a:pt x="595" y="490"/>
                  </a:lnTo>
                  <a:lnTo>
                    <a:pt x="914" y="468"/>
                  </a:lnTo>
                  <a:lnTo>
                    <a:pt x="1233" y="447"/>
                  </a:lnTo>
                  <a:lnTo>
                    <a:pt x="1891" y="447"/>
                  </a:lnTo>
                  <a:lnTo>
                    <a:pt x="2550" y="490"/>
                  </a:lnTo>
                  <a:lnTo>
                    <a:pt x="3230" y="575"/>
                  </a:lnTo>
                  <a:lnTo>
                    <a:pt x="3889" y="681"/>
                  </a:lnTo>
                  <a:lnTo>
                    <a:pt x="4526" y="808"/>
                  </a:lnTo>
                  <a:lnTo>
                    <a:pt x="5142" y="957"/>
                  </a:lnTo>
                  <a:lnTo>
                    <a:pt x="5716" y="1106"/>
                  </a:lnTo>
                  <a:lnTo>
                    <a:pt x="6247" y="1254"/>
                  </a:lnTo>
                  <a:lnTo>
                    <a:pt x="7139" y="1552"/>
                  </a:lnTo>
                  <a:lnTo>
                    <a:pt x="7734" y="1743"/>
                  </a:lnTo>
                  <a:lnTo>
                    <a:pt x="7947" y="1828"/>
                  </a:lnTo>
                  <a:lnTo>
                    <a:pt x="8244" y="745"/>
                  </a:lnTo>
                  <a:lnTo>
                    <a:pt x="7118" y="468"/>
                  </a:lnTo>
                  <a:lnTo>
                    <a:pt x="6098" y="277"/>
                  </a:lnTo>
                  <a:lnTo>
                    <a:pt x="5163" y="128"/>
                  </a:lnTo>
                  <a:lnTo>
                    <a:pt x="4335" y="43"/>
                  </a:lnTo>
                  <a:lnTo>
                    <a:pt x="3570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31"/>
            <p:cNvSpPr/>
            <p:nvPr/>
          </p:nvSpPr>
          <p:spPr>
            <a:xfrm>
              <a:off x="4152016" y="453599"/>
              <a:ext cx="112654" cy="25267"/>
            </a:xfrm>
            <a:custGeom>
              <a:avLst/>
              <a:gdLst/>
              <a:ahLst/>
              <a:cxnLst/>
              <a:rect l="l" t="t" r="r" b="b"/>
              <a:pathLst>
                <a:path w="8244" h="1849" extrusionOk="0">
                  <a:moveTo>
                    <a:pt x="2911" y="0"/>
                  </a:moveTo>
                  <a:lnTo>
                    <a:pt x="2316" y="21"/>
                  </a:lnTo>
                  <a:lnTo>
                    <a:pt x="1785" y="64"/>
                  </a:lnTo>
                  <a:lnTo>
                    <a:pt x="1339" y="149"/>
                  </a:lnTo>
                  <a:lnTo>
                    <a:pt x="956" y="234"/>
                  </a:lnTo>
                  <a:lnTo>
                    <a:pt x="659" y="319"/>
                  </a:lnTo>
                  <a:lnTo>
                    <a:pt x="404" y="404"/>
                  </a:lnTo>
                  <a:lnTo>
                    <a:pt x="213" y="468"/>
                  </a:lnTo>
                  <a:lnTo>
                    <a:pt x="85" y="531"/>
                  </a:lnTo>
                  <a:lnTo>
                    <a:pt x="0" y="595"/>
                  </a:lnTo>
                  <a:lnTo>
                    <a:pt x="298" y="553"/>
                  </a:lnTo>
                  <a:lnTo>
                    <a:pt x="595" y="510"/>
                  </a:lnTo>
                  <a:lnTo>
                    <a:pt x="914" y="468"/>
                  </a:lnTo>
                  <a:lnTo>
                    <a:pt x="1233" y="446"/>
                  </a:lnTo>
                  <a:lnTo>
                    <a:pt x="1891" y="468"/>
                  </a:lnTo>
                  <a:lnTo>
                    <a:pt x="2550" y="510"/>
                  </a:lnTo>
                  <a:lnTo>
                    <a:pt x="3230" y="574"/>
                  </a:lnTo>
                  <a:lnTo>
                    <a:pt x="3888" y="680"/>
                  </a:lnTo>
                  <a:lnTo>
                    <a:pt x="4526" y="808"/>
                  </a:lnTo>
                  <a:lnTo>
                    <a:pt x="5142" y="956"/>
                  </a:lnTo>
                  <a:lnTo>
                    <a:pt x="5715" y="1105"/>
                  </a:lnTo>
                  <a:lnTo>
                    <a:pt x="6247" y="1254"/>
                  </a:lnTo>
                  <a:lnTo>
                    <a:pt x="7139" y="1551"/>
                  </a:lnTo>
                  <a:lnTo>
                    <a:pt x="7734" y="1764"/>
                  </a:lnTo>
                  <a:lnTo>
                    <a:pt x="7946" y="1849"/>
                  </a:lnTo>
                  <a:lnTo>
                    <a:pt x="8244" y="744"/>
                  </a:lnTo>
                  <a:lnTo>
                    <a:pt x="7118" y="489"/>
                  </a:lnTo>
                  <a:lnTo>
                    <a:pt x="6098" y="276"/>
                  </a:lnTo>
                  <a:lnTo>
                    <a:pt x="5163" y="128"/>
                  </a:lnTo>
                  <a:lnTo>
                    <a:pt x="4335" y="43"/>
                  </a:lnTo>
                  <a:lnTo>
                    <a:pt x="357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31"/>
            <p:cNvSpPr/>
            <p:nvPr/>
          </p:nvSpPr>
          <p:spPr>
            <a:xfrm>
              <a:off x="4635162" y="241924"/>
              <a:ext cx="478767" cy="337088"/>
            </a:xfrm>
            <a:custGeom>
              <a:avLst/>
              <a:gdLst/>
              <a:ahLst/>
              <a:cxnLst/>
              <a:rect l="l" t="t" r="r" b="b"/>
              <a:pathLst>
                <a:path w="35036" h="24668" extrusionOk="0">
                  <a:moveTo>
                    <a:pt x="11070" y="1"/>
                  </a:moveTo>
                  <a:lnTo>
                    <a:pt x="10496" y="22"/>
                  </a:lnTo>
                  <a:lnTo>
                    <a:pt x="9923" y="86"/>
                  </a:lnTo>
                  <a:lnTo>
                    <a:pt x="8818" y="192"/>
                  </a:lnTo>
                  <a:lnTo>
                    <a:pt x="7798" y="362"/>
                  </a:lnTo>
                  <a:lnTo>
                    <a:pt x="6821" y="532"/>
                  </a:lnTo>
                  <a:lnTo>
                    <a:pt x="5843" y="723"/>
                  </a:lnTo>
                  <a:lnTo>
                    <a:pt x="4887" y="914"/>
                  </a:lnTo>
                  <a:lnTo>
                    <a:pt x="3910" y="1106"/>
                  </a:lnTo>
                  <a:lnTo>
                    <a:pt x="2933" y="1276"/>
                  </a:lnTo>
                  <a:lnTo>
                    <a:pt x="2444" y="1339"/>
                  </a:lnTo>
                  <a:lnTo>
                    <a:pt x="1955" y="1382"/>
                  </a:lnTo>
                  <a:lnTo>
                    <a:pt x="1467" y="1403"/>
                  </a:lnTo>
                  <a:lnTo>
                    <a:pt x="999" y="1424"/>
                  </a:lnTo>
                  <a:lnTo>
                    <a:pt x="511" y="1403"/>
                  </a:lnTo>
                  <a:lnTo>
                    <a:pt x="1" y="1361"/>
                  </a:lnTo>
                  <a:lnTo>
                    <a:pt x="362" y="3464"/>
                  </a:lnTo>
                  <a:lnTo>
                    <a:pt x="617" y="5057"/>
                  </a:lnTo>
                  <a:lnTo>
                    <a:pt x="702" y="5695"/>
                  </a:lnTo>
                  <a:lnTo>
                    <a:pt x="744" y="6098"/>
                  </a:lnTo>
                  <a:lnTo>
                    <a:pt x="829" y="6842"/>
                  </a:lnTo>
                  <a:lnTo>
                    <a:pt x="935" y="7564"/>
                  </a:lnTo>
                  <a:lnTo>
                    <a:pt x="1063" y="8287"/>
                  </a:lnTo>
                  <a:lnTo>
                    <a:pt x="1212" y="9030"/>
                  </a:lnTo>
                  <a:lnTo>
                    <a:pt x="1382" y="9732"/>
                  </a:lnTo>
                  <a:lnTo>
                    <a:pt x="1594" y="10454"/>
                  </a:lnTo>
                  <a:lnTo>
                    <a:pt x="1828" y="11155"/>
                  </a:lnTo>
                  <a:lnTo>
                    <a:pt x="2083" y="11856"/>
                  </a:lnTo>
                  <a:lnTo>
                    <a:pt x="2359" y="12536"/>
                  </a:lnTo>
                  <a:lnTo>
                    <a:pt x="2656" y="13216"/>
                  </a:lnTo>
                  <a:lnTo>
                    <a:pt x="2975" y="13875"/>
                  </a:lnTo>
                  <a:lnTo>
                    <a:pt x="3336" y="14533"/>
                  </a:lnTo>
                  <a:lnTo>
                    <a:pt x="3697" y="15171"/>
                  </a:lnTo>
                  <a:lnTo>
                    <a:pt x="4101" y="15787"/>
                  </a:lnTo>
                  <a:lnTo>
                    <a:pt x="4505" y="16403"/>
                  </a:lnTo>
                  <a:lnTo>
                    <a:pt x="4951" y="16998"/>
                  </a:lnTo>
                  <a:lnTo>
                    <a:pt x="5057" y="16743"/>
                  </a:lnTo>
                  <a:lnTo>
                    <a:pt x="5121" y="16467"/>
                  </a:lnTo>
                  <a:lnTo>
                    <a:pt x="5185" y="16190"/>
                  </a:lnTo>
                  <a:lnTo>
                    <a:pt x="5206" y="15914"/>
                  </a:lnTo>
                  <a:lnTo>
                    <a:pt x="5206" y="15638"/>
                  </a:lnTo>
                  <a:lnTo>
                    <a:pt x="5206" y="15362"/>
                  </a:lnTo>
                  <a:lnTo>
                    <a:pt x="5163" y="15064"/>
                  </a:lnTo>
                  <a:lnTo>
                    <a:pt x="5078" y="14809"/>
                  </a:lnTo>
                  <a:lnTo>
                    <a:pt x="5588" y="15425"/>
                  </a:lnTo>
                  <a:lnTo>
                    <a:pt x="6098" y="16042"/>
                  </a:lnTo>
                  <a:lnTo>
                    <a:pt x="6651" y="16637"/>
                  </a:lnTo>
                  <a:lnTo>
                    <a:pt x="7182" y="17210"/>
                  </a:lnTo>
                  <a:lnTo>
                    <a:pt x="7755" y="17784"/>
                  </a:lnTo>
                  <a:lnTo>
                    <a:pt x="8329" y="18357"/>
                  </a:lnTo>
                  <a:lnTo>
                    <a:pt x="8903" y="18889"/>
                  </a:lnTo>
                  <a:lnTo>
                    <a:pt x="9519" y="19420"/>
                  </a:lnTo>
                  <a:lnTo>
                    <a:pt x="10114" y="19951"/>
                  </a:lnTo>
                  <a:lnTo>
                    <a:pt x="10751" y="20440"/>
                  </a:lnTo>
                  <a:lnTo>
                    <a:pt x="11389" y="20928"/>
                  </a:lnTo>
                  <a:lnTo>
                    <a:pt x="12026" y="21417"/>
                  </a:lnTo>
                  <a:lnTo>
                    <a:pt x="12685" y="21863"/>
                  </a:lnTo>
                  <a:lnTo>
                    <a:pt x="13364" y="22309"/>
                  </a:lnTo>
                  <a:lnTo>
                    <a:pt x="14044" y="22734"/>
                  </a:lnTo>
                  <a:lnTo>
                    <a:pt x="14724" y="23138"/>
                  </a:lnTo>
                  <a:lnTo>
                    <a:pt x="14682" y="22713"/>
                  </a:lnTo>
                  <a:lnTo>
                    <a:pt x="14618" y="22309"/>
                  </a:lnTo>
                  <a:lnTo>
                    <a:pt x="14490" y="21884"/>
                  </a:lnTo>
                  <a:lnTo>
                    <a:pt x="14320" y="21502"/>
                  </a:lnTo>
                  <a:lnTo>
                    <a:pt x="14894" y="21821"/>
                  </a:lnTo>
                  <a:lnTo>
                    <a:pt x="15510" y="22118"/>
                  </a:lnTo>
                  <a:lnTo>
                    <a:pt x="16126" y="22415"/>
                  </a:lnTo>
                  <a:lnTo>
                    <a:pt x="16743" y="22670"/>
                  </a:lnTo>
                  <a:lnTo>
                    <a:pt x="17359" y="22925"/>
                  </a:lnTo>
                  <a:lnTo>
                    <a:pt x="17996" y="23180"/>
                  </a:lnTo>
                  <a:lnTo>
                    <a:pt x="18612" y="23393"/>
                  </a:lnTo>
                  <a:lnTo>
                    <a:pt x="19271" y="23605"/>
                  </a:lnTo>
                  <a:lnTo>
                    <a:pt x="19908" y="23796"/>
                  </a:lnTo>
                  <a:lnTo>
                    <a:pt x="20567" y="23966"/>
                  </a:lnTo>
                  <a:lnTo>
                    <a:pt x="21204" y="24115"/>
                  </a:lnTo>
                  <a:lnTo>
                    <a:pt x="21863" y="24264"/>
                  </a:lnTo>
                  <a:lnTo>
                    <a:pt x="22543" y="24391"/>
                  </a:lnTo>
                  <a:lnTo>
                    <a:pt x="23201" y="24498"/>
                  </a:lnTo>
                  <a:lnTo>
                    <a:pt x="23860" y="24583"/>
                  </a:lnTo>
                  <a:lnTo>
                    <a:pt x="24540" y="24668"/>
                  </a:lnTo>
                  <a:lnTo>
                    <a:pt x="23775" y="23329"/>
                  </a:lnTo>
                  <a:lnTo>
                    <a:pt x="24455" y="23541"/>
                  </a:lnTo>
                  <a:lnTo>
                    <a:pt x="25156" y="23711"/>
                  </a:lnTo>
                  <a:lnTo>
                    <a:pt x="25836" y="23860"/>
                  </a:lnTo>
                  <a:lnTo>
                    <a:pt x="26558" y="23966"/>
                  </a:lnTo>
                  <a:lnTo>
                    <a:pt x="27259" y="24073"/>
                  </a:lnTo>
                  <a:lnTo>
                    <a:pt x="27982" y="24136"/>
                  </a:lnTo>
                  <a:lnTo>
                    <a:pt x="28683" y="24179"/>
                  </a:lnTo>
                  <a:lnTo>
                    <a:pt x="29405" y="24200"/>
                  </a:lnTo>
                  <a:lnTo>
                    <a:pt x="30106" y="24179"/>
                  </a:lnTo>
                  <a:lnTo>
                    <a:pt x="30829" y="24136"/>
                  </a:lnTo>
                  <a:lnTo>
                    <a:pt x="31551" y="24073"/>
                  </a:lnTo>
                  <a:lnTo>
                    <a:pt x="32252" y="23988"/>
                  </a:lnTo>
                  <a:lnTo>
                    <a:pt x="32953" y="23860"/>
                  </a:lnTo>
                  <a:lnTo>
                    <a:pt x="33654" y="23711"/>
                  </a:lnTo>
                  <a:lnTo>
                    <a:pt x="34355" y="23541"/>
                  </a:lnTo>
                  <a:lnTo>
                    <a:pt x="35035" y="23350"/>
                  </a:lnTo>
                  <a:lnTo>
                    <a:pt x="34440" y="22245"/>
                  </a:lnTo>
                  <a:lnTo>
                    <a:pt x="33846" y="21141"/>
                  </a:lnTo>
                  <a:lnTo>
                    <a:pt x="33229" y="20036"/>
                  </a:lnTo>
                  <a:lnTo>
                    <a:pt x="32592" y="18974"/>
                  </a:lnTo>
                  <a:lnTo>
                    <a:pt x="32252" y="18464"/>
                  </a:lnTo>
                  <a:lnTo>
                    <a:pt x="31891" y="17954"/>
                  </a:lnTo>
                  <a:lnTo>
                    <a:pt x="31530" y="17444"/>
                  </a:lnTo>
                  <a:lnTo>
                    <a:pt x="31147" y="16955"/>
                  </a:lnTo>
                  <a:lnTo>
                    <a:pt x="30744" y="16488"/>
                  </a:lnTo>
                  <a:lnTo>
                    <a:pt x="30340" y="16020"/>
                  </a:lnTo>
                  <a:lnTo>
                    <a:pt x="29894" y="15574"/>
                  </a:lnTo>
                  <a:lnTo>
                    <a:pt x="29448" y="15149"/>
                  </a:lnTo>
                  <a:lnTo>
                    <a:pt x="29809" y="14979"/>
                  </a:lnTo>
                  <a:lnTo>
                    <a:pt x="30064" y="14873"/>
                  </a:lnTo>
                  <a:lnTo>
                    <a:pt x="30404" y="14724"/>
                  </a:lnTo>
                  <a:lnTo>
                    <a:pt x="30977" y="14448"/>
                  </a:lnTo>
                  <a:lnTo>
                    <a:pt x="30404" y="13981"/>
                  </a:lnTo>
                  <a:lnTo>
                    <a:pt x="29873" y="13535"/>
                  </a:lnTo>
                  <a:lnTo>
                    <a:pt x="29363" y="13088"/>
                  </a:lnTo>
                  <a:lnTo>
                    <a:pt x="28874" y="12642"/>
                  </a:lnTo>
                  <a:lnTo>
                    <a:pt x="27939" y="11771"/>
                  </a:lnTo>
                  <a:lnTo>
                    <a:pt x="27026" y="10921"/>
                  </a:lnTo>
                  <a:lnTo>
                    <a:pt x="26558" y="10518"/>
                  </a:lnTo>
                  <a:lnTo>
                    <a:pt x="26091" y="10135"/>
                  </a:lnTo>
                  <a:lnTo>
                    <a:pt x="25602" y="9753"/>
                  </a:lnTo>
                  <a:lnTo>
                    <a:pt x="25092" y="9392"/>
                  </a:lnTo>
                  <a:lnTo>
                    <a:pt x="24540" y="9052"/>
                  </a:lnTo>
                  <a:lnTo>
                    <a:pt x="23966" y="8712"/>
                  </a:lnTo>
                  <a:lnTo>
                    <a:pt x="23350" y="8414"/>
                  </a:lnTo>
                  <a:lnTo>
                    <a:pt x="22670" y="8117"/>
                  </a:lnTo>
                  <a:lnTo>
                    <a:pt x="23074" y="7883"/>
                  </a:lnTo>
                  <a:lnTo>
                    <a:pt x="23456" y="7713"/>
                  </a:lnTo>
                  <a:lnTo>
                    <a:pt x="23860" y="7586"/>
                  </a:lnTo>
                  <a:lnTo>
                    <a:pt x="24306" y="7458"/>
                  </a:lnTo>
                  <a:lnTo>
                    <a:pt x="23775" y="7033"/>
                  </a:lnTo>
                  <a:lnTo>
                    <a:pt x="23223" y="6608"/>
                  </a:lnTo>
                  <a:lnTo>
                    <a:pt x="22649" y="6205"/>
                  </a:lnTo>
                  <a:lnTo>
                    <a:pt x="22075" y="5822"/>
                  </a:lnTo>
                  <a:lnTo>
                    <a:pt x="21502" y="5461"/>
                  </a:lnTo>
                  <a:lnTo>
                    <a:pt x="20907" y="5121"/>
                  </a:lnTo>
                  <a:lnTo>
                    <a:pt x="20291" y="4781"/>
                  </a:lnTo>
                  <a:lnTo>
                    <a:pt x="19674" y="4484"/>
                  </a:lnTo>
                  <a:lnTo>
                    <a:pt x="19058" y="4186"/>
                  </a:lnTo>
                  <a:lnTo>
                    <a:pt x="18421" y="3889"/>
                  </a:lnTo>
                  <a:lnTo>
                    <a:pt x="17784" y="3613"/>
                  </a:lnTo>
                  <a:lnTo>
                    <a:pt x="17146" y="3358"/>
                  </a:lnTo>
                  <a:lnTo>
                    <a:pt x="15850" y="2890"/>
                  </a:lnTo>
                  <a:lnTo>
                    <a:pt x="14533" y="2444"/>
                  </a:lnTo>
                  <a:lnTo>
                    <a:pt x="14852" y="2253"/>
                  </a:lnTo>
                  <a:lnTo>
                    <a:pt x="15277" y="1955"/>
                  </a:lnTo>
                  <a:lnTo>
                    <a:pt x="15701" y="1658"/>
                  </a:lnTo>
                  <a:lnTo>
                    <a:pt x="16020" y="1446"/>
                  </a:lnTo>
                  <a:lnTo>
                    <a:pt x="15850" y="1276"/>
                  </a:lnTo>
                  <a:lnTo>
                    <a:pt x="15680" y="1106"/>
                  </a:lnTo>
                  <a:lnTo>
                    <a:pt x="15489" y="957"/>
                  </a:lnTo>
                  <a:lnTo>
                    <a:pt x="15277" y="808"/>
                  </a:lnTo>
                  <a:lnTo>
                    <a:pt x="15064" y="702"/>
                  </a:lnTo>
                  <a:lnTo>
                    <a:pt x="14830" y="574"/>
                  </a:lnTo>
                  <a:lnTo>
                    <a:pt x="14597" y="489"/>
                  </a:lnTo>
                  <a:lnTo>
                    <a:pt x="14363" y="383"/>
                  </a:lnTo>
                  <a:lnTo>
                    <a:pt x="13853" y="235"/>
                  </a:lnTo>
                  <a:lnTo>
                    <a:pt x="13343" y="128"/>
                  </a:lnTo>
                  <a:lnTo>
                    <a:pt x="12791" y="65"/>
                  </a:lnTo>
                  <a:lnTo>
                    <a:pt x="12217" y="22"/>
                  </a:lnTo>
                  <a:lnTo>
                    <a:pt x="11643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34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31"/>
            <p:cNvSpPr/>
            <p:nvPr/>
          </p:nvSpPr>
          <p:spPr>
            <a:xfrm>
              <a:off x="4654910" y="279970"/>
              <a:ext cx="384109" cy="230529"/>
            </a:xfrm>
            <a:custGeom>
              <a:avLst/>
              <a:gdLst/>
              <a:ahLst/>
              <a:cxnLst/>
              <a:rect l="l" t="t" r="r" b="b"/>
              <a:pathLst>
                <a:path w="28109" h="16870" extrusionOk="0">
                  <a:moveTo>
                    <a:pt x="0" y="0"/>
                  </a:moveTo>
                  <a:lnTo>
                    <a:pt x="107" y="43"/>
                  </a:lnTo>
                  <a:lnTo>
                    <a:pt x="362" y="191"/>
                  </a:lnTo>
                  <a:lnTo>
                    <a:pt x="553" y="298"/>
                  </a:lnTo>
                  <a:lnTo>
                    <a:pt x="765" y="446"/>
                  </a:lnTo>
                  <a:lnTo>
                    <a:pt x="999" y="637"/>
                  </a:lnTo>
                  <a:lnTo>
                    <a:pt x="1275" y="871"/>
                  </a:lnTo>
                  <a:lnTo>
                    <a:pt x="1551" y="1147"/>
                  </a:lnTo>
                  <a:lnTo>
                    <a:pt x="1849" y="1466"/>
                  </a:lnTo>
                  <a:lnTo>
                    <a:pt x="2146" y="1848"/>
                  </a:lnTo>
                  <a:lnTo>
                    <a:pt x="2465" y="2273"/>
                  </a:lnTo>
                  <a:lnTo>
                    <a:pt x="2762" y="2783"/>
                  </a:lnTo>
                  <a:lnTo>
                    <a:pt x="3081" y="3336"/>
                  </a:lnTo>
                  <a:lnTo>
                    <a:pt x="3378" y="3952"/>
                  </a:lnTo>
                  <a:lnTo>
                    <a:pt x="3676" y="4653"/>
                  </a:lnTo>
                  <a:lnTo>
                    <a:pt x="3825" y="5035"/>
                  </a:lnTo>
                  <a:lnTo>
                    <a:pt x="4058" y="5439"/>
                  </a:lnTo>
                  <a:lnTo>
                    <a:pt x="4335" y="5843"/>
                  </a:lnTo>
                  <a:lnTo>
                    <a:pt x="4632" y="6289"/>
                  </a:lnTo>
                  <a:lnTo>
                    <a:pt x="5014" y="6756"/>
                  </a:lnTo>
                  <a:lnTo>
                    <a:pt x="5418" y="7224"/>
                  </a:lnTo>
                  <a:lnTo>
                    <a:pt x="5886" y="7712"/>
                  </a:lnTo>
                  <a:lnTo>
                    <a:pt x="6374" y="8201"/>
                  </a:lnTo>
                  <a:lnTo>
                    <a:pt x="6927" y="8690"/>
                  </a:lnTo>
                  <a:lnTo>
                    <a:pt x="7500" y="9200"/>
                  </a:lnTo>
                  <a:lnTo>
                    <a:pt x="8138" y="9710"/>
                  </a:lnTo>
                  <a:lnTo>
                    <a:pt x="8796" y="10198"/>
                  </a:lnTo>
                  <a:lnTo>
                    <a:pt x="9497" y="10708"/>
                  </a:lnTo>
                  <a:lnTo>
                    <a:pt x="10220" y="11218"/>
                  </a:lnTo>
                  <a:lnTo>
                    <a:pt x="10985" y="11707"/>
                  </a:lnTo>
                  <a:lnTo>
                    <a:pt x="11792" y="12195"/>
                  </a:lnTo>
                  <a:lnTo>
                    <a:pt x="12642" y="12663"/>
                  </a:lnTo>
                  <a:lnTo>
                    <a:pt x="13492" y="13130"/>
                  </a:lnTo>
                  <a:lnTo>
                    <a:pt x="14384" y="13576"/>
                  </a:lnTo>
                  <a:lnTo>
                    <a:pt x="15319" y="14001"/>
                  </a:lnTo>
                  <a:lnTo>
                    <a:pt x="16275" y="14405"/>
                  </a:lnTo>
                  <a:lnTo>
                    <a:pt x="17231" y="14787"/>
                  </a:lnTo>
                  <a:lnTo>
                    <a:pt x="18251" y="15149"/>
                  </a:lnTo>
                  <a:lnTo>
                    <a:pt x="19271" y="15467"/>
                  </a:lnTo>
                  <a:lnTo>
                    <a:pt x="20312" y="15765"/>
                  </a:lnTo>
                  <a:lnTo>
                    <a:pt x="21374" y="16041"/>
                  </a:lnTo>
                  <a:lnTo>
                    <a:pt x="22457" y="16275"/>
                  </a:lnTo>
                  <a:lnTo>
                    <a:pt x="23562" y="16466"/>
                  </a:lnTo>
                  <a:lnTo>
                    <a:pt x="24667" y="16636"/>
                  </a:lnTo>
                  <a:lnTo>
                    <a:pt x="25814" y="16763"/>
                  </a:lnTo>
                  <a:lnTo>
                    <a:pt x="26940" y="16827"/>
                  </a:lnTo>
                  <a:lnTo>
                    <a:pt x="28109" y="16869"/>
                  </a:lnTo>
                  <a:lnTo>
                    <a:pt x="27344" y="16721"/>
                  </a:lnTo>
                  <a:lnTo>
                    <a:pt x="26430" y="16530"/>
                  </a:lnTo>
                  <a:lnTo>
                    <a:pt x="25241" y="16275"/>
                  </a:lnTo>
                  <a:lnTo>
                    <a:pt x="23817" y="15913"/>
                  </a:lnTo>
                  <a:lnTo>
                    <a:pt x="22181" y="15446"/>
                  </a:lnTo>
                  <a:lnTo>
                    <a:pt x="21310" y="15191"/>
                  </a:lnTo>
                  <a:lnTo>
                    <a:pt x="20418" y="14894"/>
                  </a:lnTo>
                  <a:lnTo>
                    <a:pt x="19483" y="14575"/>
                  </a:lnTo>
                  <a:lnTo>
                    <a:pt x="18527" y="14235"/>
                  </a:lnTo>
                  <a:lnTo>
                    <a:pt x="17550" y="13874"/>
                  </a:lnTo>
                  <a:lnTo>
                    <a:pt x="16572" y="13470"/>
                  </a:lnTo>
                  <a:lnTo>
                    <a:pt x="15574" y="13024"/>
                  </a:lnTo>
                  <a:lnTo>
                    <a:pt x="14596" y="12578"/>
                  </a:lnTo>
                  <a:lnTo>
                    <a:pt x="13619" y="12089"/>
                  </a:lnTo>
                  <a:lnTo>
                    <a:pt x="12642" y="11558"/>
                  </a:lnTo>
                  <a:lnTo>
                    <a:pt x="11686" y="11006"/>
                  </a:lnTo>
                  <a:lnTo>
                    <a:pt x="10751" y="10411"/>
                  </a:lnTo>
                  <a:lnTo>
                    <a:pt x="9837" y="9795"/>
                  </a:lnTo>
                  <a:lnTo>
                    <a:pt x="8966" y="9136"/>
                  </a:lnTo>
                  <a:lnTo>
                    <a:pt x="8541" y="8796"/>
                  </a:lnTo>
                  <a:lnTo>
                    <a:pt x="8138" y="8435"/>
                  </a:lnTo>
                  <a:lnTo>
                    <a:pt x="7734" y="8074"/>
                  </a:lnTo>
                  <a:lnTo>
                    <a:pt x="7351" y="7712"/>
                  </a:lnTo>
                  <a:lnTo>
                    <a:pt x="6969" y="7330"/>
                  </a:lnTo>
                  <a:lnTo>
                    <a:pt x="6608" y="6948"/>
                  </a:lnTo>
                  <a:lnTo>
                    <a:pt x="6268" y="6544"/>
                  </a:lnTo>
                  <a:lnTo>
                    <a:pt x="5928" y="6140"/>
                  </a:lnTo>
                  <a:lnTo>
                    <a:pt x="5609" y="5715"/>
                  </a:lnTo>
                  <a:lnTo>
                    <a:pt x="5291" y="5290"/>
                  </a:lnTo>
                  <a:lnTo>
                    <a:pt x="5014" y="4865"/>
                  </a:lnTo>
                  <a:lnTo>
                    <a:pt x="4738" y="4419"/>
                  </a:lnTo>
                  <a:lnTo>
                    <a:pt x="4313" y="3718"/>
                  </a:lnTo>
                  <a:lnTo>
                    <a:pt x="3888" y="3102"/>
                  </a:lnTo>
                  <a:lnTo>
                    <a:pt x="3463" y="2571"/>
                  </a:lnTo>
                  <a:lnTo>
                    <a:pt x="3039" y="2082"/>
                  </a:lnTo>
                  <a:lnTo>
                    <a:pt x="2635" y="1657"/>
                  </a:lnTo>
                  <a:lnTo>
                    <a:pt x="2231" y="1317"/>
                  </a:lnTo>
                  <a:lnTo>
                    <a:pt x="1870" y="999"/>
                  </a:lnTo>
                  <a:lnTo>
                    <a:pt x="1530" y="744"/>
                  </a:lnTo>
                  <a:lnTo>
                    <a:pt x="1190" y="552"/>
                  </a:lnTo>
                  <a:lnTo>
                    <a:pt x="914" y="382"/>
                  </a:lnTo>
                  <a:lnTo>
                    <a:pt x="638" y="255"/>
                  </a:lnTo>
                  <a:lnTo>
                    <a:pt x="425" y="149"/>
                  </a:lnTo>
                  <a:lnTo>
                    <a:pt x="128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31"/>
            <p:cNvSpPr/>
            <p:nvPr/>
          </p:nvSpPr>
          <p:spPr>
            <a:xfrm>
              <a:off x="4727793" y="342684"/>
              <a:ext cx="112654" cy="25267"/>
            </a:xfrm>
            <a:custGeom>
              <a:avLst/>
              <a:gdLst/>
              <a:ahLst/>
              <a:cxnLst/>
              <a:rect l="l" t="t" r="r" b="b"/>
              <a:pathLst>
                <a:path w="8244" h="1849" extrusionOk="0">
                  <a:moveTo>
                    <a:pt x="5333" y="0"/>
                  </a:moveTo>
                  <a:lnTo>
                    <a:pt x="4653" y="21"/>
                  </a:lnTo>
                  <a:lnTo>
                    <a:pt x="3909" y="64"/>
                  </a:lnTo>
                  <a:lnTo>
                    <a:pt x="3060" y="149"/>
                  </a:lnTo>
                  <a:lnTo>
                    <a:pt x="2146" y="298"/>
                  </a:lnTo>
                  <a:lnTo>
                    <a:pt x="1126" y="489"/>
                  </a:lnTo>
                  <a:lnTo>
                    <a:pt x="0" y="765"/>
                  </a:lnTo>
                  <a:lnTo>
                    <a:pt x="298" y="1849"/>
                  </a:lnTo>
                  <a:lnTo>
                    <a:pt x="510" y="1764"/>
                  </a:lnTo>
                  <a:lnTo>
                    <a:pt x="1084" y="1572"/>
                  </a:lnTo>
                  <a:lnTo>
                    <a:pt x="1976" y="1275"/>
                  </a:lnTo>
                  <a:lnTo>
                    <a:pt x="2507" y="1126"/>
                  </a:lnTo>
                  <a:lnTo>
                    <a:pt x="3102" y="978"/>
                  </a:lnTo>
                  <a:lnTo>
                    <a:pt x="3718" y="829"/>
                  </a:lnTo>
                  <a:lnTo>
                    <a:pt x="4356" y="701"/>
                  </a:lnTo>
                  <a:lnTo>
                    <a:pt x="5014" y="595"/>
                  </a:lnTo>
                  <a:lnTo>
                    <a:pt x="5694" y="510"/>
                  </a:lnTo>
                  <a:lnTo>
                    <a:pt x="6353" y="468"/>
                  </a:lnTo>
                  <a:lnTo>
                    <a:pt x="7011" y="468"/>
                  </a:lnTo>
                  <a:lnTo>
                    <a:pt x="7330" y="489"/>
                  </a:lnTo>
                  <a:lnTo>
                    <a:pt x="7649" y="510"/>
                  </a:lnTo>
                  <a:lnTo>
                    <a:pt x="7946" y="553"/>
                  </a:lnTo>
                  <a:lnTo>
                    <a:pt x="8244" y="616"/>
                  </a:lnTo>
                  <a:lnTo>
                    <a:pt x="8137" y="553"/>
                  </a:lnTo>
                  <a:lnTo>
                    <a:pt x="8010" y="489"/>
                  </a:lnTo>
                  <a:lnTo>
                    <a:pt x="7840" y="404"/>
                  </a:lnTo>
                  <a:lnTo>
                    <a:pt x="7585" y="319"/>
                  </a:lnTo>
                  <a:lnTo>
                    <a:pt x="7266" y="234"/>
                  </a:lnTo>
                  <a:lnTo>
                    <a:pt x="6905" y="149"/>
                  </a:lnTo>
                  <a:lnTo>
                    <a:pt x="6459" y="85"/>
                  </a:lnTo>
                  <a:lnTo>
                    <a:pt x="5928" y="43"/>
                  </a:lnTo>
                  <a:lnTo>
                    <a:pt x="533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31"/>
            <p:cNvSpPr/>
            <p:nvPr/>
          </p:nvSpPr>
          <p:spPr>
            <a:xfrm>
              <a:off x="4736211" y="380717"/>
              <a:ext cx="49946" cy="104537"/>
            </a:xfrm>
            <a:custGeom>
              <a:avLst/>
              <a:gdLst/>
              <a:ahLst/>
              <a:cxnLst/>
              <a:rect l="l" t="t" r="r" b="b"/>
              <a:pathLst>
                <a:path w="3655" h="7650" extrusionOk="0">
                  <a:moveTo>
                    <a:pt x="1084" y="0"/>
                  </a:moveTo>
                  <a:lnTo>
                    <a:pt x="0" y="255"/>
                  </a:lnTo>
                  <a:lnTo>
                    <a:pt x="276" y="1360"/>
                  </a:lnTo>
                  <a:lnTo>
                    <a:pt x="553" y="2359"/>
                  </a:lnTo>
                  <a:lnTo>
                    <a:pt x="850" y="3251"/>
                  </a:lnTo>
                  <a:lnTo>
                    <a:pt x="1169" y="4037"/>
                  </a:lnTo>
                  <a:lnTo>
                    <a:pt x="1466" y="4738"/>
                  </a:lnTo>
                  <a:lnTo>
                    <a:pt x="1764" y="5333"/>
                  </a:lnTo>
                  <a:lnTo>
                    <a:pt x="2061" y="5843"/>
                  </a:lnTo>
                  <a:lnTo>
                    <a:pt x="2359" y="6289"/>
                  </a:lnTo>
                  <a:lnTo>
                    <a:pt x="2614" y="6650"/>
                  </a:lnTo>
                  <a:lnTo>
                    <a:pt x="2868" y="6948"/>
                  </a:lnTo>
                  <a:lnTo>
                    <a:pt x="3081" y="7182"/>
                  </a:lnTo>
                  <a:lnTo>
                    <a:pt x="3272" y="7373"/>
                  </a:lnTo>
                  <a:lnTo>
                    <a:pt x="3421" y="7500"/>
                  </a:lnTo>
                  <a:lnTo>
                    <a:pt x="3548" y="7585"/>
                  </a:lnTo>
                  <a:lnTo>
                    <a:pt x="3655" y="7649"/>
                  </a:lnTo>
                  <a:lnTo>
                    <a:pt x="3463" y="7394"/>
                  </a:lnTo>
                  <a:lnTo>
                    <a:pt x="3272" y="7139"/>
                  </a:lnTo>
                  <a:lnTo>
                    <a:pt x="3102" y="6884"/>
                  </a:lnTo>
                  <a:lnTo>
                    <a:pt x="2953" y="6608"/>
                  </a:lnTo>
                  <a:lnTo>
                    <a:pt x="2656" y="6013"/>
                  </a:lnTo>
                  <a:lnTo>
                    <a:pt x="2380" y="5418"/>
                  </a:lnTo>
                  <a:lnTo>
                    <a:pt x="2146" y="4781"/>
                  </a:lnTo>
                  <a:lnTo>
                    <a:pt x="1934" y="4143"/>
                  </a:lnTo>
                  <a:lnTo>
                    <a:pt x="1764" y="3506"/>
                  </a:lnTo>
                  <a:lnTo>
                    <a:pt x="1594" y="2890"/>
                  </a:lnTo>
                  <a:lnTo>
                    <a:pt x="1466" y="2316"/>
                  </a:lnTo>
                  <a:lnTo>
                    <a:pt x="1360" y="1764"/>
                  </a:lnTo>
                  <a:lnTo>
                    <a:pt x="1211" y="850"/>
                  </a:lnTo>
                  <a:lnTo>
                    <a:pt x="1126" y="234"/>
                  </a:lnTo>
                  <a:lnTo>
                    <a:pt x="1084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31"/>
            <p:cNvSpPr/>
            <p:nvPr/>
          </p:nvSpPr>
          <p:spPr>
            <a:xfrm>
              <a:off x="4812278" y="436175"/>
              <a:ext cx="76087" cy="90599"/>
            </a:xfrm>
            <a:custGeom>
              <a:avLst/>
              <a:gdLst/>
              <a:ahLst/>
              <a:cxnLst/>
              <a:rect l="l" t="t" r="r" b="b"/>
              <a:pathLst>
                <a:path w="5568" h="6630" extrusionOk="0">
                  <a:moveTo>
                    <a:pt x="999" y="0"/>
                  </a:moveTo>
                  <a:lnTo>
                    <a:pt x="1" y="532"/>
                  </a:lnTo>
                  <a:lnTo>
                    <a:pt x="574" y="1530"/>
                  </a:lnTo>
                  <a:lnTo>
                    <a:pt x="1127" y="2401"/>
                  </a:lnTo>
                  <a:lnTo>
                    <a:pt x="1679" y="3187"/>
                  </a:lnTo>
                  <a:lnTo>
                    <a:pt x="2189" y="3846"/>
                  </a:lnTo>
                  <a:lnTo>
                    <a:pt x="2678" y="4441"/>
                  </a:lnTo>
                  <a:lnTo>
                    <a:pt x="3124" y="4930"/>
                  </a:lnTo>
                  <a:lnTo>
                    <a:pt x="3549" y="5333"/>
                  </a:lnTo>
                  <a:lnTo>
                    <a:pt x="3952" y="5694"/>
                  </a:lnTo>
                  <a:lnTo>
                    <a:pt x="4314" y="5971"/>
                  </a:lnTo>
                  <a:lnTo>
                    <a:pt x="4632" y="6183"/>
                  </a:lnTo>
                  <a:lnTo>
                    <a:pt x="4909" y="6353"/>
                  </a:lnTo>
                  <a:lnTo>
                    <a:pt x="5142" y="6459"/>
                  </a:lnTo>
                  <a:lnTo>
                    <a:pt x="5312" y="6544"/>
                  </a:lnTo>
                  <a:lnTo>
                    <a:pt x="5461" y="6587"/>
                  </a:lnTo>
                  <a:lnTo>
                    <a:pt x="5567" y="6629"/>
                  </a:lnTo>
                  <a:lnTo>
                    <a:pt x="5312" y="6459"/>
                  </a:lnTo>
                  <a:lnTo>
                    <a:pt x="5079" y="6247"/>
                  </a:lnTo>
                  <a:lnTo>
                    <a:pt x="4845" y="6056"/>
                  </a:lnTo>
                  <a:lnTo>
                    <a:pt x="4611" y="5822"/>
                  </a:lnTo>
                  <a:lnTo>
                    <a:pt x="4165" y="5354"/>
                  </a:lnTo>
                  <a:lnTo>
                    <a:pt x="3740" y="4823"/>
                  </a:lnTo>
                  <a:lnTo>
                    <a:pt x="3336" y="4292"/>
                  </a:lnTo>
                  <a:lnTo>
                    <a:pt x="2954" y="3740"/>
                  </a:lnTo>
                  <a:lnTo>
                    <a:pt x="2614" y="3187"/>
                  </a:lnTo>
                  <a:lnTo>
                    <a:pt x="2295" y="2635"/>
                  </a:lnTo>
                  <a:lnTo>
                    <a:pt x="1998" y="2104"/>
                  </a:lnTo>
                  <a:lnTo>
                    <a:pt x="1743" y="1615"/>
                  </a:lnTo>
                  <a:lnTo>
                    <a:pt x="1339" y="787"/>
                  </a:lnTo>
                  <a:lnTo>
                    <a:pt x="1084" y="213"/>
                  </a:lnTo>
                  <a:lnTo>
                    <a:pt x="99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31"/>
            <p:cNvSpPr/>
            <p:nvPr/>
          </p:nvSpPr>
          <p:spPr>
            <a:xfrm>
              <a:off x="4788472" y="403649"/>
              <a:ext cx="112654" cy="24993"/>
            </a:xfrm>
            <a:custGeom>
              <a:avLst/>
              <a:gdLst/>
              <a:ahLst/>
              <a:cxnLst/>
              <a:rect l="l" t="t" r="r" b="b"/>
              <a:pathLst>
                <a:path w="8244" h="1829" extrusionOk="0">
                  <a:moveTo>
                    <a:pt x="4653" y="1"/>
                  </a:moveTo>
                  <a:lnTo>
                    <a:pt x="3910" y="43"/>
                  </a:lnTo>
                  <a:lnTo>
                    <a:pt x="3060" y="128"/>
                  </a:lnTo>
                  <a:lnTo>
                    <a:pt x="2125" y="277"/>
                  </a:lnTo>
                  <a:lnTo>
                    <a:pt x="1105" y="468"/>
                  </a:lnTo>
                  <a:lnTo>
                    <a:pt x="1" y="745"/>
                  </a:lnTo>
                  <a:lnTo>
                    <a:pt x="277" y="1828"/>
                  </a:lnTo>
                  <a:lnTo>
                    <a:pt x="489" y="1743"/>
                  </a:lnTo>
                  <a:lnTo>
                    <a:pt x="1084" y="1552"/>
                  </a:lnTo>
                  <a:lnTo>
                    <a:pt x="1976" y="1254"/>
                  </a:lnTo>
                  <a:lnTo>
                    <a:pt x="2508" y="1106"/>
                  </a:lnTo>
                  <a:lnTo>
                    <a:pt x="3081" y="957"/>
                  </a:lnTo>
                  <a:lnTo>
                    <a:pt x="3697" y="808"/>
                  </a:lnTo>
                  <a:lnTo>
                    <a:pt x="4356" y="681"/>
                  </a:lnTo>
                  <a:lnTo>
                    <a:pt x="5015" y="575"/>
                  </a:lnTo>
                  <a:lnTo>
                    <a:pt x="5673" y="490"/>
                  </a:lnTo>
                  <a:lnTo>
                    <a:pt x="6353" y="447"/>
                  </a:lnTo>
                  <a:lnTo>
                    <a:pt x="7012" y="447"/>
                  </a:lnTo>
                  <a:lnTo>
                    <a:pt x="7330" y="468"/>
                  </a:lnTo>
                  <a:lnTo>
                    <a:pt x="7628" y="490"/>
                  </a:lnTo>
                  <a:lnTo>
                    <a:pt x="7947" y="532"/>
                  </a:lnTo>
                  <a:lnTo>
                    <a:pt x="8244" y="596"/>
                  </a:lnTo>
                  <a:lnTo>
                    <a:pt x="8138" y="532"/>
                  </a:lnTo>
                  <a:lnTo>
                    <a:pt x="8010" y="468"/>
                  </a:lnTo>
                  <a:lnTo>
                    <a:pt x="7819" y="383"/>
                  </a:lnTo>
                  <a:lnTo>
                    <a:pt x="7585" y="298"/>
                  </a:lnTo>
                  <a:lnTo>
                    <a:pt x="7267" y="213"/>
                  </a:lnTo>
                  <a:lnTo>
                    <a:pt x="6884" y="128"/>
                  </a:lnTo>
                  <a:lnTo>
                    <a:pt x="6438" y="65"/>
                  </a:lnTo>
                  <a:lnTo>
                    <a:pt x="5928" y="22"/>
                  </a:lnTo>
                  <a:lnTo>
                    <a:pt x="5333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31"/>
            <p:cNvSpPr/>
            <p:nvPr/>
          </p:nvSpPr>
          <p:spPr>
            <a:xfrm>
              <a:off x="4879640" y="453599"/>
              <a:ext cx="112668" cy="25267"/>
            </a:xfrm>
            <a:custGeom>
              <a:avLst/>
              <a:gdLst/>
              <a:ahLst/>
              <a:cxnLst/>
              <a:rect l="l" t="t" r="r" b="b"/>
              <a:pathLst>
                <a:path w="8245" h="1849" extrusionOk="0">
                  <a:moveTo>
                    <a:pt x="4654" y="0"/>
                  </a:moveTo>
                  <a:lnTo>
                    <a:pt x="3910" y="43"/>
                  </a:lnTo>
                  <a:lnTo>
                    <a:pt x="3060" y="128"/>
                  </a:lnTo>
                  <a:lnTo>
                    <a:pt x="2125" y="276"/>
                  </a:lnTo>
                  <a:lnTo>
                    <a:pt x="1106" y="489"/>
                  </a:lnTo>
                  <a:lnTo>
                    <a:pt x="1" y="744"/>
                  </a:lnTo>
                  <a:lnTo>
                    <a:pt x="277" y="1849"/>
                  </a:lnTo>
                  <a:lnTo>
                    <a:pt x="489" y="1764"/>
                  </a:lnTo>
                  <a:lnTo>
                    <a:pt x="1084" y="1551"/>
                  </a:lnTo>
                  <a:lnTo>
                    <a:pt x="1977" y="1254"/>
                  </a:lnTo>
                  <a:lnTo>
                    <a:pt x="2508" y="1105"/>
                  </a:lnTo>
                  <a:lnTo>
                    <a:pt x="3081" y="956"/>
                  </a:lnTo>
                  <a:lnTo>
                    <a:pt x="3698" y="808"/>
                  </a:lnTo>
                  <a:lnTo>
                    <a:pt x="4356" y="680"/>
                  </a:lnTo>
                  <a:lnTo>
                    <a:pt x="5015" y="574"/>
                  </a:lnTo>
                  <a:lnTo>
                    <a:pt x="5673" y="510"/>
                  </a:lnTo>
                  <a:lnTo>
                    <a:pt x="6353" y="468"/>
                  </a:lnTo>
                  <a:lnTo>
                    <a:pt x="7012" y="446"/>
                  </a:lnTo>
                  <a:lnTo>
                    <a:pt x="7331" y="468"/>
                  </a:lnTo>
                  <a:lnTo>
                    <a:pt x="7628" y="510"/>
                  </a:lnTo>
                  <a:lnTo>
                    <a:pt x="7947" y="553"/>
                  </a:lnTo>
                  <a:lnTo>
                    <a:pt x="8244" y="595"/>
                  </a:lnTo>
                  <a:lnTo>
                    <a:pt x="8138" y="531"/>
                  </a:lnTo>
                  <a:lnTo>
                    <a:pt x="8011" y="468"/>
                  </a:lnTo>
                  <a:lnTo>
                    <a:pt x="7819" y="404"/>
                  </a:lnTo>
                  <a:lnTo>
                    <a:pt x="7586" y="319"/>
                  </a:lnTo>
                  <a:lnTo>
                    <a:pt x="7267" y="234"/>
                  </a:lnTo>
                  <a:lnTo>
                    <a:pt x="6884" y="149"/>
                  </a:lnTo>
                  <a:lnTo>
                    <a:pt x="6438" y="64"/>
                  </a:lnTo>
                  <a:lnTo>
                    <a:pt x="5928" y="21"/>
                  </a:lnTo>
                  <a:lnTo>
                    <a:pt x="5334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31"/>
            <p:cNvSpPr/>
            <p:nvPr/>
          </p:nvSpPr>
          <p:spPr>
            <a:xfrm>
              <a:off x="4502763" y="192575"/>
              <a:ext cx="138208" cy="210209"/>
            </a:xfrm>
            <a:custGeom>
              <a:avLst/>
              <a:gdLst/>
              <a:ahLst/>
              <a:cxnLst/>
              <a:rect l="l" t="t" r="r" b="b"/>
              <a:pathLst>
                <a:path w="10114" h="15383" extrusionOk="0">
                  <a:moveTo>
                    <a:pt x="4802" y="0"/>
                  </a:moveTo>
                  <a:lnTo>
                    <a:pt x="4547" y="21"/>
                  </a:lnTo>
                  <a:lnTo>
                    <a:pt x="4292" y="85"/>
                  </a:lnTo>
                  <a:lnTo>
                    <a:pt x="4037" y="149"/>
                  </a:lnTo>
                  <a:lnTo>
                    <a:pt x="3804" y="234"/>
                  </a:lnTo>
                  <a:lnTo>
                    <a:pt x="3549" y="340"/>
                  </a:lnTo>
                  <a:lnTo>
                    <a:pt x="3315" y="467"/>
                  </a:lnTo>
                  <a:lnTo>
                    <a:pt x="3081" y="595"/>
                  </a:lnTo>
                  <a:lnTo>
                    <a:pt x="2869" y="744"/>
                  </a:lnTo>
                  <a:lnTo>
                    <a:pt x="2656" y="914"/>
                  </a:lnTo>
                  <a:lnTo>
                    <a:pt x="2444" y="1105"/>
                  </a:lnTo>
                  <a:lnTo>
                    <a:pt x="2231" y="1296"/>
                  </a:lnTo>
                  <a:lnTo>
                    <a:pt x="2040" y="1530"/>
                  </a:lnTo>
                  <a:lnTo>
                    <a:pt x="1849" y="1742"/>
                  </a:lnTo>
                  <a:lnTo>
                    <a:pt x="1658" y="1997"/>
                  </a:lnTo>
                  <a:lnTo>
                    <a:pt x="1488" y="2252"/>
                  </a:lnTo>
                  <a:lnTo>
                    <a:pt x="1318" y="2507"/>
                  </a:lnTo>
                  <a:lnTo>
                    <a:pt x="1169" y="2783"/>
                  </a:lnTo>
                  <a:lnTo>
                    <a:pt x="999" y="3081"/>
                  </a:lnTo>
                  <a:lnTo>
                    <a:pt x="872" y="3378"/>
                  </a:lnTo>
                  <a:lnTo>
                    <a:pt x="744" y="3697"/>
                  </a:lnTo>
                  <a:lnTo>
                    <a:pt x="617" y="4016"/>
                  </a:lnTo>
                  <a:lnTo>
                    <a:pt x="404" y="4695"/>
                  </a:lnTo>
                  <a:lnTo>
                    <a:pt x="234" y="5397"/>
                  </a:lnTo>
                  <a:lnTo>
                    <a:pt x="170" y="5758"/>
                  </a:lnTo>
                  <a:lnTo>
                    <a:pt x="107" y="6140"/>
                  </a:lnTo>
                  <a:lnTo>
                    <a:pt x="64" y="6523"/>
                  </a:lnTo>
                  <a:lnTo>
                    <a:pt x="22" y="6905"/>
                  </a:lnTo>
                  <a:lnTo>
                    <a:pt x="22" y="7287"/>
                  </a:lnTo>
                  <a:lnTo>
                    <a:pt x="0" y="7691"/>
                  </a:lnTo>
                  <a:lnTo>
                    <a:pt x="22" y="8095"/>
                  </a:lnTo>
                  <a:lnTo>
                    <a:pt x="22" y="8477"/>
                  </a:lnTo>
                  <a:lnTo>
                    <a:pt x="64" y="8860"/>
                  </a:lnTo>
                  <a:lnTo>
                    <a:pt x="107" y="9242"/>
                  </a:lnTo>
                  <a:lnTo>
                    <a:pt x="170" y="9624"/>
                  </a:lnTo>
                  <a:lnTo>
                    <a:pt x="234" y="9986"/>
                  </a:lnTo>
                  <a:lnTo>
                    <a:pt x="404" y="10687"/>
                  </a:lnTo>
                  <a:lnTo>
                    <a:pt x="617" y="11367"/>
                  </a:lnTo>
                  <a:lnTo>
                    <a:pt x="744" y="11685"/>
                  </a:lnTo>
                  <a:lnTo>
                    <a:pt x="872" y="12004"/>
                  </a:lnTo>
                  <a:lnTo>
                    <a:pt x="999" y="12301"/>
                  </a:lnTo>
                  <a:lnTo>
                    <a:pt x="1169" y="12578"/>
                  </a:lnTo>
                  <a:lnTo>
                    <a:pt x="1318" y="12875"/>
                  </a:lnTo>
                  <a:lnTo>
                    <a:pt x="1488" y="13130"/>
                  </a:lnTo>
                  <a:lnTo>
                    <a:pt x="1658" y="13385"/>
                  </a:lnTo>
                  <a:lnTo>
                    <a:pt x="1849" y="13640"/>
                  </a:lnTo>
                  <a:lnTo>
                    <a:pt x="2040" y="13852"/>
                  </a:lnTo>
                  <a:lnTo>
                    <a:pt x="2231" y="14065"/>
                  </a:lnTo>
                  <a:lnTo>
                    <a:pt x="2444" y="14277"/>
                  </a:lnTo>
                  <a:lnTo>
                    <a:pt x="2656" y="14469"/>
                  </a:lnTo>
                  <a:lnTo>
                    <a:pt x="2869" y="14639"/>
                  </a:lnTo>
                  <a:lnTo>
                    <a:pt x="3081" y="14787"/>
                  </a:lnTo>
                  <a:lnTo>
                    <a:pt x="3315" y="14915"/>
                  </a:lnTo>
                  <a:lnTo>
                    <a:pt x="3549" y="15042"/>
                  </a:lnTo>
                  <a:lnTo>
                    <a:pt x="3804" y="15148"/>
                  </a:lnTo>
                  <a:lnTo>
                    <a:pt x="4037" y="15233"/>
                  </a:lnTo>
                  <a:lnTo>
                    <a:pt x="4292" y="15297"/>
                  </a:lnTo>
                  <a:lnTo>
                    <a:pt x="4547" y="15340"/>
                  </a:lnTo>
                  <a:lnTo>
                    <a:pt x="4802" y="15382"/>
                  </a:lnTo>
                  <a:lnTo>
                    <a:pt x="5312" y="15382"/>
                  </a:lnTo>
                  <a:lnTo>
                    <a:pt x="5567" y="15340"/>
                  </a:lnTo>
                  <a:lnTo>
                    <a:pt x="5822" y="15297"/>
                  </a:lnTo>
                  <a:lnTo>
                    <a:pt x="6077" y="15233"/>
                  </a:lnTo>
                  <a:lnTo>
                    <a:pt x="6311" y="15148"/>
                  </a:lnTo>
                  <a:lnTo>
                    <a:pt x="6565" y="15042"/>
                  </a:lnTo>
                  <a:lnTo>
                    <a:pt x="6799" y="14915"/>
                  </a:lnTo>
                  <a:lnTo>
                    <a:pt x="7033" y="14787"/>
                  </a:lnTo>
                  <a:lnTo>
                    <a:pt x="7245" y="14639"/>
                  </a:lnTo>
                  <a:lnTo>
                    <a:pt x="7458" y="14469"/>
                  </a:lnTo>
                  <a:lnTo>
                    <a:pt x="7670" y="14277"/>
                  </a:lnTo>
                  <a:lnTo>
                    <a:pt x="7883" y="14065"/>
                  </a:lnTo>
                  <a:lnTo>
                    <a:pt x="8074" y="13852"/>
                  </a:lnTo>
                  <a:lnTo>
                    <a:pt x="8265" y="13640"/>
                  </a:lnTo>
                  <a:lnTo>
                    <a:pt x="8456" y="13385"/>
                  </a:lnTo>
                  <a:lnTo>
                    <a:pt x="8626" y="13130"/>
                  </a:lnTo>
                  <a:lnTo>
                    <a:pt x="8796" y="12875"/>
                  </a:lnTo>
                  <a:lnTo>
                    <a:pt x="8966" y="12578"/>
                  </a:lnTo>
                  <a:lnTo>
                    <a:pt x="9115" y="12301"/>
                  </a:lnTo>
                  <a:lnTo>
                    <a:pt x="9242" y="12004"/>
                  </a:lnTo>
                  <a:lnTo>
                    <a:pt x="9370" y="11685"/>
                  </a:lnTo>
                  <a:lnTo>
                    <a:pt x="9497" y="11367"/>
                  </a:lnTo>
                  <a:lnTo>
                    <a:pt x="9710" y="10687"/>
                  </a:lnTo>
                  <a:lnTo>
                    <a:pt x="9880" y="9986"/>
                  </a:lnTo>
                  <a:lnTo>
                    <a:pt x="9944" y="9624"/>
                  </a:lnTo>
                  <a:lnTo>
                    <a:pt x="10007" y="9242"/>
                  </a:lnTo>
                  <a:lnTo>
                    <a:pt x="10050" y="8860"/>
                  </a:lnTo>
                  <a:lnTo>
                    <a:pt x="10092" y="8477"/>
                  </a:lnTo>
                  <a:lnTo>
                    <a:pt x="10114" y="8095"/>
                  </a:lnTo>
                  <a:lnTo>
                    <a:pt x="10114" y="7691"/>
                  </a:lnTo>
                  <a:lnTo>
                    <a:pt x="10114" y="7287"/>
                  </a:lnTo>
                  <a:lnTo>
                    <a:pt x="10092" y="6905"/>
                  </a:lnTo>
                  <a:lnTo>
                    <a:pt x="10050" y="6523"/>
                  </a:lnTo>
                  <a:lnTo>
                    <a:pt x="10007" y="6140"/>
                  </a:lnTo>
                  <a:lnTo>
                    <a:pt x="9944" y="5758"/>
                  </a:lnTo>
                  <a:lnTo>
                    <a:pt x="9880" y="5397"/>
                  </a:lnTo>
                  <a:lnTo>
                    <a:pt x="9710" y="4695"/>
                  </a:lnTo>
                  <a:lnTo>
                    <a:pt x="9497" y="4016"/>
                  </a:lnTo>
                  <a:lnTo>
                    <a:pt x="9370" y="3697"/>
                  </a:lnTo>
                  <a:lnTo>
                    <a:pt x="9242" y="3378"/>
                  </a:lnTo>
                  <a:lnTo>
                    <a:pt x="9115" y="3081"/>
                  </a:lnTo>
                  <a:lnTo>
                    <a:pt x="8966" y="2783"/>
                  </a:lnTo>
                  <a:lnTo>
                    <a:pt x="8796" y="2507"/>
                  </a:lnTo>
                  <a:lnTo>
                    <a:pt x="8626" y="2252"/>
                  </a:lnTo>
                  <a:lnTo>
                    <a:pt x="8456" y="1997"/>
                  </a:lnTo>
                  <a:lnTo>
                    <a:pt x="8265" y="1742"/>
                  </a:lnTo>
                  <a:lnTo>
                    <a:pt x="8074" y="1530"/>
                  </a:lnTo>
                  <a:lnTo>
                    <a:pt x="7883" y="1296"/>
                  </a:lnTo>
                  <a:lnTo>
                    <a:pt x="7670" y="1105"/>
                  </a:lnTo>
                  <a:lnTo>
                    <a:pt x="7458" y="914"/>
                  </a:lnTo>
                  <a:lnTo>
                    <a:pt x="7245" y="744"/>
                  </a:lnTo>
                  <a:lnTo>
                    <a:pt x="7033" y="595"/>
                  </a:lnTo>
                  <a:lnTo>
                    <a:pt x="6799" y="467"/>
                  </a:lnTo>
                  <a:lnTo>
                    <a:pt x="6565" y="340"/>
                  </a:lnTo>
                  <a:lnTo>
                    <a:pt x="6311" y="234"/>
                  </a:lnTo>
                  <a:lnTo>
                    <a:pt x="6077" y="149"/>
                  </a:lnTo>
                  <a:lnTo>
                    <a:pt x="5822" y="85"/>
                  </a:lnTo>
                  <a:lnTo>
                    <a:pt x="5567" y="21"/>
                  </a:lnTo>
                  <a:lnTo>
                    <a:pt x="5312" y="0"/>
                  </a:lnTo>
                  <a:close/>
                </a:path>
              </a:pathLst>
            </a:custGeom>
            <a:solidFill>
              <a:srgbClr val="BE9586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31"/>
            <p:cNvSpPr/>
            <p:nvPr/>
          </p:nvSpPr>
          <p:spPr>
            <a:xfrm>
              <a:off x="4545156" y="192575"/>
              <a:ext cx="56341" cy="209908"/>
            </a:xfrm>
            <a:custGeom>
              <a:avLst/>
              <a:gdLst/>
              <a:ahLst/>
              <a:cxnLst/>
              <a:rect l="l" t="t" r="r" b="b"/>
              <a:pathLst>
                <a:path w="4123" h="15361" extrusionOk="0">
                  <a:moveTo>
                    <a:pt x="2571" y="0"/>
                  </a:moveTo>
                  <a:lnTo>
                    <a:pt x="2401" y="170"/>
                  </a:lnTo>
                  <a:lnTo>
                    <a:pt x="2167" y="404"/>
                  </a:lnTo>
                  <a:lnTo>
                    <a:pt x="1891" y="701"/>
                  </a:lnTo>
                  <a:lnTo>
                    <a:pt x="1594" y="1062"/>
                  </a:lnTo>
                  <a:lnTo>
                    <a:pt x="1275" y="1466"/>
                  </a:lnTo>
                  <a:lnTo>
                    <a:pt x="978" y="1933"/>
                  </a:lnTo>
                  <a:lnTo>
                    <a:pt x="680" y="2465"/>
                  </a:lnTo>
                  <a:lnTo>
                    <a:pt x="553" y="2741"/>
                  </a:lnTo>
                  <a:lnTo>
                    <a:pt x="425" y="3038"/>
                  </a:lnTo>
                  <a:lnTo>
                    <a:pt x="319" y="3336"/>
                  </a:lnTo>
                  <a:lnTo>
                    <a:pt x="213" y="3654"/>
                  </a:lnTo>
                  <a:lnTo>
                    <a:pt x="149" y="3973"/>
                  </a:lnTo>
                  <a:lnTo>
                    <a:pt x="85" y="4292"/>
                  </a:lnTo>
                  <a:lnTo>
                    <a:pt x="43" y="4632"/>
                  </a:lnTo>
                  <a:lnTo>
                    <a:pt x="0" y="4993"/>
                  </a:lnTo>
                  <a:lnTo>
                    <a:pt x="22" y="5354"/>
                  </a:lnTo>
                  <a:lnTo>
                    <a:pt x="43" y="5715"/>
                  </a:lnTo>
                  <a:lnTo>
                    <a:pt x="85" y="6098"/>
                  </a:lnTo>
                  <a:lnTo>
                    <a:pt x="170" y="6480"/>
                  </a:lnTo>
                  <a:lnTo>
                    <a:pt x="277" y="6862"/>
                  </a:lnTo>
                  <a:lnTo>
                    <a:pt x="425" y="7266"/>
                  </a:lnTo>
                  <a:lnTo>
                    <a:pt x="595" y="7670"/>
                  </a:lnTo>
                  <a:lnTo>
                    <a:pt x="808" y="8074"/>
                  </a:lnTo>
                  <a:lnTo>
                    <a:pt x="1063" y="8477"/>
                  </a:lnTo>
                  <a:lnTo>
                    <a:pt x="1339" y="8902"/>
                  </a:lnTo>
                  <a:lnTo>
                    <a:pt x="1849" y="9624"/>
                  </a:lnTo>
                  <a:lnTo>
                    <a:pt x="2274" y="10304"/>
                  </a:lnTo>
                  <a:lnTo>
                    <a:pt x="2614" y="10920"/>
                  </a:lnTo>
                  <a:lnTo>
                    <a:pt x="2890" y="11515"/>
                  </a:lnTo>
                  <a:lnTo>
                    <a:pt x="3081" y="12047"/>
                  </a:lnTo>
                  <a:lnTo>
                    <a:pt x="3230" y="12535"/>
                  </a:lnTo>
                  <a:lnTo>
                    <a:pt x="3294" y="12981"/>
                  </a:lnTo>
                  <a:lnTo>
                    <a:pt x="3336" y="13385"/>
                  </a:lnTo>
                  <a:lnTo>
                    <a:pt x="3336" y="13746"/>
                  </a:lnTo>
                  <a:lnTo>
                    <a:pt x="3272" y="14086"/>
                  </a:lnTo>
                  <a:lnTo>
                    <a:pt x="3209" y="14362"/>
                  </a:lnTo>
                  <a:lnTo>
                    <a:pt x="3102" y="14639"/>
                  </a:lnTo>
                  <a:lnTo>
                    <a:pt x="2975" y="14851"/>
                  </a:lnTo>
                  <a:lnTo>
                    <a:pt x="2847" y="15042"/>
                  </a:lnTo>
                  <a:lnTo>
                    <a:pt x="2699" y="15212"/>
                  </a:lnTo>
                  <a:lnTo>
                    <a:pt x="2571" y="15361"/>
                  </a:lnTo>
                  <a:lnTo>
                    <a:pt x="2592" y="15361"/>
                  </a:lnTo>
                  <a:lnTo>
                    <a:pt x="2784" y="15191"/>
                  </a:lnTo>
                  <a:lnTo>
                    <a:pt x="2996" y="14978"/>
                  </a:lnTo>
                  <a:lnTo>
                    <a:pt x="3230" y="14745"/>
                  </a:lnTo>
                  <a:lnTo>
                    <a:pt x="3442" y="14490"/>
                  </a:lnTo>
                  <a:lnTo>
                    <a:pt x="3633" y="14171"/>
                  </a:lnTo>
                  <a:lnTo>
                    <a:pt x="3803" y="13831"/>
                  </a:lnTo>
                  <a:lnTo>
                    <a:pt x="3952" y="13449"/>
                  </a:lnTo>
                  <a:lnTo>
                    <a:pt x="4016" y="13236"/>
                  </a:lnTo>
                  <a:lnTo>
                    <a:pt x="4058" y="13024"/>
                  </a:lnTo>
                  <a:lnTo>
                    <a:pt x="4101" y="12790"/>
                  </a:lnTo>
                  <a:lnTo>
                    <a:pt x="4122" y="12556"/>
                  </a:lnTo>
                  <a:lnTo>
                    <a:pt x="4122" y="12323"/>
                  </a:lnTo>
                  <a:lnTo>
                    <a:pt x="4101" y="12068"/>
                  </a:lnTo>
                  <a:lnTo>
                    <a:pt x="4080" y="11792"/>
                  </a:lnTo>
                  <a:lnTo>
                    <a:pt x="4037" y="11515"/>
                  </a:lnTo>
                  <a:lnTo>
                    <a:pt x="3973" y="11239"/>
                  </a:lnTo>
                  <a:lnTo>
                    <a:pt x="3888" y="10942"/>
                  </a:lnTo>
                  <a:lnTo>
                    <a:pt x="3782" y="10623"/>
                  </a:lnTo>
                  <a:lnTo>
                    <a:pt x="3655" y="10304"/>
                  </a:lnTo>
                  <a:lnTo>
                    <a:pt x="3485" y="9986"/>
                  </a:lnTo>
                  <a:lnTo>
                    <a:pt x="3315" y="9646"/>
                  </a:lnTo>
                  <a:lnTo>
                    <a:pt x="3102" y="9285"/>
                  </a:lnTo>
                  <a:lnTo>
                    <a:pt x="2869" y="8923"/>
                  </a:lnTo>
                  <a:lnTo>
                    <a:pt x="2614" y="8562"/>
                  </a:lnTo>
                  <a:lnTo>
                    <a:pt x="2316" y="8180"/>
                  </a:lnTo>
                  <a:lnTo>
                    <a:pt x="2104" y="7861"/>
                  </a:lnTo>
                  <a:lnTo>
                    <a:pt x="1891" y="7564"/>
                  </a:lnTo>
                  <a:lnTo>
                    <a:pt x="1721" y="7245"/>
                  </a:lnTo>
                  <a:lnTo>
                    <a:pt x="1594" y="6926"/>
                  </a:lnTo>
                  <a:lnTo>
                    <a:pt x="1466" y="6608"/>
                  </a:lnTo>
                  <a:lnTo>
                    <a:pt x="1360" y="6289"/>
                  </a:lnTo>
                  <a:lnTo>
                    <a:pt x="1296" y="5970"/>
                  </a:lnTo>
                  <a:lnTo>
                    <a:pt x="1233" y="5651"/>
                  </a:lnTo>
                  <a:lnTo>
                    <a:pt x="1190" y="5333"/>
                  </a:lnTo>
                  <a:lnTo>
                    <a:pt x="1169" y="5014"/>
                  </a:lnTo>
                  <a:lnTo>
                    <a:pt x="1169" y="4695"/>
                  </a:lnTo>
                  <a:lnTo>
                    <a:pt x="1169" y="4377"/>
                  </a:lnTo>
                  <a:lnTo>
                    <a:pt x="1190" y="4079"/>
                  </a:lnTo>
                  <a:lnTo>
                    <a:pt x="1233" y="3761"/>
                  </a:lnTo>
                  <a:lnTo>
                    <a:pt x="1339" y="3187"/>
                  </a:lnTo>
                  <a:lnTo>
                    <a:pt x="1488" y="2613"/>
                  </a:lnTo>
                  <a:lnTo>
                    <a:pt x="1658" y="2082"/>
                  </a:lnTo>
                  <a:lnTo>
                    <a:pt x="1828" y="1615"/>
                  </a:lnTo>
                  <a:lnTo>
                    <a:pt x="2019" y="1169"/>
                  </a:lnTo>
                  <a:lnTo>
                    <a:pt x="2210" y="786"/>
                  </a:lnTo>
                  <a:lnTo>
                    <a:pt x="2380" y="446"/>
                  </a:lnTo>
                  <a:lnTo>
                    <a:pt x="2635" y="0"/>
                  </a:lnTo>
                  <a:close/>
                </a:path>
              </a:pathLst>
            </a:custGeom>
            <a:solidFill>
              <a:srgbClr val="F8E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38" name="Google Shape;2738;p31"/>
          <p:cNvGrpSpPr/>
          <p:nvPr/>
        </p:nvGrpSpPr>
        <p:grpSpPr>
          <a:xfrm rot="267642">
            <a:off x="7482306" y="3308653"/>
            <a:ext cx="1576627" cy="1699991"/>
            <a:chOff x="1806075" y="238125"/>
            <a:chExt cx="1095825" cy="1184125"/>
          </a:xfrm>
        </p:grpSpPr>
        <p:sp>
          <p:nvSpPr>
            <p:cNvPr id="2739" name="Google Shape;2739;p31"/>
            <p:cNvSpPr/>
            <p:nvPr/>
          </p:nvSpPr>
          <p:spPr>
            <a:xfrm>
              <a:off x="1806075" y="238125"/>
              <a:ext cx="1095825" cy="1184125"/>
            </a:xfrm>
            <a:custGeom>
              <a:avLst/>
              <a:gdLst/>
              <a:ahLst/>
              <a:cxnLst/>
              <a:rect l="l" t="t" r="r" b="b"/>
              <a:pathLst>
                <a:path w="43833" h="47365" extrusionOk="0">
                  <a:moveTo>
                    <a:pt x="20980" y="0"/>
                  </a:moveTo>
                  <a:lnTo>
                    <a:pt x="20440" y="19"/>
                  </a:lnTo>
                  <a:lnTo>
                    <a:pt x="19919" y="58"/>
                  </a:lnTo>
                  <a:lnTo>
                    <a:pt x="19398" y="97"/>
                  </a:lnTo>
                  <a:lnTo>
                    <a:pt x="18877" y="154"/>
                  </a:lnTo>
                  <a:lnTo>
                    <a:pt x="18355" y="212"/>
                  </a:lnTo>
                  <a:lnTo>
                    <a:pt x="17854" y="309"/>
                  </a:lnTo>
                  <a:lnTo>
                    <a:pt x="17352" y="386"/>
                  </a:lnTo>
                  <a:lnTo>
                    <a:pt x="16831" y="502"/>
                  </a:lnTo>
                  <a:lnTo>
                    <a:pt x="16348" y="618"/>
                  </a:lnTo>
                  <a:lnTo>
                    <a:pt x="15846" y="733"/>
                  </a:lnTo>
                  <a:lnTo>
                    <a:pt x="15364" y="869"/>
                  </a:lnTo>
                  <a:lnTo>
                    <a:pt x="14881" y="1023"/>
                  </a:lnTo>
                  <a:lnTo>
                    <a:pt x="14399" y="1177"/>
                  </a:lnTo>
                  <a:lnTo>
                    <a:pt x="13936" y="1351"/>
                  </a:lnTo>
                  <a:lnTo>
                    <a:pt x="13453" y="1525"/>
                  </a:lnTo>
                  <a:lnTo>
                    <a:pt x="13009" y="1718"/>
                  </a:lnTo>
                  <a:lnTo>
                    <a:pt x="12546" y="1930"/>
                  </a:lnTo>
                  <a:lnTo>
                    <a:pt x="12102" y="2142"/>
                  </a:lnTo>
                  <a:lnTo>
                    <a:pt x="11658" y="2355"/>
                  </a:lnTo>
                  <a:lnTo>
                    <a:pt x="11214" y="2586"/>
                  </a:lnTo>
                  <a:lnTo>
                    <a:pt x="10790" y="2837"/>
                  </a:lnTo>
                  <a:lnTo>
                    <a:pt x="9940" y="3339"/>
                  </a:lnTo>
                  <a:lnTo>
                    <a:pt x="9130" y="3879"/>
                  </a:lnTo>
                  <a:lnTo>
                    <a:pt x="8358" y="4459"/>
                  </a:lnTo>
                  <a:lnTo>
                    <a:pt x="7605" y="5076"/>
                  </a:lnTo>
                  <a:lnTo>
                    <a:pt x="6891" y="5732"/>
                  </a:lnTo>
                  <a:lnTo>
                    <a:pt x="6196" y="6408"/>
                  </a:lnTo>
                  <a:lnTo>
                    <a:pt x="5540" y="7122"/>
                  </a:lnTo>
                  <a:lnTo>
                    <a:pt x="5231" y="7489"/>
                  </a:lnTo>
                  <a:lnTo>
                    <a:pt x="4941" y="7855"/>
                  </a:lnTo>
                  <a:lnTo>
                    <a:pt x="4633" y="8241"/>
                  </a:lnTo>
                  <a:lnTo>
                    <a:pt x="4362" y="8628"/>
                  </a:lnTo>
                  <a:lnTo>
                    <a:pt x="4073" y="9014"/>
                  </a:lnTo>
                  <a:lnTo>
                    <a:pt x="3822" y="9419"/>
                  </a:lnTo>
                  <a:lnTo>
                    <a:pt x="3571" y="9824"/>
                  </a:lnTo>
                  <a:lnTo>
                    <a:pt x="3320" y="10229"/>
                  </a:lnTo>
                  <a:lnTo>
                    <a:pt x="3088" y="10654"/>
                  </a:lnTo>
                  <a:lnTo>
                    <a:pt x="2857" y="11079"/>
                  </a:lnTo>
                  <a:lnTo>
                    <a:pt x="2645" y="11503"/>
                  </a:lnTo>
                  <a:lnTo>
                    <a:pt x="2452" y="11947"/>
                  </a:lnTo>
                  <a:lnTo>
                    <a:pt x="2259" y="12391"/>
                  </a:lnTo>
                  <a:lnTo>
                    <a:pt x="2085" y="12835"/>
                  </a:lnTo>
                  <a:lnTo>
                    <a:pt x="1911" y="13279"/>
                  </a:lnTo>
                  <a:lnTo>
                    <a:pt x="1757" y="13742"/>
                  </a:lnTo>
                  <a:lnTo>
                    <a:pt x="1602" y="14205"/>
                  </a:lnTo>
                  <a:lnTo>
                    <a:pt x="1467" y="14669"/>
                  </a:lnTo>
                  <a:lnTo>
                    <a:pt x="1351" y="15132"/>
                  </a:lnTo>
                  <a:lnTo>
                    <a:pt x="1236" y="15614"/>
                  </a:lnTo>
                  <a:lnTo>
                    <a:pt x="1139" y="16097"/>
                  </a:lnTo>
                  <a:lnTo>
                    <a:pt x="1062" y="16579"/>
                  </a:lnTo>
                  <a:lnTo>
                    <a:pt x="985" y="17062"/>
                  </a:lnTo>
                  <a:lnTo>
                    <a:pt x="927" y="17545"/>
                  </a:lnTo>
                  <a:lnTo>
                    <a:pt x="869" y="18046"/>
                  </a:lnTo>
                  <a:lnTo>
                    <a:pt x="850" y="18548"/>
                  </a:lnTo>
                  <a:lnTo>
                    <a:pt x="830" y="19050"/>
                  </a:lnTo>
                  <a:lnTo>
                    <a:pt x="811" y="19552"/>
                  </a:lnTo>
                  <a:lnTo>
                    <a:pt x="811" y="19764"/>
                  </a:lnTo>
                  <a:lnTo>
                    <a:pt x="676" y="19919"/>
                  </a:lnTo>
                  <a:lnTo>
                    <a:pt x="521" y="20112"/>
                  </a:lnTo>
                  <a:lnTo>
                    <a:pt x="386" y="20343"/>
                  </a:lnTo>
                  <a:lnTo>
                    <a:pt x="328" y="20478"/>
                  </a:lnTo>
                  <a:lnTo>
                    <a:pt x="290" y="20633"/>
                  </a:lnTo>
                  <a:lnTo>
                    <a:pt x="251" y="20787"/>
                  </a:lnTo>
                  <a:lnTo>
                    <a:pt x="232" y="20941"/>
                  </a:lnTo>
                  <a:lnTo>
                    <a:pt x="213" y="21212"/>
                  </a:lnTo>
                  <a:lnTo>
                    <a:pt x="232" y="21463"/>
                  </a:lnTo>
                  <a:lnTo>
                    <a:pt x="271" y="21675"/>
                  </a:lnTo>
                  <a:lnTo>
                    <a:pt x="174" y="21868"/>
                  </a:lnTo>
                  <a:lnTo>
                    <a:pt x="78" y="22100"/>
                  </a:lnTo>
                  <a:lnTo>
                    <a:pt x="20" y="22389"/>
                  </a:lnTo>
                  <a:lnTo>
                    <a:pt x="0" y="22543"/>
                  </a:lnTo>
                  <a:lnTo>
                    <a:pt x="0" y="22698"/>
                  </a:lnTo>
                  <a:lnTo>
                    <a:pt x="0" y="22852"/>
                  </a:lnTo>
                  <a:lnTo>
                    <a:pt x="20" y="23007"/>
                  </a:lnTo>
                  <a:lnTo>
                    <a:pt x="78" y="23277"/>
                  </a:lnTo>
                  <a:lnTo>
                    <a:pt x="174" y="23509"/>
                  </a:lnTo>
                  <a:lnTo>
                    <a:pt x="271" y="23721"/>
                  </a:lnTo>
                  <a:lnTo>
                    <a:pt x="232" y="23933"/>
                  </a:lnTo>
                  <a:lnTo>
                    <a:pt x="213" y="24165"/>
                  </a:lnTo>
                  <a:lnTo>
                    <a:pt x="232" y="24454"/>
                  </a:lnTo>
                  <a:lnTo>
                    <a:pt x="251" y="24609"/>
                  </a:lnTo>
                  <a:lnTo>
                    <a:pt x="290" y="24763"/>
                  </a:lnTo>
                  <a:lnTo>
                    <a:pt x="328" y="24917"/>
                  </a:lnTo>
                  <a:lnTo>
                    <a:pt x="386" y="25053"/>
                  </a:lnTo>
                  <a:lnTo>
                    <a:pt x="521" y="25284"/>
                  </a:lnTo>
                  <a:lnTo>
                    <a:pt x="676" y="25477"/>
                  </a:lnTo>
                  <a:lnTo>
                    <a:pt x="811" y="25632"/>
                  </a:lnTo>
                  <a:lnTo>
                    <a:pt x="811" y="45955"/>
                  </a:lnTo>
                  <a:lnTo>
                    <a:pt x="830" y="46091"/>
                  </a:lnTo>
                  <a:lnTo>
                    <a:pt x="850" y="46245"/>
                  </a:lnTo>
                  <a:lnTo>
                    <a:pt x="888" y="46380"/>
                  </a:lnTo>
                  <a:lnTo>
                    <a:pt x="927" y="46496"/>
                  </a:lnTo>
                  <a:lnTo>
                    <a:pt x="985" y="46631"/>
                  </a:lnTo>
                  <a:lnTo>
                    <a:pt x="1062" y="46747"/>
                  </a:lnTo>
                  <a:lnTo>
                    <a:pt x="1139" y="46863"/>
                  </a:lnTo>
                  <a:lnTo>
                    <a:pt x="1236" y="46959"/>
                  </a:lnTo>
                  <a:lnTo>
                    <a:pt x="1332" y="47056"/>
                  </a:lnTo>
                  <a:lnTo>
                    <a:pt x="1448" y="47133"/>
                  </a:lnTo>
                  <a:lnTo>
                    <a:pt x="1564" y="47191"/>
                  </a:lnTo>
                  <a:lnTo>
                    <a:pt x="1679" y="47268"/>
                  </a:lnTo>
                  <a:lnTo>
                    <a:pt x="1815" y="47307"/>
                  </a:lnTo>
                  <a:lnTo>
                    <a:pt x="1950" y="47345"/>
                  </a:lnTo>
                  <a:lnTo>
                    <a:pt x="2085" y="47364"/>
                  </a:lnTo>
                  <a:lnTo>
                    <a:pt x="40918" y="47364"/>
                  </a:lnTo>
                  <a:lnTo>
                    <a:pt x="41053" y="47345"/>
                  </a:lnTo>
                  <a:lnTo>
                    <a:pt x="41188" y="47307"/>
                  </a:lnTo>
                  <a:lnTo>
                    <a:pt x="41324" y="47268"/>
                  </a:lnTo>
                  <a:lnTo>
                    <a:pt x="41459" y="47191"/>
                  </a:lnTo>
                  <a:lnTo>
                    <a:pt x="41574" y="47133"/>
                  </a:lnTo>
                  <a:lnTo>
                    <a:pt x="41671" y="47056"/>
                  </a:lnTo>
                  <a:lnTo>
                    <a:pt x="41787" y="46959"/>
                  </a:lnTo>
                  <a:lnTo>
                    <a:pt x="41864" y="46863"/>
                  </a:lnTo>
                  <a:lnTo>
                    <a:pt x="41961" y="46747"/>
                  </a:lnTo>
                  <a:lnTo>
                    <a:pt x="42018" y="46631"/>
                  </a:lnTo>
                  <a:lnTo>
                    <a:pt x="42076" y="46496"/>
                  </a:lnTo>
                  <a:lnTo>
                    <a:pt x="42134" y="46380"/>
                  </a:lnTo>
                  <a:lnTo>
                    <a:pt x="42173" y="46245"/>
                  </a:lnTo>
                  <a:lnTo>
                    <a:pt x="42192" y="46091"/>
                  </a:lnTo>
                  <a:lnTo>
                    <a:pt x="42192" y="45955"/>
                  </a:lnTo>
                  <a:lnTo>
                    <a:pt x="42192" y="40185"/>
                  </a:lnTo>
                  <a:lnTo>
                    <a:pt x="42366" y="40088"/>
                  </a:lnTo>
                  <a:lnTo>
                    <a:pt x="42520" y="39953"/>
                  </a:lnTo>
                  <a:lnTo>
                    <a:pt x="42655" y="39798"/>
                  </a:lnTo>
                  <a:lnTo>
                    <a:pt x="42771" y="39625"/>
                  </a:lnTo>
                  <a:lnTo>
                    <a:pt x="43041" y="39065"/>
                  </a:lnTo>
                  <a:lnTo>
                    <a:pt x="43292" y="38505"/>
                  </a:lnTo>
                  <a:lnTo>
                    <a:pt x="43485" y="37926"/>
                  </a:lnTo>
                  <a:lnTo>
                    <a:pt x="43620" y="37328"/>
                  </a:lnTo>
                  <a:lnTo>
                    <a:pt x="43736" y="36749"/>
                  </a:lnTo>
                  <a:lnTo>
                    <a:pt x="43794" y="36151"/>
                  </a:lnTo>
                  <a:lnTo>
                    <a:pt x="43833" y="35552"/>
                  </a:lnTo>
                  <a:lnTo>
                    <a:pt x="43813" y="34954"/>
                  </a:lnTo>
                  <a:lnTo>
                    <a:pt x="43755" y="34356"/>
                  </a:lnTo>
                  <a:lnTo>
                    <a:pt x="43659" y="33777"/>
                  </a:lnTo>
                  <a:lnTo>
                    <a:pt x="43505" y="33198"/>
                  </a:lnTo>
                  <a:lnTo>
                    <a:pt x="43331" y="32619"/>
                  </a:lnTo>
                  <a:lnTo>
                    <a:pt x="43099" y="32059"/>
                  </a:lnTo>
                  <a:lnTo>
                    <a:pt x="42848" y="31518"/>
                  </a:lnTo>
                  <a:lnTo>
                    <a:pt x="42540" y="30997"/>
                  </a:lnTo>
                  <a:lnTo>
                    <a:pt x="42192" y="30476"/>
                  </a:lnTo>
                  <a:lnTo>
                    <a:pt x="42192" y="19552"/>
                  </a:lnTo>
                  <a:lnTo>
                    <a:pt x="42192" y="19011"/>
                  </a:lnTo>
                  <a:lnTo>
                    <a:pt x="42173" y="18471"/>
                  </a:lnTo>
                  <a:lnTo>
                    <a:pt x="42115" y="17931"/>
                  </a:lnTo>
                  <a:lnTo>
                    <a:pt x="42076" y="17409"/>
                  </a:lnTo>
                  <a:lnTo>
                    <a:pt x="41961" y="16599"/>
                  </a:lnTo>
                  <a:lnTo>
                    <a:pt x="41825" y="15807"/>
                  </a:lnTo>
                  <a:lnTo>
                    <a:pt x="41690" y="15209"/>
                  </a:lnTo>
                  <a:lnTo>
                    <a:pt x="41536" y="14611"/>
                  </a:lnTo>
                  <a:lnTo>
                    <a:pt x="41285" y="13800"/>
                  </a:lnTo>
                  <a:lnTo>
                    <a:pt x="41015" y="13009"/>
                  </a:lnTo>
                  <a:lnTo>
                    <a:pt x="40687" y="12217"/>
                  </a:lnTo>
                  <a:lnTo>
                    <a:pt x="40339" y="11445"/>
                  </a:lnTo>
                  <a:lnTo>
                    <a:pt x="39953" y="10693"/>
                  </a:lnTo>
                  <a:lnTo>
                    <a:pt x="39529" y="9940"/>
                  </a:lnTo>
                  <a:lnTo>
                    <a:pt x="39065" y="9207"/>
                  </a:lnTo>
                  <a:lnTo>
                    <a:pt x="38583" y="8512"/>
                  </a:lnTo>
                  <a:lnTo>
                    <a:pt x="38004" y="7759"/>
                  </a:lnTo>
                  <a:lnTo>
                    <a:pt x="37405" y="7045"/>
                  </a:lnTo>
                  <a:lnTo>
                    <a:pt x="36769" y="6350"/>
                  </a:lnTo>
                  <a:lnTo>
                    <a:pt x="36112" y="5694"/>
                  </a:lnTo>
                  <a:lnTo>
                    <a:pt x="35553" y="5192"/>
                  </a:lnTo>
                  <a:lnTo>
                    <a:pt x="34819" y="4574"/>
                  </a:lnTo>
                  <a:lnTo>
                    <a:pt x="34066" y="3995"/>
                  </a:lnTo>
                  <a:lnTo>
                    <a:pt x="33275" y="3474"/>
                  </a:lnTo>
                  <a:lnTo>
                    <a:pt x="32484" y="2972"/>
                  </a:lnTo>
                  <a:lnTo>
                    <a:pt x="31654" y="2509"/>
                  </a:lnTo>
                  <a:lnTo>
                    <a:pt x="30805" y="2065"/>
                  </a:lnTo>
                  <a:lnTo>
                    <a:pt x="29936" y="1679"/>
                  </a:lnTo>
                  <a:lnTo>
                    <a:pt x="29048" y="1332"/>
                  </a:lnTo>
                  <a:lnTo>
                    <a:pt x="28160" y="1023"/>
                  </a:lnTo>
                  <a:lnTo>
                    <a:pt x="27234" y="753"/>
                  </a:lnTo>
                  <a:lnTo>
                    <a:pt x="26307" y="521"/>
                  </a:lnTo>
                  <a:lnTo>
                    <a:pt x="25362" y="328"/>
                  </a:lnTo>
                  <a:lnTo>
                    <a:pt x="24416" y="193"/>
                  </a:lnTo>
                  <a:lnTo>
                    <a:pt x="23451" y="77"/>
                  </a:lnTo>
                  <a:lnTo>
                    <a:pt x="22486" y="19"/>
                  </a:lnTo>
                  <a:lnTo>
                    <a:pt x="215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31"/>
            <p:cNvSpPr/>
            <p:nvPr/>
          </p:nvSpPr>
          <p:spPr>
            <a:xfrm>
              <a:off x="1862050" y="273325"/>
              <a:ext cx="963625" cy="1113700"/>
            </a:xfrm>
            <a:custGeom>
              <a:avLst/>
              <a:gdLst/>
              <a:ahLst/>
              <a:cxnLst/>
              <a:rect l="l" t="t" r="r" b="b"/>
              <a:pathLst>
                <a:path w="38545" h="44548" extrusionOk="0">
                  <a:moveTo>
                    <a:pt x="19263" y="1"/>
                  </a:moveTo>
                  <a:lnTo>
                    <a:pt x="18761" y="20"/>
                  </a:lnTo>
                  <a:lnTo>
                    <a:pt x="18278" y="20"/>
                  </a:lnTo>
                  <a:lnTo>
                    <a:pt x="17776" y="59"/>
                  </a:lnTo>
                  <a:lnTo>
                    <a:pt x="17294" y="97"/>
                  </a:lnTo>
                  <a:lnTo>
                    <a:pt x="16811" y="155"/>
                  </a:lnTo>
                  <a:lnTo>
                    <a:pt x="16329" y="213"/>
                  </a:lnTo>
                  <a:lnTo>
                    <a:pt x="15383" y="368"/>
                  </a:lnTo>
                  <a:lnTo>
                    <a:pt x="14457" y="580"/>
                  </a:lnTo>
                  <a:lnTo>
                    <a:pt x="13530" y="812"/>
                  </a:lnTo>
                  <a:lnTo>
                    <a:pt x="12642" y="1101"/>
                  </a:lnTo>
                  <a:lnTo>
                    <a:pt x="11774" y="1429"/>
                  </a:lnTo>
                  <a:lnTo>
                    <a:pt x="10905" y="1796"/>
                  </a:lnTo>
                  <a:lnTo>
                    <a:pt x="10075" y="2201"/>
                  </a:lnTo>
                  <a:lnTo>
                    <a:pt x="9284" y="2626"/>
                  </a:lnTo>
                  <a:lnTo>
                    <a:pt x="8493" y="3108"/>
                  </a:lnTo>
                  <a:lnTo>
                    <a:pt x="7740" y="3610"/>
                  </a:lnTo>
                  <a:lnTo>
                    <a:pt x="7006" y="4151"/>
                  </a:lnTo>
                  <a:lnTo>
                    <a:pt x="6312" y="4710"/>
                  </a:lnTo>
                  <a:lnTo>
                    <a:pt x="5636" y="5309"/>
                  </a:lnTo>
                  <a:lnTo>
                    <a:pt x="4999" y="5946"/>
                  </a:lnTo>
                  <a:lnTo>
                    <a:pt x="4401" y="6602"/>
                  </a:lnTo>
                  <a:lnTo>
                    <a:pt x="3822" y="7297"/>
                  </a:lnTo>
                  <a:lnTo>
                    <a:pt x="3281" y="8011"/>
                  </a:lnTo>
                  <a:lnTo>
                    <a:pt x="2780" y="8744"/>
                  </a:lnTo>
                  <a:lnTo>
                    <a:pt x="2316" y="9497"/>
                  </a:lnTo>
                  <a:lnTo>
                    <a:pt x="1892" y="10288"/>
                  </a:lnTo>
                  <a:lnTo>
                    <a:pt x="1506" y="11080"/>
                  </a:lnTo>
                  <a:lnTo>
                    <a:pt x="1158" y="11910"/>
                  </a:lnTo>
                  <a:lnTo>
                    <a:pt x="1004" y="12334"/>
                  </a:lnTo>
                  <a:lnTo>
                    <a:pt x="869" y="12740"/>
                  </a:lnTo>
                  <a:lnTo>
                    <a:pt x="734" y="13183"/>
                  </a:lnTo>
                  <a:lnTo>
                    <a:pt x="599" y="13608"/>
                  </a:lnTo>
                  <a:lnTo>
                    <a:pt x="483" y="14052"/>
                  </a:lnTo>
                  <a:lnTo>
                    <a:pt x="386" y="14496"/>
                  </a:lnTo>
                  <a:lnTo>
                    <a:pt x="290" y="14940"/>
                  </a:lnTo>
                  <a:lnTo>
                    <a:pt x="213" y="15384"/>
                  </a:lnTo>
                  <a:lnTo>
                    <a:pt x="155" y="15828"/>
                  </a:lnTo>
                  <a:lnTo>
                    <a:pt x="97" y="16291"/>
                  </a:lnTo>
                  <a:lnTo>
                    <a:pt x="58" y="16754"/>
                  </a:lnTo>
                  <a:lnTo>
                    <a:pt x="20" y="17217"/>
                  </a:lnTo>
                  <a:lnTo>
                    <a:pt x="0" y="17681"/>
                  </a:lnTo>
                  <a:lnTo>
                    <a:pt x="0" y="18144"/>
                  </a:lnTo>
                  <a:lnTo>
                    <a:pt x="0" y="44547"/>
                  </a:lnTo>
                  <a:lnTo>
                    <a:pt x="38544" y="44547"/>
                  </a:lnTo>
                  <a:lnTo>
                    <a:pt x="38544" y="18144"/>
                  </a:lnTo>
                  <a:lnTo>
                    <a:pt x="38525" y="17642"/>
                  </a:lnTo>
                  <a:lnTo>
                    <a:pt x="38506" y="17140"/>
                  </a:lnTo>
                  <a:lnTo>
                    <a:pt x="38467" y="16638"/>
                  </a:lnTo>
                  <a:lnTo>
                    <a:pt x="38428" y="16156"/>
                  </a:lnTo>
                  <a:lnTo>
                    <a:pt x="38313" y="15422"/>
                  </a:lnTo>
                  <a:lnTo>
                    <a:pt x="38177" y="14689"/>
                  </a:lnTo>
                  <a:lnTo>
                    <a:pt x="38062" y="14129"/>
                  </a:lnTo>
                  <a:lnTo>
                    <a:pt x="37927" y="13589"/>
                  </a:lnTo>
                  <a:lnTo>
                    <a:pt x="37695" y="12817"/>
                  </a:lnTo>
                  <a:lnTo>
                    <a:pt x="37425" y="12083"/>
                  </a:lnTo>
                  <a:lnTo>
                    <a:pt x="37135" y="11350"/>
                  </a:lnTo>
                  <a:lnTo>
                    <a:pt x="36807" y="10636"/>
                  </a:lnTo>
                  <a:lnTo>
                    <a:pt x="36460" y="9922"/>
                  </a:lnTo>
                  <a:lnTo>
                    <a:pt x="36054" y="9246"/>
                  </a:lnTo>
                  <a:lnTo>
                    <a:pt x="35649" y="8571"/>
                  </a:lnTo>
                  <a:lnTo>
                    <a:pt x="35186" y="7934"/>
                  </a:lnTo>
                  <a:lnTo>
                    <a:pt x="34665" y="7239"/>
                  </a:lnTo>
                  <a:lnTo>
                    <a:pt x="34105" y="6563"/>
                  </a:lnTo>
                  <a:lnTo>
                    <a:pt x="33507" y="5926"/>
                  </a:lnTo>
                  <a:lnTo>
                    <a:pt x="32889" y="5309"/>
                  </a:lnTo>
                  <a:lnTo>
                    <a:pt x="32368" y="4845"/>
                  </a:lnTo>
                  <a:lnTo>
                    <a:pt x="31712" y="4305"/>
                  </a:lnTo>
                  <a:lnTo>
                    <a:pt x="31036" y="3784"/>
                  </a:lnTo>
                  <a:lnTo>
                    <a:pt x="30322" y="3282"/>
                  </a:lnTo>
                  <a:lnTo>
                    <a:pt x="29589" y="2819"/>
                  </a:lnTo>
                  <a:lnTo>
                    <a:pt x="28836" y="2394"/>
                  </a:lnTo>
                  <a:lnTo>
                    <a:pt x="28044" y="1989"/>
                  </a:lnTo>
                  <a:lnTo>
                    <a:pt x="27253" y="1622"/>
                  </a:lnTo>
                  <a:lnTo>
                    <a:pt x="26423" y="1294"/>
                  </a:lnTo>
                  <a:lnTo>
                    <a:pt x="25593" y="1005"/>
                  </a:lnTo>
                  <a:lnTo>
                    <a:pt x="24744" y="754"/>
                  </a:lnTo>
                  <a:lnTo>
                    <a:pt x="23856" y="522"/>
                  </a:lnTo>
                  <a:lnTo>
                    <a:pt x="22968" y="348"/>
                  </a:lnTo>
                  <a:lnTo>
                    <a:pt x="22061" y="194"/>
                  </a:lnTo>
                  <a:lnTo>
                    <a:pt x="21135" y="97"/>
                  </a:lnTo>
                  <a:lnTo>
                    <a:pt x="20208" y="20"/>
                  </a:lnTo>
                  <a:lnTo>
                    <a:pt x="1926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31"/>
            <p:cNvSpPr/>
            <p:nvPr/>
          </p:nvSpPr>
          <p:spPr>
            <a:xfrm>
              <a:off x="2120675" y="309525"/>
              <a:ext cx="213300" cy="213775"/>
            </a:xfrm>
            <a:custGeom>
              <a:avLst/>
              <a:gdLst/>
              <a:ahLst/>
              <a:cxnLst/>
              <a:rect l="l" t="t" r="r" b="b"/>
              <a:pathLst>
                <a:path w="8532" h="8551" extrusionOk="0">
                  <a:moveTo>
                    <a:pt x="2510" y="1"/>
                  </a:moveTo>
                  <a:lnTo>
                    <a:pt x="2510" y="1"/>
                  </a:lnTo>
                  <a:lnTo>
                    <a:pt x="2510" y="1"/>
                  </a:lnTo>
                  <a:close/>
                  <a:moveTo>
                    <a:pt x="2510" y="1"/>
                  </a:moveTo>
                  <a:lnTo>
                    <a:pt x="2645" y="2645"/>
                  </a:lnTo>
                  <a:lnTo>
                    <a:pt x="1" y="2510"/>
                  </a:lnTo>
                  <a:lnTo>
                    <a:pt x="1969" y="4285"/>
                  </a:lnTo>
                  <a:lnTo>
                    <a:pt x="1" y="6042"/>
                  </a:lnTo>
                  <a:lnTo>
                    <a:pt x="1" y="6042"/>
                  </a:lnTo>
                  <a:lnTo>
                    <a:pt x="2645" y="5907"/>
                  </a:lnTo>
                  <a:lnTo>
                    <a:pt x="2645" y="5907"/>
                  </a:lnTo>
                  <a:lnTo>
                    <a:pt x="2510" y="8551"/>
                  </a:lnTo>
                  <a:lnTo>
                    <a:pt x="4266" y="6582"/>
                  </a:lnTo>
                  <a:lnTo>
                    <a:pt x="6042" y="8551"/>
                  </a:lnTo>
                  <a:lnTo>
                    <a:pt x="5907" y="5907"/>
                  </a:lnTo>
                  <a:lnTo>
                    <a:pt x="8532" y="6042"/>
                  </a:lnTo>
                  <a:lnTo>
                    <a:pt x="6582" y="4285"/>
                  </a:lnTo>
                  <a:lnTo>
                    <a:pt x="8532" y="2510"/>
                  </a:lnTo>
                  <a:lnTo>
                    <a:pt x="5907" y="2645"/>
                  </a:lnTo>
                  <a:lnTo>
                    <a:pt x="5907" y="2645"/>
                  </a:lnTo>
                  <a:lnTo>
                    <a:pt x="6042" y="1"/>
                  </a:lnTo>
                  <a:lnTo>
                    <a:pt x="4266" y="1969"/>
                  </a:lnTo>
                  <a:lnTo>
                    <a:pt x="2510" y="1"/>
                  </a:lnTo>
                  <a:close/>
                  <a:moveTo>
                    <a:pt x="2510" y="8551"/>
                  </a:moveTo>
                  <a:lnTo>
                    <a:pt x="2510" y="8551"/>
                  </a:lnTo>
                  <a:lnTo>
                    <a:pt x="2510" y="855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31"/>
            <p:cNvSpPr/>
            <p:nvPr/>
          </p:nvSpPr>
          <p:spPr>
            <a:xfrm>
              <a:off x="2622975" y="1197850"/>
              <a:ext cx="157325" cy="156850"/>
            </a:xfrm>
            <a:custGeom>
              <a:avLst/>
              <a:gdLst/>
              <a:ahLst/>
              <a:cxnLst/>
              <a:rect l="l" t="t" r="r" b="b"/>
              <a:pathLst>
                <a:path w="6293" h="6274" extrusionOk="0">
                  <a:moveTo>
                    <a:pt x="1854" y="1"/>
                  </a:moveTo>
                  <a:lnTo>
                    <a:pt x="1950" y="1931"/>
                  </a:lnTo>
                  <a:lnTo>
                    <a:pt x="1" y="1834"/>
                  </a:lnTo>
                  <a:lnTo>
                    <a:pt x="1" y="1834"/>
                  </a:lnTo>
                  <a:lnTo>
                    <a:pt x="1448" y="3127"/>
                  </a:lnTo>
                  <a:lnTo>
                    <a:pt x="1" y="4440"/>
                  </a:lnTo>
                  <a:lnTo>
                    <a:pt x="1950" y="4343"/>
                  </a:lnTo>
                  <a:lnTo>
                    <a:pt x="1854" y="6273"/>
                  </a:lnTo>
                  <a:lnTo>
                    <a:pt x="3147" y="4826"/>
                  </a:lnTo>
                  <a:lnTo>
                    <a:pt x="4440" y="6273"/>
                  </a:lnTo>
                  <a:lnTo>
                    <a:pt x="4343" y="4343"/>
                  </a:lnTo>
                  <a:lnTo>
                    <a:pt x="6293" y="4440"/>
                  </a:lnTo>
                  <a:lnTo>
                    <a:pt x="4845" y="3127"/>
                  </a:lnTo>
                  <a:lnTo>
                    <a:pt x="6293" y="1834"/>
                  </a:lnTo>
                  <a:lnTo>
                    <a:pt x="4343" y="1931"/>
                  </a:lnTo>
                  <a:lnTo>
                    <a:pt x="4440" y="1"/>
                  </a:lnTo>
                  <a:lnTo>
                    <a:pt x="3147" y="1429"/>
                  </a:lnTo>
                  <a:lnTo>
                    <a:pt x="1854" y="1"/>
                  </a:lnTo>
                  <a:close/>
                  <a:moveTo>
                    <a:pt x="1854" y="6273"/>
                  </a:moveTo>
                  <a:lnTo>
                    <a:pt x="1854" y="6273"/>
                  </a:lnTo>
                  <a:lnTo>
                    <a:pt x="1854" y="627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31"/>
            <p:cNvSpPr/>
            <p:nvPr/>
          </p:nvSpPr>
          <p:spPr>
            <a:xfrm>
              <a:off x="1894375" y="1167450"/>
              <a:ext cx="156850" cy="156850"/>
            </a:xfrm>
            <a:custGeom>
              <a:avLst/>
              <a:gdLst/>
              <a:ahLst/>
              <a:cxnLst/>
              <a:rect l="l" t="t" r="r" b="b"/>
              <a:pathLst>
                <a:path w="6274" h="6274" extrusionOk="0">
                  <a:moveTo>
                    <a:pt x="4440" y="1"/>
                  </a:moveTo>
                  <a:lnTo>
                    <a:pt x="4440" y="1"/>
                  </a:lnTo>
                  <a:lnTo>
                    <a:pt x="4440" y="1"/>
                  </a:lnTo>
                  <a:close/>
                  <a:moveTo>
                    <a:pt x="1834" y="1"/>
                  </a:moveTo>
                  <a:lnTo>
                    <a:pt x="1930" y="1931"/>
                  </a:lnTo>
                  <a:lnTo>
                    <a:pt x="0" y="1834"/>
                  </a:lnTo>
                  <a:lnTo>
                    <a:pt x="1429" y="3147"/>
                  </a:lnTo>
                  <a:lnTo>
                    <a:pt x="0" y="4440"/>
                  </a:lnTo>
                  <a:lnTo>
                    <a:pt x="1930" y="4343"/>
                  </a:lnTo>
                  <a:lnTo>
                    <a:pt x="1834" y="6273"/>
                  </a:lnTo>
                  <a:lnTo>
                    <a:pt x="3127" y="4845"/>
                  </a:lnTo>
                  <a:lnTo>
                    <a:pt x="4440" y="6273"/>
                  </a:lnTo>
                  <a:lnTo>
                    <a:pt x="4343" y="4343"/>
                  </a:lnTo>
                  <a:lnTo>
                    <a:pt x="6273" y="4440"/>
                  </a:lnTo>
                  <a:lnTo>
                    <a:pt x="4826" y="3147"/>
                  </a:lnTo>
                  <a:lnTo>
                    <a:pt x="6273" y="1834"/>
                  </a:lnTo>
                  <a:lnTo>
                    <a:pt x="4343" y="1931"/>
                  </a:lnTo>
                  <a:lnTo>
                    <a:pt x="4343" y="1931"/>
                  </a:lnTo>
                  <a:lnTo>
                    <a:pt x="4440" y="1"/>
                  </a:lnTo>
                  <a:lnTo>
                    <a:pt x="3127" y="1448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31"/>
            <p:cNvSpPr/>
            <p:nvPr/>
          </p:nvSpPr>
          <p:spPr>
            <a:xfrm>
              <a:off x="1861550" y="659350"/>
              <a:ext cx="295350" cy="292450"/>
            </a:xfrm>
            <a:custGeom>
              <a:avLst/>
              <a:gdLst/>
              <a:ahLst/>
              <a:cxnLst/>
              <a:rect l="l" t="t" r="r" b="b"/>
              <a:pathLst>
                <a:path w="11814" h="11698" extrusionOk="0">
                  <a:moveTo>
                    <a:pt x="5058" y="1"/>
                  </a:moveTo>
                  <a:lnTo>
                    <a:pt x="4961" y="20"/>
                  </a:lnTo>
                  <a:lnTo>
                    <a:pt x="4865" y="59"/>
                  </a:lnTo>
                  <a:lnTo>
                    <a:pt x="4672" y="194"/>
                  </a:lnTo>
                  <a:lnTo>
                    <a:pt x="4498" y="329"/>
                  </a:lnTo>
                  <a:lnTo>
                    <a:pt x="4402" y="367"/>
                  </a:lnTo>
                  <a:lnTo>
                    <a:pt x="4305" y="406"/>
                  </a:lnTo>
                  <a:lnTo>
                    <a:pt x="4209" y="425"/>
                  </a:lnTo>
                  <a:lnTo>
                    <a:pt x="4093" y="445"/>
                  </a:lnTo>
                  <a:lnTo>
                    <a:pt x="3880" y="425"/>
                  </a:lnTo>
                  <a:lnTo>
                    <a:pt x="3649" y="425"/>
                  </a:lnTo>
                  <a:lnTo>
                    <a:pt x="3552" y="445"/>
                  </a:lnTo>
                  <a:lnTo>
                    <a:pt x="3456" y="464"/>
                  </a:lnTo>
                  <a:lnTo>
                    <a:pt x="3359" y="522"/>
                  </a:lnTo>
                  <a:lnTo>
                    <a:pt x="3282" y="599"/>
                  </a:lnTo>
                  <a:lnTo>
                    <a:pt x="3147" y="753"/>
                  </a:lnTo>
                  <a:lnTo>
                    <a:pt x="2993" y="946"/>
                  </a:lnTo>
                  <a:lnTo>
                    <a:pt x="2935" y="1024"/>
                  </a:lnTo>
                  <a:lnTo>
                    <a:pt x="2838" y="1082"/>
                  </a:lnTo>
                  <a:lnTo>
                    <a:pt x="2742" y="1139"/>
                  </a:lnTo>
                  <a:lnTo>
                    <a:pt x="2645" y="1159"/>
                  </a:lnTo>
                  <a:lnTo>
                    <a:pt x="2433" y="1217"/>
                  </a:lnTo>
                  <a:lnTo>
                    <a:pt x="2221" y="1275"/>
                  </a:lnTo>
                  <a:lnTo>
                    <a:pt x="2124" y="1313"/>
                  </a:lnTo>
                  <a:lnTo>
                    <a:pt x="2028" y="1371"/>
                  </a:lnTo>
                  <a:lnTo>
                    <a:pt x="1970" y="1448"/>
                  </a:lnTo>
                  <a:lnTo>
                    <a:pt x="1912" y="1545"/>
                  </a:lnTo>
                  <a:lnTo>
                    <a:pt x="1815" y="1757"/>
                  </a:lnTo>
                  <a:lnTo>
                    <a:pt x="1738" y="1950"/>
                  </a:lnTo>
                  <a:lnTo>
                    <a:pt x="1680" y="2047"/>
                  </a:lnTo>
                  <a:lnTo>
                    <a:pt x="1622" y="2143"/>
                  </a:lnTo>
                  <a:lnTo>
                    <a:pt x="1545" y="2220"/>
                  </a:lnTo>
                  <a:lnTo>
                    <a:pt x="1468" y="2278"/>
                  </a:lnTo>
                  <a:lnTo>
                    <a:pt x="1275" y="2394"/>
                  </a:lnTo>
                  <a:lnTo>
                    <a:pt x="1082" y="2510"/>
                  </a:lnTo>
                  <a:lnTo>
                    <a:pt x="1005" y="2568"/>
                  </a:lnTo>
                  <a:lnTo>
                    <a:pt x="927" y="2645"/>
                  </a:lnTo>
                  <a:lnTo>
                    <a:pt x="889" y="2741"/>
                  </a:lnTo>
                  <a:lnTo>
                    <a:pt x="850" y="2838"/>
                  </a:lnTo>
                  <a:lnTo>
                    <a:pt x="831" y="3070"/>
                  </a:lnTo>
                  <a:lnTo>
                    <a:pt x="812" y="3282"/>
                  </a:lnTo>
                  <a:lnTo>
                    <a:pt x="792" y="3398"/>
                  </a:lnTo>
                  <a:lnTo>
                    <a:pt x="754" y="3494"/>
                  </a:lnTo>
                  <a:lnTo>
                    <a:pt x="696" y="3591"/>
                  </a:lnTo>
                  <a:lnTo>
                    <a:pt x="638" y="3668"/>
                  </a:lnTo>
                  <a:lnTo>
                    <a:pt x="483" y="3822"/>
                  </a:lnTo>
                  <a:lnTo>
                    <a:pt x="329" y="3996"/>
                  </a:lnTo>
                  <a:lnTo>
                    <a:pt x="271" y="4092"/>
                  </a:lnTo>
                  <a:lnTo>
                    <a:pt x="233" y="4189"/>
                  </a:lnTo>
                  <a:lnTo>
                    <a:pt x="213" y="4285"/>
                  </a:lnTo>
                  <a:lnTo>
                    <a:pt x="213" y="4382"/>
                  </a:lnTo>
                  <a:lnTo>
                    <a:pt x="252" y="4614"/>
                  </a:lnTo>
                  <a:lnTo>
                    <a:pt x="290" y="4826"/>
                  </a:lnTo>
                  <a:lnTo>
                    <a:pt x="310" y="4942"/>
                  </a:lnTo>
                  <a:lnTo>
                    <a:pt x="290" y="5038"/>
                  </a:lnTo>
                  <a:lnTo>
                    <a:pt x="271" y="5135"/>
                  </a:lnTo>
                  <a:lnTo>
                    <a:pt x="233" y="5251"/>
                  </a:lnTo>
                  <a:lnTo>
                    <a:pt x="136" y="5444"/>
                  </a:lnTo>
                  <a:lnTo>
                    <a:pt x="40" y="5637"/>
                  </a:lnTo>
                  <a:lnTo>
                    <a:pt x="1" y="5752"/>
                  </a:lnTo>
                  <a:lnTo>
                    <a:pt x="1" y="5849"/>
                  </a:lnTo>
                  <a:lnTo>
                    <a:pt x="1" y="5945"/>
                  </a:lnTo>
                  <a:lnTo>
                    <a:pt x="40" y="6061"/>
                  </a:lnTo>
                  <a:lnTo>
                    <a:pt x="136" y="6254"/>
                  </a:lnTo>
                  <a:lnTo>
                    <a:pt x="233" y="6447"/>
                  </a:lnTo>
                  <a:lnTo>
                    <a:pt x="271" y="6544"/>
                  </a:lnTo>
                  <a:lnTo>
                    <a:pt x="290" y="6660"/>
                  </a:lnTo>
                  <a:lnTo>
                    <a:pt x="310" y="6756"/>
                  </a:lnTo>
                  <a:lnTo>
                    <a:pt x="290" y="6872"/>
                  </a:lnTo>
                  <a:lnTo>
                    <a:pt x="252" y="7084"/>
                  </a:lnTo>
                  <a:lnTo>
                    <a:pt x="213" y="7316"/>
                  </a:lnTo>
                  <a:lnTo>
                    <a:pt x="213" y="7412"/>
                  </a:lnTo>
                  <a:lnTo>
                    <a:pt x="233" y="7509"/>
                  </a:lnTo>
                  <a:lnTo>
                    <a:pt x="271" y="7605"/>
                  </a:lnTo>
                  <a:lnTo>
                    <a:pt x="329" y="7702"/>
                  </a:lnTo>
                  <a:lnTo>
                    <a:pt x="483" y="7856"/>
                  </a:lnTo>
                  <a:lnTo>
                    <a:pt x="638" y="8030"/>
                  </a:lnTo>
                  <a:lnTo>
                    <a:pt x="696" y="8107"/>
                  </a:lnTo>
                  <a:lnTo>
                    <a:pt x="754" y="8204"/>
                  </a:lnTo>
                  <a:lnTo>
                    <a:pt x="792" y="8300"/>
                  </a:lnTo>
                  <a:lnTo>
                    <a:pt x="812" y="8397"/>
                  </a:lnTo>
                  <a:lnTo>
                    <a:pt x="831" y="8628"/>
                  </a:lnTo>
                  <a:lnTo>
                    <a:pt x="850" y="8841"/>
                  </a:lnTo>
                  <a:lnTo>
                    <a:pt x="889" y="8956"/>
                  </a:lnTo>
                  <a:lnTo>
                    <a:pt x="927" y="9053"/>
                  </a:lnTo>
                  <a:lnTo>
                    <a:pt x="1005" y="9130"/>
                  </a:lnTo>
                  <a:lnTo>
                    <a:pt x="1082" y="9188"/>
                  </a:lnTo>
                  <a:lnTo>
                    <a:pt x="1275" y="9304"/>
                  </a:lnTo>
                  <a:lnTo>
                    <a:pt x="1468" y="9420"/>
                  </a:lnTo>
                  <a:lnTo>
                    <a:pt x="1545" y="9477"/>
                  </a:lnTo>
                  <a:lnTo>
                    <a:pt x="1622" y="9555"/>
                  </a:lnTo>
                  <a:lnTo>
                    <a:pt x="1680" y="9632"/>
                  </a:lnTo>
                  <a:lnTo>
                    <a:pt x="1738" y="9728"/>
                  </a:lnTo>
                  <a:lnTo>
                    <a:pt x="1815" y="9941"/>
                  </a:lnTo>
                  <a:lnTo>
                    <a:pt x="1912" y="10153"/>
                  </a:lnTo>
                  <a:lnTo>
                    <a:pt x="1970" y="10230"/>
                  </a:lnTo>
                  <a:lnTo>
                    <a:pt x="2028" y="10307"/>
                  </a:lnTo>
                  <a:lnTo>
                    <a:pt x="2124" y="10365"/>
                  </a:lnTo>
                  <a:lnTo>
                    <a:pt x="2221" y="10423"/>
                  </a:lnTo>
                  <a:lnTo>
                    <a:pt x="2433" y="10481"/>
                  </a:lnTo>
                  <a:lnTo>
                    <a:pt x="2645" y="10520"/>
                  </a:lnTo>
                  <a:lnTo>
                    <a:pt x="2742" y="10558"/>
                  </a:lnTo>
                  <a:lnTo>
                    <a:pt x="2838" y="10616"/>
                  </a:lnTo>
                  <a:lnTo>
                    <a:pt x="2935" y="10674"/>
                  </a:lnTo>
                  <a:lnTo>
                    <a:pt x="2993" y="10751"/>
                  </a:lnTo>
                  <a:lnTo>
                    <a:pt x="3147" y="10925"/>
                  </a:lnTo>
                  <a:lnTo>
                    <a:pt x="3282" y="11099"/>
                  </a:lnTo>
                  <a:lnTo>
                    <a:pt x="3359" y="11176"/>
                  </a:lnTo>
                  <a:lnTo>
                    <a:pt x="3456" y="11234"/>
                  </a:lnTo>
                  <a:lnTo>
                    <a:pt x="3552" y="11253"/>
                  </a:lnTo>
                  <a:lnTo>
                    <a:pt x="3649" y="11272"/>
                  </a:lnTo>
                  <a:lnTo>
                    <a:pt x="3880" y="11272"/>
                  </a:lnTo>
                  <a:lnTo>
                    <a:pt x="4093" y="11253"/>
                  </a:lnTo>
                  <a:lnTo>
                    <a:pt x="4209" y="11253"/>
                  </a:lnTo>
                  <a:lnTo>
                    <a:pt x="4305" y="11272"/>
                  </a:lnTo>
                  <a:lnTo>
                    <a:pt x="4402" y="11311"/>
                  </a:lnTo>
                  <a:lnTo>
                    <a:pt x="4498" y="11369"/>
                  </a:lnTo>
                  <a:lnTo>
                    <a:pt x="4672" y="11504"/>
                  </a:lnTo>
                  <a:lnTo>
                    <a:pt x="4865" y="11620"/>
                  </a:lnTo>
                  <a:lnTo>
                    <a:pt x="4961" y="11678"/>
                  </a:lnTo>
                  <a:lnTo>
                    <a:pt x="5058" y="11697"/>
                  </a:lnTo>
                  <a:lnTo>
                    <a:pt x="5174" y="11697"/>
                  </a:lnTo>
                  <a:lnTo>
                    <a:pt x="5270" y="11678"/>
                  </a:lnTo>
                  <a:lnTo>
                    <a:pt x="5482" y="11620"/>
                  </a:lnTo>
                  <a:lnTo>
                    <a:pt x="5695" y="11543"/>
                  </a:lnTo>
                  <a:lnTo>
                    <a:pt x="5791" y="11523"/>
                  </a:lnTo>
                  <a:lnTo>
                    <a:pt x="5907" y="11504"/>
                  </a:lnTo>
                  <a:lnTo>
                    <a:pt x="6004" y="11523"/>
                  </a:lnTo>
                  <a:lnTo>
                    <a:pt x="6119" y="11543"/>
                  </a:lnTo>
                  <a:lnTo>
                    <a:pt x="6332" y="11620"/>
                  </a:lnTo>
                  <a:lnTo>
                    <a:pt x="6544" y="11678"/>
                  </a:lnTo>
                  <a:lnTo>
                    <a:pt x="6640" y="11697"/>
                  </a:lnTo>
                  <a:lnTo>
                    <a:pt x="6737" y="11697"/>
                  </a:lnTo>
                  <a:lnTo>
                    <a:pt x="6853" y="11678"/>
                  </a:lnTo>
                  <a:lnTo>
                    <a:pt x="6949" y="11620"/>
                  </a:lnTo>
                  <a:lnTo>
                    <a:pt x="7123" y="11504"/>
                  </a:lnTo>
                  <a:lnTo>
                    <a:pt x="7316" y="11369"/>
                  </a:lnTo>
                  <a:lnTo>
                    <a:pt x="7412" y="11311"/>
                  </a:lnTo>
                  <a:lnTo>
                    <a:pt x="7509" y="11272"/>
                  </a:lnTo>
                  <a:lnTo>
                    <a:pt x="7605" y="11253"/>
                  </a:lnTo>
                  <a:lnTo>
                    <a:pt x="7721" y="11253"/>
                  </a:lnTo>
                  <a:lnTo>
                    <a:pt x="7934" y="11272"/>
                  </a:lnTo>
                  <a:lnTo>
                    <a:pt x="8165" y="11272"/>
                  </a:lnTo>
                  <a:lnTo>
                    <a:pt x="8262" y="11253"/>
                  </a:lnTo>
                  <a:lnTo>
                    <a:pt x="8358" y="11234"/>
                  </a:lnTo>
                  <a:lnTo>
                    <a:pt x="8455" y="11176"/>
                  </a:lnTo>
                  <a:lnTo>
                    <a:pt x="8532" y="11099"/>
                  </a:lnTo>
                  <a:lnTo>
                    <a:pt x="8667" y="10925"/>
                  </a:lnTo>
                  <a:lnTo>
                    <a:pt x="8802" y="10751"/>
                  </a:lnTo>
                  <a:lnTo>
                    <a:pt x="8879" y="10674"/>
                  </a:lnTo>
                  <a:lnTo>
                    <a:pt x="8976" y="10616"/>
                  </a:lnTo>
                  <a:lnTo>
                    <a:pt x="9053" y="10558"/>
                  </a:lnTo>
                  <a:lnTo>
                    <a:pt x="9169" y="10520"/>
                  </a:lnTo>
                  <a:lnTo>
                    <a:pt x="9381" y="10481"/>
                  </a:lnTo>
                  <a:lnTo>
                    <a:pt x="9593" y="10423"/>
                  </a:lnTo>
                  <a:lnTo>
                    <a:pt x="9690" y="10365"/>
                  </a:lnTo>
                  <a:lnTo>
                    <a:pt x="9786" y="10307"/>
                  </a:lnTo>
                  <a:lnTo>
                    <a:pt x="9844" y="10230"/>
                  </a:lnTo>
                  <a:lnTo>
                    <a:pt x="9902" y="10153"/>
                  </a:lnTo>
                  <a:lnTo>
                    <a:pt x="9999" y="9941"/>
                  </a:lnTo>
                  <a:lnTo>
                    <a:pt x="10076" y="9728"/>
                  </a:lnTo>
                  <a:lnTo>
                    <a:pt x="10115" y="9632"/>
                  </a:lnTo>
                  <a:lnTo>
                    <a:pt x="10192" y="9555"/>
                  </a:lnTo>
                  <a:lnTo>
                    <a:pt x="10269" y="9477"/>
                  </a:lnTo>
                  <a:lnTo>
                    <a:pt x="10346" y="9420"/>
                  </a:lnTo>
                  <a:lnTo>
                    <a:pt x="10539" y="9304"/>
                  </a:lnTo>
                  <a:lnTo>
                    <a:pt x="10732" y="9188"/>
                  </a:lnTo>
                  <a:lnTo>
                    <a:pt x="10809" y="9130"/>
                  </a:lnTo>
                  <a:lnTo>
                    <a:pt x="10887" y="9053"/>
                  </a:lnTo>
                  <a:lnTo>
                    <a:pt x="10925" y="8956"/>
                  </a:lnTo>
                  <a:lnTo>
                    <a:pt x="10945" y="8860"/>
                  </a:lnTo>
                  <a:lnTo>
                    <a:pt x="10983" y="8628"/>
                  </a:lnTo>
                  <a:lnTo>
                    <a:pt x="11002" y="8397"/>
                  </a:lnTo>
                  <a:lnTo>
                    <a:pt x="11022" y="8300"/>
                  </a:lnTo>
                  <a:lnTo>
                    <a:pt x="11060" y="8204"/>
                  </a:lnTo>
                  <a:lnTo>
                    <a:pt x="11118" y="8107"/>
                  </a:lnTo>
                  <a:lnTo>
                    <a:pt x="11176" y="8030"/>
                  </a:lnTo>
                  <a:lnTo>
                    <a:pt x="11331" y="7856"/>
                  </a:lnTo>
                  <a:lnTo>
                    <a:pt x="11485" y="7702"/>
                  </a:lnTo>
                  <a:lnTo>
                    <a:pt x="11543" y="7605"/>
                  </a:lnTo>
                  <a:lnTo>
                    <a:pt x="11581" y="7509"/>
                  </a:lnTo>
                  <a:lnTo>
                    <a:pt x="11601" y="7412"/>
                  </a:lnTo>
                  <a:lnTo>
                    <a:pt x="11601" y="7316"/>
                  </a:lnTo>
                  <a:lnTo>
                    <a:pt x="11562" y="7084"/>
                  </a:lnTo>
                  <a:lnTo>
                    <a:pt x="11524" y="6872"/>
                  </a:lnTo>
                  <a:lnTo>
                    <a:pt x="11504" y="6756"/>
                  </a:lnTo>
                  <a:lnTo>
                    <a:pt x="11504" y="6660"/>
                  </a:lnTo>
                  <a:lnTo>
                    <a:pt x="11543" y="6544"/>
                  </a:lnTo>
                  <a:lnTo>
                    <a:pt x="11581" y="6447"/>
                  </a:lnTo>
                  <a:lnTo>
                    <a:pt x="11678" y="6254"/>
                  </a:lnTo>
                  <a:lnTo>
                    <a:pt x="11774" y="6061"/>
                  </a:lnTo>
                  <a:lnTo>
                    <a:pt x="11813" y="5945"/>
                  </a:lnTo>
                  <a:lnTo>
                    <a:pt x="11813" y="5849"/>
                  </a:lnTo>
                  <a:lnTo>
                    <a:pt x="11813" y="5752"/>
                  </a:lnTo>
                  <a:lnTo>
                    <a:pt x="11774" y="5637"/>
                  </a:lnTo>
                  <a:lnTo>
                    <a:pt x="11678" y="5444"/>
                  </a:lnTo>
                  <a:lnTo>
                    <a:pt x="11581" y="5251"/>
                  </a:lnTo>
                  <a:lnTo>
                    <a:pt x="11543" y="5135"/>
                  </a:lnTo>
                  <a:lnTo>
                    <a:pt x="11504" y="5038"/>
                  </a:lnTo>
                  <a:lnTo>
                    <a:pt x="11504" y="4942"/>
                  </a:lnTo>
                  <a:lnTo>
                    <a:pt x="11524" y="4826"/>
                  </a:lnTo>
                  <a:lnTo>
                    <a:pt x="11562" y="4614"/>
                  </a:lnTo>
                  <a:lnTo>
                    <a:pt x="11601" y="4382"/>
                  </a:lnTo>
                  <a:lnTo>
                    <a:pt x="11601" y="4285"/>
                  </a:lnTo>
                  <a:lnTo>
                    <a:pt x="11581" y="4189"/>
                  </a:lnTo>
                  <a:lnTo>
                    <a:pt x="11543" y="4092"/>
                  </a:lnTo>
                  <a:lnTo>
                    <a:pt x="11485" y="3996"/>
                  </a:lnTo>
                  <a:lnTo>
                    <a:pt x="11331" y="3822"/>
                  </a:lnTo>
                  <a:lnTo>
                    <a:pt x="11176" y="3668"/>
                  </a:lnTo>
                  <a:lnTo>
                    <a:pt x="11118" y="3591"/>
                  </a:lnTo>
                  <a:lnTo>
                    <a:pt x="11060" y="3494"/>
                  </a:lnTo>
                  <a:lnTo>
                    <a:pt x="11022" y="3398"/>
                  </a:lnTo>
                  <a:lnTo>
                    <a:pt x="11002" y="3282"/>
                  </a:lnTo>
                  <a:lnTo>
                    <a:pt x="10983" y="3070"/>
                  </a:lnTo>
                  <a:lnTo>
                    <a:pt x="10945" y="2838"/>
                  </a:lnTo>
                  <a:lnTo>
                    <a:pt x="10925" y="2741"/>
                  </a:lnTo>
                  <a:lnTo>
                    <a:pt x="10887" y="2645"/>
                  </a:lnTo>
                  <a:lnTo>
                    <a:pt x="10809" y="2568"/>
                  </a:lnTo>
                  <a:lnTo>
                    <a:pt x="10732" y="2510"/>
                  </a:lnTo>
                  <a:lnTo>
                    <a:pt x="10539" y="2394"/>
                  </a:lnTo>
                  <a:lnTo>
                    <a:pt x="10346" y="2278"/>
                  </a:lnTo>
                  <a:lnTo>
                    <a:pt x="10269" y="2220"/>
                  </a:lnTo>
                  <a:lnTo>
                    <a:pt x="10192" y="2143"/>
                  </a:lnTo>
                  <a:lnTo>
                    <a:pt x="10115" y="2047"/>
                  </a:lnTo>
                  <a:lnTo>
                    <a:pt x="10076" y="1950"/>
                  </a:lnTo>
                  <a:lnTo>
                    <a:pt x="9999" y="1757"/>
                  </a:lnTo>
                  <a:lnTo>
                    <a:pt x="9902" y="1545"/>
                  </a:lnTo>
                  <a:lnTo>
                    <a:pt x="9844" y="1448"/>
                  </a:lnTo>
                  <a:lnTo>
                    <a:pt x="9786" y="1371"/>
                  </a:lnTo>
                  <a:lnTo>
                    <a:pt x="9690" y="1313"/>
                  </a:lnTo>
                  <a:lnTo>
                    <a:pt x="9593" y="1275"/>
                  </a:lnTo>
                  <a:lnTo>
                    <a:pt x="9381" y="1217"/>
                  </a:lnTo>
                  <a:lnTo>
                    <a:pt x="9169" y="1159"/>
                  </a:lnTo>
                  <a:lnTo>
                    <a:pt x="9053" y="1139"/>
                  </a:lnTo>
                  <a:lnTo>
                    <a:pt x="8976" y="1082"/>
                  </a:lnTo>
                  <a:lnTo>
                    <a:pt x="8879" y="1024"/>
                  </a:lnTo>
                  <a:lnTo>
                    <a:pt x="8802" y="946"/>
                  </a:lnTo>
                  <a:lnTo>
                    <a:pt x="8667" y="753"/>
                  </a:lnTo>
                  <a:lnTo>
                    <a:pt x="8532" y="599"/>
                  </a:lnTo>
                  <a:lnTo>
                    <a:pt x="8455" y="522"/>
                  </a:lnTo>
                  <a:lnTo>
                    <a:pt x="8358" y="464"/>
                  </a:lnTo>
                  <a:lnTo>
                    <a:pt x="8262" y="445"/>
                  </a:lnTo>
                  <a:lnTo>
                    <a:pt x="8165" y="425"/>
                  </a:lnTo>
                  <a:lnTo>
                    <a:pt x="7934" y="425"/>
                  </a:lnTo>
                  <a:lnTo>
                    <a:pt x="7721" y="445"/>
                  </a:lnTo>
                  <a:lnTo>
                    <a:pt x="7605" y="425"/>
                  </a:lnTo>
                  <a:lnTo>
                    <a:pt x="7509" y="406"/>
                  </a:lnTo>
                  <a:lnTo>
                    <a:pt x="7412" y="367"/>
                  </a:lnTo>
                  <a:lnTo>
                    <a:pt x="7316" y="329"/>
                  </a:lnTo>
                  <a:lnTo>
                    <a:pt x="7123" y="194"/>
                  </a:lnTo>
                  <a:lnTo>
                    <a:pt x="6949" y="59"/>
                  </a:lnTo>
                  <a:lnTo>
                    <a:pt x="6853" y="20"/>
                  </a:lnTo>
                  <a:lnTo>
                    <a:pt x="6737" y="1"/>
                  </a:lnTo>
                  <a:lnTo>
                    <a:pt x="6544" y="1"/>
                  </a:lnTo>
                  <a:lnTo>
                    <a:pt x="6332" y="78"/>
                  </a:lnTo>
                  <a:lnTo>
                    <a:pt x="6119" y="155"/>
                  </a:lnTo>
                  <a:lnTo>
                    <a:pt x="6004" y="174"/>
                  </a:lnTo>
                  <a:lnTo>
                    <a:pt x="5907" y="194"/>
                  </a:lnTo>
                  <a:lnTo>
                    <a:pt x="5791" y="174"/>
                  </a:lnTo>
                  <a:lnTo>
                    <a:pt x="5695" y="155"/>
                  </a:lnTo>
                  <a:lnTo>
                    <a:pt x="5482" y="78"/>
                  </a:lnTo>
                  <a:lnTo>
                    <a:pt x="52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31"/>
            <p:cNvSpPr/>
            <p:nvPr/>
          </p:nvSpPr>
          <p:spPr>
            <a:xfrm>
              <a:off x="1841300" y="659350"/>
              <a:ext cx="295800" cy="292450"/>
            </a:xfrm>
            <a:custGeom>
              <a:avLst/>
              <a:gdLst/>
              <a:ahLst/>
              <a:cxnLst/>
              <a:rect l="l" t="t" r="r" b="b"/>
              <a:pathLst>
                <a:path w="11832" h="11698" extrusionOk="0">
                  <a:moveTo>
                    <a:pt x="5076" y="1"/>
                  </a:moveTo>
                  <a:lnTo>
                    <a:pt x="4980" y="20"/>
                  </a:lnTo>
                  <a:lnTo>
                    <a:pt x="4883" y="59"/>
                  </a:lnTo>
                  <a:lnTo>
                    <a:pt x="4690" y="194"/>
                  </a:lnTo>
                  <a:lnTo>
                    <a:pt x="4517" y="329"/>
                  </a:lnTo>
                  <a:lnTo>
                    <a:pt x="4420" y="367"/>
                  </a:lnTo>
                  <a:lnTo>
                    <a:pt x="4324" y="406"/>
                  </a:lnTo>
                  <a:lnTo>
                    <a:pt x="4208" y="425"/>
                  </a:lnTo>
                  <a:lnTo>
                    <a:pt x="4111" y="445"/>
                  </a:lnTo>
                  <a:lnTo>
                    <a:pt x="3880" y="425"/>
                  </a:lnTo>
                  <a:lnTo>
                    <a:pt x="3667" y="425"/>
                  </a:lnTo>
                  <a:lnTo>
                    <a:pt x="3552" y="445"/>
                  </a:lnTo>
                  <a:lnTo>
                    <a:pt x="3455" y="464"/>
                  </a:lnTo>
                  <a:lnTo>
                    <a:pt x="3378" y="522"/>
                  </a:lnTo>
                  <a:lnTo>
                    <a:pt x="3281" y="599"/>
                  </a:lnTo>
                  <a:lnTo>
                    <a:pt x="3146" y="753"/>
                  </a:lnTo>
                  <a:lnTo>
                    <a:pt x="3011" y="946"/>
                  </a:lnTo>
                  <a:lnTo>
                    <a:pt x="2934" y="1024"/>
                  </a:lnTo>
                  <a:lnTo>
                    <a:pt x="2857" y="1082"/>
                  </a:lnTo>
                  <a:lnTo>
                    <a:pt x="2760" y="1139"/>
                  </a:lnTo>
                  <a:lnTo>
                    <a:pt x="2664" y="1159"/>
                  </a:lnTo>
                  <a:lnTo>
                    <a:pt x="2432" y="1217"/>
                  </a:lnTo>
                  <a:lnTo>
                    <a:pt x="2220" y="1275"/>
                  </a:lnTo>
                  <a:lnTo>
                    <a:pt x="2123" y="1313"/>
                  </a:lnTo>
                  <a:lnTo>
                    <a:pt x="2046" y="1371"/>
                  </a:lnTo>
                  <a:lnTo>
                    <a:pt x="1969" y="1448"/>
                  </a:lnTo>
                  <a:lnTo>
                    <a:pt x="1911" y="1545"/>
                  </a:lnTo>
                  <a:lnTo>
                    <a:pt x="1834" y="1757"/>
                  </a:lnTo>
                  <a:lnTo>
                    <a:pt x="1737" y="1950"/>
                  </a:lnTo>
                  <a:lnTo>
                    <a:pt x="1699" y="2047"/>
                  </a:lnTo>
                  <a:lnTo>
                    <a:pt x="1641" y="2143"/>
                  </a:lnTo>
                  <a:lnTo>
                    <a:pt x="1564" y="2220"/>
                  </a:lnTo>
                  <a:lnTo>
                    <a:pt x="1467" y="2278"/>
                  </a:lnTo>
                  <a:lnTo>
                    <a:pt x="1274" y="2394"/>
                  </a:lnTo>
                  <a:lnTo>
                    <a:pt x="1081" y="2510"/>
                  </a:lnTo>
                  <a:lnTo>
                    <a:pt x="1004" y="2568"/>
                  </a:lnTo>
                  <a:lnTo>
                    <a:pt x="946" y="2645"/>
                  </a:lnTo>
                  <a:lnTo>
                    <a:pt x="888" y="2741"/>
                  </a:lnTo>
                  <a:lnTo>
                    <a:pt x="869" y="2838"/>
                  </a:lnTo>
                  <a:lnTo>
                    <a:pt x="850" y="3070"/>
                  </a:lnTo>
                  <a:lnTo>
                    <a:pt x="811" y="3282"/>
                  </a:lnTo>
                  <a:lnTo>
                    <a:pt x="792" y="3398"/>
                  </a:lnTo>
                  <a:lnTo>
                    <a:pt x="772" y="3494"/>
                  </a:lnTo>
                  <a:lnTo>
                    <a:pt x="714" y="3591"/>
                  </a:lnTo>
                  <a:lnTo>
                    <a:pt x="637" y="3668"/>
                  </a:lnTo>
                  <a:lnTo>
                    <a:pt x="483" y="3822"/>
                  </a:lnTo>
                  <a:lnTo>
                    <a:pt x="348" y="3996"/>
                  </a:lnTo>
                  <a:lnTo>
                    <a:pt x="290" y="4092"/>
                  </a:lnTo>
                  <a:lnTo>
                    <a:pt x="232" y="4189"/>
                  </a:lnTo>
                  <a:lnTo>
                    <a:pt x="232" y="4285"/>
                  </a:lnTo>
                  <a:lnTo>
                    <a:pt x="232" y="4382"/>
                  </a:lnTo>
                  <a:lnTo>
                    <a:pt x="270" y="4614"/>
                  </a:lnTo>
                  <a:lnTo>
                    <a:pt x="309" y="4826"/>
                  </a:lnTo>
                  <a:lnTo>
                    <a:pt x="309" y="4942"/>
                  </a:lnTo>
                  <a:lnTo>
                    <a:pt x="309" y="5038"/>
                  </a:lnTo>
                  <a:lnTo>
                    <a:pt x="290" y="5135"/>
                  </a:lnTo>
                  <a:lnTo>
                    <a:pt x="251" y="5251"/>
                  </a:lnTo>
                  <a:lnTo>
                    <a:pt x="135" y="5444"/>
                  </a:lnTo>
                  <a:lnTo>
                    <a:pt x="39" y="5637"/>
                  </a:lnTo>
                  <a:lnTo>
                    <a:pt x="20" y="5752"/>
                  </a:lnTo>
                  <a:lnTo>
                    <a:pt x="0" y="5849"/>
                  </a:lnTo>
                  <a:lnTo>
                    <a:pt x="20" y="5945"/>
                  </a:lnTo>
                  <a:lnTo>
                    <a:pt x="39" y="6061"/>
                  </a:lnTo>
                  <a:lnTo>
                    <a:pt x="135" y="6254"/>
                  </a:lnTo>
                  <a:lnTo>
                    <a:pt x="251" y="6447"/>
                  </a:lnTo>
                  <a:lnTo>
                    <a:pt x="290" y="6544"/>
                  </a:lnTo>
                  <a:lnTo>
                    <a:pt x="309" y="6660"/>
                  </a:lnTo>
                  <a:lnTo>
                    <a:pt x="309" y="6756"/>
                  </a:lnTo>
                  <a:lnTo>
                    <a:pt x="309" y="6872"/>
                  </a:lnTo>
                  <a:lnTo>
                    <a:pt x="270" y="7084"/>
                  </a:lnTo>
                  <a:lnTo>
                    <a:pt x="232" y="7316"/>
                  </a:lnTo>
                  <a:lnTo>
                    <a:pt x="232" y="7412"/>
                  </a:lnTo>
                  <a:lnTo>
                    <a:pt x="232" y="7509"/>
                  </a:lnTo>
                  <a:lnTo>
                    <a:pt x="290" y="7605"/>
                  </a:lnTo>
                  <a:lnTo>
                    <a:pt x="348" y="7702"/>
                  </a:lnTo>
                  <a:lnTo>
                    <a:pt x="483" y="7856"/>
                  </a:lnTo>
                  <a:lnTo>
                    <a:pt x="637" y="8030"/>
                  </a:lnTo>
                  <a:lnTo>
                    <a:pt x="714" y="8107"/>
                  </a:lnTo>
                  <a:lnTo>
                    <a:pt x="772" y="8204"/>
                  </a:lnTo>
                  <a:lnTo>
                    <a:pt x="792" y="8300"/>
                  </a:lnTo>
                  <a:lnTo>
                    <a:pt x="811" y="8397"/>
                  </a:lnTo>
                  <a:lnTo>
                    <a:pt x="850" y="8628"/>
                  </a:lnTo>
                  <a:lnTo>
                    <a:pt x="869" y="8841"/>
                  </a:lnTo>
                  <a:lnTo>
                    <a:pt x="888" y="8956"/>
                  </a:lnTo>
                  <a:lnTo>
                    <a:pt x="946" y="9053"/>
                  </a:lnTo>
                  <a:lnTo>
                    <a:pt x="1004" y="9130"/>
                  </a:lnTo>
                  <a:lnTo>
                    <a:pt x="1081" y="9188"/>
                  </a:lnTo>
                  <a:lnTo>
                    <a:pt x="1274" y="9304"/>
                  </a:lnTo>
                  <a:lnTo>
                    <a:pt x="1467" y="9420"/>
                  </a:lnTo>
                  <a:lnTo>
                    <a:pt x="1564" y="9477"/>
                  </a:lnTo>
                  <a:lnTo>
                    <a:pt x="1641" y="9555"/>
                  </a:lnTo>
                  <a:lnTo>
                    <a:pt x="1699" y="9632"/>
                  </a:lnTo>
                  <a:lnTo>
                    <a:pt x="1737" y="9728"/>
                  </a:lnTo>
                  <a:lnTo>
                    <a:pt x="1834" y="9941"/>
                  </a:lnTo>
                  <a:lnTo>
                    <a:pt x="1911" y="10153"/>
                  </a:lnTo>
                  <a:lnTo>
                    <a:pt x="1969" y="10230"/>
                  </a:lnTo>
                  <a:lnTo>
                    <a:pt x="2046" y="10307"/>
                  </a:lnTo>
                  <a:lnTo>
                    <a:pt x="2123" y="10365"/>
                  </a:lnTo>
                  <a:lnTo>
                    <a:pt x="2220" y="10423"/>
                  </a:lnTo>
                  <a:lnTo>
                    <a:pt x="2432" y="10481"/>
                  </a:lnTo>
                  <a:lnTo>
                    <a:pt x="2664" y="10520"/>
                  </a:lnTo>
                  <a:lnTo>
                    <a:pt x="2760" y="10558"/>
                  </a:lnTo>
                  <a:lnTo>
                    <a:pt x="2857" y="10616"/>
                  </a:lnTo>
                  <a:lnTo>
                    <a:pt x="2934" y="10674"/>
                  </a:lnTo>
                  <a:lnTo>
                    <a:pt x="3011" y="10751"/>
                  </a:lnTo>
                  <a:lnTo>
                    <a:pt x="3146" y="10925"/>
                  </a:lnTo>
                  <a:lnTo>
                    <a:pt x="3281" y="11099"/>
                  </a:lnTo>
                  <a:lnTo>
                    <a:pt x="3378" y="11176"/>
                  </a:lnTo>
                  <a:lnTo>
                    <a:pt x="3455" y="11234"/>
                  </a:lnTo>
                  <a:lnTo>
                    <a:pt x="3552" y="11253"/>
                  </a:lnTo>
                  <a:lnTo>
                    <a:pt x="3667" y="11272"/>
                  </a:lnTo>
                  <a:lnTo>
                    <a:pt x="3880" y="11272"/>
                  </a:lnTo>
                  <a:lnTo>
                    <a:pt x="4111" y="11253"/>
                  </a:lnTo>
                  <a:lnTo>
                    <a:pt x="4208" y="11253"/>
                  </a:lnTo>
                  <a:lnTo>
                    <a:pt x="4324" y="11272"/>
                  </a:lnTo>
                  <a:lnTo>
                    <a:pt x="4420" y="11311"/>
                  </a:lnTo>
                  <a:lnTo>
                    <a:pt x="4517" y="11369"/>
                  </a:lnTo>
                  <a:lnTo>
                    <a:pt x="4690" y="11504"/>
                  </a:lnTo>
                  <a:lnTo>
                    <a:pt x="4883" y="11620"/>
                  </a:lnTo>
                  <a:lnTo>
                    <a:pt x="4980" y="11678"/>
                  </a:lnTo>
                  <a:lnTo>
                    <a:pt x="5076" y="11697"/>
                  </a:lnTo>
                  <a:lnTo>
                    <a:pt x="5173" y="11697"/>
                  </a:lnTo>
                  <a:lnTo>
                    <a:pt x="5289" y="11678"/>
                  </a:lnTo>
                  <a:lnTo>
                    <a:pt x="5482" y="11620"/>
                  </a:lnTo>
                  <a:lnTo>
                    <a:pt x="5713" y="11543"/>
                  </a:lnTo>
                  <a:lnTo>
                    <a:pt x="5810" y="11523"/>
                  </a:lnTo>
                  <a:lnTo>
                    <a:pt x="5906" y="11504"/>
                  </a:lnTo>
                  <a:lnTo>
                    <a:pt x="6022" y="11523"/>
                  </a:lnTo>
                  <a:lnTo>
                    <a:pt x="6119" y="11543"/>
                  </a:lnTo>
                  <a:lnTo>
                    <a:pt x="6331" y="11620"/>
                  </a:lnTo>
                  <a:lnTo>
                    <a:pt x="6543" y="11678"/>
                  </a:lnTo>
                  <a:lnTo>
                    <a:pt x="6659" y="11697"/>
                  </a:lnTo>
                  <a:lnTo>
                    <a:pt x="6756" y="11697"/>
                  </a:lnTo>
                  <a:lnTo>
                    <a:pt x="6852" y="11678"/>
                  </a:lnTo>
                  <a:lnTo>
                    <a:pt x="6949" y="11620"/>
                  </a:lnTo>
                  <a:lnTo>
                    <a:pt x="7142" y="11504"/>
                  </a:lnTo>
                  <a:lnTo>
                    <a:pt x="7315" y="11369"/>
                  </a:lnTo>
                  <a:lnTo>
                    <a:pt x="7412" y="11311"/>
                  </a:lnTo>
                  <a:lnTo>
                    <a:pt x="7508" y="11272"/>
                  </a:lnTo>
                  <a:lnTo>
                    <a:pt x="7624" y="11253"/>
                  </a:lnTo>
                  <a:lnTo>
                    <a:pt x="7721" y="11253"/>
                  </a:lnTo>
                  <a:lnTo>
                    <a:pt x="7952" y="11272"/>
                  </a:lnTo>
                  <a:lnTo>
                    <a:pt x="8165" y="11272"/>
                  </a:lnTo>
                  <a:lnTo>
                    <a:pt x="8280" y="11253"/>
                  </a:lnTo>
                  <a:lnTo>
                    <a:pt x="8377" y="11234"/>
                  </a:lnTo>
                  <a:lnTo>
                    <a:pt x="8454" y="11176"/>
                  </a:lnTo>
                  <a:lnTo>
                    <a:pt x="8531" y="11099"/>
                  </a:lnTo>
                  <a:lnTo>
                    <a:pt x="8686" y="10925"/>
                  </a:lnTo>
                  <a:lnTo>
                    <a:pt x="8821" y="10751"/>
                  </a:lnTo>
                  <a:lnTo>
                    <a:pt x="8898" y="10674"/>
                  </a:lnTo>
                  <a:lnTo>
                    <a:pt x="8975" y="10616"/>
                  </a:lnTo>
                  <a:lnTo>
                    <a:pt x="9072" y="10558"/>
                  </a:lnTo>
                  <a:lnTo>
                    <a:pt x="9168" y="10520"/>
                  </a:lnTo>
                  <a:lnTo>
                    <a:pt x="9400" y="10481"/>
                  </a:lnTo>
                  <a:lnTo>
                    <a:pt x="9612" y="10423"/>
                  </a:lnTo>
                  <a:lnTo>
                    <a:pt x="9709" y="10365"/>
                  </a:lnTo>
                  <a:lnTo>
                    <a:pt x="9786" y="10307"/>
                  </a:lnTo>
                  <a:lnTo>
                    <a:pt x="9863" y="10230"/>
                  </a:lnTo>
                  <a:lnTo>
                    <a:pt x="9921" y="10153"/>
                  </a:lnTo>
                  <a:lnTo>
                    <a:pt x="9998" y="9941"/>
                  </a:lnTo>
                  <a:lnTo>
                    <a:pt x="10075" y="9728"/>
                  </a:lnTo>
                  <a:lnTo>
                    <a:pt x="10133" y="9632"/>
                  </a:lnTo>
                  <a:lnTo>
                    <a:pt x="10191" y="9555"/>
                  </a:lnTo>
                  <a:lnTo>
                    <a:pt x="10268" y="9477"/>
                  </a:lnTo>
                  <a:lnTo>
                    <a:pt x="10365" y="9420"/>
                  </a:lnTo>
                  <a:lnTo>
                    <a:pt x="10558" y="9304"/>
                  </a:lnTo>
                  <a:lnTo>
                    <a:pt x="10751" y="9188"/>
                  </a:lnTo>
                  <a:lnTo>
                    <a:pt x="10828" y="9130"/>
                  </a:lnTo>
                  <a:lnTo>
                    <a:pt x="10886" y="9053"/>
                  </a:lnTo>
                  <a:lnTo>
                    <a:pt x="10944" y="8956"/>
                  </a:lnTo>
                  <a:lnTo>
                    <a:pt x="10963" y="8860"/>
                  </a:lnTo>
                  <a:lnTo>
                    <a:pt x="10983" y="8628"/>
                  </a:lnTo>
                  <a:lnTo>
                    <a:pt x="11021" y="8397"/>
                  </a:lnTo>
                  <a:lnTo>
                    <a:pt x="11040" y="8300"/>
                  </a:lnTo>
                  <a:lnTo>
                    <a:pt x="11060" y="8204"/>
                  </a:lnTo>
                  <a:lnTo>
                    <a:pt x="11118" y="8107"/>
                  </a:lnTo>
                  <a:lnTo>
                    <a:pt x="11195" y="8030"/>
                  </a:lnTo>
                  <a:lnTo>
                    <a:pt x="11349" y="7856"/>
                  </a:lnTo>
                  <a:lnTo>
                    <a:pt x="11484" y="7702"/>
                  </a:lnTo>
                  <a:lnTo>
                    <a:pt x="11542" y="7605"/>
                  </a:lnTo>
                  <a:lnTo>
                    <a:pt x="11581" y="7509"/>
                  </a:lnTo>
                  <a:lnTo>
                    <a:pt x="11600" y="7412"/>
                  </a:lnTo>
                  <a:lnTo>
                    <a:pt x="11600" y="7316"/>
                  </a:lnTo>
                  <a:lnTo>
                    <a:pt x="11562" y="7084"/>
                  </a:lnTo>
                  <a:lnTo>
                    <a:pt x="11523" y="6872"/>
                  </a:lnTo>
                  <a:lnTo>
                    <a:pt x="11523" y="6756"/>
                  </a:lnTo>
                  <a:lnTo>
                    <a:pt x="11523" y="6660"/>
                  </a:lnTo>
                  <a:lnTo>
                    <a:pt x="11542" y="6544"/>
                  </a:lnTo>
                  <a:lnTo>
                    <a:pt x="11581" y="6447"/>
                  </a:lnTo>
                  <a:lnTo>
                    <a:pt x="11697" y="6254"/>
                  </a:lnTo>
                  <a:lnTo>
                    <a:pt x="11793" y="6061"/>
                  </a:lnTo>
                  <a:lnTo>
                    <a:pt x="11812" y="5945"/>
                  </a:lnTo>
                  <a:lnTo>
                    <a:pt x="11832" y="5849"/>
                  </a:lnTo>
                  <a:lnTo>
                    <a:pt x="11812" y="5752"/>
                  </a:lnTo>
                  <a:lnTo>
                    <a:pt x="11793" y="5637"/>
                  </a:lnTo>
                  <a:lnTo>
                    <a:pt x="11697" y="5444"/>
                  </a:lnTo>
                  <a:lnTo>
                    <a:pt x="11581" y="5251"/>
                  </a:lnTo>
                  <a:lnTo>
                    <a:pt x="11542" y="5135"/>
                  </a:lnTo>
                  <a:lnTo>
                    <a:pt x="11523" y="5038"/>
                  </a:lnTo>
                  <a:lnTo>
                    <a:pt x="11523" y="4942"/>
                  </a:lnTo>
                  <a:lnTo>
                    <a:pt x="11523" y="4826"/>
                  </a:lnTo>
                  <a:lnTo>
                    <a:pt x="11562" y="4614"/>
                  </a:lnTo>
                  <a:lnTo>
                    <a:pt x="11600" y="4382"/>
                  </a:lnTo>
                  <a:lnTo>
                    <a:pt x="11600" y="4285"/>
                  </a:lnTo>
                  <a:lnTo>
                    <a:pt x="11581" y="4189"/>
                  </a:lnTo>
                  <a:lnTo>
                    <a:pt x="11542" y="4092"/>
                  </a:lnTo>
                  <a:lnTo>
                    <a:pt x="11484" y="3996"/>
                  </a:lnTo>
                  <a:lnTo>
                    <a:pt x="11349" y="3822"/>
                  </a:lnTo>
                  <a:lnTo>
                    <a:pt x="11195" y="3668"/>
                  </a:lnTo>
                  <a:lnTo>
                    <a:pt x="11118" y="3591"/>
                  </a:lnTo>
                  <a:lnTo>
                    <a:pt x="11060" y="3494"/>
                  </a:lnTo>
                  <a:lnTo>
                    <a:pt x="11040" y="3398"/>
                  </a:lnTo>
                  <a:lnTo>
                    <a:pt x="11021" y="3282"/>
                  </a:lnTo>
                  <a:lnTo>
                    <a:pt x="10983" y="3070"/>
                  </a:lnTo>
                  <a:lnTo>
                    <a:pt x="10963" y="2838"/>
                  </a:lnTo>
                  <a:lnTo>
                    <a:pt x="10944" y="2741"/>
                  </a:lnTo>
                  <a:lnTo>
                    <a:pt x="10886" y="2645"/>
                  </a:lnTo>
                  <a:lnTo>
                    <a:pt x="10828" y="2568"/>
                  </a:lnTo>
                  <a:lnTo>
                    <a:pt x="10751" y="2510"/>
                  </a:lnTo>
                  <a:lnTo>
                    <a:pt x="10558" y="2394"/>
                  </a:lnTo>
                  <a:lnTo>
                    <a:pt x="10365" y="2278"/>
                  </a:lnTo>
                  <a:lnTo>
                    <a:pt x="10268" y="2220"/>
                  </a:lnTo>
                  <a:lnTo>
                    <a:pt x="10191" y="2143"/>
                  </a:lnTo>
                  <a:lnTo>
                    <a:pt x="10133" y="2047"/>
                  </a:lnTo>
                  <a:lnTo>
                    <a:pt x="10075" y="1950"/>
                  </a:lnTo>
                  <a:lnTo>
                    <a:pt x="9998" y="1757"/>
                  </a:lnTo>
                  <a:lnTo>
                    <a:pt x="9921" y="1545"/>
                  </a:lnTo>
                  <a:lnTo>
                    <a:pt x="9863" y="1448"/>
                  </a:lnTo>
                  <a:lnTo>
                    <a:pt x="9786" y="1371"/>
                  </a:lnTo>
                  <a:lnTo>
                    <a:pt x="9709" y="1313"/>
                  </a:lnTo>
                  <a:lnTo>
                    <a:pt x="9612" y="1275"/>
                  </a:lnTo>
                  <a:lnTo>
                    <a:pt x="9400" y="1217"/>
                  </a:lnTo>
                  <a:lnTo>
                    <a:pt x="9168" y="1159"/>
                  </a:lnTo>
                  <a:lnTo>
                    <a:pt x="9072" y="1139"/>
                  </a:lnTo>
                  <a:lnTo>
                    <a:pt x="8975" y="1082"/>
                  </a:lnTo>
                  <a:lnTo>
                    <a:pt x="8898" y="1024"/>
                  </a:lnTo>
                  <a:lnTo>
                    <a:pt x="8821" y="946"/>
                  </a:lnTo>
                  <a:lnTo>
                    <a:pt x="8686" y="753"/>
                  </a:lnTo>
                  <a:lnTo>
                    <a:pt x="8531" y="599"/>
                  </a:lnTo>
                  <a:lnTo>
                    <a:pt x="8454" y="522"/>
                  </a:lnTo>
                  <a:lnTo>
                    <a:pt x="8377" y="464"/>
                  </a:lnTo>
                  <a:lnTo>
                    <a:pt x="8280" y="445"/>
                  </a:lnTo>
                  <a:lnTo>
                    <a:pt x="8165" y="425"/>
                  </a:lnTo>
                  <a:lnTo>
                    <a:pt x="7952" y="425"/>
                  </a:lnTo>
                  <a:lnTo>
                    <a:pt x="7721" y="445"/>
                  </a:lnTo>
                  <a:lnTo>
                    <a:pt x="7624" y="425"/>
                  </a:lnTo>
                  <a:lnTo>
                    <a:pt x="7508" y="406"/>
                  </a:lnTo>
                  <a:lnTo>
                    <a:pt x="7412" y="367"/>
                  </a:lnTo>
                  <a:lnTo>
                    <a:pt x="7315" y="329"/>
                  </a:lnTo>
                  <a:lnTo>
                    <a:pt x="7142" y="194"/>
                  </a:lnTo>
                  <a:lnTo>
                    <a:pt x="6949" y="59"/>
                  </a:lnTo>
                  <a:lnTo>
                    <a:pt x="6852" y="20"/>
                  </a:lnTo>
                  <a:lnTo>
                    <a:pt x="6756" y="1"/>
                  </a:lnTo>
                  <a:lnTo>
                    <a:pt x="6543" y="1"/>
                  </a:lnTo>
                  <a:lnTo>
                    <a:pt x="6331" y="78"/>
                  </a:lnTo>
                  <a:lnTo>
                    <a:pt x="6119" y="155"/>
                  </a:lnTo>
                  <a:lnTo>
                    <a:pt x="6022" y="174"/>
                  </a:lnTo>
                  <a:lnTo>
                    <a:pt x="5906" y="194"/>
                  </a:lnTo>
                  <a:lnTo>
                    <a:pt x="5810" y="174"/>
                  </a:lnTo>
                  <a:lnTo>
                    <a:pt x="5713" y="155"/>
                  </a:lnTo>
                  <a:lnTo>
                    <a:pt x="5482" y="78"/>
                  </a:lnTo>
                  <a:lnTo>
                    <a:pt x="528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31"/>
            <p:cNvSpPr/>
            <p:nvPr/>
          </p:nvSpPr>
          <p:spPr>
            <a:xfrm>
              <a:off x="1923325" y="710975"/>
              <a:ext cx="29950" cy="29950"/>
            </a:xfrm>
            <a:custGeom>
              <a:avLst/>
              <a:gdLst/>
              <a:ahLst/>
              <a:cxnLst/>
              <a:rect l="l" t="t" r="r" b="b"/>
              <a:pathLst>
                <a:path w="1198" h="1198" extrusionOk="0">
                  <a:moveTo>
                    <a:pt x="599" y="1"/>
                  </a:moveTo>
                  <a:lnTo>
                    <a:pt x="483" y="20"/>
                  </a:lnTo>
                  <a:lnTo>
                    <a:pt x="367" y="39"/>
                  </a:lnTo>
                  <a:lnTo>
                    <a:pt x="271" y="97"/>
                  </a:lnTo>
                  <a:lnTo>
                    <a:pt x="174" y="175"/>
                  </a:lnTo>
                  <a:lnTo>
                    <a:pt x="97" y="271"/>
                  </a:lnTo>
                  <a:lnTo>
                    <a:pt x="58" y="368"/>
                  </a:lnTo>
                  <a:lnTo>
                    <a:pt x="20" y="483"/>
                  </a:lnTo>
                  <a:lnTo>
                    <a:pt x="0" y="599"/>
                  </a:lnTo>
                  <a:lnTo>
                    <a:pt x="20" y="715"/>
                  </a:lnTo>
                  <a:lnTo>
                    <a:pt x="58" y="831"/>
                  </a:lnTo>
                  <a:lnTo>
                    <a:pt x="97" y="927"/>
                  </a:lnTo>
                  <a:lnTo>
                    <a:pt x="174" y="1024"/>
                  </a:lnTo>
                  <a:lnTo>
                    <a:pt x="271" y="1082"/>
                  </a:lnTo>
                  <a:lnTo>
                    <a:pt x="367" y="1140"/>
                  </a:lnTo>
                  <a:lnTo>
                    <a:pt x="483" y="1178"/>
                  </a:lnTo>
                  <a:lnTo>
                    <a:pt x="599" y="1198"/>
                  </a:lnTo>
                  <a:lnTo>
                    <a:pt x="715" y="1178"/>
                  </a:lnTo>
                  <a:lnTo>
                    <a:pt x="830" y="1140"/>
                  </a:lnTo>
                  <a:lnTo>
                    <a:pt x="927" y="1082"/>
                  </a:lnTo>
                  <a:lnTo>
                    <a:pt x="1023" y="1024"/>
                  </a:lnTo>
                  <a:lnTo>
                    <a:pt x="1101" y="927"/>
                  </a:lnTo>
                  <a:lnTo>
                    <a:pt x="1158" y="831"/>
                  </a:lnTo>
                  <a:lnTo>
                    <a:pt x="1178" y="715"/>
                  </a:lnTo>
                  <a:lnTo>
                    <a:pt x="1197" y="599"/>
                  </a:lnTo>
                  <a:lnTo>
                    <a:pt x="1178" y="483"/>
                  </a:lnTo>
                  <a:lnTo>
                    <a:pt x="1158" y="368"/>
                  </a:lnTo>
                  <a:lnTo>
                    <a:pt x="1101" y="271"/>
                  </a:lnTo>
                  <a:lnTo>
                    <a:pt x="1023" y="175"/>
                  </a:lnTo>
                  <a:lnTo>
                    <a:pt x="927" y="97"/>
                  </a:lnTo>
                  <a:lnTo>
                    <a:pt x="830" y="39"/>
                  </a:lnTo>
                  <a:lnTo>
                    <a:pt x="715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31"/>
            <p:cNvSpPr/>
            <p:nvPr/>
          </p:nvSpPr>
          <p:spPr>
            <a:xfrm>
              <a:off x="1980250" y="784325"/>
              <a:ext cx="29950" cy="29950"/>
            </a:xfrm>
            <a:custGeom>
              <a:avLst/>
              <a:gdLst/>
              <a:ahLst/>
              <a:cxnLst/>
              <a:rect l="l" t="t" r="r" b="b"/>
              <a:pathLst>
                <a:path w="1198" h="1198" extrusionOk="0">
                  <a:moveTo>
                    <a:pt x="599" y="1"/>
                  </a:moveTo>
                  <a:lnTo>
                    <a:pt x="483" y="20"/>
                  </a:lnTo>
                  <a:lnTo>
                    <a:pt x="368" y="59"/>
                  </a:lnTo>
                  <a:lnTo>
                    <a:pt x="271" y="116"/>
                  </a:lnTo>
                  <a:lnTo>
                    <a:pt x="175" y="174"/>
                  </a:lnTo>
                  <a:lnTo>
                    <a:pt x="117" y="271"/>
                  </a:lnTo>
                  <a:lnTo>
                    <a:pt x="59" y="367"/>
                  </a:lnTo>
                  <a:lnTo>
                    <a:pt x="20" y="483"/>
                  </a:lnTo>
                  <a:lnTo>
                    <a:pt x="1" y="599"/>
                  </a:lnTo>
                  <a:lnTo>
                    <a:pt x="20" y="715"/>
                  </a:lnTo>
                  <a:lnTo>
                    <a:pt x="59" y="831"/>
                  </a:lnTo>
                  <a:lnTo>
                    <a:pt x="117" y="927"/>
                  </a:lnTo>
                  <a:lnTo>
                    <a:pt x="175" y="1024"/>
                  </a:lnTo>
                  <a:lnTo>
                    <a:pt x="271" y="1101"/>
                  </a:lnTo>
                  <a:lnTo>
                    <a:pt x="368" y="1159"/>
                  </a:lnTo>
                  <a:lnTo>
                    <a:pt x="483" y="1197"/>
                  </a:lnTo>
                  <a:lnTo>
                    <a:pt x="715" y="1197"/>
                  </a:lnTo>
                  <a:lnTo>
                    <a:pt x="831" y="1159"/>
                  </a:lnTo>
                  <a:lnTo>
                    <a:pt x="927" y="1101"/>
                  </a:lnTo>
                  <a:lnTo>
                    <a:pt x="1024" y="1024"/>
                  </a:lnTo>
                  <a:lnTo>
                    <a:pt x="1101" y="927"/>
                  </a:lnTo>
                  <a:lnTo>
                    <a:pt x="1159" y="831"/>
                  </a:lnTo>
                  <a:lnTo>
                    <a:pt x="1178" y="715"/>
                  </a:lnTo>
                  <a:lnTo>
                    <a:pt x="1198" y="599"/>
                  </a:lnTo>
                  <a:lnTo>
                    <a:pt x="1178" y="483"/>
                  </a:lnTo>
                  <a:lnTo>
                    <a:pt x="1159" y="367"/>
                  </a:lnTo>
                  <a:lnTo>
                    <a:pt x="1101" y="271"/>
                  </a:lnTo>
                  <a:lnTo>
                    <a:pt x="1024" y="174"/>
                  </a:lnTo>
                  <a:lnTo>
                    <a:pt x="927" y="116"/>
                  </a:lnTo>
                  <a:lnTo>
                    <a:pt x="831" y="59"/>
                  </a:lnTo>
                  <a:lnTo>
                    <a:pt x="715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31"/>
            <p:cNvSpPr/>
            <p:nvPr/>
          </p:nvSpPr>
          <p:spPr>
            <a:xfrm>
              <a:off x="2023700" y="711950"/>
              <a:ext cx="29925" cy="29950"/>
            </a:xfrm>
            <a:custGeom>
              <a:avLst/>
              <a:gdLst/>
              <a:ahLst/>
              <a:cxnLst/>
              <a:rect l="l" t="t" r="r" b="b"/>
              <a:pathLst>
                <a:path w="1197" h="1198" extrusionOk="0">
                  <a:moveTo>
                    <a:pt x="598" y="0"/>
                  </a:moveTo>
                  <a:lnTo>
                    <a:pt x="463" y="20"/>
                  </a:lnTo>
                  <a:lnTo>
                    <a:pt x="367" y="58"/>
                  </a:lnTo>
                  <a:lnTo>
                    <a:pt x="251" y="97"/>
                  </a:lnTo>
                  <a:lnTo>
                    <a:pt x="174" y="174"/>
                  </a:lnTo>
                  <a:lnTo>
                    <a:pt x="97" y="271"/>
                  </a:lnTo>
                  <a:lnTo>
                    <a:pt x="39" y="367"/>
                  </a:lnTo>
                  <a:lnTo>
                    <a:pt x="0" y="483"/>
                  </a:lnTo>
                  <a:lnTo>
                    <a:pt x="0" y="599"/>
                  </a:lnTo>
                  <a:lnTo>
                    <a:pt x="0" y="715"/>
                  </a:lnTo>
                  <a:lnTo>
                    <a:pt x="39" y="830"/>
                  </a:lnTo>
                  <a:lnTo>
                    <a:pt x="97" y="927"/>
                  </a:lnTo>
                  <a:lnTo>
                    <a:pt x="174" y="1023"/>
                  </a:lnTo>
                  <a:lnTo>
                    <a:pt x="251" y="1101"/>
                  </a:lnTo>
                  <a:lnTo>
                    <a:pt x="367" y="1139"/>
                  </a:lnTo>
                  <a:lnTo>
                    <a:pt x="463" y="1178"/>
                  </a:lnTo>
                  <a:lnTo>
                    <a:pt x="598" y="1197"/>
                  </a:lnTo>
                  <a:lnTo>
                    <a:pt x="714" y="1178"/>
                  </a:lnTo>
                  <a:lnTo>
                    <a:pt x="830" y="1139"/>
                  </a:lnTo>
                  <a:lnTo>
                    <a:pt x="926" y="1101"/>
                  </a:lnTo>
                  <a:lnTo>
                    <a:pt x="1023" y="1023"/>
                  </a:lnTo>
                  <a:lnTo>
                    <a:pt x="1081" y="927"/>
                  </a:lnTo>
                  <a:lnTo>
                    <a:pt x="1139" y="830"/>
                  </a:lnTo>
                  <a:lnTo>
                    <a:pt x="1177" y="715"/>
                  </a:lnTo>
                  <a:lnTo>
                    <a:pt x="1197" y="599"/>
                  </a:lnTo>
                  <a:lnTo>
                    <a:pt x="1177" y="483"/>
                  </a:lnTo>
                  <a:lnTo>
                    <a:pt x="1139" y="367"/>
                  </a:lnTo>
                  <a:lnTo>
                    <a:pt x="1081" y="271"/>
                  </a:lnTo>
                  <a:lnTo>
                    <a:pt x="1023" y="174"/>
                  </a:lnTo>
                  <a:lnTo>
                    <a:pt x="926" y="97"/>
                  </a:lnTo>
                  <a:lnTo>
                    <a:pt x="830" y="58"/>
                  </a:lnTo>
                  <a:lnTo>
                    <a:pt x="714" y="20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31"/>
            <p:cNvSpPr/>
            <p:nvPr/>
          </p:nvSpPr>
          <p:spPr>
            <a:xfrm>
              <a:off x="2016925" y="873600"/>
              <a:ext cx="29950" cy="29925"/>
            </a:xfrm>
            <a:custGeom>
              <a:avLst/>
              <a:gdLst/>
              <a:ahLst/>
              <a:cxnLst/>
              <a:rect l="l" t="t" r="r" b="b"/>
              <a:pathLst>
                <a:path w="1198" h="1197" extrusionOk="0">
                  <a:moveTo>
                    <a:pt x="483" y="0"/>
                  </a:moveTo>
                  <a:lnTo>
                    <a:pt x="368" y="39"/>
                  </a:lnTo>
                  <a:lnTo>
                    <a:pt x="271" y="97"/>
                  </a:lnTo>
                  <a:lnTo>
                    <a:pt x="194" y="174"/>
                  </a:lnTo>
                  <a:lnTo>
                    <a:pt x="117" y="251"/>
                  </a:lnTo>
                  <a:lnTo>
                    <a:pt x="59" y="367"/>
                  </a:lnTo>
                  <a:lnTo>
                    <a:pt x="20" y="464"/>
                  </a:lnTo>
                  <a:lnTo>
                    <a:pt x="1" y="599"/>
                  </a:lnTo>
                  <a:lnTo>
                    <a:pt x="20" y="714"/>
                  </a:lnTo>
                  <a:lnTo>
                    <a:pt x="59" y="830"/>
                  </a:lnTo>
                  <a:lnTo>
                    <a:pt x="117" y="927"/>
                  </a:lnTo>
                  <a:lnTo>
                    <a:pt x="194" y="1023"/>
                  </a:lnTo>
                  <a:lnTo>
                    <a:pt x="271" y="1081"/>
                  </a:lnTo>
                  <a:lnTo>
                    <a:pt x="368" y="1139"/>
                  </a:lnTo>
                  <a:lnTo>
                    <a:pt x="483" y="1178"/>
                  </a:lnTo>
                  <a:lnTo>
                    <a:pt x="599" y="1197"/>
                  </a:lnTo>
                  <a:lnTo>
                    <a:pt x="734" y="1178"/>
                  </a:lnTo>
                  <a:lnTo>
                    <a:pt x="831" y="1139"/>
                  </a:lnTo>
                  <a:lnTo>
                    <a:pt x="947" y="1081"/>
                  </a:lnTo>
                  <a:lnTo>
                    <a:pt x="1024" y="1023"/>
                  </a:lnTo>
                  <a:lnTo>
                    <a:pt x="1101" y="927"/>
                  </a:lnTo>
                  <a:lnTo>
                    <a:pt x="1159" y="830"/>
                  </a:lnTo>
                  <a:lnTo>
                    <a:pt x="1197" y="714"/>
                  </a:lnTo>
                  <a:lnTo>
                    <a:pt x="1197" y="599"/>
                  </a:lnTo>
                  <a:lnTo>
                    <a:pt x="1197" y="464"/>
                  </a:lnTo>
                  <a:lnTo>
                    <a:pt x="1159" y="367"/>
                  </a:lnTo>
                  <a:lnTo>
                    <a:pt x="1101" y="251"/>
                  </a:lnTo>
                  <a:lnTo>
                    <a:pt x="1024" y="174"/>
                  </a:lnTo>
                  <a:lnTo>
                    <a:pt x="947" y="97"/>
                  </a:lnTo>
                  <a:lnTo>
                    <a:pt x="831" y="39"/>
                  </a:lnTo>
                  <a:lnTo>
                    <a:pt x="7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31"/>
            <p:cNvSpPr/>
            <p:nvPr/>
          </p:nvSpPr>
          <p:spPr>
            <a:xfrm>
              <a:off x="2074350" y="797850"/>
              <a:ext cx="29450" cy="29925"/>
            </a:xfrm>
            <a:custGeom>
              <a:avLst/>
              <a:gdLst/>
              <a:ahLst/>
              <a:cxnLst/>
              <a:rect l="l" t="t" r="r" b="b"/>
              <a:pathLst>
                <a:path w="1178" h="1197" extrusionOk="0">
                  <a:moveTo>
                    <a:pt x="599" y="0"/>
                  </a:moveTo>
                  <a:lnTo>
                    <a:pt x="464" y="19"/>
                  </a:lnTo>
                  <a:lnTo>
                    <a:pt x="367" y="39"/>
                  </a:lnTo>
                  <a:lnTo>
                    <a:pt x="252" y="97"/>
                  </a:lnTo>
                  <a:lnTo>
                    <a:pt x="174" y="174"/>
                  </a:lnTo>
                  <a:lnTo>
                    <a:pt x="97" y="270"/>
                  </a:lnTo>
                  <a:lnTo>
                    <a:pt x="39" y="367"/>
                  </a:lnTo>
                  <a:lnTo>
                    <a:pt x="1" y="483"/>
                  </a:lnTo>
                  <a:lnTo>
                    <a:pt x="1" y="598"/>
                  </a:lnTo>
                  <a:lnTo>
                    <a:pt x="1" y="714"/>
                  </a:lnTo>
                  <a:lnTo>
                    <a:pt x="39" y="830"/>
                  </a:lnTo>
                  <a:lnTo>
                    <a:pt x="97" y="927"/>
                  </a:lnTo>
                  <a:lnTo>
                    <a:pt x="174" y="1023"/>
                  </a:lnTo>
                  <a:lnTo>
                    <a:pt x="252" y="1081"/>
                  </a:lnTo>
                  <a:lnTo>
                    <a:pt x="367" y="1139"/>
                  </a:lnTo>
                  <a:lnTo>
                    <a:pt x="464" y="1177"/>
                  </a:lnTo>
                  <a:lnTo>
                    <a:pt x="599" y="1197"/>
                  </a:lnTo>
                  <a:lnTo>
                    <a:pt x="715" y="1177"/>
                  </a:lnTo>
                  <a:lnTo>
                    <a:pt x="831" y="1139"/>
                  </a:lnTo>
                  <a:lnTo>
                    <a:pt x="927" y="1081"/>
                  </a:lnTo>
                  <a:lnTo>
                    <a:pt x="1004" y="1023"/>
                  </a:lnTo>
                  <a:lnTo>
                    <a:pt x="1081" y="927"/>
                  </a:lnTo>
                  <a:lnTo>
                    <a:pt x="1139" y="830"/>
                  </a:lnTo>
                  <a:lnTo>
                    <a:pt x="1178" y="714"/>
                  </a:lnTo>
                  <a:lnTo>
                    <a:pt x="1178" y="598"/>
                  </a:lnTo>
                  <a:lnTo>
                    <a:pt x="1178" y="483"/>
                  </a:lnTo>
                  <a:lnTo>
                    <a:pt x="1139" y="367"/>
                  </a:lnTo>
                  <a:lnTo>
                    <a:pt x="1081" y="270"/>
                  </a:lnTo>
                  <a:lnTo>
                    <a:pt x="1004" y="174"/>
                  </a:lnTo>
                  <a:lnTo>
                    <a:pt x="927" y="97"/>
                  </a:lnTo>
                  <a:lnTo>
                    <a:pt x="831" y="39"/>
                  </a:lnTo>
                  <a:lnTo>
                    <a:pt x="715" y="19"/>
                  </a:lnTo>
                  <a:lnTo>
                    <a:pt x="599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31"/>
            <p:cNvSpPr/>
            <p:nvPr/>
          </p:nvSpPr>
          <p:spPr>
            <a:xfrm>
              <a:off x="1871700" y="790125"/>
              <a:ext cx="29925" cy="29925"/>
            </a:xfrm>
            <a:custGeom>
              <a:avLst/>
              <a:gdLst/>
              <a:ahLst/>
              <a:cxnLst/>
              <a:rect l="l" t="t" r="r" b="b"/>
              <a:pathLst>
                <a:path w="1197" h="1197" extrusionOk="0">
                  <a:moveTo>
                    <a:pt x="599" y="0"/>
                  </a:moveTo>
                  <a:lnTo>
                    <a:pt x="483" y="20"/>
                  </a:lnTo>
                  <a:lnTo>
                    <a:pt x="367" y="58"/>
                  </a:lnTo>
                  <a:lnTo>
                    <a:pt x="270" y="116"/>
                  </a:lnTo>
                  <a:lnTo>
                    <a:pt x="174" y="174"/>
                  </a:lnTo>
                  <a:lnTo>
                    <a:pt x="97" y="270"/>
                  </a:lnTo>
                  <a:lnTo>
                    <a:pt x="39" y="367"/>
                  </a:lnTo>
                  <a:lnTo>
                    <a:pt x="20" y="483"/>
                  </a:lnTo>
                  <a:lnTo>
                    <a:pt x="0" y="599"/>
                  </a:lnTo>
                  <a:lnTo>
                    <a:pt x="20" y="734"/>
                  </a:lnTo>
                  <a:lnTo>
                    <a:pt x="39" y="830"/>
                  </a:lnTo>
                  <a:lnTo>
                    <a:pt x="97" y="946"/>
                  </a:lnTo>
                  <a:lnTo>
                    <a:pt x="174" y="1023"/>
                  </a:lnTo>
                  <a:lnTo>
                    <a:pt x="270" y="1100"/>
                  </a:lnTo>
                  <a:lnTo>
                    <a:pt x="367" y="1158"/>
                  </a:lnTo>
                  <a:lnTo>
                    <a:pt x="483" y="1197"/>
                  </a:lnTo>
                  <a:lnTo>
                    <a:pt x="714" y="1197"/>
                  </a:lnTo>
                  <a:lnTo>
                    <a:pt x="830" y="1158"/>
                  </a:lnTo>
                  <a:lnTo>
                    <a:pt x="927" y="1100"/>
                  </a:lnTo>
                  <a:lnTo>
                    <a:pt x="1023" y="1023"/>
                  </a:lnTo>
                  <a:lnTo>
                    <a:pt x="1100" y="946"/>
                  </a:lnTo>
                  <a:lnTo>
                    <a:pt x="1139" y="830"/>
                  </a:lnTo>
                  <a:lnTo>
                    <a:pt x="1178" y="734"/>
                  </a:lnTo>
                  <a:lnTo>
                    <a:pt x="1197" y="599"/>
                  </a:lnTo>
                  <a:lnTo>
                    <a:pt x="1178" y="483"/>
                  </a:lnTo>
                  <a:lnTo>
                    <a:pt x="1139" y="367"/>
                  </a:lnTo>
                  <a:lnTo>
                    <a:pt x="1100" y="270"/>
                  </a:lnTo>
                  <a:lnTo>
                    <a:pt x="1023" y="174"/>
                  </a:lnTo>
                  <a:lnTo>
                    <a:pt x="927" y="116"/>
                  </a:lnTo>
                  <a:lnTo>
                    <a:pt x="830" y="58"/>
                  </a:lnTo>
                  <a:lnTo>
                    <a:pt x="714" y="20"/>
                  </a:lnTo>
                  <a:lnTo>
                    <a:pt x="5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31"/>
            <p:cNvSpPr/>
            <p:nvPr/>
          </p:nvSpPr>
          <p:spPr>
            <a:xfrm>
              <a:off x="1922350" y="869725"/>
              <a:ext cx="29950" cy="29950"/>
            </a:xfrm>
            <a:custGeom>
              <a:avLst/>
              <a:gdLst/>
              <a:ahLst/>
              <a:cxnLst/>
              <a:rect l="l" t="t" r="r" b="b"/>
              <a:pathLst>
                <a:path w="1198" h="1198" extrusionOk="0">
                  <a:moveTo>
                    <a:pt x="599" y="1"/>
                  </a:moveTo>
                  <a:lnTo>
                    <a:pt x="483" y="20"/>
                  </a:lnTo>
                  <a:lnTo>
                    <a:pt x="368" y="39"/>
                  </a:lnTo>
                  <a:lnTo>
                    <a:pt x="271" y="97"/>
                  </a:lnTo>
                  <a:lnTo>
                    <a:pt x="175" y="175"/>
                  </a:lnTo>
                  <a:lnTo>
                    <a:pt x="97" y="271"/>
                  </a:lnTo>
                  <a:lnTo>
                    <a:pt x="39" y="368"/>
                  </a:lnTo>
                  <a:lnTo>
                    <a:pt x="20" y="483"/>
                  </a:lnTo>
                  <a:lnTo>
                    <a:pt x="1" y="599"/>
                  </a:lnTo>
                  <a:lnTo>
                    <a:pt x="20" y="715"/>
                  </a:lnTo>
                  <a:lnTo>
                    <a:pt x="39" y="831"/>
                  </a:lnTo>
                  <a:lnTo>
                    <a:pt x="97" y="927"/>
                  </a:lnTo>
                  <a:lnTo>
                    <a:pt x="175" y="1024"/>
                  </a:lnTo>
                  <a:lnTo>
                    <a:pt x="271" y="1101"/>
                  </a:lnTo>
                  <a:lnTo>
                    <a:pt x="368" y="1140"/>
                  </a:lnTo>
                  <a:lnTo>
                    <a:pt x="483" y="1178"/>
                  </a:lnTo>
                  <a:lnTo>
                    <a:pt x="599" y="1198"/>
                  </a:lnTo>
                  <a:lnTo>
                    <a:pt x="715" y="1178"/>
                  </a:lnTo>
                  <a:lnTo>
                    <a:pt x="831" y="1140"/>
                  </a:lnTo>
                  <a:lnTo>
                    <a:pt x="927" y="1101"/>
                  </a:lnTo>
                  <a:lnTo>
                    <a:pt x="1024" y="1024"/>
                  </a:lnTo>
                  <a:lnTo>
                    <a:pt x="1082" y="927"/>
                  </a:lnTo>
                  <a:lnTo>
                    <a:pt x="1140" y="831"/>
                  </a:lnTo>
                  <a:lnTo>
                    <a:pt x="1178" y="715"/>
                  </a:lnTo>
                  <a:lnTo>
                    <a:pt x="1197" y="599"/>
                  </a:lnTo>
                  <a:lnTo>
                    <a:pt x="1178" y="483"/>
                  </a:lnTo>
                  <a:lnTo>
                    <a:pt x="1140" y="368"/>
                  </a:lnTo>
                  <a:lnTo>
                    <a:pt x="1082" y="271"/>
                  </a:lnTo>
                  <a:lnTo>
                    <a:pt x="1024" y="175"/>
                  </a:lnTo>
                  <a:lnTo>
                    <a:pt x="927" y="97"/>
                  </a:lnTo>
                  <a:lnTo>
                    <a:pt x="831" y="39"/>
                  </a:lnTo>
                  <a:lnTo>
                    <a:pt x="715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31"/>
            <p:cNvSpPr/>
            <p:nvPr/>
          </p:nvSpPr>
          <p:spPr>
            <a:xfrm>
              <a:off x="2366750" y="352950"/>
              <a:ext cx="295825" cy="292925"/>
            </a:xfrm>
            <a:custGeom>
              <a:avLst/>
              <a:gdLst/>
              <a:ahLst/>
              <a:cxnLst/>
              <a:rect l="l" t="t" r="r" b="b"/>
              <a:pathLst>
                <a:path w="11833" h="11717" extrusionOk="0">
                  <a:moveTo>
                    <a:pt x="5077" y="1"/>
                  </a:moveTo>
                  <a:lnTo>
                    <a:pt x="4981" y="39"/>
                  </a:lnTo>
                  <a:lnTo>
                    <a:pt x="4884" y="78"/>
                  </a:lnTo>
                  <a:lnTo>
                    <a:pt x="4691" y="194"/>
                  </a:lnTo>
                  <a:lnTo>
                    <a:pt x="4517" y="329"/>
                  </a:lnTo>
                  <a:lnTo>
                    <a:pt x="4421" y="387"/>
                  </a:lnTo>
                  <a:lnTo>
                    <a:pt x="4324" y="425"/>
                  </a:lnTo>
                  <a:lnTo>
                    <a:pt x="4209" y="445"/>
                  </a:lnTo>
                  <a:lnTo>
                    <a:pt x="3880" y="445"/>
                  </a:lnTo>
                  <a:lnTo>
                    <a:pt x="3668" y="425"/>
                  </a:lnTo>
                  <a:lnTo>
                    <a:pt x="3552" y="445"/>
                  </a:lnTo>
                  <a:lnTo>
                    <a:pt x="3456" y="483"/>
                  </a:lnTo>
                  <a:lnTo>
                    <a:pt x="3379" y="522"/>
                  </a:lnTo>
                  <a:lnTo>
                    <a:pt x="3282" y="599"/>
                  </a:lnTo>
                  <a:lnTo>
                    <a:pt x="3147" y="773"/>
                  </a:lnTo>
                  <a:lnTo>
                    <a:pt x="3012" y="946"/>
                  </a:lnTo>
                  <a:lnTo>
                    <a:pt x="2935" y="1024"/>
                  </a:lnTo>
                  <a:lnTo>
                    <a:pt x="2858" y="1101"/>
                  </a:lnTo>
                  <a:lnTo>
                    <a:pt x="2761" y="1139"/>
                  </a:lnTo>
                  <a:lnTo>
                    <a:pt x="2665" y="1178"/>
                  </a:lnTo>
                  <a:lnTo>
                    <a:pt x="2433" y="1236"/>
                  </a:lnTo>
                  <a:lnTo>
                    <a:pt x="2221" y="1294"/>
                  </a:lnTo>
                  <a:lnTo>
                    <a:pt x="2124" y="1332"/>
                  </a:lnTo>
                  <a:lnTo>
                    <a:pt x="2047" y="1390"/>
                  </a:lnTo>
                  <a:lnTo>
                    <a:pt x="1970" y="1467"/>
                  </a:lnTo>
                  <a:lnTo>
                    <a:pt x="1912" y="1545"/>
                  </a:lnTo>
                  <a:lnTo>
                    <a:pt x="1835" y="1757"/>
                  </a:lnTo>
                  <a:lnTo>
                    <a:pt x="1757" y="1969"/>
                  </a:lnTo>
                  <a:lnTo>
                    <a:pt x="1699" y="2066"/>
                  </a:lnTo>
                  <a:lnTo>
                    <a:pt x="1642" y="2143"/>
                  </a:lnTo>
                  <a:lnTo>
                    <a:pt x="1564" y="2220"/>
                  </a:lnTo>
                  <a:lnTo>
                    <a:pt x="1468" y="2278"/>
                  </a:lnTo>
                  <a:lnTo>
                    <a:pt x="1275" y="2394"/>
                  </a:lnTo>
                  <a:lnTo>
                    <a:pt x="1082" y="2510"/>
                  </a:lnTo>
                  <a:lnTo>
                    <a:pt x="1005" y="2587"/>
                  </a:lnTo>
                  <a:lnTo>
                    <a:pt x="947" y="2664"/>
                  </a:lnTo>
                  <a:lnTo>
                    <a:pt x="889" y="2761"/>
                  </a:lnTo>
                  <a:lnTo>
                    <a:pt x="870" y="2857"/>
                  </a:lnTo>
                  <a:lnTo>
                    <a:pt x="850" y="3069"/>
                  </a:lnTo>
                  <a:lnTo>
                    <a:pt x="812" y="3301"/>
                  </a:lnTo>
                  <a:lnTo>
                    <a:pt x="792" y="3398"/>
                  </a:lnTo>
                  <a:lnTo>
                    <a:pt x="773" y="3513"/>
                  </a:lnTo>
                  <a:lnTo>
                    <a:pt x="715" y="3591"/>
                  </a:lnTo>
                  <a:lnTo>
                    <a:pt x="638" y="3687"/>
                  </a:lnTo>
                  <a:lnTo>
                    <a:pt x="484" y="3841"/>
                  </a:lnTo>
                  <a:lnTo>
                    <a:pt x="348" y="4015"/>
                  </a:lnTo>
                  <a:lnTo>
                    <a:pt x="290" y="4092"/>
                  </a:lnTo>
                  <a:lnTo>
                    <a:pt x="233" y="4189"/>
                  </a:lnTo>
                  <a:lnTo>
                    <a:pt x="233" y="4285"/>
                  </a:lnTo>
                  <a:lnTo>
                    <a:pt x="233" y="4401"/>
                  </a:lnTo>
                  <a:lnTo>
                    <a:pt x="271" y="4614"/>
                  </a:lnTo>
                  <a:lnTo>
                    <a:pt x="310" y="4845"/>
                  </a:lnTo>
                  <a:lnTo>
                    <a:pt x="310" y="4942"/>
                  </a:lnTo>
                  <a:lnTo>
                    <a:pt x="310" y="5057"/>
                  </a:lnTo>
                  <a:lnTo>
                    <a:pt x="290" y="5154"/>
                  </a:lnTo>
                  <a:lnTo>
                    <a:pt x="252" y="5250"/>
                  </a:lnTo>
                  <a:lnTo>
                    <a:pt x="136" y="5443"/>
                  </a:lnTo>
                  <a:lnTo>
                    <a:pt x="40" y="5656"/>
                  </a:lnTo>
                  <a:lnTo>
                    <a:pt x="20" y="5752"/>
                  </a:lnTo>
                  <a:lnTo>
                    <a:pt x="1" y="5849"/>
                  </a:lnTo>
                  <a:lnTo>
                    <a:pt x="20" y="5965"/>
                  </a:lnTo>
                  <a:lnTo>
                    <a:pt x="40" y="6061"/>
                  </a:lnTo>
                  <a:lnTo>
                    <a:pt x="136" y="6273"/>
                  </a:lnTo>
                  <a:lnTo>
                    <a:pt x="252" y="6466"/>
                  </a:lnTo>
                  <a:lnTo>
                    <a:pt x="290" y="6563"/>
                  </a:lnTo>
                  <a:lnTo>
                    <a:pt x="310" y="6659"/>
                  </a:lnTo>
                  <a:lnTo>
                    <a:pt x="310" y="6775"/>
                  </a:lnTo>
                  <a:lnTo>
                    <a:pt x="310" y="6872"/>
                  </a:lnTo>
                  <a:lnTo>
                    <a:pt x="271" y="7103"/>
                  </a:lnTo>
                  <a:lnTo>
                    <a:pt x="233" y="7316"/>
                  </a:lnTo>
                  <a:lnTo>
                    <a:pt x="233" y="7431"/>
                  </a:lnTo>
                  <a:lnTo>
                    <a:pt x="233" y="7528"/>
                  </a:lnTo>
                  <a:lnTo>
                    <a:pt x="290" y="7624"/>
                  </a:lnTo>
                  <a:lnTo>
                    <a:pt x="348" y="7702"/>
                  </a:lnTo>
                  <a:lnTo>
                    <a:pt x="484" y="7875"/>
                  </a:lnTo>
                  <a:lnTo>
                    <a:pt x="638" y="8030"/>
                  </a:lnTo>
                  <a:lnTo>
                    <a:pt x="715" y="8126"/>
                  </a:lnTo>
                  <a:lnTo>
                    <a:pt x="773" y="8204"/>
                  </a:lnTo>
                  <a:lnTo>
                    <a:pt x="792" y="8300"/>
                  </a:lnTo>
                  <a:lnTo>
                    <a:pt x="812" y="8416"/>
                  </a:lnTo>
                  <a:lnTo>
                    <a:pt x="850" y="8647"/>
                  </a:lnTo>
                  <a:lnTo>
                    <a:pt x="870" y="8860"/>
                  </a:lnTo>
                  <a:lnTo>
                    <a:pt x="889" y="8956"/>
                  </a:lnTo>
                  <a:lnTo>
                    <a:pt x="947" y="9053"/>
                  </a:lnTo>
                  <a:lnTo>
                    <a:pt x="1005" y="9130"/>
                  </a:lnTo>
                  <a:lnTo>
                    <a:pt x="1082" y="9207"/>
                  </a:lnTo>
                  <a:lnTo>
                    <a:pt x="1275" y="9323"/>
                  </a:lnTo>
                  <a:lnTo>
                    <a:pt x="1468" y="9439"/>
                  </a:lnTo>
                  <a:lnTo>
                    <a:pt x="1564" y="9497"/>
                  </a:lnTo>
                  <a:lnTo>
                    <a:pt x="1642" y="9574"/>
                  </a:lnTo>
                  <a:lnTo>
                    <a:pt x="1699" y="9651"/>
                  </a:lnTo>
                  <a:lnTo>
                    <a:pt x="1757" y="9748"/>
                  </a:lnTo>
                  <a:lnTo>
                    <a:pt x="1835" y="9960"/>
                  </a:lnTo>
                  <a:lnTo>
                    <a:pt x="1912" y="10153"/>
                  </a:lnTo>
                  <a:lnTo>
                    <a:pt x="1970" y="10249"/>
                  </a:lnTo>
                  <a:lnTo>
                    <a:pt x="2047" y="10327"/>
                  </a:lnTo>
                  <a:lnTo>
                    <a:pt x="2124" y="10385"/>
                  </a:lnTo>
                  <a:lnTo>
                    <a:pt x="2221" y="10423"/>
                  </a:lnTo>
                  <a:lnTo>
                    <a:pt x="2433" y="10481"/>
                  </a:lnTo>
                  <a:lnTo>
                    <a:pt x="2665" y="10539"/>
                  </a:lnTo>
                  <a:lnTo>
                    <a:pt x="2761" y="10578"/>
                  </a:lnTo>
                  <a:lnTo>
                    <a:pt x="2858" y="10616"/>
                  </a:lnTo>
                  <a:lnTo>
                    <a:pt x="2935" y="10693"/>
                  </a:lnTo>
                  <a:lnTo>
                    <a:pt x="3012" y="10771"/>
                  </a:lnTo>
                  <a:lnTo>
                    <a:pt x="3147" y="10944"/>
                  </a:lnTo>
                  <a:lnTo>
                    <a:pt x="3282" y="11118"/>
                  </a:lnTo>
                  <a:lnTo>
                    <a:pt x="3379" y="11176"/>
                  </a:lnTo>
                  <a:lnTo>
                    <a:pt x="3456" y="11234"/>
                  </a:lnTo>
                  <a:lnTo>
                    <a:pt x="3552" y="11272"/>
                  </a:lnTo>
                  <a:lnTo>
                    <a:pt x="4209" y="11272"/>
                  </a:lnTo>
                  <a:lnTo>
                    <a:pt x="4324" y="11292"/>
                  </a:lnTo>
                  <a:lnTo>
                    <a:pt x="4421" y="11330"/>
                  </a:lnTo>
                  <a:lnTo>
                    <a:pt x="4517" y="11388"/>
                  </a:lnTo>
                  <a:lnTo>
                    <a:pt x="4691" y="11523"/>
                  </a:lnTo>
                  <a:lnTo>
                    <a:pt x="4884" y="11639"/>
                  </a:lnTo>
                  <a:lnTo>
                    <a:pt x="4981" y="11678"/>
                  </a:lnTo>
                  <a:lnTo>
                    <a:pt x="5077" y="11716"/>
                  </a:lnTo>
                  <a:lnTo>
                    <a:pt x="5174" y="11716"/>
                  </a:lnTo>
                  <a:lnTo>
                    <a:pt x="5289" y="11697"/>
                  </a:lnTo>
                  <a:lnTo>
                    <a:pt x="5482" y="11620"/>
                  </a:lnTo>
                  <a:lnTo>
                    <a:pt x="5714" y="11562"/>
                  </a:lnTo>
                  <a:lnTo>
                    <a:pt x="5811" y="11523"/>
                  </a:lnTo>
                  <a:lnTo>
                    <a:pt x="6023" y="11523"/>
                  </a:lnTo>
                  <a:lnTo>
                    <a:pt x="6119" y="11562"/>
                  </a:lnTo>
                  <a:lnTo>
                    <a:pt x="6351" y="11620"/>
                  </a:lnTo>
                  <a:lnTo>
                    <a:pt x="6544" y="11697"/>
                  </a:lnTo>
                  <a:lnTo>
                    <a:pt x="6660" y="11716"/>
                  </a:lnTo>
                  <a:lnTo>
                    <a:pt x="6756" y="11716"/>
                  </a:lnTo>
                  <a:lnTo>
                    <a:pt x="6853" y="11678"/>
                  </a:lnTo>
                  <a:lnTo>
                    <a:pt x="6949" y="11639"/>
                  </a:lnTo>
                  <a:lnTo>
                    <a:pt x="7142" y="11523"/>
                  </a:lnTo>
                  <a:lnTo>
                    <a:pt x="7316" y="11388"/>
                  </a:lnTo>
                  <a:lnTo>
                    <a:pt x="7413" y="11330"/>
                  </a:lnTo>
                  <a:lnTo>
                    <a:pt x="7509" y="11292"/>
                  </a:lnTo>
                  <a:lnTo>
                    <a:pt x="7625" y="11272"/>
                  </a:lnTo>
                  <a:lnTo>
                    <a:pt x="8281" y="11272"/>
                  </a:lnTo>
                  <a:lnTo>
                    <a:pt x="8378" y="11234"/>
                  </a:lnTo>
                  <a:lnTo>
                    <a:pt x="8455" y="11176"/>
                  </a:lnTo>
                  <a:lnTo>
                    <a:pt x="8532" y="11118"/>
                  </a:lnTo>
                  <a:lnTo>
                    <a:pt x="8686" y="10944"/>
                  </a:lnTo>
                  <a:lnTo>
                    <a:pt x="8821" y="10771"/>
                  </a:lnTo>
                  <a:lnTo>
                    <a:pt x="8899" y="10693"/>
                  </a:lnTo>
                  <a:lnTo>
                    <a:pt x="8976" y="10616"/>
                  </a:lnTo>
                  <a:lnTo>
                    <a:pt x="9072" y="10578"/>
                  </a:lnTo>
                  <a:lnTo>
                    <a:pt x="9169" y="10539"/>
                  </a:lnTo>
                  <a:lnTo>
                    <a:pt x="9401" y="10481"/>
                  </a:lnTo>
                  <a:lnTo>
                    <a:pt x="9613" y="10423"/>
                  </a:lnTo>
                  <a:lnTo>
                    <a:pt x="9709" y="10385"/>
                  </a:lnTo>
                  <a:lnTo>
                    <a:pt x="9787" y="10327"/>
                  </a:lnTo>
                  <a:lnTo>
                    <a:pt x="9864" y="10249"/>
                  </a:lnTo>
                  <a:lnTo>
                    <a:pt x="9922" y="10153"/>
                  </a:lnTo>
                  <a:lnTo>
                    <a:pt x="9999" y="9960"/>
                  </a:lnTo>
                  <a:lnTo>
                    <a:pt x="10076" y="9748"/>
                  </a:lnTo>
                  <a:lnTo>
                    <a:pt x="10134" y="9651"/>
                  </a:lnTo>
                  <a:lnTo>
                    <a:pt x="10192" y="9574"/>
                  </a:lnTo>
                  <a:lnTo>
                    <a:pt x="10269" y="9497"/>
                  </a:lnTo>
                  <a:lnTo>
                    <a:pt x="10366" y="9439"/>
                  </a:lnTo>
                  <a:lnTo>
                    <a:pt x="10559" y="9323"/>
                  </a:lnTo>
                  <a:lnTo>
                    <a:pt x="10752" y="9207"/>
                  </a:lnTo>
                  <a:lnTo>
                    <a:pt x="10829" y="9130"/>
                  </a:lnTo>
                  <a:lnTo>
                    <a:pt x="10887" y="9053"/>
                  </a:lnTo>
                  <a:lnTo>
                    <a:pt x="10945" y="8956"/>
                  </a:lnTo>
                  <a:lnTo>
                    <a:pt x="10964" y="8860"/>
                  </a:lnTo>
                  <a:lnTo>
                    <a:pt x="10983" y="8647"/>
                  </a:lnTo>
                  <a:lnTo>
                    <a:pt x="11022" y="8416"/>
                  </a:lnTo>
                  <a:lnTo>
                    <a:pt x="11041" y="8300"/>
                  </a:lnTo>
                  <a:lnTo>
                    <a:pt x="11060" y="8204"/>
                  </a:lnTo>
                  <a:lnTo>
                    <a:pt x="11118" y="8126"/>
                  </a:lnTo>
                  <a:lnTo>
                    <a:pt x="11196" y="8030"/>
                  </a:lnTo>
                  <a:lnTo>
                    <a:pt x="11350" y="7875"/>
                  </a:lnTo>
                  <a:lnTo>
                    <a:pt x="11485" y="7702"/>
                  </a:lnTo>
                  <a:lnTo>
                    <a:pt x="11543" y="7624"/>
                  </a:lnTo>
                  <a:lnTo>
                    <a:pt x="11601" y="7528"/>
                  </a:lnTo>
                  <a:lnTo>
                    <a:pt x="11601" y="7431"/>
                  </a:lnTo>
                  <a:lnTo>
                    <a:pt x="11601" y="7316"/>
                  </a:lnTo>
                  <a:lnTo>
                    <a:pt x="11562" y="7103"/>
                  </a:lnTo>
                  <a:lnTo>
                    <a:pt x="11524" y="6872"/>
                  </a:lnTo>
                  <a:lnTo>
                    <a:pt x="11524" y="6775"/>
                  </a:lnTo>
                  <a:lnTo>
                    <a:pt x="11524" y="6659"/>
                  </a:lnTo>
                  <a:lnTo>
                    <a:pt x="11543" y="6563"/>
                  </a:lnTo>
                  <a:lnTo>
                    <a:pt x="11582" y="6466"/>
                  </a:lnTo>
                  <a:lnTo>
                    <a:pt x="11697" y="6273"/>
                  </a:lnTo>
                  <a:lnTo>
                    <a:pt x="11794" y="6061"/>
                  </a:lnTo>
                  <a:lnTo>
                    <a:pt x="11813" y="5965"/>
                  </a:lnTo>
                  <a:lnTo>
                    <a:pt x="11832" y="5849"/>
                  </a:lnTo>
                  <a:lnTo>
                    <a:pt x="11813" y="5752"/>
                  </a:lnTo>
                  <a:lnTo>
                    <a:pt x="11794" y="5656"/>
                  </a:lnTo>
                  <a:lnTo>
                    <a:pt x="11697" y="5443"/>
                  </a:lnTo>
                  <a:lnTo>
                    <a:pt x="11582" y="5250"/>
                  </a:lnTo>
                  <a:lnTo>
                    <a:pt x="11543" y="5154"/>
                  </a:lnTo>
                  <a:lnTo>
                    <a:pt x="11524" y="5057"/>
                  </a:lnTo>
                  <a:lnTo>
                    <a:pt x="11524" y="4942"/>
                  </a:lnTo>
                  <a:lnTo>
                    <a:pt x="11524" y="4845"/>
                  </a:lnTo>
                  <a:lnTo>
                    <a:pt x="11562" y="4614"/>
                  </a:lnTo>
                  <a:lnTo>
                    <a:pt x="11601" y="4401"/>
                  </a:lnTo>
                  <a:lnTo>
                    <a:pt x="11601" y="4285"/>
                  </a:lnTo>
                  <a:lnTo>
                    <a:pt x="11601" y="4189"/>
                  </a:lnTo>
                  <a:lnTo>
                    <a:pt x="11543" y="4092"/>
                  </a:lnTo>
                  <a:lnTo>
                    <a:pt x="11485" y="4015"/>
                  </a:lnTo>
                  <a:lnTo>
                    <a:pt x="11350" y="3841"/>
                  </a:lnTo>
                  <a:lnTo>
                    <a:pt x="11196" y="3687"/>
                  </a:lnTo>
                  <a:lnTo>
                    <a:pt x="11118" y="3591"/>
                  </a:lnTo>
                  <a:lnTo>
                    <a:pt x="11060" y="3513"/>
                  </a:lnTo>
                  <a:lnTo>
                    <a:pt x="11041" y="3398"/>
                  </a:lnTo>
                  <a:lnTo>
                    <a:pt x="11022" y="3301"/>
                  </a:lnTo>
                  <a:lnTo>
                    <a:pt x="10983" y="3069"/>
                  </a:lnTo>
                  <a:lnTo>
                    <a:pt x="10964" y="2857"/>
                  </a:lnTo>
                  <a:lnTo>
                    <a:pt x="10945" y="2761"/>
                  </a:lnTo>
                  <a:lnTo>
                    <a:pt x="10887" y="2664"/>
                  </a:lnTo>
                  <a:lnTo>
                    <a:pt x="10829" y="2587"/>
                  </a:lnTo>
                  <a:lnTo>
                    <a:pt x="10752" y="2510"/>
                  </a:lnTo>
                  <a:lnTo>
                    <a:pt x="10559" y="2394"/>
                  </a:lnTo>
                  <a:lnTo>
                    <a:pt x="10366" y="2278"/>
                  </a:lnTo>
                  <a:lnTo>
                    <a:pt x="10269" y="2220"/>
                  </a:lnTo>
                  <a:lnTo>
                    <a:pt x="10192" y="2143"/>
                  </a:lnTo>
                  <a:lnTo>
                    <a:pt x="10134" y="2066"/>
                  </a:lnTo>
                  <a:lnTo>
                    <a:pt x="10076" y="1969"/>
                  </a:lnTo>
                  <a:lnTo>
                    <a:pt x="9999" y="1757"/>
                  </a:lnTo>
                  <a:lnTo>
                    <a:pt x="9922" y="1545"/>
                  </a:lnTo>
                  <a:lnTo>
                    <a:pt x="9864" y="1467"/>
                  </a:lnTo>
                  <a:lnTo>
                    <a:pt x="9787" y="1390"/>
                  </a:lnTo>
                  <a:lnTo>
                    <a:pt x="9709" y="1332"/>
                  </a:lnTo>
                  <a:lnTo>
                    <a:pt x="9613" y="1294"/>
                  </a:lnTo>
                  <a:lnTo>
                    <a:pt x="9401" y="1236"/>
                  </a:lnTo>
                  <a:lnTo>
                    <a:pt x="9169" y="1178"/>
                  </a:lnTo>
                  <a:lnTo>
                    <a:pt x="9072" y="1139"/>
                  </a:lnTo>
                  <a:lnTo>
                    <a:pt x="8976" y="1101"/>
                  </a:lnTo>
                  <a:lnTo>
                    <a:pt x="8899" y="1024"/>
                  </a:lnTo>
                  <a:lnTo>
                    <a:pt x="8821" y="946"/>
                  </a:lnTo>
                  <a:lnTo>
                    <a:pt x="8686" y="773"/>
                  </a:lnTo>
                  <a:lnTo>
                    <a:pt x="8551" y="599"/>
                  </a:lnTo>
                  <a:lnTo>
                    <a:pt x="8455" y="522"/>
                  </a:lnTo>
                  <a:lnTo>
                    <a:pt x="8378" y="483"/>
                  </a:lnTo>
                  <a:lnTo>
                    <a:pt x="8281" y="445"/>
                  </a:lnTo>
                  <a:lnTo>
                    <a:pt x="8165" y="425"/>
                  </a:lnTo>
                  <a:lnTo>
                    <a:pt x="7953" y="445"/>
                  </a:lnTo>
                  <a:lnTo>
                    <a:pt x="7625" y="445"/>
                  </a:lnTo>
                  <a:lnTo>
                    <a:pt x="7509" y="425"/>
                  </a:lnTo>
                  <a:lnTo>
                    <a:pt x="7413" y="387"/>
                  </a:lnTo>
                  <a:lnTo>
                    <a:pt x="7316" y="329"/>
                  </a:lnTo>
                  <a:lnTo>
                    <a:pt x="7142" y="194"/>
                  </a:lnTo>
                  <a:lnTo>
                    <a:pt x="6949" y="78"/>
                  </a:lnTo>
                  <a:lnTo>
                    <a:pt x="6853" y="39"/>
                  </a:lnTo>
                  <a:lnTo>
                    <a:pt x="6756" y="1"/>
                  </a:lnTo>
                  <a:lnTo>
                    <a:pt x="6660" y="1"/>
                  </a:lnTo>
                  <a:lnTo>
                    <a:pt x="6544" y="20"/>
                  </a:lnTo>
                  <a:lnTo>
                    <a:pt x="6351" y="78"/>
                  </a:lnTo>
                  <a:lnTo>
                    <a:pt x="6119" y="155"/>
                  </a:lnTo>
                  <a:lnTo>
                    <a:pt x="6023" y="194"/>
                  </a:lnTo>
                  <a:lnTo>
                    <a:pt x="5811" y="194"/>
                  </a:lnTo>
                  <a:lnTo>
                    <a:pt x="5714" y="155"/>
                  </a:lnTo>
                  <a:lnTo>
                    <a:pt x="5482" y="78"/>
                  </a:lnTo>
                  <a:lnTo>
                    <a:pt x="5289" y="20"/>
                  </a:lnTo>
                  <a:lnTo>
                    <a:pt x="51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31"/>
            <p:cNvSpPr/>
            <p:nvPr/>
          </p:nvSpPr>
          <p:spPr>
            <a:xfrm>
              <a:off x="2346975" y="352950"/>
              <a:ext cx="295325" cy="292925"/>
            </a:xfrm>
            <a:custGeom>
              <a:avLst/>
              <a:gdLst/>
              <a:ahLst/>
              <a:cxnLst/>
              <a:rect l="l" t="t" r="r" b="b"/>
              <a:pathLst>
                <a:path w="11813" h="11717" extrusionOk="0">
                  <a:moveTo>
                    <a:pt x="5057" y="1"/>
                  </a:moveTo>
                  <a:lnTo>
                    <a:pt x="4961" y="39"/>
                  </a:lnTo>
                  <a:lnTo>
                    <a:pt x="4864" y="78"/>
                  </a:lnTo>
                  <a:lnTo>
                    <a:pt x="4691" y="194"/>
                  </a:lnTo>
                  <a:lnTo>
                    <a:pt x="4498" y="329"/>
                  </a:lnTo>
                  <a:lnTo>
                    <a:pt x="4401" y="387"/>
                  </a:lnTo>
                  <a:lnTo>
                    <a:pt x="4305" y="425"/>
                  </a:lnTo>
                  <a:lnTo>
                    <a:pt x="4208" y="445"/>
                  </a:lnTo>
                  <a:lnTo>
                    <a:pt x="3880" y="445"/>
                  </a:lnTo>
                  <a:lnTo>
                    <a:pt x="3649" y="425"/>
                  </a:lnTo>
                  <a:lnTo>
                    <a:pt x="3552" y="445"/>
                  </a:lnTo>
                  <a:lnTo>
                    <a:pt x="3456" y="483"/>
                  </a:lnTo>
                  <a:lnTo>
                    <a:pt x="3359" y="522"/>
                  </a:lnTo>
                  <a:lnTo>
                    <a:pt x="3282" y="599"/>
                  </a:lnTo>
                  <a:lnTo>
                    <a:pt x="3147" y="773"/>
                  </a:lnTo>
                  <a:lnTo>
                    <a:pt x="3012" y="946"/>
                  </a:lnTo>
                  <a:lnTo>
                    <a:pt x="2934" y="1024"/>
                  </a:lnTo>
                  <a:lnTo>
                    <a:pt x="2838" y="1101"/>
                  </a:lnTo>
                  <a:lnTo>
                    <a:pt x="2761" y="1139"/>
                  </a:lnTo>
                  <a:lnTo>
                    <a:pt x="2645" y="1178"/>
                  </a:lnTo>
                  <a:lnTo>
                    <a:pt x="2433" y="1236"/>
                  </a:lnTo>
                  <a:lnTo>
                    <a:pt x="2220" y="1294"/>
                  </a:lnTo>
                  <a:lnTo>
                    <a:pt x="2124" y="1332"/>
                  </a:lnTo>
                  <a:lnTo>
                    <a:pt x="2027" y="1390"/>
                  </a:lnTo>
                  <a:lnTo>
                    <a:pt x="1969" y="1467"/>
                  </a:lnTo>
                  <a:lnTo>
                    <a:pt x="1911" y="1545"/>
                  </a:lnTo>
                  <a:lnTo>
                    <a:pt x="1815" y="1757"/>
                  </a:lnTo>
                  <a:lnTo>
                    <a:pt x="1738" y="1969"/>
                  </a:lnTo>
                  <a:lnTo>
                    <a:pt x="1699" y="2066"/>
                  </a:lnTo>
                  <a:lnTo>
                    <a:pt x="1622" y="2143"/>
                  </a:lnTo>
                  <a:lnTo>
                    <a:pt x="1545" y="2220"/>
                  </a:lnTo>
                  <a:lnTo>
                    <a:pt x="1468" y="2278"/>
                  </a:lnTo>
                  <a:lnTo>
                    <a:pt x="1275" y="2394"/>
                  </a:lnTo>
                  <a:lnTo>
                    <a:pt x="1081" y="2510"/>
                  </a:lnTo>
                  <a:lnTo>
                    <a:pt x="1004" y="2587"/>
                  </a:lnTo>
                  <a:lnTo>
                    <a:pt x="927" y="2664"/>
                  </a:lnTo>
                  <a:lnTo>
                    <a:pt x="888" y="2761"/>
                  </a:lnTo>
                  <a:lnTo>
                    <a:pt x="869" y="2857"/>
                  </a:lnTo>
                  <a:lnTo>
                    <a:pt x="831" y="3069"/>
                  </a:lnTo>
                  <a:lnTo>
                    <a:pt x="811" y="3301"/>
                  </a:lnTo>
                  <a:lnTo>
                    <a:pt x="792" y="3398"/>
                  </a:lnTo>
                  <a:lnTo>
                    <a:pt x="753" y="3513"/>
                  </a:lnTo>
                  <a:lnTo>
                    <a:pt x="695" y="3591"/>
                  </a:lnTo>
                  <a:lnTo>
                    <a:pt x="638" y="3687"/>
                  </a:lnTo>
                  <a:lnTo>
                    <a:pt x="483" y="3841"/>
                  </a:lnTo>
                  <a:lnTo>
                    <a:pt x="329" y="4015"/>
                  </a:lnTo>
                  <a:lnTo>
                    <a:pt x="271" y="4092"/>
                  </a:lnTo>
                  <a:lnTo>
                    <a:pt x="232" y="4189"/>
                  </a:lnTo>
                  <a:lnTo>
                    <a:pt x="213" y="4285"/>
                  </a:lnTo>
                  <a:lnTo>
                    <a:pt x="213" y="4401"/>
                  </a:lnTo>
                  <a:lnTo>
                    <a:pt x="252" y="4614"/>
                  </a:lnTo>
                  <a:lnTo>
                    <a:pt x="290" y="4845"/>
                  </a:lnTo>
                  <a:lnTo>
                    <a:pt x="309" y="4942"/>
                  </a:lnTo>
                  <a:lnTo>
                    <a:pt x="309" y="5057"/>
                  </a:lnTo>
                  <a:lnTo>
                    <a:pt x="271" y="5154"/>
                  </a:lnTo>
                  <a:lnTo>
                    <a:pt x="232" y="5250"/>
                  </a:lnTo>
                  <a:lnTo>
                    <a:pt x="136" y="5443"/>
                  </a:lnTo>
                  <a:lnTo>
                    <a:pt x="39" y="5656"/>
                  </a:lnTo>
                  <a:lnTo>
                    <a:pt x="1" y="5752"/>
                  </a:lnTo>
                  <a:lnTo>
                    <a:pt x="1" y="5849"/>
                  </a:lnTo>
                  <a:lnTo>
                    <a:pt x="1" y="5965"/>
                  </a:lnTo>
                  <a:lnTo>
                    <a:pt x="39" y="6061"/>
                  </a:lnTo>
                  <a:lnTo>
                    <a:pt x="136" y="6273"/>
                  </a:lnTo>
                  <a:lnTo>
                    <a:pt x="232" y="6466"/>
                  </a:lnTo>
                  <a:lnTo>
                    <a:pt x="271" y="6563"/>
                  </a:lnTo>
                  <a:lnTo>
                    <a:pt x="309" y="6659"/>
                  </a:lnTo>
                  <a:lnTo>
                    <a:pt x="309" y="6775"/>
                  </a:lnTo>
                  <a:lnTo>
                    <a:pt x="290" y="6872"/>
                  </a:lnTo>
                  <a:lnTo>
                    <a:pt x="252" y="7103"/>
                  </a:lnTo>
                  <a:lnTo>
                    <a:pt x="213" y="7316"/>
                  </a:lnTo>
                  <a:lnTo>
                    <a:pt x="213" y="7431"/>
                  </a:lnTo>
                  <a:lnTo>
                    <a:pt x="232" y="7528"/>
                  </a:lnTo>
                  <a:lnTo>
                    <a:pt x="271" y="7624"/>
                  </a:lnTo>
                  <a:lnTo>
                    <a:pt x="329" y="7702"/>
                  </a:lnTo>
                  <a:lnTo>
                    <a:pt x="483" y="7875"/>
                  </a:lnTo>
                  <a:lnTo>
                    <a:pt x="638" y="8030"/>
                  </a:lnTo>
                  <a:lnTo>
                    <a:pt x="695" y="8126"/>
                  </a:lnTo>
                  <a:lnTo>
                    <a:pt x="753" y="8204"/>
                  </a:lnTo>
                  <a:lnTo>
                    <a:pt x="792" y="8300"/>
                  </a:lnTo>
                  <a:lnTo>
                    <a:pt x="811" y="8416"/>
                  </a:lnTo>
                  <a:lnTo>
                    <a:pt x="831" y="8647"/>
                  </a:lnTo>
                  <a:lnTo>
                    <a:pt x="869" y="8860"/>
                  </a:lnTo>
                  <a:lnTo>
                    <a:pt x="888" y="8956"/>
                  </a:lnTo>
                  <a:lnTo>
                    <a:pt x="927" y="9053"/>
                  </a:lnTo>
                  <a:lnTo>
                    <a:pt x="1004" y="9130"/>
                  </a:lnTo>
                  <a:lnTo>
                    <a:pt x="1081" y="9207"/>
                  </a:lnTo>
                  <a:lnTo>
                    <a:pt x="1275" y="9323"/>
                  </a:lnTo>
                  <a:lnTo>
                    <a:pt x="1468" y="9439"/>
                  </a:lnTo>
                  <a:lnTo>
                    <a:pt x="1545" y="9497"/>
                  </a:lnTo>
                  <a:lnTo>
                    <a:pt x="1622" y="9574"/>
                  </a:lnTo>
                  <a:lnTo>
                    <a:pt x="1699" y="9651"/>
                  </a:lnTo>
                  <a:lnTo>
                    <a:pt x="1738" y="9748"/>
                  </a:lnTo>
                  <a:lnTo>
                    <a:pt x="1815" y="9960"/>
                  </a:lnTo>
                  <a:lnTo>
                    <a:pt x="1911" y="10153"/>
                  </a:lnTo>
                  <a:lnTo>
                    <a:pt x="1969" y="10249"/>
                  </a:lnTo>
                  <a:lnTo>
                    <a:pt x="2027" y="10327"/>
                  </a:lnTo>
                  <a:lnTo>
                    <a:pt x="2124" y="10385"/>
                  </a:lnTo>
                  <a:lnTo>
                    <a:pt x="2220" y="10423"/>
                  </a:lnTo>
                  <a:lnTo>
                    <a:pt x="2433" y="10481"/>
                  </a:lnTo>
                  <a:lnTo>
                    <a:pt x="2645" y="10539"/>
                  </a:lnTo>
                  <a:lnTo>
                    <a:pt x="2761" y="10578"/>
                  </a:lnTo>
                  <a:lnTo>
                    <a:pt x="2838" y="10616"/>
                  </a:lnTo>
                  <a:lnTo>
                    <a:pt x="2934" y="10693"/>
                  </a:lnTo>
                  <a:lnTo>
                    <a:pt x="3012" y="10771"/>
                  </a:lnTo>
                  <a:lnTo>
                    <a:pt x="3147" y="10944"/>
                  </a:lnTo>
                  <a:lnTo>
                    <a:pt x="3282" y="11118"/>
                  </a:lnTo>
                  <a:lnTo>
                    <a:pt x="3359" y="11176"/>
                  </a:lnTo>
                  <a:lnTo>
                    <a:pt x="3456" y="11234"/>
                  </a:lnTo>
                  <a:lnTo>
                    <a:pt x="3552" y="11272"/>
                  </a:lnTo>
                  <a:lnTo>
                    <a:pt x="4208" y="11272"/>
                  </a:lnTo>
                  <a:lnTo>
                    <a:pt x="4305" y="11292"/>
                  </a:lnTo>
                  <a:lnTo>
                    <a:pt x="4401" y="11330"/>
                  </a:lnTo>
                  <a:lnTo>
                    <a:pt x="4498" y="11388"/>
                  </a:lnTo>
                  <a:lnTo>
                    <a:pt x="4691" y="11523"/>
                  </a:lnTo>
                  <a:lnTo>
                    <a:pt x="4864" y="11639"/>
                  </a:lnTo>
                  <a:lnTo>
                    <a:pt x="4961" y="11678"/>
                  </a:lnTo>
                  <a:lnTo>
                    <a:pt x="5057" y="11716"/>
                  </a:lnTo>
                  <a:lnTo>
                    <a:pt x="5173" y="11716"/>
                  </a:lnTo>
                  <a:lnTo>
                    <a:pt x="5270" y="11697"/>
                  </a:lnTo>
                  <a:lnTo>
                    <a:pt x="5482" y="11620"/>
                  </a:lnTo>
                  <a:lnTo>
                    <a:pt x="5694" y="11562"/>
                  </a:lnTo>
                  <a:lnTo>
                    <a:pt x="5810" y="11523"/>
                  </a:lnTo>
                  <a:lnTo>
                    <a:pt x="6023" y="11523"/>
                  </a:lnTo>
                  <a:lnTo>
                    <a:pt x="6119" y="11562"/>
                  </a:lnTo>
                  <a:lnTo>
                    <a:pt x="6331" y="11620"/>
                  </a:lnTo>
                  <a:lnTo>
                    <a:pt x="6544" y="11697"/>
                  </a:lnTo>
                  <a:lnTo>
                    <a:pt x="6640" y="11716"/>
                  </a:lnTo>
                  <a:lnTo>
                    <a:pt x="6756" y="11716"/>
                  </a:lnTo>
                  <a:lnTo>
                    <a:pt x="6852" y="11678"/>
                  </a:lnTo>
                  <a:lnTo>
                    <a:pt x="6949" y="11639"/>
                  </a:lnTo>
                  <a:lnTo>
                    <a:pt x="7123" y="11523"/>
                  </a:lnTo>
                  <a:lnTo>
                    <a:pt x="7316" y="11388"/>
                  </a:lnTo>
                  <a:lnTo>
                    <a:pt x="7412" y="11330"/>
                  </a:lnTo>
                  <a:lnTo>
                    <a:pt x="7509" y="11292"/>
                  </a:lnTo>
                  <a:lnTo>
                    <a:pt x="7605" y="11272"/>
                  </a:lnTo>
                  <a:lnTo>
                    <a:pt x="8261" y="11272"/>
                  </a:lnTo>
                  <a:lnTo>
                    <a:pt x="8358" y="11234"/>
                  </a:lnTo>
                  <a:lnTo>
                    <a:pt x="8454" y="11176"/>
                  </a:lnTo>
                  <a:lnTo>
                    <a:pt x="8532" y="11118"/>
                  </a:lnTo>
                  <a:lnTo>
                    <a:pt x="8667" y="10944"/>
                  </a:lnTo>
                  <a:lnTo>
                    <a:pt x="8821" y="10771"/>
                  </a:lnTo>
                  <a:lnTo>
                    <a:pt x="8879" y="10693"/>
                  </a:lnTo>
                  <a:lnTo>
                    <a:pt x="8976" y="10616"/>
                  </a:lnTo>
                  <a:lnTo>
                    <a:pt x="9072" y="10578"/>
                  </a:lnTo>
                  <a:lnTo>
                    <a:pt x="9169" y="10539"/>
                  </a:lnTo>
                  <a:lnTo>
                    <a:pt x="9381" y="10481"/>
                  </a:lnTo>
                  <a:lnTo>
                    <a:pt x="9593" y="10423"/>
                  </a:lnTo>
                  <a:lnTo>
                    <a:pt x="9690" y="10385"/>
                  </a:lnTo>
                  <a:lnTo>
                    <a:pt x="9786" y="10327"/>
                  </a:lnTo>
                  <a:lnTo>
                    <a:pt x="9844" y="10249"/>
                  </a:lnTo>
                  <a:lnTo>
                    <a:pt x="9902" y="10153"/>
                  </a:lnTo>
                  <a:lnTo>
                    <a:pt x="9999" y="9960"/>
                  </a:lnTo>
                  <a:lnTo>
                    <a:pt x="10076" y="9748"/>
                  </a:lnTo>
                  <a:lnTo>
                    <a:pt x="10134" y="9651"/>
                  </a:lnTo>
                  <a:lnTo>
                    <a:pt x="10192" y="9574"/>
                  </a:lnTo>
                  <a:lnTo>
                    <a:pt x="10269" y="9497"/>
                  </a:lnTo>
                  <a:lnTo>
                    <a:pt x="10346" y="9439"/>
                  </a:lnTo>
                  <a:lnTo>
                    <a:pt x="10539" y="9323"/>
                  </a:lnTo>
                  <a:lnTo>
                    <a:pt x="10732" y="9207"/>
                  </a:lnTo>
                  <a:lnTo>
                    <a:pt x="10809" y="9130"/>
                  </a:lnTo>
                  <a:lnTo>
                    <a:pt x="10886" y="9053"/>
                  </a:lnTo>
                  <a:lnTo>
                    <a:pt x="10925" y="8956"/>
                  </a:lnTo>
                  <a:lnTo>
                    <a:pt x="10964" y="8860"/>
                  </a:lnTo>
                  <a:lnTo>
                    <a:pt x="10983" y="8647"/>
                  </a:lnTo>
                  <a:lnTo>
                    <a:pt x="11002" y="8416"/>
                  </a:lnTo>
                  <a:lnTo>
                    <a:pt x="11021" y="8300"/>
                  </a:lnTo>
                  <a:lnTo>
                    <a:pt x="11060" y="8204"/>
                  </a:lnTo>
                  <a:lnTo>
                    <a:pt x="11118" y="8126"/>
                  </a:lnTo>
                  <a:lnTo>
                    <a:pt x="11176" y="8030"/>
                  </a:lnTo>
                  <a:lnTo>
                    <a:pt x="11330" y="7875"/>
                  </a:lnTo>
                  <a:lnTo>
                    <a:pt x="11485" y="7702"/>
                  </a:lnTo>
                  <a:lnTo>
                    <a:pt x="11543" y="7624"/>
                  </a:lnTo>
                  <a:lnTo>
                    <a:pt x="11581" y="7528"/>
                  </a:lnTo>
                  <a:lnTo>
                    <a:pt x="11600" y="7431"/>
                  </a:lnTo>
                  <a:lnTo>
                    <a:pt x="11600" y="7316"/>
                  </a:lnTo>
                  <a:lnTo>
                    <a:pt x="11562" y="7103"/>
                  </a:lnTo>
                  <a:lnTo>
                    <a:pt x="11523" y="6872"/>
                  </a:lnTo>
                  <a:lnTo>
                    <a:pt x="11504" y="6775"/>
                  </a:lnTo>
                  <a:lnTo>
                    <a:pt x="11504" y="6659"/>
                  </a:lnTo>
                  <a:lnTo>
                    <a:pt x="11543" y="6563"/>
                  </a:lnTo>
                  <a:lnTo>
                    <a:pt x="11581" y="6466"/>
                  </a:lnTo>
                  <a:lnTo>
                    <a:pt x="11678" y="6273"/>
                  </a:lnTo>
                  <a:lnTo>
                    <a:pt x="11774" y="6061"/>
                  </a:lnTo>
                  <a:lnTo>
                    <a:pt x="11813" y="5965"/>
                  </a:lnTo>
                  <a:lnTo>
                    <a:pt x="11813" y="5849"/>
                  </a:lnTo>
                  <a:lnTo>
                    <a:pt x="11813" y="5752"/>
                  </a:lnTo>
                  <a:lnTo>
                    <a:pt x="11774" y="5656"/>
                  </a:lnTo>
                  <a:lnTo>
                    <a:pt x="11678" y="5443"/>
                  </a:lnTo>
                  <a:lnTo>
                    <a:pt x="11581" y="5250"/>
                  </a:lnTo>
                  <a:lnTo>
                    <a:pt x="11543" y="5154"/>
                  </a:lnTo>
                  <a:lnTo>
                    <a:pt x="11504" y="5057"/>
                  </a:lnTo>
                  <a:lnTo>
                    <a:pt x="11504" y="4942"/>
                  </a:lnTo>
                  <a:lnTo>
                    <a:pt x="11523" y="4845"/>
                  </a:lnTo>
                  <a:lnTo>
                    <a:pt x="11562" y="4614"/>
                  </a:lnTo>
                  <a:lnTo>
                    <a:pt x="11600" y="4401"/>
                  </a:lnTo>
                  <a:lnTo>
                    <a:pt x="11600" y="4285"/>
                  </a:lnTo>
                  <a:lnTo>
                    <a:pt x="11581" y="4189"/>
                  </a:lnTo>
                  <a:lnTo>
                    <a:pt x="11543" y="4092"/>
                  </a:lnTo>
                  <a:lnTo>
                    <a:pt x="11485" y="4015"/>
                  </a:lnTo>
                  <a:lnTo>
                    <a:pt x="11330" y="3841"/>
                  </a:lnTo>
                  <a:lnTo>
                    <a:pt x="11176" y="3687"/>
                  </a:lnTo>
                  <a:lnTo>
                    <a:pt x="11118" y="3591"/>
                  </a:lnTo>
                  <a:lnTo>
                    <a:pt x="11060" y="3513"/>
                  </a:lnTo>
                  <a:lnTo>
                    <a:pt x="11021" y="3398"/>
                  </a:lnTo>
                  <a:lnTo>
                    <a:pt x="11002" y="3301"/>
                  </a:lnTo>
                  <a:lnTo>
                    <a:pt x="10983" y="3069"/>
                  </a:lnTo>
                  <a:lnTo>
                    <a:pt x="10964" y="2857"/>
                  </a:lnTo>
                  <a:lnTo>
                    <a:pt x="10925" y="2761"/>
                  </a:lnTo>
                  <a:lnTo>
                    <a:pt x="10886" y="2664"/>
                  </a:lnTo>
                  <a:lnTo>
                    <a:pt x="10809" y="2587"/>
                  </a:lnTo>
                  <a:lnTo>
                    <a:pt x="10732" y="2510"/>
                  </a:lnTo>
                  <a:lnTo>
                    <a:pt x="10539" y="2394"/>
                  </a:lnTo>
                  <a:lnTo>
                    <a:pt x="10346" y="2278"/>
                  </a:lnTo>
                  <a:lnTo>
                    <a:pt x="10269" y="2220"/>
                  </a:lnTo>
                  <a:lnTo>
                    <a:pt x="10192" y="2143"/>
                  </a:lnTo>
                  <a:lnTo>
                    <a:pt x="10134" y="2066"/>
                  </a:lnTo>
                  <a:lnTo>
                    <a:pt x="10076" y="1969"/>
                  </a:lnTo>
                  <a:lnTo>
                    <a:pt x="9999" y="1757"/>
                  </a:lnTo>
                  <a:lnTo>
                    <a:pt x="9902" y="1545"/>
                  </a:lnTo>
                  <a:lnTo>
                    <a:pt x="9844" y="1467"/>
                  </a:lnTo>
                  <a:lnTo>
                    <a:pt x="9786" y="1390"/>
                  </a:lnTo>
                  <a:lnTo>
                    <a:pt x="9690" y="1332"/>
                  </a:lnTo>
                  <a:lnTo>
                    <a:pt x="9593" y="1294"/>
                  </a:lnTo>
                  <a:lnTo>
                    <a:pt x="9381" y="1236"/>
                  </a:lnTo>
                  <a:lnTo>
                    <a:pt x="9169" y="1178"/>
                  </a:lnTo>
                  <a:lnTo>
                    <a:pt x="9072" y="1139"/>
                  </a:lnTo>
                  <a:lnTo>
                    <a:pt x="8976" y="1101"/>
                  </a:lnTo>
                  <a:lnTo>
                    <a:pt x="8879" y="1024"/>
                  </a:lnTo>
                  <a:lnTo>
                    <a:pt x="8821" y="946"/>
                  </a:lnTo>
                  <a:lnTo>
                    <a:pt x="8667" y="773"/>
                  </a:lnTo>
                  <a:lnTo>
                    <a:pt x="8532" y="599"/>
                  </a:lnTo>
                  <a:lnTo>
                    <a:pt x="8454" y="522"/>
                  </a:lnTo>
                  <a:lnTo>
                    <a:pt x="8358" y="483"/>
                  </a:lnTo>
                  <a:lnTo>
                    <a:pt x="8261" y="445"/>
                  </a:lnTo>
                  <a:lnTo>
                    <a:pt x="8165" y="425"/>
                  </a:lnTo>
                  <a:lnTo>
                    <a:pt x="7933" y="445"/>
                  </a:lnTo>
                  <a:lnTo>
                    <a:pt x="7605" y="445"/>
                  </a:lnTo>
                  <a:lnTo>
                    <a:pt x="7509" y="425"/>
                  </a:lnTo>
                  <a:lnTo>
                    <a:pt x="7412" y="387"/>
                  </a:lnTo>
                  <a:lnTo>
                    <a:pt x="7316" y="329"/>
                  </a:lnTo>
                  <a:lnTo>
                    <a:pt x="7123" y="194"/>
                  </a:lnTo>
                  <a:lnTo>
                    <a:pt x="6949" y="78"/>
                  </a:lnTo>
                  <a:lnTo>
                    <a:pt x="6852" y="39"/>
                  </a:lnTo>
                  <a:lnTo>
                    <a:pt x="6756" y="1"/>
                  </a:lnTo>
                  <a:lnTo>
                    <a:pt x="6640" y="1"/>
                  </a:lnTo>
                  <a:lnTo>
                    <a:pt x="6544" y="20"/>
                  </a:lnTo>
                  <a:lnTo>
                    <a:pt x="6331" y="78"/>
                  </a:lnTo>
                  <a:lnTo>
                    <a:pt x="6119" y="155"/>
                  </a:lnTo>
                  <a:lnTo>
                    <a:pt x="6023" y="194"/>
                  </a:lnTo>
                  <a:lnTo>
                    <a:pt x="5810" y="194"/>
                  </a:lnTo>
                  <a:lnTo>
                    <a:pt x="5694" y="155"/>
                  </a:lnTo>
                  <a:lnTo>
                    <a:pt x="5482" y="78"/>
                  </a:lnTo>
                  <a:lnTo>
                    <a:pt x="5270" y="20"/>
                  </a:lnTo>
                  <a:lnTo>
                    <a:pt x="51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31"/>
            <p:cNvSpPr/>
            <p:nvPr/>
          </p:nvSpPr>
          <p:spPr>
            <a:xfrm>
              <a:off x="2429000" y="404575"/>
              <a:ext cx="29950" cy="29950"/>
            </a:xfrm>
            <a:custGeom>
              <a:avLst/>
              <a:gdLst/>
              <a:ahLst/>
              <a:cxnLst/>
              <a:rect l="l" t="t" r="r" b="b"/>
              <a:pathLst>
                <a:path w="1198" h="1198" extrusionOk="0">
                  <a:moveTo>
                    <a:pt x="599" y="1"/>
                  </a:moveTo>
                  <a:lnTo>
                    <a:pt x="464" y="20"/>
                  </a:lnTo>
                  <a:lnTo>
                    <a:pt x="368" y="59"/>
                  </a:lnTo>
                  <a:lnTo>
                    <a:pt x="252" y="117"/>
                  </a:lnTo>
                  <a:lnTo>
                    <a:pt x="175" y="175"/>
                  </a:lnTo>
                  <a:lnTo>
                    <a:pt x="97" y="271"/>
                  </a:lnTo>
                  <a:lnTo>
                    <a:pt x="39" y="368"/>
                  </a:lnTo>
                  <a:lnTo>
                    <a:pt x="1" y="483"/>
                  </a:lnTo>
                  <a:lnTo>
                    <a:pt x="1" y="599"/>
                  </a:lnTo>
                  <a:lnTo>
                    <a:pt x="1" y="734"/>
                  </a:lnTo>
                  <a:lnTo>
                    <a:pt x="39" y="831"/>
                  </a:lnTo>
                  <a:lnTo>
                    <a:pt x="97" y="947"/>
                  </a:lnTo>
                  <a:lnTo>
                    <a:pt x="175" y="1024"/>
                  </a:lnTo>
                  <a:lnTo>
                    <a:pt x="252" y="1101"/>
                  </a:lnTo>
                  <a:lnTo>
                    <a:pt x="368" y="1159"/>
                  </a:lnTo>
                  <a:lnTo>
                    <a:pt x="464" y="1197"/>
                  </a:lnTo>
                  <a:lnTo>
                    <a:pt x="715" y="1197"/>
                  </a:lnTo>
                  <a:lnTo>
                    <a:pt x="831" y="1159"/>
                  </a:lnTo>
                  <a:lnTo>
                    <a:pt x="927" y="1101"/>
                  </a:lnTo>
                  <a:lnTo>
                    <a:pt x="1004" y="1024"/>
                  </a:lnTo>
                  <a:lnTo>
                    <a:pt x="1082" y="947"/>
                  </a:lnTo>
                  <a:lnTo>
                    <a:pt x="1140" y="831"/>
                  </a:lnTo>
                  <a:lnTo>
                    <a:pt x="1178" y="734"/>
                  </a:lnTo>
                  <a:lnTo>
                    <a:pt x="1197" y="599"/>
                  </a:lnTo>
                  <a:lnTo>
                    <a:pt x="1178" y="483"/>
                  </a:lnTo>
                  <a:lnTo>
                    <a:pt x="1140" y="368"/>
                  </a:lnTo>
                  <a:lnTo>
                    <a:pt x="1082" y="271"/>
                  </a:lnTo>
                  <a:lnTo>
                    <a:pt x="1004" y="175"/>
                  </a:lnTo>
                  <a:lnTo>
                    <a:pt x="927" y="117"/>
                  </a:lnTo>
                  <a:lnTo>
                    <a:pt x="831" y="59"/>
                  </a:lnTo>
                  <a:lnTo>
                    <a:pt x="715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31"/>
            <p:cNvSpPr/>
            <p:nvPr/>
          </p:nvSpPr>
          <p:spPr>
            <a:xfrm>
              <a:off x="2485950" y="478400"/>
              <a:ext cx="29925" cy="29950"/>
            </a:xfrm>
            <a:custGeom>
              <a:avLst/>
              <a:gdLst/>
              <a:ahLst/>
              <a:cxnLst/>
              <a:rect l="l" t="t" r="r" b="b"/>
              <a:pathLst>
                <a:path w="1197" h="1198" extrusionOk="0">
                  <a:moveTo>
                    <a:pt x="483" y="1"/>
                  </a:moveTo>
                  <a:lnTo>
                    <a:pt x="367" y="39"/>
                  </a:lnTo>
                  <a:lnTo>
                    <a:pt x="251" y="97"/>
                  </a:lnTo>
                  <a:lnTo>
                    <a:pt x="174" y="175"/>
                  </a:lnTo>
                  <a:lnTo>
                    <a:pt x="97" y="252"/>
                  </a:lnTo>
                  <a:lnTo>
                    <a:pt x="39" y="368"/>
                  </a:lnTo>
                  <a:lnTo>
                    <a:pt x="0" y="464"/>
                  </a:lnTo>
                  <a:lnTo>
                    <a:pt x="0" y="599"/>
                  </a:lnTo>
                  <a:lnTo>
                    <a:pt x="0" y="715"/>
                  </a:lnTo>
                  <a:lnTo>
                    <a:pt x="39" y="831"/>
                  </a:lnTo>
                  <a:lnTo>
                    <a:pt x="97" y="927"/>
                  </a:lnTo>
                  <a:lnTo>
                    <a:pt x="174" y="1024"/>
                  </a:lnTo>
                  <a:lnTo>
                    <a:pt x="251" y="1082"/>
                  </a:lnTo>
                  <a:lnTo>
                    <a:pt x="367" y="1140"/>
                  </a:lnTo>
                  <a:lnTo>
                    <a:pt x="483" y="1178"/>
                  </a:lnTo>
                  <a:lnTo>
                    <a:pt x="599" y="1198"/>
                  </a:lnTo>
                  <a:lnTo>
                    <a:pt x="714" y="1178"/>
                  </a:lnTo>
                  <a:lnTo>
                    <a:pt x="830" y="1140"/>
                  </a:lnTo>
                  <a:lnTo>
                    <a:pt x="927" y="1082"/>
                  </a:lnTo>
                  <a:lnTo>
                    <a:pt x="1023" y="1024"/>
                  </a:lnTo>
                  <a:lnTo>
                    <a:pt x="1081" y="927"/>
                  </a:lnTo>
                  <a:lnTo>
                    <a:pt x="1139" y="831"/>
                  </a:lnTo>
                  <a:lnTo>
                    <a:pt x="1178" y="715"/>
                  </a:lnTo>
                  <a:lnTo>
                    <a:pt x="1197" y="599"/>
                  </a:lnTo>
                  <a:lnTo>
                    <a:pt x="1178" y="464"/>
                  </a:lnTo>
                  <a:lnTo>
                    <a:pt x="1139" y="368"/>
                  </a:lnTo>
                  <a:lnTo>
                    <a:pt x="1081" y="252"/>
                  </a:lnTo>
                  <a:lnTo>
                    <a:pt x="1023" y="175"/>
                  </a:lnTo>
                  <a:lnTo>
                    <a:pt x="927" y="97"/>
                  </a:lnTo>
                  <a:lnTo>
                    <a:pt x="830" y="39"/>
                  </a:lnTo>
                  <a:lnTo>
                    <a:pt x="7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31"/>
            <p:cNvSpPr/>
            <p:nvPr/>
          </p:nvSpPr>
          <p:spPr>
            <a:xfrm>
              <a:off x="2528900" y="406025"/>
              <a:ext cx="29925" cy="29475"/>
            </a:xfrm>
            <a:custGeom>
              <a:avLst/>
              <a:gdLst/>
              <a:ahLst/>
              <a:cxnLst/>
              <a:rect l="l" t="t" r="r" b="b"/>
              <a:pathLst>
                <a:path w="1197" h="1179" extrusionOk="0">
                  <a:moveTo>
                    <a:pt x="483" y="1"/>
                  </a:moveTo>
                  <a:lnTo>
                    <a:pt x="367" y="39"/>
                  </a:lnTo>
                  <a:lnTo>
                    <a:pt x="270" y="97"/>
                  </a:lnTo>
                  <a:lnTo>
                    <a:pt x="174" y="174"/>
                  </a:lnTo>
                  <a:lnTo>
                    <a:pt x="116" y="252"/>
                  </a:lnTo>
                  <a:lnTo>
                    <a:pt x="58" y="348"/>
                  </a:lnTo>
                  <a:lnTo>
                    <a:pt x="19" y="464"/>
                  </a:lnTo>
                  <a:lnTo>
                    <a:pt x="0" y="599"/>
                  </a:lnTo>
                  <a:lnTo>
                    <a:pt x="19" y="715"/>
                  </a:lnTo>
                  <a:lnTo>
                    <a:pt x="58" y="831"/>
                  </a:lnTo>
                  <a:lnTo>
                    <a:pt x="116" y="927"/>
                  </a:lnTo>
                  <a:lnTo>
                    <a:pt x="174" y="1004"/>
                  </a:lnTo>
                  <a:lnTo>
                    <a:pt x="270" y="1082"/>
                  </a:lnTo>
                  <a:lnTo>
                    <a:pt x="367" y="1139"/>
                  </a:lnTo>
                  <a:lnTo>
                    <a:pt x="483" y="1178"/>
                  </a:lnTo>
                  <a:lnTo>
                    <a:pt x="714" y="1178"/>
                  </a:lnTo>
                  <a:lnTo>
                    <a:pt x="830" y="1139"/>
                  </a:lnTo>
                  <a:lnTo>
                    <a:pt x="946" y="1082"/>
                  </a:lnTo>
                  <a:lnTo>
                    <a:pt x="1023" y="1004"/>
                  </a:lnTo>
                  <a:lnTo>
                    <a:pt x="1100" y="927"/>
                  </a:lnTo>
                  <a:lnTo>
                    <a:pt x="1158" y="831"/>
                  </a:lnTo>
                  <a:lnTo>
                    <a:pt x="1197" y="715"/>
                  </a:lnTo>
                  <a:lnTo>
                    <a:pt x="1197" y="599"/>
                  </a:lnTo>
                  <a:lnTo>
                    <a:pt x="1197" y="464"/>
                  </a:lnTo>
                  <a:lnTo>
                    <a:pt x="1158" y="348"/>
                  </a:lnTo>
                  <a:lnTo>
                    <a:pt x="1100" y="252"/>
                  </a:lnTo>
                  <a:lnTo>
                    <a:pt x="1023" y="174"/>
                  </a:lnTo>
                  <a:lnTo>
                    <a:pt x="946" y="97"/>
                  </a:lnTo>
                  <a:lnTo>
                    <a:pt x="830" y="39"/>
                  </a:lnTo>
                  <a:lnTo>
                    <a:pt x="7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31"/>
            <p:cNvSpPr/>
            <p:nvPr/>
          </p:nvSpPr>
          <p:spPr>
            <a:xfrm>
              <a:off x="2522625" y="567200"/>
              <a:ext cx="29925" cy="29925"/>
            </a:xfrm>
            <a:custGeom>
              <a:avLst/>
              <a:gdLst/>
              <a:ahLst/>
              <a:cxnLst/>
              <a:rect l="l" t="t" r="r" b="b"/>
              <a:pathLst>
                <a:path w="1197" h="1197" extrusionOk="0">
                  <a:moveTo>
                    <a:pt x="599" y="0"/>
                  </a:moveTo>
                  <a:lnTo>
                    <a:pt x="483" y="20"/>
                  </a:lnTo>
                  <a:lnTo>
                    <a:pt x="367" y="58"/>
                  </a:lnTo>
                  <a:lnTo>
                    <a:pt x="270" y="116"/>
                  </a:lnTo>
                  <a:lnTo>
                    <a:pt x="174" y="174"/>
                  </a:lnTo>
                  <a:lnTo>
                    <a:pt x="97" y="270"/>
                  </a:lnTo>
                  <a:lnTo>
                    <a:pt x="39" y="367"/>
                  </a:lnTo>
                  <a:lnTo>
                    <a:pt x="19" y="483"/>
                  </a:lnTo>
                  <a:lnTo>
                    <a:pt x="0" y="599"/>
                  </a:lnTo>
                  <a:lnTo>
                    <a:pt x="19" y="714"/>
                  </a:lnTo>
                  <a:lnTo>
                    <a:pt x="39" y="830"/>
                  </a:lnTo>
                  <a:lnTo>
                    <a:pt x="97" y="927"/>
                  </a:lnTo>
                  <a:lnTo>
                    <a:pt x="174" y="1023"/>
                  </a:lnTo>
                  <a:lnTo>
                    <a:pt x="270" y="1100"/>
                  </a:lnTo>
                  <a:lnTo>
                    <a:pt x="367" y="1158"/>
                  </a:lnTo>
                  <a:lnTo>
                    <a:pt x="483" y="1178"/>
                  </a:lnTo>
                  <a:lnTo>
                    <a:pt x="599" y="1197"/>
                  </a:lnTo>
                  <a:lnTo>
                    <a:pt x="714" y="1178"/>
                  </a:lnTo>
                  <a:lnTo>
                    <a:pt x="830" y="1158"/>
                  </a:lnTo>
                  <a:lnTo>
                    <a:pt x="927" y="1100"/>
                  </a:lnTo>
                  <a:lnTo>
                    <a:pt x="1023" y="1023"/>
                  </a:lnTo>
                  <a:lnTo>
                    <a:pt x="1100" y="927"/>
                  </a:lnTo>
                  <a:lnTo>
                    <a:pt x="1139" y="830"/>
                  </a:lnTo>
                  <a:lnTo>
                    <a:pt x="1178" y="714"/>
                  </a:lnTo>
                  <a:lnTo>
                    <a:pt x="1197" y="599"/>
                  </a:lnTo>
                  <a:lnTo>
                    <a:pt x="1178" y="483"/>
                  </a:lnTo>
                  <a:lnTo>
                    <a:pt x="1139" y="367"/>
                  </a:lnTo>
                  <a:lnTo>
                    <a:pt x="1100" y="270"/>
                  </a:lnTo>
                  <a:lnTo>
                    <a:pt x="1023" y="174"/>
                  </a:lnTo>
                  <a:lnTo>
                    <a:pt x="927" y="116"/>
                  </a:lnTo>
                  <a:lnTo>
                    <a:pt x="830" y="58"/>
                  </a:lnTo>
                  <a:lnTo>
                    <a:pt x="714" y="20"/>
                  </a:lnTo>
                  <a:lnTo>
                    <a:pt x="599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31"/>
            <p:cNvSpPr/>
            <p:nvPr/>
          </p:nvSpPr>
          <p:spPr>
            <a:xfrm>
              <a:off x="2579550" y="491425"/>
              <a:ext cx="29950" cy="29950"/>
            </a:xfrm>
            <a:custGeom>
              <a:avLst/>
              <a:gdLst/>
              <a:ahLst/>
              <a:cxnLst/>
              <a:rect l="l" t="t" r="r" b="b"/>
              <a:pathLst>
                <a:path w="1198" h="1198" extrusionOk="0">
                  <a:moveTo>
                    <a:pt x="599" y="1"/>
                  </a:moveTo>
                  <a:lnTo>
                    <a:pt x="483" y="20"/>
                  </a:lnTo>
                  <a:lnTo>
                    <a:pt x="367" y="59"/>
                  </a:lnTo>
                  <a:lnTo>
                    <a:pt x="271" y="117"/>
                  </a:lnTo>
                  <a:lnTo>
                    <a:pt x="174" y="175"/>
                  </a:lnTo>
                  <a:lnTo>
                    <a:pt x="116" y="271"/>
                  </a:lnTo>
                  <a:lnTo>
                    <a:pt x="59" y="368"/>
                  </a:lnTo>
                  <a:lnTo>
                    <a:pt x="20" y="484"/>
                  </a:lnTo>
                  <a:lnTo>
                    <a:pt x="1" y="599"/>
                  </a:lnTo>
                  <a:lnTo>
                    <a:pt x="20" y="734"/>
                  </a:lnTo>
                  <a:lnTo>
                    <a:pt x="59" y="831"/>
                  </a:lnTo>
                  <a:lnTo>
                    <a:pt x="116" y="947"/>
                  </a:lnTo>
                  <a:lnTo>
                    <a:pt x="174" y="1024"/>
                  </a:lnTo>
                  <a:lnTo>
                    <a:pt x="271" y="1101"/>
                  </a:lnTo>
                  <a:lnTo>
                    <a:pt x="367" y="1159"/>
                  </a:lnTo>
                  <a:lnTo>
                    <a:pt x="483" y="1198"/>
                  </a:lnTo>
                  <a:lnTo>
                    <a:pt x="715" y="1198"/>
                  </a:lnTo>
                  <a:lnTo>
                    <a:pt x="831" y="1159"/>
                  </a:lnTo>
                  <a:lnTo>
                    <a:pt x="927" y="1101"/>
                  </a:lnTo>
                  <a:lnTo>
                    <a:pt x="1024" y="1024"/>
                  </a:lnTo>
                  <a:lnTo>
                    <a:pt x="1101" y="947"/>
                  </a:lnTo>
                  <a:lnTo>
                    <a:pt x="1159" y="831"/>
                  </a:lnTo>
                  <a:lnTo>
                    <a:pt x="1178" y="734"/>
                  </a:lnTo>
                  <a:lnTo>
                    <a:pt x="1197" y="599"/>
                  </a:lnTo>
                  <a:lnTo>
                    <a:pt x="1178" y="484"/>
                  </a:lnTo>
                  <a:lnTo>
                    <a:pt x="1159" y="368"/>
                  </a:lnTo>
                  <a:lnTo>
                    <a:pt x="1101" y="271"/>
                  </a:lnTo>
                  <a:lnTo>
                    <a:pt x="1024" y="175"/>
                  </a:lnTo>
                  <a:lnTo>
                    <a:pt x="927" y="117"/>
                  </a:lnTo>
                  <a:lnTo>
                    <a:pt x="831" y="59"/>
                  </a:lnTo>
                  <a:lnTo>
                    <a:pt x="715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31"/>
            <p:cNvSpPr/>
            <p:nvPr/>
          </p:nvSpPr>
          <p:spPr>
            <a:xfrm>
              <a:off x="2377375" y="484200"/>
              <a:ext cx="29450" cy="29950"/>
            </a:xfrm>
            <a:custGeom>
              <a:avLst/>
              <a:gdLst/>
              <a:ahLst/>
              <a:cxnLst/>
              <a:rect l="l" t="t" r="r" b="b"/>
              <a:pathLst>
                <a:path w="1178" h="1198" extrusionOk="0">
                  <a:moveTo>
                    <a:pt x="580" y="0"/>
                  </a:moveTo>
                  <a:lnTo>
                    <a:pt x="464" y="20"/>
                  </a:lnTo>
                  <a:lnTo>
                    <a:pt x="348" y="39"/>
                  </a:lnTo>
                  <a:lnTo>
                    <a:pt x="252" y="97"/>
                  </a:lnTo>
                  <a:lnTo>
                    <a:pt x="174" y="174"/>
                  </a:lnTo>
                  <a:lnTo>
                    <a:pt x="97" y="271"/>
                  </a:lnTo>
                  <a:lnTo>
                    <a:pt x="39" y="367"/>
                  </a:lnTo>
                  <a:lnTo>
                    <a:pt x="1" y="483"/>
                  </a:lnTo>
                  <a:lnTo>
                    <a:pt x="1" y="599"/>
                  </a:lnTo>
                  <a:lnTo>
                    <a:pt x="1" y="715"/>
                  </a:lnTo>
                  <a:lnTo>
                    <a:pt x="39" y="830"/>
                  </a:lnTo>
                  <a:lnTo>
                    <a:pt x="97" y="927"/>
                  </a:lnTo>
                  <a:lnTo>
                    <a:pt x="174" y="1023"/>
                  </a:lnTo>
                  <a:lnTo>
                    <a:pt x="252" y="1101"/>
                  </a:lnTo>
                  <a:lnTo>
                    <a:pt x="348" y="1139"/>
                  </a:lnTo>
                  <a:lnTo>
                    <a:pt x="464" y="1178"/>
                  </a:lnTo>
                  <a:lnTo>
                    <a:pt x="580" y="1197"/>
                  </a:lnTo>
                  <a:lnTo>
                    <a:pt x="715" y="1178"/>
                  </a:lnTo>
                  <a:lnTo>
                    <a:pt x="831" y="1139"/>
                  </a:lnTo>
                  <a:lnTo>
                    <a:pt x="927" y="1101"/>
                  </a:lnTo>
                  <a:lnTo>
                    <a:pt x="1004" y="1023"/>
                  </a:lnTo>
                  <a:lnTo>
                    <a:pt x="1081" y="927"/>
                  </a:lnTo>
                  <a:lnTo>
                    <a:pt x="1139" y="830"/>
                  </a:lnTo>
                  <a:lnTo>
                    <a:pt x="1178" y="715"/>
                  </a:lnTo>
                  <a:lnTo>
                    <a:pt x="1178" y="599"/>
                  </a:lnTo>
                  <a:lnTo>
                    <a:pt x="1178" y="483"/>
                  </a:lnTo>
                  <a:lnTo>
                    <a:pt x="1139" y="367"/>
                  </a:lnTo>
                  <a:lnTo>
                    <a:pt x="1081" y="271"/>
                  </a:lnTo>
                  <a:lnTo>
                    <a:pt x="1004" y="174"/>
                  </a:lnTo>
                  <a:lnTo>
                    <a:pt x="927" y="97"/>
                  </a:lnTo>
                  <a:lnTo>
                    <a:pt x="831" y="39"/>
                  </a:lnTo>
                  <a:lnTo>
                    <a:pt x="715" y="20"/>
                  </a:lnTo>
                  <a:lnTo>
                    <a:pt x="5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31"/>
            <p:cNvSpPr/>
            <p:nvPr/>
          </p:nvSpPr>
          <p:spPr>
            <a:xfrm>
              <a:off x="2427550" y="563325"/>
              <a:ext cx="29950" cy="29950"/>
            </a:xfrm>
            <a:custGeom>
              <a:avLst/>
              <a:gdLst/>
              <a:ahLst/>
              <a:cxnLst/>
              <a:rect l="l" t="t" r="r" b="b"/>
              <a:pathLst>
                <a:path w="1198" h="1198" extrusionOk="0">
                  <a:moveTo>
                    <a:pt x="599" y="1"/>
                  </a:moveTo>
                  <a:lnTo>
                    <a:pt x="483" y="20"/>
                  </a:lnTo>
                  <a:lnTo>
                    <a:pt x="368" y="59"/>
                  </a:lnTo>
                  <a:lnTo>
                    <a:pt x="271" y="117"/>
                  </a:lnTo>
                  <a:lnTo>
                    <a:pt x="194" y="194"/>
                  </a:lnTo>
                  <a:lnTo>
                    <a:pt x="117" y="271"/>
                  </a:lnTo>
                  <a:lnTo>
                    <a:pt x="59" y="368"/>
                  </a:lnTo>
                  <a:lnTo>
                    <a:pt x="20" y="483"/>
                  </a:lnTo>
                  <a:lnTo>
                    <a:pt x="1" y="599"/>
                  </a:lnTo>
                  <a:lnTo>
                    <a:pt x="20" y="734"/>
                  </a:lnTo>
                  <a:lnTo>
                    <a:pt x="59" y="831"/>
                  </a:lnTo>
                  <a:lnTo>
                    <a:pt x="117" y="947"/>
                  </a:lnTo>
                  <a:lnTo>
                    <a:pt x="194" y="1024"/>
                  </a:lnTo>
                  <a:lnTo>
                    <a:pt x="271" y="1101"/>
                  </a:lnTo>
                  <a:lnTo>
                    <a:pt x="368" y="1159"/>
                  </a:lnTo>
                  <a:lnTo>
                    <a:pt x="483" y="1197"/>
                  </a:lnTo>
                  <a:lnTo>
                    <a:pt x="734" y="1197"/>
                  </a:lnTo>
                  <a:lnTo>
                    <a:pt x="831" y="1159"/>
                  </a:lnTo>
                  <a:lnTo>
                    <a:pt x="947" y="1101"/>
                  </a:lnTo>
                  <a:lnTo>
                    <a:pt x="1024" y="1024"/>
                  </a:lnTo>
                  <a:lnTo>
                    <a:pt x="1101" y="947"/>
                  </a:lnTo>
                  <a:lnTo>
                    <a:pt x="1159" y="831"/>
                  </a:lnTo>
                  <a:lnTo>
                    <a:pt x="1198" y="734"/>
                  </a:lnTo>
                  <a:lnTo>
                    <a:pt x="1198" y="599"/>
                  </a:lnTo>
                  <a:lnTo>
                    <a:pt x="1198" y="483"/>
                  </a:lnTo>
                  <a:lnTo>
                    <a:pt x="1159" y="368"/>
                  </a:lnTo>
                  <a:lnTo>
                    <a:pt x="1101" y="271"/>
                  </a:lnTo>
                  <a:lnTo>
                    <a:pt x="1024" y="194"/>
                  </a:lnTo>
                  <a:lnTo>
                    <a:pt x="947" y="117"/>
                  </a:lnTo>
                  <a:lnTo>
                    <a:pt x="831" y="59"/>
                  </a:lnTo>
                  <a:lnTo>
                    <a:pt x="734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31"/>
            <p:cNvSpPr/>
            <p:nvPr/>
          </p:nvSpPr>
          <p:spPr>
            <a:xfrm>
              <a:off x="2222500" y="983125"/>
              <a:ext cx="237425" cy="60825"/>
            </a:xfrm>
            <a:custGeom>
              <a:avLst/>
              <a:gdLst/>
              <a:ahLst/>
              <a:cxnLst/>
              <a:rect l="l" t="t" r="r" b="b"/>
              <a:pathLst>
                <a:path w="9497" h="2433" extrusionOk="0">
                  <a:moveTo>
                    <a:pt x="1332" y="1"/>
                  </a:moveTo>
                  <a:lnTo>
                    <a:pt x="463" y="1139"/>
                  </a:lnTo>
                  <a:lnTo>
                    <a:pt x="0" y="1738"/>
                  </a:lnTo>
                  <a:lnTo>
                    <a:pt x="212" y="1815"/>
                  </a:lnTo>
                  <a:lnTo>
                    <a:pt x="849" y="1989"/>
                  </a:lnTo>
                  <a:lnTo>
                    <a:pt x="1293" y="2085"/>
                  </a:lnTo>
                  <a:lnTo>
                    <a:pt x="1795" y="2201"/>
                  </a:lnTo>
                  <a:lnTo>
                    <a:pt x="2393" y="2278"/>
                  </a:lnTo>
                  <a:lnTo>
                    <a:pt x="3050" y="2375"/>
                  </a:lnTo>
                  <a:lnTo>
                    <a:pt x="3744" y="2413"/>
                  </a:lnTo>
                  <a:lnTo>
                    <a:pt x="4497" y="2433"/>
                  </a:lnTo>
                  <a:lnTo>
                    <a:pt x="4883" y="2433"/>
                  </a:lnTo>
                  <a:lnTo>
                    <a:pt x="5288" y="2413"/>
                  </a:lnTo>
                  <a:lnTo>
                    <a:pt x="5694" y="2375"/>
                  </a:lnTo>
                  <a:lnTo>
                    <a:pt x="6099" y="2336"/>
                  </a:lnTo>
                  <a:lnTo>
                    <a:pt x="6504" y="2278"/>
                  </a:lnTo>
                  <a:lnTo>
                    <a:pt x="6929" y="2201"/>
                  </a:lnTo>
                  <a:lnTo>
                    <a:pt x="7354" y="2104"/>
                  </a:lnTo>
                  <a:lnTo>
                    <a:pt x="7778" y="1989"/>
                  </a:lnTo>
                  <a:lnTo>
                    <a:pt x="8222" y="1853"/>
                  </a:lnTo>
                  <a:lnTo>
                    <a:pt x="8647" y="1699"/>
                  </a:lnTo>
                  <a:lnTo>
                    <a:pt x="9071" y="1525"/>
                  </a:lnTo>
                  <a:lnTo>
                    <a:pt x="9496" y="1332"/>
                  </a:lnTo>
                  <a:lnTo>
                    <a:pt x="8821" y="387"/>
                  </a:lnTo>
                  <a:lnTo>
                    <a:pt x="8570" y="39"/>
                  </a:lnTo>
                  <a:lnTo>
                    <a:pt x="1332" y="1"/>
                  </a:lnTo>
                  <a:close/>
                </a:path>
              </a:pathLst>
            </a:custGeom>
            <a:solidFill>
              <a:srgbClr val="FFE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31"/>
            <p:cNvSpPr/>
            <p:nvPr/>
          </p:nvSpPr>
          <p:spPr>
            <a:xfrm>
              <a:off x="2234075" y="983125"/>
              <a:ext cx="208950" cy="39600"/>
            </a:xfrm>
            <a:custGeom>
              <a:avLst/>
              <a:gdLst/>
              <a:ahLst/>
              <a:cxnLst/>
              <a:rect l="l" t="t" r="r" b="b"/>
              <a:pathLst>
                <a:path w="8358" h="1584" extrusionOk="0">
                  <a:moveTo>
                    <a:pt x="869" y="1"/>
                  </a:moveTo>
                  <a:lnTo>
                    <a:pt x="0" y="1139"/>
                  </a:lnTo>
                  <a:lnTo>
                    <a:pt x="328" y="1274"/>
                  </a:lnTo>
                  <a:lnTo>
                    <a:pt x="676" y="1371"/>
                  </a:lnTo>
                  <a:lnTo>
                    <a:pt x="1023" y="1448"/>
                  </a:lnTo>
                  <a:lnTo>
                    <a:pt x="1390" y="1506"/>
                  </a:lnTo>
                  <a:lnTo>
                    <a:pt x="1757" y="1545"/>
                  </a:lnTo>
                  <a:lnTo>
                    <a:pt x="2123" y="1583"/>
                  </a:lnTo>
                  <a:lnTo>
                    <a:pt x="2857" y="1583"/>
                  </a:lnTo>
                  <a:lnTo>
                    <a:pt x="3552" y="1564"/>
                  </a:lnTo>
                  <a:lnTo>
                    <a:pt x="4266" y="1506"/>
                  </a:lnTo>
                  <a:lnTo>
                    <a:pt x="4980" y="1410"/>
                  </a:lnTo>
                  <a:lnTo>
                    <a:pt x="5675" y="1294"/>
                  </a:lnTo>
                  <a:lnTo>
                    <a:pt x="6370" y="1120"/>
                  </a:lnTo>
                  <a:lnTo>
                    <a:pt x="7045" y="927"/>
                  </a:lnTo>
                  <a:lnTo>
                    <a:pt x="7392" y="811"/>
                  </a:lnTo>
                  <a:lnTo>
                    <a:pt x="7721" y="676"/>
                  </a:lnTo>
                  <a:lnTo>
                    <a:pt x="8029" y="541"/>
                  </a:lnTo>
                  <a:lnTo>
                    <a:pt x="8358" y="387"/>
                  </a:lnTo>
                  <a:lnTo>
                    <a:pt x="8107" y="39"/>
                  </a:lnTo>
                  <a:lnTo>
                    <a:pt x="869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31"/>
            <p:cNvSpPr/>
            <p:nvPr/>
          </p:nvSpPr>
          <p:spPr>
            <a:xfrm>
              <a:off x="2538550" y="471650"/>
              <a:ext cx="192050" cy="391350"/>
            </a:xfrm>
            <a:custGeom>
              <a:avLst/>
              <a:gdLst/>
              <a:ahLst/>
              <a:cxnLst/>
              <a:rect l="l" t="t" r="r" b="b"/>
              <a:pathLst>
                <a:path w="7682" h="15654" extrusionOk="0">
                  <a:moveTo>
                    <a:pt x="6948" y="1"/>
                  </a:moveTo>
                  <a:lnTo>
                    <a:pt x="6736" y="78"/>
                  </a:lnTo>
                  <a:lnTo>
                    <a:pt x="6292" y="271"/>
                  </a:lnTo>
                  <a:lnTo>
                    <a:pt x="5848" y="483"/>
                  </a:lnTo>
                  <a:lnTo>
                    <a:pt x="5424" y="734"/>
                  </a:lnTo>
                  <a:lnTo>
                    <a:pt x="5038" y="1004"/>
                  </a:lnTo>
                  <a:lnTo>
                    <a:pt x="4845" y="1139"/>
                  </a:lnTo>
                  <a:lnTo>
                    <a:pt x="4671" y="1294"/>
                  </a:lnTo>
                  <a:lnTo>
                    <a:pt x="4497" y="1468"/>
                  </a:lnTo>
                  <a:lnTo>
                    <a:pt x="4343" y="1641"/>
                  </a:lnTo>
                  <a:lnTo>
                    <a:pt x="4188" y="1815"/>
                  </a:lnTo>
                  <a:lnTo>
                    <a:pt x="4053" y="2008"/>
                  </a:lnTo>
                  <a:lnTo>
                    <a:pt x="3937" y="2220"/>
                  </a:lnTo>
                  <a:lnTo>
                    <a:pt x="3822" y="2433"/>
                  </a:lnTo>
                  <a:lnTo>
                    <a:pt x="3706" y="2780"/>
                  </a:lnTo>
                  <a:lnTo>
                    <a:pt x="3609" y="3127"/>
                  </a:lnTo>
                  <a:lnTo>
                    <a:pt x="3551" y="3494"/>
                  </a:lnTo>
                  <a:lnTo>
                    <a:pt x="3532" y="3861"/>
                  </a:lnTo>
                  <a:lnTo>
                    <a:pt x="3532" y="4228"/>
                  </a:lnTo>
                  <a:lnTo>
                    <a:pt x="3551" y="4614"/>
                  </a:lnTo>
                  <a:lnTo>
                    <a:pt x="3629" y="5347"/>
                  </a:lnTo>
                  <a:lnTo>
                    <a:pt x="3725" y="6080"/>
                  </a:lnTo>
                  <a:lnTo>
                    <a:pt x="3764" y="6466"/>
                  </a:lnTo>
                  <a:lnTo>
                    <a:pt x="3783" y="6833"/>
                  </a:lnTo>
                  <a:lnTo>
                    <a:pt x="3802" y="7200"/>
                  </a:lnTo>
                  <a:lnTo>
                    <a:pt x="3783" y="7567"/>
                  </a:lnTo>
                  <a:lnTo>
                    <a:pt x="3744" y="7933"/>
                  </a:lnTo>
                  <a:lnTo>
                    <a:pt x="3667" y="8300"/>
                  </a:lnTo>
                  <a:lnTo>
                    <a:pt x="3590" y="8551"/>
                  </a:lnTo>
                  <a:lnTo>
                    <a:pt x="3474" y="8821"/>
                  </a:lnTo>
                  <a:lnTo>
                    <a:pt x="3339" y="9053"/>
                  </a:lnTo>
                  <a:lnTo>
                    <a:pt x="3185" y="9284"/>
                  </a:lnTo>
                  <a:lnTo>
                    <a:pt x="3030" y="9477"/>
                  </a:lnTo>
                  <a:lnTo>
                    <a:pt x="2876" y="9632"/>
                  </a:lnTo>
                  <a:lnTo>
                    <a:pt x="2702" y="9786"/>
                  </a:lnTo>
                  <a:lnTo>
                    <a:pt x="2509" y="9921"/>
                  </a:lnTo>
                  <a:lnTo>
                    <a:pt x="2316" y="10018"/>
                  </a:lnTo>
                  <a:lnTo>
                    <a:pt x="2104" y="10095"/>
                  </a:lnTo>
                  <a:lnTo>
                    <a:pt x="1872" y="10134"/>
                  </a:lnTo>
                  <a:lnTo>
                    <a:pt x="1641" y="10153"/>
                  </a:lnTo>
                  <a:lnTo>
                    <a:pt x="1370" y="10578"/>
                  </a:lnTo>
                  <a:lnTo>
                    <a:pt x="1120" y="11002"/>
                  </a:lnTo>
                  <a:lnTo>
                    <a:pt x="869" y="11427"/>
                  </a:lnTo>
                  <a:lnTo>
                    <a:pt x="637" y="11890"/>
                  </a:lnTo>
                  <a:lnTo>
                    <a:pt x="444" y="12334"/>
                  </a:lnTo>
                  <a:lnTo>
                    <a:pt x="270" y="12816"/>
                  </a:lnTo>
                  <a:lnTo>
                    <a:pt x="135" y="13280"/>
                  </a:lnTo>
                  <a:lnTo>
                    <a:pt x="77" y="13531"/>
                  </a:lnTo>
                  <a:lnTo>
                    <a:pt x="39" y="13762"/>
                  </a:lnTo>
                  <a:lnTo>
                    <a:pt x="19" y="13994"/>
                  </a:lnTo>
                  <a:lnTo>
                    <a:pt x="0" y="14225"/>
                  </a:lnTo>
                  <a:lnTo>
                    <a:pt x="0" y="14438"/>
                  </a:lnTo>
                  <a:lnTo>
                    <a:pt x="0" y="14669"/>
                  </a:lnTo>
                  <a:lnTo>
                    <a:pt x="19" y="14843"/>
                  </a:lnTo>
                  <a:lnTo>
                    <a:pt x="58" y="15017"/>
                  </a:lnTo>
                  <a:lnTo>
                    <a:pt x="116" y="15171"/>
                  </a:lnTo>
                  <a:lnTo>
                    <a:pt x="212" y="15326"/>
                  </a:lnTo>
                  <a:lnTo>
                    <a:pt x="232" y="15345"/>
                  </a:lnTo>
                  <a:lnTo>
                    <a:pt x="309" y="15422"/>
                  </a:lnTo>
                  <a:lnTo>
                    <a:pt x="405" y="15480"/>
                  </a:lnTo>
                  <a:lnTo>
                    <a:pt x="483" y="15519"/>
                  </a:lnTo>
                  <a:lnTo>
                    <a:pt x="598" y="15557"/>
                  </a:lnTo>
                  <a:lnTo>
                    <a:pt x="791" y="15596"/>
                  </a:lnTo>
                  <a:lnTo>
                    <a:pt x="1004" y="15615"/>
                  </a:lnTo>
                  <a:lnTo>
                    <a:pt x="1332" y="15654"/>
                  </a:lnTo>
                  <a:lnTo>
                    <a:pt x="1969" y="15654"/>
                  </a:lnTo>
                  <a:lnTo>
                    <a:pt x="2297" y="15634"/>
                  </a:lnTo>
                  <a:lnTo>
                    <a:pt x="2606" y="15615"/>
                  </a:lnTo>
                  <a:lnTo>
                    <a:pt x="2934" y="15576"/>
                  </a:lnTo>
                  <a:lnTo>
                    <a:pt x="3243" y="15519"/>
                  </a:lnTo>
                  <a:lnTo>
                    <a:pt x="3551" y="15461"/>
                  </a:lnTo>
                  <a:lnTo>
                    <a:pt x="3880" y="15364"/>
                  </a:lnTo>
                  <a:lnTo>
                    <a:pt x="4208" y="15268"/>
                  </a:lnTo>
                  <a:lnTo>
                    <a:pt x="4574" y="15113"/>
                  </a:lnTo>
                  <a:lnTo>
                    <a:pt x="4941" y="14920"/>
                  </a:lnTo>
                  <a:lnTo>
                    <a:pt x="5308" y="14727"/>
                  </a:lnTo>
                  <a:lnTo>
                    <a:pt x="5636" y="14496"/>
                  </a:lnTo>
                  <a:lnTo>
                    <a:pt x="5945" y="14245"/>
                  </a:lnTo>
                  <a:lnTo>
                    <a:pt x="6234" y="13955"/>
                  </a:lnTo>
                  <a:lnTo>
                    <a:pt x="6505" y="13646"/>
                  </a:lnTo>
                  <a:lnTo>
                    <a:pt x="6755" y="13318"/>
                  </a:lnTo>
                  <a:lnTo>
                    <a:pt x="6891" y="13106"/>
                  </a:lnTo>
                  <a:lnTo>
                    <a:pt x="7006" y="12874"/>
                  </a:lnTo>
                  <a:lnTo>
                    <a:pt x="7122" y="12623"/>
                  </a:lnTo>
                  <a:lnTo>
                    <a:pt x="7219" y="12373"/>
                  </a:lnTo>
                  <a:lnTo>
                    <a:pt x="7315" y="12122"/>
                  </a:lnTo>
                  <a:lnTo>
                    <a:pt x="7373" y="11871"/>
                  </a:lnTo>
                  <a:lnTo>
                    <a:pt x="7450" y="11620"/>
                  </a:lnTo>
                  <a:lnTo>
                    <a:pt x="7489" y="11350"/>
                  </a:lnTo>
                  <a:lnTo>
                    <a:pt x="7547" y="10809"/>
                  </a:lnTo>
                  <a:lnTo>
                    <a:pt x="7566" y="10269"/>
                  </a:lnTo>
                  <a:lnTo>
                    <a:pt x="7547" y="9748"/>
                  </a:lnTo>
                  <a:lnTo>
                    <a:pt x="7489" y="9207"/>
                  </a:lnTo>
                  <a:lnTo>
                    <a:pt x="7431" y="8763"/>
                  </a:lnTo>
                  <a:lnTo>
                    <a:pt x="7334" y="8319"/>
                  </a:lnTo>
                  <a:lnTo>
                    <a:pt x="7122" y="7431"/>
                  </a:lnTo>
                  <a:lnTo>
                    <a:pt x="6929" y="6544"/>
                  </a:lnTo>
                  <a:lnTo>
                    <a:pt x="6852" y="6100"/>
                  </a:lnTo>
                  <a:lnTo>
                    <a:pt x="6794" y="5656"/>
                  </a:lnTo>
                  <a:lnTo>
                    <a:pt x="6755" y="5231"/>
                  </a:lnTo>
                  <a:lnTo>
                    <a:pt x="6755" y="4826"/>
                  </a:lnTo>
                  <a:lnTo>
                    <a:pt x="6775" y="4401"/>
                  </a:lnTo>
                  <a:lnTo>
                    <a:pt x="6833" y="3996"/>
                  </a:lnTo>
                  <a:lnTo>
                    <a:pt x="6929" y="3591"/>
                  </a:lnTo>
                  <a:lnTo>
                    <a:pt x="7006" y="3398"/>
                  </a:lnTo>
                  <a:lnTo>
                    <a:pt x="7064" y="3205"/>
                  </a:lnTo>
                  <a:lnTo>
                    <a:pt x="7161" y="3012"/>
                  </a:lnTo>
                  <a:lnTo>
                    <a:pt x="7257" y="2838"/>
                  </a:lnTo>
                  <a:lnTo>
                    <a:pt x="7354" y="2664"/>
                  </a:lnTo>
                  <a:lnTo>
                    <a:pt x="7470" y="2510"/>
                  </a:lnTo>
                  <a:lnTo>
                    <a:pt x="7566" y="2375"/>
                  </a:lnTo>
                  <a:lnTo>
                    <a:pt x="7682" y="2259"/>
                  </a:lnTo>
                  <a:lnTo>
                    <a:pt x="7527" y="1699"/>
                  </a:lnTo>
                  <a:lnTo>
                    <a:pt x="7334" y="1120"/>
                  </a:lnTo>
                  <a:lnTo>
                    <a:pt x="7141" y="541"/>
                  </a:lnTo>
                  <a:lnTo>
                    <a:pt x="694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31"/>
            <p:cNvSpPr/>
            <p:nvPr/>
          </p:nvSpPr>
          <p:spPr>
            <a:xfrm>
              <a:off x="2539025" y="703750"/>
              <a:ext cx="91700" cy="159250"/>
            </a:xfrm>
            <a:custGeom>
              <a:avLst/>
              <a:gdLst/>
              <a:ahLst/>
              <a:cxnLst/>
              <a:rect l="l" t="t" r="r" b="b"/>
              <a:pathLst>
                <a:path w="3668" h="6370" extrusionOk="0">
                  <a:moveTo>
                    <a:pt x="3166" y="0"/>
                  </a:moveTo>
                  <a:lnTo>
                    <a:pt x="3011" y="193"/>
                  </a:lnTo>
                  <a:lnTo>
                    <a:pt x="2857" y="348"/>
                  </a:lnTo>
                  <a:lnTo>
                    <a:pt x="2683" y="502"/>
                  </a:lnTo>
                  <a:lnTo>
                    <a:pt x="2490" y="637"/>
                  </a:lnTo>
                  <a:lnTo>
                    <a:pt x="2297" y="734"/>
                  </a:lnTo>
                  <a:lnTo>
                    <a:pt x="2085" y="811"/>
                  </a:lnTo>
                  <a:lnTo>
                    <a:pt x="1853" y="850"/>
                  </a:lnTo>
                  <a:lnTo>
                    <a:pt x="1622" y="869"/>
                  </a:lnTo>
                  <a:lnTo>
                    <a:pt x="1351" y="1294"/>
                  </a:lnTo>
                  <a:lnTo>
                    <a:pt x="1101" y="1718"/>
                  </a:lnTo>
                  <a:lnTo>
                    <a:pt x="850" y="2143"/>
                  </a:lnTo>
                  <a:lnTo>
                    <a:pt x="618" y="2606"/>
                  </a:lnTo>
                  <a:lnTo>
                    <a:pt x="425" y="3050"/>
                  </a:lnTo>
                  <a:lnTo>
                    <a:pt x="251" y="3532"/>
                  </a:lnTo>
                  <a:lnTo>
                    <a:pt x="116" y="3996"/>
                  </a:lnTo>
                  <a:lnTo>
                    <a:pt x="58" y="4247"/>
                  </a:lnTo>
                  <a:lnTo>
                    <a:pt x="20" y="4478"/>
                  </a:lnTo>
                  <a:lnTo>
                    <a:pt x="0" y="4691"/>
                  </a:lnTo>
                  <a:lnTo>
                    <a:pt x="0" y="4922"/>
                  </a:lnTo>
                  <a:lnTo>
                    <a:pt x="20" y="5212"/>
                  </a:lnTo>
                  <a:lnTo>
                    <a:pt x="58" y="5501"/>
                  </a:lnTo>
                  <a:lnTo>
                    <a:pt x="116" y="5791"/>
                  </a:lnTo>
                  <a:lnTo>
                    <a:pt x="213" y="6061"/>
                  </a:lnTo>
                  <a:lnTo>
                    <a:pt x="290" y="6138"/>
                  </a:lnTo>
                  <a:lnTo>
                    <a:pt x="386" y="6196"/>
                  </a:lnTo>
                  <a:lnTo>
                    <a:pt x="464" y="6235"/>
                  </a:lnTo>
                  <a:lnTo>
                    <a:pt x="579" y="6273"/>
                  </a:lnTo>
                  <a:lnTo>
                    <a:pt x="772" y="6312"/>
                  </a:lnTo>
                  <a:lnTo>
                    <a:pt x="985" y="6331"/>
                  </a:lnTo>
                  <a:lnTo>
                    <a:pt x="1313" y="6370"/>
                  </a:lnTo>
                  <a:lnTo>
                    <a:pt x="1950" y="6370"/>
                  </a:lnTo>
                  <a:lnTo>
                    <a:pt x="2278" y="6350"/>
                  </a:lnTo>
                  <a:lnTo>
                    <a:pt x="2587" y="6331"/>
                  </a:lnTo>
                  <a:lnTo>
                    <a:pt x="2915" y="6292"/>
                  </a:lnTo>
                  <a:lnTo>
                    <a:pt x="3224" y="6235"/>
                  </a:lnTo>
                  <a:lnTo>
                    <a:pt x="3532" y="6177"/>
                  </a:lnTo>
                  <a:lnTo>
                    <a:pt x="3571" y="5868"/>
                  </a:lnTo>
                  <a:lnTo>
                    <a:pt x="3610" y="5578"/>
                  </a:lnTo>
                  <a:lnTo>
                    <a:pt x="3648" y="4980"/>
                  </a:lnTo>
                  <a:lnTo>
                    <a:pt x="3668" y="4343"/>
                  </a:lnTo>
                  <a:lnTo>
                    <a:pt x="3648" y="3725"/>
                  </a:lnTo>
                  <a:lnTo>
                    <a:pt x="3629" y="3089"/>
                  </a:lnTo>
                  <a:lnTo>
                    <a:pt x="3571" y="2471"/>
                  </a:lnTo>
                  <a:lnTo>
                    <a:pt x="3494" y="1853"/>
                  </a:lnTo>
                  <a:lnTo>
                    <a:pt x="3417" y="1236"/>
                  </a:lnTo>
                  <a:lnTo>
                    <a:pt x="3301" y="61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31"/>
            <p:cNvSpPr/>
            <p:nvPr/>
          </p:nvSpPr>
          <p:spPr>
            <a:xfrm>
              <a:off x="2704525" y="471650"/>
              <a:ext cx="26075" cy="62750"/>
            </a:xfrm>
            <a:custGeom>
              <a:avLst/>
              <a:gdLst/>
              <a:ahLst/>
              <a:cxnLst/>
              <a:rect l="l" t="t" r="r" b="b"/>
              <a:pathLst>
                <a:path w="1043" h="2510" extrusionOk="0">
                  <a:moveTo>
                    <a:pt x="309" y="1"/>
                  </a:moveTo>
                  <a:lnTo>
                    <a:pt x="97" y="78"/>
                  </a:lnTo>
                  <a:lnTo>
                    <a:pt x="39" y="387"/>
                  </a:lnTo>
                  <a:lnTo>
                    <a:pt x="1" y="695"/>
                  </a:lnTo>
                  <a:lnTo>
                    <a:pt x="20" y="1024"/>
                  </a:lnTo>
                  <a:lnTo>
                    <a:pt x="78" y="1332"/>
                  </a:lnTo>
                  <a:lnTo>
                    <a:pt x="136" y="1487"/>
                  </a:lnTo>
                  <a:lnTo>
                    <a:pt x="194" y="1661"/>
                  </a:lnTo>
                  <a:lnTo>
                    <a:pt x="271" y="1815"/>
                  </a:lnTo>
                  <a:lnTo>
                    <a:pt x="367" y="1969"/>
                  </a:lnTo>
                  <a:lnTo>
                    <a:pt x="464" y="2124"/>
                  </a:lnTo>
                  <a:lnTo>
                    <a:pt x="580" y="2259"/>
                  </a:lnTo>
                  <a:lnTo>
                    <a:pt x="695" y="2394"/>
                  </a:lnTo>
                  <a:lnTo>
                    <a:pt x="831" y="2510"/>
                  </a:lnTo>
                  <a:lnTo>
                    <a:pt x="927" y="2375"/>
                  </a:lnTo>
                  <a:lnTo>
                    <a:pt x="1043" y="2259"/>
                  </a:lnTo>
                  <a:lnTo>
                    <a:pt x="888" y="1699"/>
                  </a:lnTo>
                  <a:lnTo>
                    <a:pt x="695" y="1120"/>
                  </a:lnTo>
                  <a:lnTo>
                    <a:pt x="502" y="541"/>
                  </a:lnTo>
                  <a:lnTo>
                    <a:pt x="30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31"/>
            <p:cNvSpPr/>
            <p:nvPr/>
          </p:nvSpPr>
          <p:spPr>
            <a:xfrm>
              <a:off x="2070975" y="489500"/>
              <a:ext cx="548175" cy="519700"/>
            </a:xfrm>
            <a:custGeom>
              <a:avLst/>
              <a:gdLst/>
              <a:ahLst/>
              <a:cxnLst/>
              <a:rect l="l" t="t" r="r" b="b"/>
              <a:pathLst>
                <a:path w="21927" h="20788" extrusionOk="0">
                  <a:moveTo>
                    <a:pt x="10963" y="1"/>
                  </a:moveTo>
                  <a:lnTo>
                    <a:pt x="10346" y="20"/>
                  </a:lnTo>
                  <a:lnTo>
                    <a:pt x="9728" y="59"/>
                  </a:lnTo>
                  <a:lnTo>
                    <a:pt x="9130" y="136"/>
                  </a:lnTo>
                  <a:lnTo>
                    <a:pt x="8532" y="252"/>
                  </a:lnTo>
                  <a:lnTo>
                    <a:pt x="7952" y="387"/>
                  </a:lnTo>
                  <a:lnTo>
                    <a:pt x="7393" y="561"/>
                  </a:lnTo>
                  <a:lnTo>
                    <a:pt x="6833" y="754"/>
                  </a:lnTo>
                  <a:lnTo>
                    <a:pt x="6293" y="985"/>
                  </a:lnTo>
                  <a:lnTo>
                    <a:pt x="5771" y="1236"/>
                  </a:lnTo>
                  <a:lnTo>
                    <a:pt x="5270" y="1506"/>
                  </a:lnTo>
                  <a:lnTo>
                    <a:pt x="4787" y="1815"/>
                  </a:lnTo>
                  <a:lnTo>
                    <a:pt x="4305" y="2124"/>
                  </a:lnTo>
                  <a:lnTo>
                    <a:pt x="3861" y="2471"/>
                  </a:lnTo>
                  <a:lnTo>
                    <a:pt x="3436" y="2838"/>
                  </a:lnTo>
                  <a:lnTo>
                    <a:pt x="3011" y="3224"/>
                  </a:lnTo>
                  <a:lnTo>
                    <a:pt x="2625" y="3649"/>
                  </a:lnTo>
                  <a:lnTo>
                    <a:pt x="2510" y="3764"/>
                  </a:lnTo>
                  <a:lnTo>
                    <a:pt x="2124" y="4247"/>
                  </a:lnTo>
                  <a:lnTo>
                    <a:pt x="1776" y="4729"/>
                  </a:lnTo>
                  <a:lnTo>
                    <a:pt x="1448" y="5231"/>
                  </a:lnTo>
                  <a:lnTo>
                    <a:pt x="1159" y="5752"/>
                  </a:lnTo>
                  <a:lnTo>
                    <a:pt x="985" y="6081"/>
                  </a:lnTo>
                  <a:lnTo>
                    <a:pt x="850" y="6409"/>
                  </a:lnTo>
                  <a:lnTo>
                    <a:pt x="657" y="6872"/>
                  </a:lnTo>
                  <a:lnTo>
                    <a:pt x="483" y="7354"/>
                  </a:lnTo>
                  <a:lnTo>
                    <a:pt x="348" y="7837"/>
                  </a:lnTo>
                  <a:lnTo>
                    <a:pt x="232" y="8339"/>
                  </a:lnTo>
                  <a:lnTo>
                    <a:pt x="136" y="8841"/>
                  </a:lnTo>
                  <a:lnTo>
                    <a:pt x="58" y="9342"/>
                  </a:lnTo>
                  <a:lnTo>
                    <a:pt x="20" y="9864"/>
                  </a:lnTo>
                  <a:lnTo>
                    <a:pt x="1" y="10404"/>
                  </a:lnTo>
                  <a:lnTo>
                    <a:pt x="20" y="10751"/>
                  </a:lnTo>
                  <a:lnTo>
                    <a:pt x="39" y="11099"/>
                  </a:lnTo>
                  <a:lnTo>
                    <a:pt x="58" y="11446"/>
                  </a:lnTo>
                  <a:lnTo>
                    <a:pt x="97" y="11794"/>
                  </a:lnTo>
                  <a:lnTo>
                    <a:pt x="155" y="12122"/>
                  </a:lnTo>
                  <a:lnTo>
                    <a:pt x="232" y="12469"/>
                  </a:lnTo>
                  <a:lnTo>
                    <a:pt x="309" y="12797"/>
                  </a:lnTo>
                  <a:lnTo>
                    <a:pt x="387" y="13125"/>
                  </a:lnTo>
                  <a:lnTo>
                    <a:pt x="599" y="13762"/>
                  </a:lnTo>
                  <a:lnTo>
                    <a:pt x="850" y="14399"/>
                  </a:lnTo>
                  <a:lnTo>
                    <a:pt x="1139" y="14998"/>
                  </a:lnTo>
                  <a:lnTo>
                    <a:pt x="1467" y="15596"/>
                  </a:lnTo>
                  <a:lnTo>
                    <a:pt x="1660" y="15905"/>
                  </a:lnTo>
                  <a:lnTo>
                    <a:pt x="1873" y="16214"/>
                  </a:lnTo>
                  <a:lnTo>
                    <a:pt x="2124" y="16542"/>
                  </a:lnTo>
                  <a:lnTo>
                    <a:pt x="2375" y="16850"/>
                  </a:lnTo>
                  <a:lnTo>
                    <a:pt x="2645" y="17159"/>
                  </a:lnTo>
                  <a:lnTo>
                    <a:pt x="2915" y="17468"/>
                  </a:lnTo>
                  <a:lnTo>
                    <a:pt x="3224" y="17758"/>
                  </a:lnTo>
                  <a:lnTo>
                    <a:pt x="3513" y="18028"/>
                  </a:lnTo>
                  <a:lnTo>
                    <a:pt x="3841" y="18298"/>
                  </a:lnTo>
                  <a:lnTo>
                    <a:pt x="4150" y="18549"/>
                  </a:lnTo>
                  <a:lnTo>
                    <a:pt x="4498" y="18781"/>
                  </a:lnTo>
                  <a:lnTo>
                    <a:pt x="4845" y="19012"/>
                  </a:lnTo>
                  <a:lnTo>
                    <a:pt x="5192" y="19244"/>
                  </a:lnTo>
                  <a:lnTo>
                    <a:pt x="5559" y="19437"/>
                  </a:lnTo>
                  <a:lnTo>
                    <a:pt x="5926" y="19630"/>
                  </a:lnTo>
                  <a:lnTo>
                    <a:pt x="6312" y="19804"/>
                  </a:lnTo>
                  <a:lnTo>
                    <a:pt x="6698" y="19977"/>
                  </a:lnTo>
                  <a:lnTo>
                    <a:pt x="7103" y="20132"/>
                  </a:lnTo>
                  <a:lnTo>
                    <a:pt x="7547" y="20286"/>
                  </a:lnTo>
                  <a:lnTo>
                    <a:pt x="8010" y="20421"/>
                  </a:lnTo>
                  <a:lnTo>
                    <a:pt x="8493" y="20537"/>
                  </a:lnTo>
                  <a:lnTo>
                    <a:pt x="8975" y="20614"/>
                  </a:lnTo>
                  <a:lnTo>
                    <a:pt x="9458" y="20691"/>
                  </a:lnTo>
                  <a:lnTo>
                    <a:pt x="9960" y="20749"/>
                  </a:lnTo>
                  <a:lnTo>
                    <a:pt x="10462" y="20788"/>
                  </a:lnTo>
                  <a:lnTo>
                    <a:pt x="11485" y="20788"/>
                  </a:lnTo>
                  <a:lnTo>
                    <a:pt x="11986" y="20749"/>
                  </a:lnTo>
                  <a:lnTo>
                    <a:pt x="12488" y="20691"/>
                  </a:lnTo>
                  <a:lnTo>
                    <a:pt x="12971" y="20614"/>
                  </a:lnTo>
                  <a:lnTo>
                    <a:pt x="13453" y="20518"/>
                  </a:lnTo>
                  <a:lnTo>
                    <a:pt x="13936" y="20402"/>
                  </a:lnTo>
                  <a:lnTo>
                    <a:pt x="14399" y="20267"/>
                  </a:lnTo>
                  <a:lnTo>
                    <a:pt x="14862" y="20112"/>
                  </a:lnTo>
                  <a:lnTo>
                    <a:pt x="15345" y="19919"/>
                  </a:lnTo>
                  <a:lnTo>
                    <a:pt x="15827" y="19726"/>
                  </a:lnTo>
                  <a:lnTo>
                    <a:pt x="16290" y="19495"/>
                  </a:lnTo>
                  <a:lnTo>
                    <a:pt x="16734" y="19244"/>
                  </a:lnTo>
                  <a:lnTo>
                    <a:pt x="17159" y="18974"/>
                  </a:lnTo>
                  <a:lnTo>
                    <a:pt x="17584" y="18684"/>
                  </a:lnTo>
                  <a:lnTo>
                    <a:pt x="17989" y="18375"/>
                  </a:lnTo>
                  <a:lnTo>
                    <a:pt x="18375" y="18066"/>
                  </a:lnTo>
                  <a:lnTo>
                    <a:pt x="18742" y="17719"/>
                  </a:lnTo>
                  <a:lnTo>
                    <a:pt x="19089" y="17372"/>
                  </a:lnTo>
                  <a:lnTo>
                    <a:pt x="19437" y="17005"/>
                  </a:lnTo>
                  <a:lnTo>
                    <a:pt x="19745" y="16619"/>
                  </a:lnTo>
                  <a:lnTo>
                    <a:pt x="20054" y="16214"/>
                  </a:lnTo>
                  <a:lnTo>
                    <a:pt x="20324" y="15808"/>
                  </a:lnTo>
                  <a:lnTo>
                    <a:pt x="20575" y="15384"/>
                  </a:lnTo>
                  <a:lnTo>
                    <a:pt x="20826" y="14940"/>
                  </a:lnTo>
                  <a:lnTo>
                    <a:pt x="21077" y="14419"/>
                  </a:lnTo>
                  <a:lnTo>
                    <a:pt x="21289" y="13878"/>
                  </a:lnTo>
                  <a:lnTo>
                    <a:pt x="21482" y="13318"/>
                  </a:lnTo>
                  <a:lnTo>
                    <a:pt x="21637" y="12759"/>
                  </a:lnTo>
                  <a:lnTo>
                    <a:pt x="21753" y="12180"/>
                  </a:lnTo>
                  <a:lnTo>
                    <a:pt x="21849" y="11601"/>
                  </a:lnTo>
                  <a:lnTo>
                    <a:pt x="21907" y="11002"/>
                  </a:lnTo>
                  <a:lnTo>
                    <a:pt x="21926" y="10404"/>
                  </a:lnTo>
                  <a:lnTo>
                    <a:pt x="21907" y="9979"/>
                  </a:lnTo>
                  <a:lnTo>
                    <a:pt x="21888" y="9555"/>
                  </a:lnTo>
                  <a:lnTo>
                    <a:pt x="21830" y="9130"/>
                  </a:lnTo>
                  <a:lnTo>
                    <a:pt x="21772" y="8725"/>
                  </a:lnTo>
                  <a:lnTo>
                    <a:pt x="21695" y="8339"/>
                  </a:lnTo>
                  <a:lnTo>
                    <a:pt x="21618" y="7953"/>
                  </a:lnTo>
                  <a:lnTo>
                    <a:pt x="21502" y="7567"/>
                  </a:lnTo>
                  <a:lnTo>
                    <a:pt x="21386" y="7200"/>
                  </a:lnTo>
                  <a:lnTo>
                    <a:pt x="21251" y="6833"/>
                  </a:lnTo>
                  <a:lnTo>
                    <a:pt x="21116" y="6486"/>
                  </a:lnTo>
                  <a:lnTo>
                    <a:pt x="20961" y="6138"/>
                  </a:lnTo>
                  <a:lnTo>
                    <a:pt x="20788" y="5791"/>
                  </a:lnTo>
                  <a:lnTo>
                    <a:pt x="20595" y="5444"/>
                  </a:lnTo>
                  <a:lnTo>
                    <a:pt x="20402" y="5116"/>
                  </a:lnTo>
                  <a:lnTo>
                    <a:pt x="20189" y="4787"/>
                  </a:lnTo>
                  <a:lnTo>
                    <a:pt x="19977" y="4479"/>
                  </a:lnTo>
                  <a:lnTo>
                    <a:pt x="19745" y="4170"/>
                  </a:lnTo>
                  <a:lnTo>
                    <a:pt x="19494" y="3880"/>
                  </a:lnTo>
                  <a:lnTo>
                    <a:pt x="19244" y="3591"/>
                  </a:lnTo>
                  <a:lnTo>
                    <a:pt x="18973" y="3301"/>
                  </a:lnTo>
                  <a:lnTo>
                    <a:pt x="18838" y="3166"/>
                  </a:lnTo>
                  <a:lnTo>
                    <a:pt x="18452" y="2819"/>
                  </a:lnTo>
                  <a:lnTo>
                    <a:pt x="18066" y="2471"/>
                  </a:lnTo>
                  <a:lnTo>
                    <a:pt x="17642" y="2162"/>
                  </a:lnTo>
                  <a:lnTo>
                    <a:pt x="17217" y="1854"/>
                  </a:lnTo>
                  <a:lnTo>
                    <a:pt x="16754" y="1564"/>
                  </a:lnTo>
                  <a:lnTo>
                    <a:pt x="16290" y="1313"/>
                  </a:lnTo>
                  <a:lnTo>
                    <a:pt x="15808" y="1062"/>
                  </a:lnTo>
                  <a:lnTo>
                    <a:pt x="15325" y="850"/>
                  </a:lnTo>
                  <a:lnTo>
                    <a:pt x="14804" y="657"/>
                  </a:lnTo>
                  <a:lnTo>
                    <a:pt x="14283" y="483"/>
                  </a:lnTo>
                  <a:lnTo>
                    <a:pt x="13762" y="348"/>
                  </a:lnTo>
                  <a:lnTo>
                    <a:pt x="13222" y="213"/>
                  </a:lnTo>
                  <a:lnTo>
                    <a:pt x="12662" y="117"/>
                  </a:lnTo>
                  <a:lnTo>
                    <a:pt x="12102" y="59"/>
                  </a:lnTo>
                  <a:lnTo>
                    <a:pt x="11542" y="20"/>
                  </a:lnTo>
                  <a:lnTo>
                    <a:pt x="1096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31"/>
            <p:cNvSpPr/>
            <p:nvPr/>
          </p:nvSpPr>
          <p:spPr>
            <a:xfrm>
              <a:off x="1891000" y="611575"/>
              <a:ext cx="241775" cy="291000"/>
            </a:xfrm>
            <a:custGeom>
              <a:avLst/>
              <a:gdLst/>
              <a:ahLst/>
              <a:cxnLst/>
              <a:rect l="l" t="t" r="r" b="b"/>
              <a:pathLst>
                <a:path w="9671" h="11640" extrusionOk="0">
                  <a:moveTo>
                    <a:pt x="5424" y="1"/>
                  </a:moveTo>
                  <a:lnTo>
                    <a:pt x="5019" y="20"/>
                  </a:lnTo>
                  <a:lnTo>
                    <a:pt x="4613" y="59"/>
                  </a:lnTo>
                  <a:lnTo>
                    <a:pt x="4227" y="136"/>
                  </a:lnTo>
                  <a:lnTo>
                    <a:pt x="3822" y="233"/>
                  </a:lnTo>
                  <a:lnTo>
                    <a:pt x="3455" y="368"/>
                  </a:lnTo>
                  <a:lnTo>
                    <a:pt x="3088" y="522"/>
                  </a:lnTo>
                  <a:lnTo>
                    <a:pt x="2722" y="715"/>
                  </a:lnTo>
                  <a:lnTo>
                    <a:pt x="2394" y="927"/>
                  </a:lnTo>
                  <a:lnTo>
                    <a:pt x="2085" y="1159"/>
                  </a:lnTo>
                  <a:lnTo>
                    <a:pt x="1795" y="1410"/>
                  </a:lnTo>
                  <a:lnTo>
                    <a:pt x="1525" y="1680"/>
                  </a:lnTo>
                  <a:lnTo>
                    <a:pt x="1274" y="1970"/>
                  </a:lnTo>
                  <a:lnTo>
                    <a:pt x="1043" y="2278"/>
                  </a:lnTo>
                  <a:lnTo>
                    <a:pt x="830" y="2607"/>
                  </a:lnTo>
                  <a:lnTo>
                    <a:pt x="637" y="2935"/>
                  </a:lnTo>
                  <a:lnTo>
                    <a:pt x="483" y="3301"/>
                  </a:lnTo>
                  <a:lnTo>
                    <a:pt x="328" y="3649"/>
                  </a:lnTo>
                  <a:lnTo>
                    <a:pt x="213" y="4035"/>
                  </a:lnTo>
                  <a:lnTo>
                    <a:pt x="116" y="4402"/>
                  </a:lnTo>
                  <a:lnTo>
                    <a:pt x="58" y="4788"/>
                  </a:lnTo>
                  <a:lnTo>
                    <a:pt x="20" y="5174"/>
                  </a:lnTo>
                  <a:lnTo>
                    <a:pt x="0" y="5579"/>
                  </a:lnTo>
                  <a:lnTo>
                    <a:pt x="20" y="5965"/>
                  </a:lnTo>
                  <a:lnTo>
                    <a:pt x="58" y="6409"/>
                  </a:lnTo>
                  <a:lnTo>
                    <a:pt x="155" y="6853"/>
                  </a:lnTo>
                  <a:lnTo>
                    <a:pt x="270" y="7297"/>
                  </a:lnTo>
                  <a:lnTo>
                    <a:pt x="406" y="7721"/>
                  </a:lnTo>
                  <a:lnTo>
                    <a:pt x="599" y="8127"/>
                  </a:lnTo>
                  <a:lnTo>
                    <a:pt x="811" y="8513"/>
                  </a:lnTo>
                  <a:lnTo>
                    <a:pt x="1062" y="8899"/>
                  </a:lnTo>
                  <a:lnTo>
                    <a:pt x="1332" y="9265"/>
                  </a:lnTo>
                  <a:lnTo>
                    <a:pt x="1486" y="9458"/>
                  </a:lnTo>
                  <a:lnTo>
                    <a:pt x="1679" y="9651"/>
                  </a:lnTo>
                  <a:lnTo>
                    <a:pt x="2065" y="9999"/>
                  </a:lnTo>
                  <a:lnTo>
                    <a:pt x="2471" y="10327"/>
                  </a:lnTo>
                  <a:lnTo>
                    <a:pt x="2934" y="10636"/>
                  </a:lnTo>
                  <a:lnTo>
                    <a:pt x="3397" y="10887"/>
                  </a:lnTo>
                  <a:lnTo>
                    <a:pt x="3899" y="11118"/>
                  </a:lnTo>
                  <a:lnTo>
                    <a:pt x="4420" y="11292"/>
                  </a:lnTo>
                  <a:lnTo>
                    <a:pt x="4961" y="11446"/>
                  </a:lnTo>
                  <a:lnTo>
                    <a:pt x="5424" y="11524"/>
                  </a:lnTo>
                  <a:lnTo>
                    <a:pt x="5887" y="11601"/>
                  </a:lnTo>
                  <a:lnTo>
                    <a:pt x="6350" y="11639"/>
                  </a:lnTo>
                  <a:lnTo>
                    <a:pt x="7200" y="11639"/>
                  </a:lnTo>
                  <a:lnTo>
                    <a:pt x="7566" y="11620"/>
                  </a:lnTo>
                  <a:lnTo>
                    <a:pt x="7933" y="11581"/>
                  </a:lnTo>
                  <a:lnTo>
                    <a:pt x="8300" y="11524"/>
                  </a:lnTo>
                  <a:lnTo>
                    <a:pt x="8647" y="11446"/>
                  </a:lnTo>
                  <a:lnTo>
                    <a:pt x="8995" y="11350"/>
                  </a:lnTo>
                  <a:lnTo>
                    <a:pt x="9342" y="11253"/>
                  </a:lnTo>
                  <a:lnTo>
                    <a:pt x="9670" y="11118"/>
                  </a:lnTo>
                  <a:lnTo>
                    <a:pt x="9400" y="10462"/>
                  </a:lnTo>
                  <a:lnTo>
                    <a:pt x="8917" y="10636"/>
                  </a:lnTo>
                  <a:lnTo>
                    <a:pt x="8396" y="10771"/>
                  </a:lnTo>
                  <a:lnTo>
                    <a:pt x="7875" y="10867"/>
                  </a:lnTo>
                  <a:lnTo>
                    <a:pt x="7335" y="10925"/>
                  </a:lnTo>
                  <a:lnTo>
                    <a:pt x="6775" y="10945"/>
                  </a:lnTo>
                  <a:lnTo>
                    <a:pt x="6234" y="10925"/>
                  </a:lnTo>
                  <a:lnTo>
                    <a:pt x="5675" y="10848"/>
                  </a:lnTo>
                  <a:lnTo>
                    <a:pt x="5134" y="10752"/>
                  </a:lnTo>
                  <a:lnTo>
                    <a:pt x="4632" y="10616"/>
                  </a:lnTo>
                  <a:lnTo>
                    <a:pt x="4169" y="10462"/>
                  </a:lnTo>
                  <a:lnTo>
                    <a:pt x="3725" y="10250"/>
                  </a:lnTo>
                  <a:lnTo>
                    <a:pt x="3301" y="10018"/>
                  </a:lnTo>
                  <a:lnTo>
                    <a:pt x="2895" y="9767"/>
                  </a:lnTo>
                  <a:lnTo>
                    <a:pt x="2529" y="9478"/>
                  </a:lnTo>
                  <a:lnTo>
                    <a:pt x="2181" y="9150"/>
                  </a:lnTo>
                  <a:lnTo>
                    <a:pt x="1872" y="8802"/>
                  </a:lnTo>
                  <a:lnTo>
                    <a:pt x="1641" y="8493"/>
                  </a:lnTo>
                  <a:lnTo>
                    <a:pt x="1429" y="8165"/>
                  </a:lnTo>
                  <a:lnTo>
                    <a:pt x="1236" y="7818"/>
                  </a:lnTo>
                  <a:lnTo>
                    <a:pt x="1081" y="7451"/>
                  </a:lnTo>
                  <a:lnTo>
                    <a:pt x="946" y="7084"/>
                  </a:lnTo>
                  <a:lnTo>
                    <a:pt x="830" y="6698"/>
                  </a:lnTo>
                  <a:lnTo>
                    <a:pt x="772" y="6312"/>
                  </a:lnTo>
                  <a:lnTo>
                    <a:pt x="714" y="5907"/>
                  </a:lnTo>
                  <a:lnTo>
                    <a:pt x="714" y="5579"/>
                  </a:lnTo>
                  <a:lnTo>
                    <a:pt x="714" y="5231"/>
                  </a:lnTo>
                  <a:lnTo>
                    <a:pt x="753" y="4884"/>
                  </a:lnTo>
                  <a:lnTo>
                    <a:pt x="811" y="4556"/>
                  </a:lnTo>
                  <a:lnTo>
                    <a:pt x="907" y="4228"/>
                  </a:lnTo>
                  <a:lnTo>
                    <a:pt x="1004" y="3900"/>
                  </a:lnTo>
                  <a:lnTo>
                    <a:pt x="1120" y="3572"/>
                  </a:lnTo>
                  <a:lnTo>
                    <a:pt x="1274" y="3282"/>
                  </a:lnTo>
                  <a:lnTo>
                    <a:pt x="1429" y="2973"/>
                  </a:lnTo>
                  <a:lnTo>
                    <a:pt x="1622" y="2684"/>
                  </a:lnTo>
                  <a:lnTo>
                    <a:pt x="1815" y="2414"/>
                  </a:lnTo>
                  <a:lnTo>
                    <a:pt x="2046" y="2163"/>
                  </a:lnTo>
                  <a:lnTo>
                    <a:pt x="2278" y="1931"/>
                  </a:lnTo>
                  <a:lnTo>
                    <a:pt x="2529" y="1699"/>
                  </a:lnTo>
                  <a:lnTo>
                    <a:pt x="2799" y="1506"/>
                  </a:lnTo>
                  <a:lnTo>
                    <a:pt x="3088" y="1333"/>
                  </a:lnTo>
                  <a:lnTo>
                    <a:pt x="3397" y="1159"/>
                  </a:lnTo>
                  <a:lnTo>
                    <a:pt x="3706" y="1024"/>
                  </a:lnTo>
                  <a:lnTo>
                    <a:pt x="4034" y="908"/>
                  </a:lnTo>
                  <a:lnTo>
                    <a:pt x="4382" y="812"/>
                  </a:lnTo>
                  <a:lnTo>
                    <a:pt x="4729" y="754"/>
                  </a:lnTo>
                  <a:lnTo>
                    <a:pt x="5076" y="715"/>
                  </a:lnTo>
                  <a:lnTo>
                    <a:pt x="5424" y="715"/>
                  </a:lnTo>
                  <a:lnTo>
                    <a:pt x="5771" y="734"/>
                  </a:lnTo>
                  <a:lnTo>
                    <a:pt x="6119" y="773"/>
                  </a:lnTo>
                  <a:lnTo>
                    <a:pt x="6447" y="831"/>
                  </a:lnTo>
                  <a:lnTo>
                    <a:pt x="6794" y="927"/>
                  </a:lnTo>
                  <a:lnTo>
                    <a:pt x="7122" y="1043"/>
                  </a:lnTo>
                  <a:lnTo>
                    <a:pt x="7450" y="1178"/>
                  </a:lnTo>
                  <a:lnTo>
                    <a:pt x="7759" y="1333"/>
                  </a:lnTo>
                  <a:lnTo>
                    <a:pt x="8049" y="1526"/>
                  </a:lnTo>
                  <a:lnTo>
                    <a:pt x="8338" y="1738"/>
                  </a:lnTo>
                  <a:lnTo>
                    <a:pt x="8782" y="1198"/>
                  </a:lnTo>
                  <a:lnTo>
                    <a:pt x="8454" y="947"/>
                  </a:lnTo>
                  <a:lnTo>
                    <a:pt x="8107" y="734"/>
                  </a:lnTo>
                  <a:lnTo>
                    <a:pt x="7759" y="541"/>
                  </a:lnTo>
                  <a:lnTo>
                    <a:pt x="7393" y="387"/>
                  </a:lnTo>
                  <a:lnTo>
                    <a:pt x="7007" y="252"/>
                  </a:lnTo>
                  <a:lnTo>
                    <a:pt x="6620" y="136"/>
                  </a:lnTo>
                  <a:lnTo>
                    <a:pt x="6215" y="59"/>
                  </a:lnTo>
                  <a:lnTo>
                    <a:pt x="5810" y="20"/>
                  </a:lnTo>
                  <a:lnTo>
                    <a:pt x="54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31"/>
            <p:cNvSpPr/>
            <p:nvPr/>
          </p:nvSpPr>
          <p:spPr>
            <a:xfrm>
              <a:off x="2310800" y="426300"/>
              <a:ext cx="61775" cy="61775"/>
            </a:xfrm>
            <a:custGeom>
              <a:avLst/>
              <a:gdLst/>
              <a:ahLst/>
              <a:cxnLst/>
              <a:rect l="l" t="t" r="r" b="b"/>
              <a:pathLst>
                <a:path w="2471" h="2471" extrusionOk="0">
                  <a:moveTo>
                    <a:pt x="1235" y="0"/>
                  </a:moveTo>
                  <a:lnTo>
                    <a:pt x="1120" y="20"/>
                  </a:lnTo>
                  <a:lnTo>
                    <a:pt x="984" y="39"/>
                  </a:lnTo>
                  <a:lnTo>
                    <a:pt x="869" y="58"/>
                  </a:lnTo>
                  <a:lnTo>
                    <a:pt x="753" y="97"/>
                  </a:lnTo>
                  <a:lnTo>
                    <a:pt x="656" y="155"/>
                  </a:lnTo>
                  <a:lnTo>
                    <a:pt x="560" y="213"/>
                  </a:lnTo>
                  <a:lnTo>
                    <a:pt x="367" y="367"/>
                  </a:lnTo>
                  <a:lnTo>
                    <a:pt x="212" y="541"/>
                  </a:lnTo>
                  <a:lnTo>
                    <a:pt x="154" y="657"/>
                  </a:lnTo>
                  <a:lnTo>
                    <a:pt x="97" y="753"/>
                  </a:lnTo>
                  <a:lnTo>
                    <a:pt x="58" y="869"/>
                  </a:lnTo>
                  <a:lnTo>
                    <a:pt x="39" y="985"/>
                  </a:lnTo>
                  <a:lnTo>
                    <a:pt x="19" y="1120"/>
                  </a:lnTo>
                  <a:lnTo>
                    <a:pt x="0" y="1236"/>
                  </a:lnTo>
                  <a:lnTo>
                    <a:pt x="19" y="1371"/>
                  </a:lnTo>
                  <a:lnTo>
                    <a:pt x="39" y="1487"/>
                  </a:lnTo>
                  <a:lnTo>
                    <a:pt x="58" y="1602"/>
                  </a:lnTo>
                  <a:lnTo>
                    <a:pt x="97" y="1718"/>
                  </a:lnTo>
                  <a:lnTo>
                    <a:pt x="154" y="1815"/>
                  </a:lnTo>
                  <a:lnTo>
                    <a:pt x="212" y="1930"/>
                  </a:lnTo>
                  <a:lnTo>
                    <a:pt x="367" y="2104"/>
                  </a:lnTo>
                  <a:lnTo>
                    <a:pt x="560" y="2259"/>
                  </a:lnTo>
                  <a:lnTo>
                    <a:pt x="656" y="2316"/>
                  </a:lnTo>
                  <a:lnTo>
                    <a:pt x="753" y="2374"/>
                  </a:lnTo>
                  <a:lnTo>
                    <a:pt x="869" y="2413"/>
                  </a:lnTo>
                  <a:lnTo>
                    <a:pt x="984" y="2432"/>
                  </a:lnTo>
                  <a:lnTo>
                    <a:pt x="1120" y="2452"/>
                  </a:lnTo>
                  <a:lnTo>
                    <a:pt x="1235" y="2471"/>
                  </a:lnTo>
                  <a:lnTo>
                    <a:pt x="1370" y="2452"/>
                  </a:lnTo>
                  <a:lnTo>
                    <a:pt x="1486" y="2432"/>
                  </a:lnTo>
                  <a:lnTo>
                    <a:pt x="1602" y="2413"/>
                  </a:lnTo>
                  <a:lnTo>
                    <a:pt x="1718" y="2374"/>
                  </a:lnTo>
                  <a:lnTo>
                    <a:pt x="1814" y="2316"/>
                  </a:lnTo>
                  <a:lnTo>
                    <a:pt x="1930" y="2259"/>
                  </a:lnTo>
                  <a:lnTo>
                    <a:pt x="2104" y="2104"/>
                  </a:lnTo>
                  <a:lnTo>
                    <a:pt x="2258" y="1930"/>
                  </a:lnTo>
                  <a:lnTo>
                    <a:pt x="2316" y="1815"/>
                  </a:lnTo>
                  <a:lnTo>
                    <a:pt x="2374" y="1718"/>
                  </a:lnTo>
                  <a:lnTo>
                    <a:pt x="2413" y="1602"/>
                  </a:lnTo>
                  <a:lnTo>
                    <a:pt x="2432" y="1487"/>
                  </a:lnTo>
                  <a:lnTo>
                    <a:pt x="2451" y="1371"/>
                  </a:lnTo>
                  <a:lnTo>
                    <a:pt x="2471" y="1236"/>
                  </a:lnTo>
                  <a:lnTo>
                    <a:pt x="2451" y="1120"/>
                  </a:lnTo>
                  <a:lnTo>
                    <a:pt x="2432" y="985"/>
                  </a:lnTo>
                  <a:lnTo>
                    <a:pt x="2413" y="869"/>
                  </a:lnTo>
                  <a:lnTo>
                    <a:pt x="2374" y="753"/>
                  </a:lnTo>
                  <a:lnTo>
                    <a:pt x="2316" y="657"/>
                  </a:lnTo>
                  <a:lnTo>
                    <a:pt x="2258" y="541"/>
                  </a:lnTo>
                  <a:lnTo>
                    <a:pt x="2104" y="367"/>
                  </a:lnTo>
                  <a:lnTo>
                    <a:pt x="1930" y="213"/>
                  </a:lnTo>
                  <a:lnTo>
                    <a:pt x="1814" y="155"/>
                  </a:lnTo>
                  <a:lnTo>
                    <a:pt x="1718" y="97"/>
                  </a:lnTo>
                  <a:lnTo>
                    <a:pt x="1602" y="58"/>
                  </a:lnTo>
                  <a:lnTo>
                    <a:pt x="1486" y="39"/>
                  </a:lnTo>
                  <a:lnTo>
                    <a:pt x="1370" y="20"/>
                  </a:lnTo>
                  <a:lnTo>
                    <a:pt x="12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31"/>
            <p:cNvSpPr/>
            <p:nvPr/>
          </p:nvSpPr>
          <p:spPr>
            <a:xfrm>
              <a:off x="2133700" y="568650"/>
              <a:ext cx="411625" cy="52600"/>
            </a:xfrm>
            <a:custGeom>
              <a:avLst/>
              <a:gdLst/>
              <a:ahLst/>
              <a:cxnLst/>
              <a:rect l="l" t="t" r="r" b="b"/>
              <a:pathLst>
                <a:path w="16465" h="2104" extrusionOk="0">
                  <a:moveTo>
                    <a:pt x="16329" y="0"/>
                  </a:moveTo>
                  <a:lnTo>
                    <a:pt x="15905" y="212"/>
                  </a:lnTo>
                  <a:lnTo>
                    <a:pt x="15480" y="405"/>
                  </a:lnTo>
                  <a:lnTo>
                    <a:pt x="15055" y="579"/>
                  </a:lnTo>
                  <a:lnTo>
                    <a:pt x="14650" y="734"/>
                  </a:lnTo>
                  <a:lnTo>
                    <a:pt x="14225" y="869"/>
                  </a:lnTo>
                  <a:lnTo>
                    <a:pt x="13820" y="984"/>
                  </a:lnTo>
                  <a:lnTo>
                    <a:pt x="13067" y="1177"/>
                  </a:lnTo>
                  <a:lnTo>
                    <a:pt x="12276" y="1351"/>
                  </a:lnTo>
                  <a:lnTo>
                    <a:pt x="11485" y="1525"/>
                  </a:lnTo>
                  <a:lnTo>
                    <a:pt x="10713" y="1641"/>
                  </a:lnTo>
                  <a:lnTo>
                    <a:pt x="9941" y="1757"/>
                  </a:lnTo>
                  <a:lnTo>
                    <a:pt x="9169" y="1834"/>
                  </a:lnTo>
                  <a:lnTo>
                    <a:pt x="8416" y="1892"/>
                  </a:lnTo>
                  <a:lnTo>
                    <a:pt x="7663" y="1930"/>
                  </a:lnTo>
                  <a:lnTo>
                    <a:pt x="6930" y="1930"/>
                  </a:lnTo>
                  <a:lnTo>
                    <a:pt x="6196" y="1911"/>
                  </a:lnTo>
                  <a:lnTo>
                    <a:pt x="5482" y="1872"/>
                  </a:lnTo>
                  <a:lnTo>
                    <a:pt x="4768" y="1795"/>
                  </a:lnTo>
                  <a:lnTo>
                    <a:pt x="4073" y="1699"/>
                  </a:lnTo>
                  <a:lnTo>
                    <a:pt x="3378" y="1583"/>
                  </a:lnTo>
                  <a:lnTo>
                    <a:pt x="2722" y="1448"/>
                  </a:lnTo>
                  <a:lnTo>
                    <a:pt x="2047" y="1274"/>
                  </a:lnTo>
                  <a:lnTo>
                    <a:pt x="1410" y="1081"/>
                  </a:lnTo>
                  <a:lnTo>
                    <a:pt x="1062" y="965"/>
                  </a:lnTo>
                  <a:lnTo>
                    <a:pt x="734" y="830"/>
                  </a:lnTo>
                  <a:lnTo>
                    <a:pt x="425" y="676"/>
                  </a:lnTo>
                  <a:lnTo>
                    <a:pt x="271" y="579"/>
                  </a:lnTo>
                  <a:lnTo>
                    <a:pt x="116" y="483"/>
                  </a:lnTo>
                  <a:lnTo>
                    <a:pt x="1" y="598"/>
                  </a:lnTo>
                  <a:lnTo>
                    <a:pt x="155" y="714"/>
                  </a:lnTo>
                  <a:lnTo>
                    <a:pt x="309" y="811"/>
                  </a:lnTo>
                  <a:lnTo>
                    <a:pt x="638" y="984"/>
                  </a:lnTo>
                  <a:lnTo>
                    <a:pt x="1004" y="1120"/>
                  </a:lnTo>
                  <a:lnTo>
                    <a:pt x="1352" y="1255"/>
                  </a:lnTo>
                  <a:lnTo>
                    <a:pt x="2027" y="1448"/>
                  </a:lnTo>
                  <a:lnTo>
                    <a:pt x="2703" y="1621"/>
                  </a:lnTo>
                  <a:lnTo>
                    <a:pt x="3417" y="1776"/>
                  </a:lnTo>
                  <a:lnTo>
                    <a:pt x="4131" y="1892"/>
                  </a:lnTo>
                  <a:lnTo>
                    <a:pt x="4864" y="1988"/>
                  </a:lnTo>
                  <a:lnTo>
                    <a:pt x="5598" y="2065"/>
                  </a:lnTo>
                  <a:lnTo>
                    <a:pt x="6351" y="2104"/>
                  </a:lnTo>
                  <a:lnTo>
                    <a:pt x="7837" y="2104"/>
                  </a:lnTo>
                  <a:lnTo>
                    <a:pt x="8570" y="2065"/>
                  </a:lnTo>
                  <a:lnTo>
                    <a:pt x="9304" y="2007"/>
                  </a:lnTo>
                  <a:lnTo>
                    <a:pt x="10056" y="1930"/>
                  </a:lnTo>
                  <a:lnTo>
                    <a:pt x="10809" y="1814"/>
                  </a:lnTo>
                  <a:lnTo>
                    <a:pt x="11562" y="1679"/>
                  </a:lnTo>
                  <a:lnTo>
                    <a:pt x="12334" y="1525"/>
                  </a:lnTo>
                  <a:lnTo>
                    <a:pt x="13106" y="1351"/>
                  </a:lnTo>
                  <a:lnTo>
                    <a:pt x="13878" y="1139"/>
                  </a:lnTo>
                  <a:lnTo>
                    <a:pt x="14303" y="1023"/>
                  </a:lnTo>
                  <a:lnTo>
                    <a:pt x="14727" y="888"/>
                  </a:lnTo>
                  <a:lnTo>
                    <a:pt x="15152" y="734"/>
                  </a:lnTo>
                  <a:lnTo>
                    <a:pt x="15596" y="560"/>
                  </a:lnTo>
                  <a:lnTo>
                    <a:pt x="16040" y="367"/>
                  </a:lnTo>
                  <a:lnTo>
                    <a:pt x="16464" y="135"/>
                  </a:lnTo>
                  <a:lnTo>
                    <a:pt x="1632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31"/>
            <p:cNvSpPr/>
            <p:nvPr/>
          </p:nvSpPr>
          <p:spPr>
            <a:xfrm>
              <a:off x="2138050" y="632825"/>
              <a:ext cx="28500" cy="66600"/>
            </a:xfrm>
            <a:custGeom>
              <a:avLst/>
              <a:gdLst/>
              <a:ahLst/>
              <a:cxnLst/>
              <a:rect l="l" t="t" r="r" b="b"/>
              <a:pathLst>
                <a:path w="1140" h="2664" extrusionOk="0">
                  <a:moveTo>
                    <a:pt x="135" y="0"/>
                  </a:moveTo>
                  <a:lnTo>
                    <a:pt x="78" y="39"/>
                  </a:lnTo>
                  <a:lnTo>
                    <a:pt x="58" y="77"/>
                  </a:lnTo>
                  <a:lnTo>
                    <a:pt x="39" y="135"/>
                  </a:lnTo>
                  <a:lnTo>
                    <a:pt x="20" y="232"/>
                  </a:lnTo>
                  <a:lnTo>
                    <a:pt x="0" y="405"/>
                  </a:lnTo>
                  <a:lnTo>
                    <a:pt x="20" y="579"/>
                  </a:lnTo>
                  <a:lnTo>
                    <a:pt x="58" y="772"/>
                  </a:lnTo>
                  <a:lnTo>
                    <a:pt x="116" y="946"/>
                  </a:lnTo>
                  <a:lnTo>
                    <a:pt x="251" y="1274"/>
                  </a:lnTo>
                  <a:lnTo>
                    <a:pt x="425" y="1621"/>
                  </a:lnTo>
                  <a:lnTo>
                    <a:pt x="869" y="2490"/>
                  </a:lnTo>
                  <a:lnTo>
                    <a:pt x="946" y="2625"/>
                  </a:lnTo>
                  <a:lnTo>
                    <a:pt x="985" y="2644"/>
                  </a:lnTo>
                  <a:lnTo>
                    <a:pt x="1023" y="2664"/>
                  </a:lnTo>
                  <a:lnTo>
                    <a:pt x="1081" y="2664"/>
                  </a:lnTo>
                  <a:lnTo>
                    <a:pt x="1139" y="2625"/>
                  </a:lnTo>
                  <a:lnTo>
                    <a:pt x="1139" y="2586"/>
                  </a:lnTo>
                  <a:lnTo>
                    <a:pt x="1139" y="2548"/>
                  </a:lnTo>
                  <a:lnTo>
                    <a:pt x="965" y="1641"/>
                  </a:lnTo>
                  <a:lnTo>
                    <a:pt x="734" y="734"/>
                  </a:lnTo>
                  <a:lnTo>
                    <a:pt x="637" y="483"/>
                  </a:lnTo>
                  <a:lnTo>
                    <a:pt x="521" y="232"/>
                  </a:lnTo>
                  <a:lnTo>
                    <a:pt x="425" y="116"/>
                  </a:lnTo>
                  <a:lnTo>
                    <a:pt x="386" y="58"/>
                  </a:lnTo>
                  <a:lnTo>
                    <a:pt x="328" y="19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31"/>
            <p:cNvSpPr/>
            <p:nvPr/>
          </p:nvSpPr>
          <p:spPr>
            <a:xfrm>
              <a:off x="2163625" y="697950"/>
              <a:ext cx="29450" cy="66125"/>
            </a:xfrm>
            <a:custGeom>
              <a:avLst/>
              <a:gdLst/>
              <a:ahLst/>
              <a:cxnLst/>
              <a:rect l="l" t="t" r="r" b="b"/>
              <a:pathLst>
                <a:path w="1178" h="2645" extrusionOk="0">
                  <a:moveTo>
                    <a:pt x="58" y="1"/>
                  </a:moveTo>
                  <a:lnTo>
                    <a:pt x="0" y="59"/>
                  </a:lnTo>
                  <a:lnTo>
                    <a:pt x="0" y="78"/>
                  </a:lnTo>
                  <a:lnTo>
                    <a:pt x="0" y="117"/>
                  </a:lnTo>
                  <a:lnTo>
                    <a:pt x="193" y="1024"/>
                  </a:lnTo>
                  <a:lnTo>
                    <a:pt x="444" y="1931"/>
                  </a:lnTo>
                  <a:lnTo>
                    <a:pt x="541" y="2182"/>
                  </a:lnTo>
                  <a:lnTo>
                    <a:pt x="676" y="2433"/>
                  </a:lnTo>
                  <a:lnTo>
                    <a:pt x="753" y="2548"/>
                  </a:lnTo>
                  <a:lnTo>
                    <a:pt x="792" y="2587"/>
                  </a:lnTo>
                  <a:lnTo>
                    <a:pt x="850" y="2626"/>
                  </a:lnTo>
                  <a:lnTo>
                    <a:pt x="927" y="2645"/>
                  </a:lnTo>
                  <a:lnTo>
                    <a:pt x="1043" y="2645"/>
                  </a:lnTo>
                  <a:lnTo>
                    <a:pt x="1100" y="2606"/>
                  </a:lnTo>
                  <a:lnTo>
                    <a:pt x="1139" y="2568"/>
                  </a:lnTo>
                  <a:lnTo>
                    <a:pt x="1158" y="2529"/>
                  </a:lnTo>
                  <a:lnTo>
                    <a:pt x="1178" y="2433"/>
                  </a:lnTo>
                  <a:lnTo>
                    <a:pt x="1178" y="2240"/>
                  </a:lnTo>
                  <a:lnTo>
                    <a:pt x="1158" y="2066"/>
                  </a:lnTo>
                  <a:lnTo>
                    <a:pt x="1120" y="1892"/>
                  </a:lnTo>
                  <a:lnTo>
                    <a:pt x="1062" y="1719"/>
                  </a:lnTo>
                  <a:lnTo>
                    <a:pt x="907" y="1371"/>
                  </a:lnTo>
                  <a:lnTo>
                    <a:pt x="734" y="1043"/>
                  </a:lnTo>
                  <a:lnTo>
                    <a:pt x="271" y="174"/>
                  </a:lnTo>
                  <a:lnTo>
                    <a:pt x="193" y="39"/>
                  </a:lnTo>
                  <a:lnTo>
                    <a:pt x="155" y="20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31"/>
            <p:cNvSpPr/>
            <p:nvPr/>
          </p:nvSpPr>
          <p:spPr>
            <a:xfrm>
              <a:off x="2162650" y="629925"/>
              <a:ext cx="21250" cy="69025"/>
            </a:xfrm>
            <a:custGeom>
              <a:avLst/>
              <a:gdLst/>
              <a:ahLst/>
              <a:cxnLst/>
              <a:rect l="l" t="t" r="r" b="b"/>
              <a:pathLst>
                <a:path w="850" h="2761" extrusionOk="0">
                  <a:moveTo>
                    <a:pt x="580" y="0"/>
                  </a:moveTo>
                  <a:lnTo>
                    <a:pt x="522" y="20"/>
                  </a:lnTo>
                  <a:lnTo>
                    <a:pt x="483" y="58"/>
                  </a:lnTo>
                  <a:lnTo>
                    <a:pt x="425" y="116"/>
                  </a:lnTo>
                  <a:lnTo>
                    <a:pt x="329" y="271"/>
                  </a:lnTo>
                  <a:lnTo>
                    <a:pt x="252" y="444"/>
                  </a:lnTo>
                  <a:lnTo>
                    <a:pt x="174" y="599"/>
                  </a:lnTo>
                  <a:lnTo>
                    <a:pt x="136" y="792"/>
                  </a:lnTo>
                  <a:lnTo>
                    <a:pt x="78" y="1158"/>
                  </a:lnTo>
                  <a:lnTo>
                    <a:pt x="59" y="1525"/>
                  </a:lnTo>
                  <a:lnTo>
                    <a:pt x="1" y="2509"/>
                  </a:lnTo>
                  <a:lnTo>
                    <a:pt x="1" y="2664"/>
                  </a:lnTo>
                  <a:lnTo>
                    <a:pt x="1" y="2702"/>
                  </a:lnTo>
                  <a:lnTo>
                    <a:pt x="20" y="2722"/>
                  </a:lnTo>
                  <a:lnTo>
                    <a:pt x="78" y="2760"/>
                  </a:lnTo>
                  <a:lnTo>
                    <a:pt x="155" y="2760"/>
                  </a:lnTo>
                  <a:lnTo>
                    <a:pt x="174" y="2722"/>
                  </a:lnTo>
                  <a:lnTo>
                    <a:pt x="194" y="2702"/>
                  </a:lnTo>
                  <a:lnTo>
                    <a:pt x="503" y="1815"/>
                  </a:lnTo>
                  <a:lnTo>
                    <a:pt x="773" y="927"/>
                  </a:lnTo>
                  <a:lnTo>
                    <a:pt x="831" y="657"/>
                  </a:lnTo>
                  <a:lnTo>
                    <a:pt x="850" y="386"/>
                  </a:lnTo>
                  <a:lnTo>
                    <a:pt x="850" y="251"/>
                  </a:lnTo>
                  <a:lnTo>
                    <a:pt x="831" y="174"/>
                  </a:lnTo>
                  <a:lnTo>
                    <a:pt x="792" y="116"/>
                  </a:lnTo>
                  <a:lnTo>
                    <a:pt x="753" y="58"/>
                  </a:lnTo>
                  <a:lnTo>
                    <a:pt x="696" y="20"/>
                  </a:lnTo>
                  <a:lnTo>
                    <a:pt x="63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31"/>
            <p:cNvSpPr/>
            <p:nvPr/>
          </p:nvSpPr>
          <p:spPr>
            <a:xfrm>
              <a:off x="2147225" y="697950"/>
              <a:ext cx="20750" cy="69025"/>
            </a:xfrm>
            <a:custGeom>
              <a:avLst/>
              <a:gdLst/>
              <a:ahLst/>
              <a:cxnLst/>
              <a:rect l="l" t="t" r="r" b="b"/>
              <a:pathLst>
                <a:path w="830" h="2761" extrusionOk="0">
                  <a:moveTo>
                    <a:pt x="656" y="1"/>
                  </a:moveTo>
                  <a:lnTo>
                    <a:pt x="637" y="39"/>
                  </a:lnTo>
                  <a:lnTo>
                    <a:pt x="618" y="59"/>
                  </a:lnTo>
                  <a:lnTo>
                    <a:pt x="328" y="947"/>
                  </a:lnTo>
                  <a:lnTo>
                    <a:pt x="77" y="1834"/>
                  </a:lnTo>
                  <a:lnTo>
                    <a:pt x="19" y="2105"/>
                  </a:lnTo>
                  <a:lnTo>
                    <a:pt x="0" y="2394"/>
                  </a:lnTo>
                  <a:lnTo>
                    <a:pt x="19" y="2529"/>
                  </a:lnTo>
                  <a:lnTo>
                    <a:pt x="39" y="2587"/>
                  </a:lnTo>
                  <a:lnTo>
                    <a:pt x="58" y="2645"/>
                  </a:lnTo>
                  <a:lnTo>
                    <a:pt x="97" y="2703"/>
                  </a:lnTo>
                  <a:lnTo>
                    <a:pt x="154" y="2741"/>
                  </a:lnTo>
                  <a:lnTo>
                    <a:pt x="212" y="2761"/>
                  </a:lnTo>
                  <a:lnTo>
                    <a:pt x="290" y="2761"/>
                  </a:lnTo>
                  <a:lnTo>
                    <a:pt x="328" y="2741"/>
                  </a:lnTo>
                  <a:lnTo>
                    <a:pt x="367" y="2722"/>
                  </a:lnTo>
                  <a:lnTo>
                    <a:pt x="425" y="2645"/>
                  </a:lnTo>
                  <a:lnTo>
                    <a:pt x="540" y="2491"/>
                  </a:lnTo>
                  <a:lnTo>
                    <a:pt x="618" y="2317"/>
                  </a:lnTo>
                  <a:lnTo>
                    <a:pt x="676" y="2162"/>
                  </a:lnTo>
                  <a:lnTo>
                    <a:pt x="714" y="1969"/>
                  </a:lnTo>
                  <a:lnTo>
                    <a:pt x="753" y="1603"/>
                  </a:lnTo>
                  <a:lnTo>
                    <a:pt x="772" y="1236"/>
                  </a:lnTo>
                  <a:lnTo>
                    <a:pt x="830" y="252"/>
                  </a:lnTo>
                  <a:lnTo>
                    <a:pt x="811" y="97"/>
                  </a:lnTo>
                  <a:lnTo>
                    <a:pt x="811" y="59"/>
                  </a:lnTo>
                  <a:lnTo>
                    <a:pt x="791" y="20"/>
                  </a:lnTo>
                  <a:lnTo>
                    <a:pt x="73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31"/>
            <p:cNvSpPr/>
            <p:nvPr/>
          </p:nvSpPr>
          <p:spPr>
            <a:xfrm>
              <a:off x="2163625" y="643425"/>
              <a:ext cx="48275" cy="55525"/>
            </a:xfrm>
            <a:custGeom>
              <a:avLst/>
              <a:gdLst/>
              <a:ahLst/>
              <a:cxnLst/>
              <a:rect l="l" t="t" r="r" b="b"/>
              <a:pathLst>
                <a:path w="1931" h="2221" extrusionOk="0">
                  <a:moveTo>
                    <a:pt x="1679" y="1"/>
                  </a:moveTo>
                  <a:lnTo>
                    <a:pt x="1583" y="39"/>
                  </a:lnTo>
                  <a:lnTo>
                    <a:pt x="1429" y="117"/>
                  </a:lnTo>
                  <a:lnTo>
                    <a:pt x="1274" y="232"/>
                  </a:lnTo>
                  <a:lnTo>
                    <a:pt x="1139" y="348"/>
                  </a:lnTo>
                  <a:lnTo>
                    <a:pt x="1023" y="483"/>
                  </a:lnTo>
                  <a:lnTo>
                    <a:pt x="792" y="792"/>
                  </a:lnTo>
                  <a:lnTo>
                    <a:pt x="599" y="1101"/>
                  </a:lnTo>
                  <a:lnTo>
                    <a:pt x="77" y="1931"/>
                  </a:lnTo>
                  <a:lnTo>
                    <a:pt x="0" y="2066"/>
                  </a:lnTo>
                  <a:lnTo>
                    <a:pt x="0" y="2105"/>
                  </a:lnTo>
                  <a:lnTo>
                    <a:pt x="0" y="2143"/>
                  </a:lnTo>
                  <a:lnTo>
                    <a:pt x="39" y="2201"/>
                  </a:lnTo>
                  <a:lnTo>
                    <a:pt x="97" y="2220"/>
                  </a:lnTo>
                  <a:lnTo>
                    <a:pt x="135" y="2220"/>
                  </a:lnTo>
                  <a:lnTo>
                    <a:pt x="174" y="2201"/>
                  </a:lnTo>
                  <a:lnTo>
                    <a:pt x="850" y="1564"/>
                  </a:lnTo>
                  <a:lnTo>
                    <a:pt x="1506" y="908"/>
                  </a:lnTo>
                  <a:lnTo>
                    <a:pt x="1699" y="715"/>
                  </a:lnTo>
                  <a:lnTo>
                    <a:pt x="1834" y="464"/>
                  </a:lnTo>
                  <a:lnTo>
                    <a:pt x="1892" y="348"/>
                  </a:lnTo>
                  <a:lnTo>
                    <a:pt x="1911" y="290"/>
                  </a:lnTo>
                  <a:lnTo>
                    <a:pt x="1930" y="213"/>
                  </a:lnTo>
                  <a:lnTo>
                    <a:pt x="1911" y="155"/>
                  </a:lnTo>
                  <a:lnTo>
                    <a:pt x="1872" y="78"/>
                  </a:lnTo>
                  <a:lnTo>
                    <a:pt x="1834" y="39"/>
                  </a:lnTo>
                  <a:lnTo>
                    <a:pt x="177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31"/>
            <p:cNvSpPr/>
            <p:nvPr/>
          </p:nvSpPr>
          <p:spPr>
            <a:xfrm>
              <a:off x="2119700" y="697475"/>
              <a:ext cx="47325" cy="56000"/>
            </a:xfrm>
            <a:custGeom>
              <a:avLst/>
              <a:gdLst/>
              <a:ahLst/>
              <a:cxnLst/>
              <a:rect l="l" t="t" r="r" b="b"/>
              <a:pathLst>
                <a:path w="1893" h="2240" extrusionOk="0">
                  <a:moveTo>
                    <a:pt x="1738" y="0"/>
                  </a:moveTo>
                  <a:lnTo>
                    <a:pt x="1699" y="20"/>
                  </a:lnTo>
                  <a:lnTo>
                    <a:pt x="1043" y="657"/>
                  </a:lnTo>
                  <a:lnTo>
                    <a:pt x="387" y="1332"/>
                  </a:lnTo>
                  <a:lnTo>
                    <a:pt x="213" y="1545"/>
                  </a:lnTo>
                  <a:lnTo>
                    <a:pt x="78" y="1776"/>
                  </a:lnTo>
                  <a:lnTo>
                    <a:pt x="20" y="1911"/>
                  </a:lnTo>
                  <a:lnTo>
                    <a:pt x="1" y="1969"/>
                  </a:lnTo>
                  <a:lnTo>
                    <a:pt x="1" y="2046"/>
                  </a:lnTo>
                  <a:lnTo>
                    <a:pt x="1" y="2104"/>
                  </a:lnTo>
                  <a:lnTo>
                    <a:pt x="40" y="2162"/>
                  </a:lnTo>
                  <a:lnTo>
                    <a:pt x="78" y="2220"/>
                  </a:lnTo>
                  <a:lnTo>
                    <a:pt x="136" y="2239"/>
                  </a:lnTo>
                  <a:lnTo>
                    <a:pt x="233" y="2239"/>
                  </a:lnTo>
                  <a:lnTo>
                    <a:pt x="329" y="2201"/>
                  </a:lnTo>
                  <a:lnTo>
                    <a:pt x="483" y="2124"/>
                  </a:lnTo>
                  <a:lnTo>
                    <a:pt x="638" y="2008"/>
                  </a:lnTo>
                  <a:lnTo>
                    <a:pt x="773" y="1892"/>
                  </a:lnTo>
                  <a:lnTo>
                    <a:pt x="889" y="1757"/>
                  </a:lnTo>
                  <a:lnTo>
                    <a:pt x="1101" y="1448"/>
                  </a:lnTo>
                  <a:lnTo>
                    <a:pt x="1294" y="1139"/>
                  </a:lnTo>
                  <a:lnTo>
                    <a:pt x="1796" y="290"/>
                  </a:lnTo>
                  <a:lnTo>
                    <a:pt x="1873" y="136"/>
                  </a:lnTo>
                  <a:lnTo>
                    <a:pt x="1892" y="97"/>
                  </a:lnTo>
                  <a:lnTo>
                    <a:pt x="1873" y="78"/>
                  </a:lnTo>
                  <a:lnTo>
                    <a:pt x="1834" y="20"/>
                  </a:lnTo>
                  <a:lnTo>
                    <a:pt x="177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31"/>
            <p:cNvSpPr/>
            <p:nvPr/>
          </p:nvSpPr>
          <p:spPr>
            <a:xfrm>
              <a:off x="2164575" y="668525"/>
              <a:ext cx="65650" cy="30900"/>
            </a:xfrm>
            <a:custGeom>
              <a:avLst/>
              <a:gdLst/>
              <a:ahLst/>
              <a:cxnLst/>
              <a:rect l="l" t="t" r="r" b="b"/>
              <a:pathLst>
                <a:path w="2626" h="1236" extrusionOk="0">
                  <a:moveTo>
                    <a:pt x="2221" y="0"/>
                  </a:moveTo>
                  <a:lnTo>
                    <a:pt x="2027" y="39"/>
                  </a:lnTo>
                  <a:lnTo>
                    <a:pt x="1854" y="78"/>
                  </a:lnTo>
                  <a:lnTo>
                    <a:pt x="1680" y="136"/>
                  </a:lnTo>
                  <a:lnTo>
                    <a:pt x="1352" y="290"/>
                  </a:lnTo>
                  <a:lnTo>
                    <a:pt x="1024" y="483"/>
                  </a:lnTo>
                  <a:lnTo>
                    <a:pt x="175" y="965"/>
                  </a:lnTo>
                  <a:lnTo>
                    <a:pt x="39" y="1062"/>
                  </a:lnTo>
                  <a:lnTo>
                    <a:pt x="20" y="1081"/>
                  </a:lnTo>
                  <a:lnTo>
                    <a:pt x="1" y="1120"/>
                  </a:lnTo>
                  <a:lnTo>
                    <a:pt x="1" y="1178"/>
                  </a:lnTo>
                  <a:lnTo>
                    <a:pt x="59" y="1236"/>
                  </a:lnTo>
                  <a:lnTo>
                    <a:pt x="136" y="1236"/>
                  </a:lnTo>
                  <a:lnTo>
                    <a:pt x="1024" y="1004"/>
                  </a:lnTo>
                  <a:lnTo>
                    <a:pt x="1912" y="753"/>
                  </a:lnTo>
                  <a:lnTo>
                    <a:pt x="2163" y="637"/>
                  </a:lnTo>
                  <a:lnTo>
                    <a:pt x="2414" y="502"/>
                  </a:lnTo>
                  <a:lnTo>
                    <a:pt x="2529" y="425"/>
                  </a:lnTo>
                  <a:lnTo>
                    <a:pt x="2568" y="386"/>
                  </a:lnTo>
                  <a:lnTo>
                    <a:pt x="2607" y="329"/>
                  </a:lnTo>
                  <a:lnTo>
                    <a:pt x="2626" y="251"/>
                  </a:lnTo>
                  <a:lnTo>
                    <a:pt x="2626" y="193"/>
                  </a:lnTo>
                  <a:lnTo>
                    <a:pt x="2607" y="136"/>
                  </a:lnTo>
                  <a:lnTo>
                    <a:pt x="2587" y="78"/>
                  </a:lnTo>
                  <a:lnTo>
                    <a:pt x="2549" y="39"/>
                  </a:lnTo>
                  <a:lnTo>
                    <a:pt x="2491" y="20"/>
                  </a:lnTo>
                  <a:lnTo>
                    <a:pt x="2394" y="20"/>
                  </a:lnTo>
                  <a:lnTo>
                    <a:pt x="22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31"/>
            <p:cNvSpPr/>
            <p:nvPr/>
          </p:nvSpPr>
          <p:spPr>
            <a:xfrm>
              <a:off x="2100900" y="696500"/>
              <a:ext cx="65150" cy="31875"/>
            </a:xfrm>
            <a:custGeom>
              <a:avLst/>
              <a:gdLst/>
              <a:ahLst/>
              <a:cxnLst/>
              <a:rect l="l" t="t" r="r" b="b"/>
              <a:pathLst>
                <a:path w="2606" h="1275" extrusionOk="0">
                  <a:moveTo>
                    <a:pt x="2490" y="1"/>
                  </a:moveTo>
                  <a:lnTo>
                    <a:pt x="1583" y="252"/>
                  </a:lnTo>
                  <a:lnTo>
                    <a:pt x="714" y="522"/>
                  </a:lnTo>
                  <a:lnTo>
                    <a:pt x="444" y="638"/>
                  </a:lnTo>
                  <a:lnTo>
                    <a:pt x="212" y="773"/>
                  </a:lnTo>
                  <a:lnTo>
                    <a:pt x="97" y="850"/>
                  </a:lnTo>
                  <a:lnTo>
                    <a:pt x="58" y="908"/>
                  </a:lnTo>
                  <a:lnTo>
                    <a:pt x="19" y="966"/>
                  </a:lnTo>
                  <a:lnTo>
                    <a:pt x="0" y="1024"/>
                  </a:lnTo>
                  <a:lnTo>
                    <a:pt x="0" y="1101"/>
                  </a:lnTo>
                  <a:lnTo>
                    <a:pt x="19" y="1159"/>
                  </a:lnTo>
                  <a:lnTo>
                    <a:pt x="58" y="1217"/>
                  </a:lnTo>
                  <a:lnTo>
                    <a:pt x="97" y="1236"/>
                  </a:lnTo>
                  <a:lnTo>
                    <a:pt x="135" y="1255"/>
                  </a:lnTo>
                  <a:lnTo>
                    <a:pt x="232" y="1275"/>
                  </a:lnTo>
                  <a:lnTo>
                    <a:pt x="425" y="1275"/>
                  </a:lnTo>
                  <a:lnTo>
                    <a:pt x="599" y="1236"/>
                  </a:lnTo>
                  <a:lnTo>
                    <a:pt x="772" y="1198"/>
                  </a:lnTo>
                  <a:lnTo>
                    <a:pt x="946" y="1140"/>
                  </a:lnTo>
                  <a:lnTo>
                    <a:pt x="1274" y="966"/>
                  </a:lnTo>
                  <a:lnTo>
                    <a:pt x="1602" y="792"/>
                  </a:lnTo>
                  <a:lnTo>
                    <a:pt x="2451" y="271"/>
                  </a:lnTo>
                  <a:lnTo>
                    <a:pt x="2567" y="194"/>
                  </a:lnTo>
                  <a:lnTo>
                    <a:pt x="2606" y="155"/>
                  </a:lnTo>
                  <a:lnTo>
                    <a:pt x="2606" y="136"/>
                  </a:lnTo>
                  <a:lnTo>
                    <a:pt x="2606" y="59"/>
                  </a:lnTo>
                  <a:lnTo>
                    <a:pt x="254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31"/>
            <p:cNvSpPr/>
            <p:nvPr/>
          </p:nvSpPr>
          <p:spPr>
            <a:xfrm>
              <a:off x="2165075" y="694100"/>
              <a:ext cx="69975" cy="17400"/>
            </a:xfrm>
            <a:custGeom>
              <a:avLst/>
              <a:gdLst/>
              <a:ahLst/>
              <a:cxnLst/>
              <a:rect l="l" t="t" r="r" b="b"/>
              <a:pathLst>
                <a:path w="2799" h="696" extrusionOk="0">
                  <a:moveTo>
                    <a:pt x="1235" y="0"/>
                  </a:moveTo>
                  <a:lnTo>
                    <a:pt x="251" y="39"/>
                  </a:lnTo>
                  <a:lnTo>
                    <a:pt x="97" y="58"/>
                  </a:lnTo>
                  <a:lnTo>
                    <a:pt x="58" y="58"/>
                  </a:lnTo>
                  <a:lnTo>
                    <a:pt x="19" y="78"/>
                  </a:lnTo>
                  <a:lnTo>
                    <a:pt x="0" y="155"/>
                  </a:lnTo>
                  <a:lnTo>
                    <a:pt x="19" y="213"/>
                  </a:lnTo>
                  <a:lnTo>
                    <a:pt x="39" y="232"/>
                  </a:lnTo>
                  <a:lnTo>
                    <a:pt x="77" y="251"/>
                  </a:lnTo>
                  <a:lnTo>
                    <a:pt x="985" y="483"/>
                  </a:lnTo>
                  <a:lnTo>
                    <a:pt x="1892" y="657"/>
                  </a:lnTo>
                  <a:lnTo>
                    <a:pt x="2162" y="695"/>
                  </a:lnTo>
                  <a:lnTo>
                    <a:pt x="2432" y="695"/>
                  </a:lnTo>
                  <a:lnTo>
                    <a:pt x="2567" y="676"/>
                  </a:lnTo>
                  <a:lnTo>
                    <a:pt x="2644" y="657"/>
                  </a:lnTo>
                  <a:lnTo>
                    <a:pt x="2702" y="618"/>
                  </a:lnTo>
                  <a:lnTo>
                    <a:pt x="2741" y="579"/>
                  </a:lnTo>
                  <a:lnTo>
                    <a:pt x="2780" y="521"/>
                  </a:lnTo>
                  <a:lnTo>
                    <a:pt x="2799" y="444"/>
                  </a:lnTo>
                  <a:lnTo>
                    <a:pt x="2799" y="386"/>
                  </a:lnTo>
                  <a:lnTo>
                    <a:pt x="2760" y="348"/>
                  </a:lnTo>
                  <a:lnTo>
                    <a:pt x="2741" y="309"/>
                  </a:lnTo>
                  <a:lnTo>
                    <a:pt x="2664" y="251"/>
                  </a:lnTo>
                  <a:lnTo>
                    <a:pt x="2490" y="155"/>
                  </a:lnTo>
                  <a:lnTo>
                    <a:pt x="2336" y="97"/>
                  </a:lnTo>
                  <a:lnTo>
                    <a:pt x="2162" y="39"/>
                  </a:lnTo>
                  <a:lnTo>
                    <a:pt x="1969" y="20"/>
                  </a:lnTo>
                  <a:lnTo>
                    <a:pt x="16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31"/>
            <p:cNvSpPr/>
            <p:nvPr/>
          </p:nvSpPr>
          <p:spPr>
            <a:xfrm>
              <a:off x="2096075" y="685400"/>
              <a:ext cx="69975" cy="17400"/>
            </a:xfrm>
            <a:custGeom>
              <a:avLst/>
              <a:gdLst/>
              <a:ahLst/>
              <a:cxnLst/>
              <a:rect l="l" t="t" r="r" b="b"/>
              <a:pathLst>
                <a:path w="2799" h="696" extrusionOk="0">
                  <a:moveTo>
                    <a:pt x="367" y="1"/>
                  </a:moveTo>
                  <a:lnTo>
                    <a:pt x="212" y="40"/>
                  </a:lnTo>
                  <a:lnTo>
                    <a:pt x="155" y="59"/>
                  </a:lnTo>
                  <a:lnTo>
                    <a:pt x="97" y="97"/>
                  </a:lnTo>
                  <a:lnTo>
                    <a:pt x="58" y="136"/>
                  </a:lnTo>
                  <a:lnTo>
                    <a:pt x="19" y="194"/>
                  </a:lnTo>
                  <a:lnTo>
                    <a:pt x="0" y="252"/>
                  </a:lnTo>
                  <a:lnTo>
                    <a:pt x="19" y="329"/>
                  </a:lnTo>
                  <a:lnTo>
                    <a:pt x="39" y="368"/>
                  </a:lnTo>
                  <a:lnTo>
                    <a:pt x="58" y="406"/>
                  </a:lnTo>
                  <a:lnTo>
                    <a:pt x="135" y="464"/>
                  </a:lnTo>
                  <a:lnTo>
                    <a:pt x="309" y="541"/>
                  </a:lnTo>
                  <a:lnTo>
                    <a:pt x="483" y="599"/>
                  </a:lnTo>
                  <a:lnTo>
                    <a:pt x="656" y="657"/>
                  </a:lnTo>
                  <a:lnTo>
                    <a:pt x="830" y="676"/>
                  </a:lnTo>
                  <a:lnTo>
                    <a:pt x="1197" y="696"/>
                  </a:lnTo>
                  <a:lnTo>
                    <a:pt x="1583" y="676"/>
                  </a:lnTo>
                  <a:lnTo>
                    <a:pt x="2567" y="638"/>
                  </a:lnTo>
                  <a:lnTo>
                    <a:pt x="2722" y="619"/>
                  </a:lnTo>
                  <a:lnTo>
                    <a:pt x="2760" y="599"/>
                  </a:lnTo>
                  <a:lnTo>
                    <a:pt x="2779" y="580"/>
                  </a:lnTo>
                  <a:lnTo>
                    <a:pt x="2799" y="522"/>
                  </a:lnTo>
                  <a:lnTo>
                    <a:pt x="2779" y="445"/>
                  </a:lnTo>
                  <a:lnTo>
                    <a:pt x="2760" y="426"/>
                  </a:lnTo>
                  <a:lnTo>
                    <a:pt x="2722" y="406"/>
                  </a:lnTo>
                  <a:lnTo>
                    <a:pt x="1814" y="194"/>
                  </a:lnTo>
                  <a:lnTo>
                    <a:pt x="907" y="20"/>
                  </a:lnTo>
                  <a:lnTo>
                    <a:pt x="63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31"/>
            <p:cNvSpPr/>
            <p:nvPr/>
          </p:nvSpPr>
          <p:spPr>
            <a:xfrm>
              <a:off x="2165075" y="696500"/>
              <a:ext cx="56000" cy="47325"/>
            </a:xfrm>
            <a:custGeom>
              <a:avLst/>
              <a:gdLst/>
              <a:ahLst/>
              <a:cxnLst/>
              <a:rect l="l" t="t" r="r" b="b"/>
              <a:pathLst>
                <a:path w="2240" h="1893" extrusionOk="0">
                  <a:moveTo>
                    <a:pt x="77" y="1"/>
                  </a:moveTo>
                  <a:lnTo>
                    <a:pt x="19" y="39"/>
                  </a:lnTo>
                  <a:lnTo>
                    <a:pt x="0" y="117"/>
                  </a:lnTo>
                  <a:lnTo>
                    <a:pt x="0" y="136"/>
                  </a:lnTo>
                  <a:lnTo>
                    <a:pt x="19" y="175"/>
                  </a:lnTo>
                  <a:lnTo>
                    <a:pt x="656" y="850"/>
                  </a:lnTo>
                  <a:lnTo>
                    <a:pt x="1332" y="1487"/>
                  </a:lnTo>
                  <a:lnTo>
                    <a:pt x="1544" y="1661"/>
                  </a:lnTo>
                  <a:lnTo>
                    <a:pt x="1776" y="1815"/>
                  </a:lnTo>
                  <a:lnTo>
                    <a:pt x="1911" y="1873"/>
                  </a:lnTo>
                  <a:lnTo>
                    <a:pt x="1969" y="1892"/>
                  </a:lnTo>
                  <a:lnTo>
                    <a:pt x="2046" y="1892"/>
                  </a:lnTo>
                  <a:lnTo>
                    <a:pt x="2104" y="1873"/>
                  </a:lnTo>
                  <a:lnTo>
                    <a:pt x="2162" y="1854"/>
                  </a:lnTo>
                  <a:lnTo>
                    <a:pt x="2220" y="1796"/>
                  </a:lnTo>
                  <a:lnTo>
                    <a:pt x="2239" y="1738"/>
                  </a:lnTo>
                  <a:lnTo>
                    <a:pt x="2239" y="1699"/>
                  </a:lnTo>
                  <a:lnTo>
                    <a:pt x="2239" y="1641"/>
                  </a:lnTo>
                  <a:lnTo>
                    <a:pt x="2201" y="1564"/>
                  </a:lnTo>
                  <a:lnTo>
                    <a:pt x="2123" y="1391"/>
                  </a:lnTo>
                  <a:lnTo>
                    <a:pt x="2007" y="1255"/>
                  </a:lnTo>
                  <a:lnTo>
                    <a:pt x="1892" y="1120"/>
                  </a:lnTo>
                  <a:lnTo>
                    <a:pt x="1757" y="1005"/>
                  </a:lnTo>
                  <a:lnTo>
                    <a:pt x="1448" y="773"/>
                  </a:lnTo>
                  <a:lnTo>
                    <a:pt x="1139" y="580"/>
                  </a:lnTo>
                  <a:lnTo>
                    <a:pt x="290" y="78"/>
                  </a:lnTo>
                  <a:lnTo>
                    <a:pt x="1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31"/>
            <p:cNvSpPr/>
            <p:nvPr/>
          </p:nvSpPr>
          <p:spPr>
            <a:xfrm>
              <a:off x="2109575" y="653075"/>
              <a:ext cx="56975" cy="46825"/>
            </a:xfrm>
            <a:custGeom>
              <a:avLst/>
              <a:gdLst/>
              <a:ahLst/>
              <a:cxnLst/>
              <a:rect l="l" t="t" r="r" b="b"/>
              <a:pathLst>
                <a:path w="2279" h="1873" extrusionOk="0">
                  <a:moveTo>
                    <a:pt x="213" y="1"/>
                  </a:moveTo>
                  <a:lnTo>
                    <a:pt x="155" y="20"/>
                  </a:lnTo>
                  <a:lnTo>
                    <a:pt x="97" y="59"/>
                  </a:lnTo>
                  <a:lnTo>
                    <a:pt x="39" y="97"/>
                  </a:lnTo>
                  <a:lnTo>
                    <a:pt x="20" y="155"/>
                  </a:lnTo>
                  <a:lnTo>
                    <a:pt x="1" y="213"/>
                  </a:lnTo>
                  <a:lnTo>
                    <a:pt x="20" y="252"/>
                  </a:lnTo>
                  <a:lnTo>
                    <a:pt x="58" y="348"/>
                  </a:lnTo>
                  <a:lnTo>
                    <a:pt x="136" y="503"/>
                  </a:lnTo>
                  <a:lnTo>
                    <a:pt x="252" y="657"/>
                  </a:lnTo>
                  <a:lnTo>
                    <a:pt x="387" y="773"/>
                  </a:lnTo>
                  <a:lnTo>
                    <a:pt x="522" y="889"/>
                  </a:lnTo>
                  <a:lnTo>
                    <a:pt x="831" y="1120"/>
                  </a:lnTo>
                  <a:lnTo>
                    <a:pt x="1139" y="1294"/>
                  </a:lnTo>
                  <a:lnTo>
                    <a:pt x="1989" y="1796"/>
                  </a:lnTo>
                  <a:lnTo>
                    <a:pt x="2143" y="1854"/>
                  </a:lnTo>
                  <a:lnTo>
                    <a:pt x="2182" y="1873"/>
                  </a:lnTo>
                  <a:lnTo>
                    <a:pt x="2220" y="1854"/>
                  </a:lnTo>
                  <a:lnTo>
                    <a:pt x="2259" y="1815"/>
                  </a:lnTo>
                  <a:lnTo>
                    <a:pt x="2278" y="1757"/>
                  </a:lnTo>
                  <a:lnTo>
                    <a:pt x="2278" y="1719"/>
                  </a:lnTo>
                  <a:lnTo>
                    <a:pt x="2259" y="1680"/>
                  </a:lnTo>
                  <a:lnTo>
                    <a:pt x="1603" y="1024"/>
                  </a:lnTo>
                  <a:lnTo>
                    <a:pt x="927" y="387"/>
                  </a:lnTo>
                  <a:lnTo>
                    <a:pt x="715" y="213"/>
                  </a:lnTo>
                  <a:lnTo>
                    <a:pt x="483" y="78"/>
                  </a:lnTo>
                  <a:lnTo>
                    <a:pt x="348" y="20"/>
                  </a:lnTo>
                  <a:lnTo>
                    <a:pt x="290" y="20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31"/>
            <p:cNvSpPr/>
            <p:nvPr/>
          </p:nvSpPr>
          <p:spPr>
            <a:xfrm>
              <a:off x="2153475" y="687825"/>
              <a:ext cx="25125" cy="25125"/>
            </a:xfrm>
            <a:custGeom>
              <a:avLst/>
              <a:gdLst/>
              <a:ahLst/>
              <a:cxnLst/>
              <a:rect l="l" t="t" r="r" b="b"/>
              <a:pathLst>
                <a:path w="1005" h="1005" extrusionOk="0">
                  <a:moveTo>
                    <a:pt x="503" y="0"/>
                  </a:moveTo>
                  <a:lnTo>
                    <a:pt x="387" y="20"/>
                  </a:lnTo>
                  <a:lnTo>
                    <a:pt x="310" y="39"/>
                  </a:lnTo>
                  <a:lnTo>
                    <a:pt x="213" y="97"/>
                  </a:lnTo>
                  <a:lnTo>
                    <a:pt x="136" y="155"/>
                  </a:lnTo>
                  <a:lnTo>
                    <a:pt x="78" y="232"/>
                  </a:lnTo>
                  <a:lnTo>
                    <a:pt x="40" y="309"/>
                  </a:lnTo>
                  <a:lnTo>
                    <a:pt x="1" y="406"/>
                  </a:lnTo>
                  <a:lnTo>
                    <a:pt x="1" y="502"/>
                  </a:lnTo>
                  <a:lnTo>
                    <a:pt x="1" y="618"/>
                  </a:lnTo>
                  <a:lnTo>
                    <a:pt x="40" y="715"/>
                  </a:lnTo>
                  <a:lnTo>
                    <a:pt x="78" y="792"/>
                  </a:lnTo>
                  <a:lnTo>
                    <a:pt x="136" y="869"/>
                  </a:lnTo>
                  <a:lnTo>
                    <a:pt x="213" y="927"/>
                  </a:lnTo>
                  <a:lnTo>
                    <a:pt x="310" y="965"/>
                  </a:lnTo>
                  <a:lnTo>
                    <a:pt x="387" y="1004"/>
                  </a:lnTo>
                  <a:lnTo>
                    <a:pt x="599" y="1004"/>
                  </a:lnTo>
                  <a:lnTo>
                    <a:pt x="696" y="965"/>
                  </a:lnTo>
                  <a:lnTo>
                    <a:pt x="773" y="927"/>
                  </a:lnTo>
                  <a:lnTo>
                    <a:pt x="850" y="869"/>
                  </a:lnTo>
                  <a:lnTo>
                    <a:pt x="908" y="792"/>
                  </a:lnTo>
                  <a:lnTo>
                    <a:pt x="966" y="715"/>
                  </a:lnTo>
                  <a:lnTo>
                    <a:pt x="985" y="618"/>
                  </a:lnTo>
                  <a:lnTo>
                    <a:pt x="1005" y="502"/>
                  </a:lnTo>
                  <a:lnTo>
                    <a:pt x="985" y="406"/>
                  </a:lnTo>
                  <a:lnTo>
                    <a:pt x="966" y="309"/>
                  </a:lnTo>
                  <a:lnTo>
                    <a:pt x="908" y="232"/>
                  </a:lnTo>
                  <a:lnTo>
                    <a:pt x="850" y="155"/>
                  </a:lnTo>
                  <a:lnTo>
                    <a:pt x="773" y="97"/>
                  </a:lnTo>
                  <a:lnTo>
                    <a:pt x="696" y="39"/>
                  </a:lnTo>
                  <a:lnTo>
                    <a:pt x="599" y="20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31"/>
            <p:cNvSpPr/>
            <p:nvPr/>
          </p:nvSpPr>
          <p:spPr>
            <a:xfrm>
              <a:off x="2323825" y="798800"/>
              <a:ext cx="28475" cy="66625"/>
            </a:xfrm>
            <a:custGeom>
              <a:avLst/>
              <a:gdLst/>
              <a:ahLst/>
              <a:cxnLst/>
              <a:rect l="l" t="t" r="r" b="b"/>
              <a:pathLst>
                <a:path w="1139" h="2665" extrusionOk="0">
                  <a:moveTo>
                    <a:pt x="193" y="1"/>
                  </a:moveTo>
                  <a:lnTo>
                    <a:pt x="135" y="20"/>
                  </a:lnTo>
                  <a:lnTo>
                    <a:pt x="77" y="59"/>
                  </a:lnTo>
                  <a:lnTo>
                    <a:pt x="58" y="97"/>
                  </a:lnTo>
                  <a:lnTo>
                    <a:pt x="39" y="136"/>
                  </a:lnTo>
                  <a:lnTo>
                    <a:pt x="19" y="232"/>
                  </a:lnTo>
                  <a:lnTo>
                    <a:pt x="0" y="406"/>
                  </a:lnTo>
                  <a:lnTo>
                    <a:pt x="19" y="599"/>
                  </a:lnTo>
                  <a:lnTo>
                    <a:pt x="58" y="773"/>
                  </a:lnTo>
                  <a:lnTo>
                    <a:pt x="97" y="946"/>
                  </a:lnTo>
                  <a:lnTo>
                    <a:pt x="251" y="1294"/>
                  </a:lnTo>
                  <a:lnTo>
                    <a:pt x="406" y="1622"/>
                  </a:lnTo>
                  <a:lnTo>
                    <a:pt x="869" y="2490"/>
                  </a:lnTo>
                  <a:lnTo>
                    <a:pt x="946" y="2626"/>
                  </a:lnTo>
                  <a:lnTo>
                    <a:pt x="985" y="2664"/>
                  </a:lnTo>
                  <a:lnTo>
                    <a:pt x="1081" y="2664"/>
                  </a:lnTo>
                  <a:lnTo>
                    <a:pt x="1139" y="2626"/>
                  </a:lnTo>
                  <a:lnTo>
                    <a:pt x="1139" y="2587"/>
                  </a:lnTo>
                  <a:lnTo>
                    <a:pt x="1139" y="2548"/>
                  </a:lnTo>
                  <a:lnTo>
                    <a:pt x="946" y="1641"/>
                  </a:lnTo>
                  <a:lnTo>
                    <a:pt x="734" y="734"/>
                  </a:lnTo>
                  <a:lnTo>
                    <a:pt x="637" y="483"/>
                  </a:lnTo>
                  <a:lnTo>
                    <a:pt x="502" y="232"/>
                  </a:lnTo>
                  <a:lnTo>
                    <a:pt x="425" y="116"/>
                  </a:lnTo>
                  <a:lnTo>
                    <a:pt x="386" y="78"/>
                  </a:lnTo>
                  <a:lnTo>
                    <a:pt x="328" y="39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31"/>
            <p:cNvSpPr/>
            <p:nvPr/>
          </p:nvSpPr>
          <p:spPr>
            <a:xfrm>
              <a:off x="2349400" y="863950"/>
              <a:ext cx="29450" cy="66600"/>
            </a:xfrm>
            <a:custGeom>
              <a:avLst/>
              <a:gdLst/>
              <a:ahLst/>
              <a:cxnLst/>
              <a:rect l="l" t="t" r="r" b="b"/>
              <a:pathLst>
                <a:path w="1178" h="2664" extrusionOk="0">
                  <a:moveTo>
                    <a:pt x="116" y="0"/>
                  </a:moveTo>
                  <a:lnTo>
                    <a:pt x="58" y="20"/>
                  </a:lnTo>
                  <a:lnTo>
                    <a:pt x="0" y="58"/>
                  </a:lnTo>
                  <a:lnTo>
                    <a:pt x="0" y="97"/>
                  </a:lnTo>
                  <a:lnTo>
                    <a:pt x="0" y="135"/>
                  </a:lnTo>
                  <a:lnTo>
                    <a:pt x="193" y="1023"/>
                  </a:lnTo>
                  <a:lnTo>
                    <a:pt x="444" y="1930"/>
                  </a:lnTo>
                  <a:lnTo>
                    <a:pt x="541" y="2181"/>
                  </a:lnTo>
                  <a:lnTo>
                    <a:pt x="676" y="2432"/>
                  </a:lnTo>
                  <a:lnTo>
                    <a:pt x="753" y="2548"/>
                  </a:lnTo>
                  <a:lnTo>
                    <a:pt x="791" y="2587"/>
                  </a:lnTo>
                  <a:lnTo>
                    <a:pt x="849" y="2625"/>
                  </a:lnTo>
                  <a:lnTo>
                    <a:pt x="927" y="2645"/>
                  </a:lnTo>
                  <a:lnTo>
                    <a:pt x="984" y="2664"/>
                  </a:lnTo>
                  <a:lnTo>
                    <a:pt x="1042" y="2645"/>
                  </a:lnTo>
                  <a:lnTo>
                    <a:pt x="1100" y="2606"/>
                  </a:lnTo>
                  <a:lnTo>
                    <a:pt x="1139" y="2567"/>
                  </a:lnTo>
                  <a:lnTo>
                    <a:pt x="1158" y="2529"/>
                  </a:lnTo>
                  <a:lnTo>
                    <a:pt x="1178" y="2432"/>
                  </a:lnTo>
                  <a:lnTo>
                    <a:pt x="1178" y="2239"/>
                  </a:lnTo>
                  <a:lnTo>
                    <a:pt x="1158" y="2065"/>
                  </a:lnTo>
                  <a:lnTo>
                    <a:pt x="1120" y="1892"/>
                  </a:lnTo>
                  <a:lnTo>
                    <a:pt x="1062" y="1718"/>
                  </a:lnTo>
                  <a:lnTo>
                    <a:pt x="907" y="1371"/>
                  </a:lnTo>
                  <a:lnTo>
                    <a:pt x="734" y="1043"/>
                  </a:lnTo>
                  <a:lnTo>
                    <a:pt x="270" y="174"/>
                  </a:lnTo>
                  <a:lnTo>
                    <a:pt x="193" y="39"/>
                  </a:lnTo>
                  <a:lnTo>
                    <a:pt x="155" y="20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31"/>
            <p:cNvSpPr/>
            <p:nvPr/>
          </p:nvSpPr>
          <p:spPr>
            <a:xfrm>
              <a:off x="2348425" y="795900"/>
              <a:ext cx="21250" cy="69025"/>
            </a:xfrm>
            <a:custGeom>
              <a:avLst/>
              <a:gdLst/>
              <a:ahLst/>
              <a:cxnLst/>
              <a:rect l="l" t="t" r="r" b="b"/>
              <a:pathLst>
                <a:path w="850" h="2761" extrusionOk="0">
                  <a:moveTo>
                    <a:pt x="580" y="1"/>
                  </a:moveTo>
                  <a:lnTo>
                    <a:pt x="522" y="20"/>
                  </a:lnTo>
                  <a:lnTo>
                    <a:pt x="483" y="59"/>
                  </a:lnTo>
                  <a:lnTo>
                    <a:pt x="425" y="136"/>
                  </a:lnTo>
                  <a:lnTo>
                    <a:pt x="329" y="271"/>
                  </a:lnTo>
                  <a:lnTo>
                    <a:pt x="232" y="445"/>
                  </a:lnTo>
                  <a:lnTo>
                    <a:pt x="174" y="618"/>
                  </a:lnTo>
                  <a:lnTo>
                    <a:pt x="136" y="792"/>
                  </a:lnTo>
                  <a:lnTo>
                    <a:pt x="78" y="1159"/>
                  </a:lnTo>
                  <a:lnTo>
                    <a:pt x="58" y="1526"/>
                  </a:lnTo>
                  <a:lnTo>
                    <a:pt x="1" y="2510"/>
                  </a:lnTo>
                  <a:lnTo>
                    <a:pt x="1" y="2664"/>
                  </a:lnTo>
                  <a:lnTo>
                    <a:pt x="1" y="2703"/>
                  </a:lnTo>
                  <a:lnTo>
                    <a:pt x="20" y="2742"/>
                  </a:lnTo>
                  <a:lnTo>
                    <a:pt x="78" y="2761"/>
                  </a:lnTo>
                  <a:lnTo>
                    <a:pt x="155" y="2761"/>
                  </a:lnTo>
                  <a:lnTo>
                    <a:pt x="174" y="2742"/>
                  </a:lnTo>
                  <a:lnTo>
                    <a:pt x="194" y="2703"/>
                  </a:lnTo>
                  <a:lnTo>
                    <a:pt x="502" y="1815"/>
                  </a:lnTo>
                  <a:lnTo>
                    <a:pt x="773" y="927"/>
                  </a:lnTo>
                  <a:lnTo>
                    <a:pt x="830" y="657"/>
                  </a:lnTo>
                  <a:lnTo>
                    <a:pt x="850" y="387"/>
                  </a:lnTo>
                  <a:lnTo>
                    <a:pt x="850" y="252"/>
                  </a:lnTo>
                  <a:lnTo>
                    <a:pt x="830" y="194"/>
                  </a:lnTo>
                  <a:lnTo>
                    <a:pt x="792" y="117"/>
                  </a:lnTo>
                  <a:lnTo>
                    <a:pt x="753" y="78"/>
                  </a:lnTo>
                  <a:lnTo>
                    <a:pt x="695" y="39"/>
                  </a:lnTo>
                  <a:lnTo>
                    <a:pt x="63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31"/>
            <p:cNvSpPr/>
            <p:nvPr/>
          </p:nvSpPr>
          <p:spPr>
            <a:xfrm>
              <a:off x="2332975" y="863950"/>
              <a:ext cx="20300" cy="69500"/>
            </a:xfrm>
            <a:custGeom>
              <a:avLst/>
              <a:gdLst/>
              <a:ahLst/>
              <a:cxnLst/>
              <a:rect l="l" t="t" r="r" b="b"/>
              <a:pathLst>
                <a:path w="812" h="2780" extrusionOk="0">
                  <a:moveTo>
                    <a:pt x="734" y="0"/>
                  </a:moveTo>
                  <a:lnTo>
                    <a:pt x="657" y="20"/>
                  </a:lnTo>
                  <a:lnTo>
                    <a:pt x="638" y="39"/>
                  </a:lnTo>
                  <a:lnTo>
                    <a:pt x="619" y="77"/>
                  </a:lnTo>
                  <a:lnTo>
                    <a:pt x="329" y="946"/>
                  </a:lnTo>
                  <a:lnTo>
                    <a:pt x="78" y="1853"/>
                  </a:lnTo>
                  <a:lnTo>
                    <a:pt x="20" y="2123"/>
                  </a:lnTo>
                  <a:lnTo>
                    <a:pt x="1" y="2394"/>
                  </a:lnTo>
                  <a:lnTo>
                    <a:pt x="20" y="2529"/>
                  </a:lnTo>
                  <a:lnTo>
                    <a:pt x="20" y="2606"/>
                  </a:lnTo>
                  <a:lnTo>
                    <a:pt x="59" y="2664"/>
                  </a:lnTo>
                  <a:lnTo>
                    <a:pt x="97" y="2702"/>
                  </a:lnTo>
                  <a:lnTo>
                    <a:pt x="155" y="2741"/>
                  </a:lnTo>
                  <a:lnTo>
                    <a:pt x="213" y="2780"/>
                  </a:lnTo>
                  <a:lnTo>
                    <a:pt x="290" y="2760"/>
                  </a:lnTo>
                  <a:lnTo>
                    <a:pt x="329" y="2741"/>
                  </a:lnTo>
                  <a:lnTo>
                    <a:pt x="368" y="2722"/>
                  </a:lnTo>
                  <a:lnTo>
                    <a:pt x="426" y="2645"/>
                  </a:lnTo>
                  <a:lnTo>
                    <a:pt x="522" y="2490"/>
                  </a:lnTo>
                  <a:lnTo>
                    <a:pt x="599" y="2336"/>
                  </a:lnTo>
                  <a:lnTo>
                    <a:pt x="657" y="2162"/>
                  </a:lnTo>
                  <a:lnTo>
                    <a:pt x="715" y="1988"/>
                  </a:lnTo>
                  <a:lnTo>
                    <a:pt x="754" y="1602"/>
                  </a:lnTo>
                  <a:lnTo>
                    <a:pt x="773" y="1236"/>
                  </a:lnTo>
                  <a:lnTo>
                    <a:pt x="812" y="251"/>
                  </a:lnTo>
                  <a:lnTo>
                    <a:pt x="812" y="97"/>
                  </a:lnTo>
                  <a:lnTo>
                    <a:pt x="812" y="58"/>
                  </a:lnTo>
                  <a:lnTo>
                    <a:pt x="792" y="39"/>
                  </a:lnTo>
                  <a:lnTo>
                    <a:pt x="73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31"/>
            <p:cNvSpPr/>
            <p:nvPr/>
          </p:nvSpPr>
          <p:spPr>
            <a:xfrm>
              <a:off x="2349400" y="809425"/>
              <a:ext cx="48275" cy="56000"/>
            </a:xfrm>
            <a:custGeom>
              <a:avLst/>
              <a:gdLst/>
              <a:ahLst/>
              <a:cxnLst/>
              <a:rect l="l" t="t" r="r" b="b"/>
              <a:pathLst>
                <a:path w="1931" h="2240" extrusionOk="0">
                  <a:moveTo>
                    <a:pt x="1737" y="0"/>
                  </a:moveTo>
                  <a:lnTo>
                    <a:pt x="1679" y="20"/>
                  </a:lnTo>
                  <a:lnTo>
                    <a:pt x="1583" y="39"/>
                  </a:lnTo>
                  <a:lnTo>
                    <a:pt x="1428" y="135"/>
                  </a:lnTo>
                  <a:lnTo>
                    <a:pt x="1274" y="232"/>
                  </a:lnTo>
                  <a:lnTo>
                    <a:pt x="1139" y="348"/>
                  </a:lnTo>
                  <a:lnTo>
                    <a:pt x="1023" y="483"/>
                  </a:lnTo>
                  <a:lnTo>
                    <a:pt x="791" y="792"/>
                  </a:lnTo>
                  <a:lnTo>
                    <a:pt x="598" y="1100"/>
                  </a:lnTo>
                  <a:lnTo>
                    <a:pt x="77" y="1950"/>
                  </a:lnTo>
                  <a:lnTo>
                    <a:pt x="0" y="2085"/>
                  </a:lnTo>
                  <a:lnTo>
                    <a:pt x="0" y="2123"/>
                  </a:lnTo>
                  <a:lnTo>
                    <a:pt x="0" y="2162"/>
                  </a:lnTo>
                  <a:lnTo>
                    <a:pt x="39" y="2201"/>
                  </a:lnTo>
                  <a:lnTo>
                    <a:pt x="97" y="2239"/>
                  </a:lnTo>
                  <a:lnTo>
                    <a:pt x="135" y="2220"/>
                  </a:lnTo>
                  <a:lnTo>
                    <a:pt x="174" y="2201"/>
                  </a:lnTo>
                  <a:lnTo>
                    <a:pt x="849" y="1583"/>
                  </a:lnTo>
                  <a:lnTo>
                    <a:pt x="1506" y="927"/>
                  </a:lnTo>
                  <a:lnTo>
                    <a:pt x="1699" y="714"/>
                  </a:lnTo>
                  <a:lnTo>
                    <a:pt x="1834" y="483"/>
                  </a:lnTo>
                  <a:lnTo>
                    <a:pt x="1892" y="348"/>
                  </a:lnTo>
                  <a:lnTo>
                    <a:pt x="1911" y="290"/>
                  </a:lnTo>
                  <a:lnTo>
                    <a:pt x="1930" y="213"/>
                  </a:lnTo>
                  <a:lnTo>
                    <a:pt x="1911" y="155"/>
                  </a:lnTo>
                  <a:lnTo>
                    <a:pt x="1872" y="97"/>
                  </a:lnTo>
                  <a:lnTo>
                    <a:pt x="1834" y="39"/>
                  </a:lnTo>
                  <a:lnTo>
                    <a:pt x="1776" y="20"/>
                  </a:lnTo>
                  <a:lnTo>
                    <a:pt x="17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31"/>
            <p:cNvSpPr/>
            <p:nvPr/>
          </p:nvSpPr>
          <p:spPr>
            <a:xfrm>
              <a:off x="2305475" y="863450"/>
              <a:ext cx="46825" cy="56500"/>
            </a:xfrm>
            <a:custGeom>
              <a:avLst/>
              <a:gdLst/>
              <a:ahLst/>
              <a:cxnLst/>
              <a:rect l="l" t="t" r="r" b="b"/>
              <a:pathLst>
                <a:path w="1873" h="2260" extrusionOk="0">
                  <a:moveTo>
                    <a:pt x="1738" y="1"/>
                  </a:moveTo>
                  <a:lnTo>
                    <a:pt x="1699" y="20"/>
                  </a:lnTo>
                  <a:lnTo>
                    <a:pt x="1043" y="657"/>
                  </a:lnTo>
                  <a:lnTo>
                    <a:pt x="387" y="1333"/>
                  </a:lnTo>
                  <a:lnTo>
                    <a:pt x="213" y="1545"/>
                  </a:lnTo>
                  <a:lnTo>
                    <a:pt x="59" y="1777"/>
                  </a:lnTo>
                  <a:lnTo>
                    <a:pt x="20" y="1912"/>
                  </a:lnTo>
                  <a:lnTo>
                    <a:pt x="1" y="1970"/>
                  </a:lnTo>
                  <a:lnTo>
                    <a:pt x="1" y="2047"/>
                  </a:lnTo>
                  <a:lnTo>
                    <a:pt x="1" y="2105"/>
                  </a:lnTo>
                  <a:lnTo>
                    <a:pt x="39" y="2163"/>
                  </a:lnTo>
                  <a:lnTo>
                    <a:pt x="78" y="2221"/>
                  </a:lnTo>
                  <a:lnTo>
                    <a:pt x="136" y="2240"/>
                  </a:lnTo>
                  <a:lnTo>
                    <a:pt x="194" y="2259"/>
                  </a:lnTo>
                  <a:lnTo>
                    <a:pt x="232" y="2240"/>
                  </a:lnTo>
                  <a:lnTo>
                    <a:pt x="329" y="2221"/>
                  </a:lnTo>
                  <a:lnTo>
                    <a:pt x="483" y="2124"/>
                  </a:lnTo>
                  <a:lnTo>
                    <a:pt x="638" y="2008"/>
                  </a:lnTo>
                  <a:lnTo>
                    <a:pt x="773" y="1892"/>
                  </a:lnTo>
                  <a:lnTo>
                    <a:pt x="889" y="1757"/>
                  </a:lnTo>
                  <a:lnTo>
                    <a:pt x="1101" y="1449"/>
                  </a:lnTo>
                  <a:lnTo>
                    <a:pt x="1294" y="1140"/>
                  </a:lnTo>
                  <a:lnTo>
                    <a:pt x="1796" y="290"/>
                  </a:lnTo>
                  <a:lnTo>
                    <a:pt x="1873" y="155"/>
                  </a:lnTo>
                  <a:lnTo>
                    <a:pt x="1873" y="117"/>
                  </a:lnTo>
                  <a:lnTo>
                    <a:pt x="1873" y="78"/>
                  </a:lnTo>
                  <a:lnTo>
                    <a:pt x="1834" y="20"/>
                  </a:lnTo>
                  <a:lnTo>
                    <a:pt x="177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31"/>
            <p:cNvSpPr/>
            <p:nvPr/>
          </p:nvSpPr>
          <p:spPr>
            <a:xfrm>
              <a:off x="2350350" y="835000"/>
              <a:ext cx="65650" cy="30900"/>
            </a:xfrm>
            <a:custGeom>
              <a:avLst/>
              <a:gdLst/>
              <a:ahLst/>
              <a:cxnLst/>
              <a:rect l="l" t="t" r="r" b="b"/>
              <a:pathLst>
                <a:path w="2626" h="1236" extrusionOk="0">
                  <a:moveTo>
                    <a:pt x="2220" y="0"/>
                  </a:moveTo>
                  <a:lnTo>
                    <a:pt x="2027" y="20"/>
                  </a:lnTo>
                  <a:lnTo>
                    <a:pt x="1854" y="58"/>
                  </a:lnTo>
                  <a:lnTo>
                    <a:pt x="1680" y="116"/>
                  </a:lnTo>
                  <a:lnTo>
                    <a:pt x="1352" y="270"/>
                  </a:lnTo>
                  <a:lnTo>
                    <a:pt x="1024" y="463"/>
                  </a:lnTo>
                  <a:lnTo>
                    <a:pt x="174" y="946"/>
                  </a:lnTo>
                  <a:lnTo>
                    <a:pt x="39" y="1042"/>
                  </a:lnTo>
                  <a:lnTo>
                    <a:pt x="20" y="1062"/>
                  </a:lnTo>
                  <a:lnTo>
                    <a:pt x="1" y="1100"/>
                  </a:lnTo>
                  <a:lnTo>
                    <a:pt x="1" y="1178"/>
                  </a:lnTo>
                  <a:lnTo>
                    <a:pt x="59" y="1216"/>
                  </a:lnTo>
                  <a:lnTo>
                    <a:pt x="78" y="1235"/>
                  </a:lnTo>
                  <a:lnTo>
                    <a:pt x="117" y="1235"/>
                  </a:lnTo>
                  <a:lnTo>
                    <a:pt x="1024" y="1004"/>
                  </a:lnTo>
                  <a:lnTo>
                    <a:pt x="1912" y="734"/>
                  </a:lnTo>
                  <a:lnTo>
                    <a:pt x="2162" y="637"/>
                  </a:lnTo>
                  <a:lnTo>
                    <a:pt x="2413" y="502"/>
                  </a:lnTo>
                  <a:lnTo>
                    <a:pt x="2529" y="406"/>
                  </a:lnTo>
                  <a:lnTo>
                    <a:pt x="2568" y="367"/>
                  </a:lnTo>
                  <a:lnTo>
                    <a:pt x="2606" y="309"/>
                  </a:lnTo>
                  <a:lnTo>
                    <a:pt x="2626" y="251"/>
                  </a:lnTo>
                  <a:lnTo>
                    <a:pt x="2626" y="174"/>
                  </a:lnTo>
                  <a:lnTo>
                    <a:pt x="2606" y="116"/>
                  </a:lnTo>
                  <a:lnTo>
                    <a:pt x="2587" y="58"/>
                  </a:lnTo>
                  <a:lnTo>
                    <a:pt x="2529" y="39"/>
                  </a:lnTo>
                  <a:lnTo>
                    <a:pt x="2491" y="2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31"/>
            <p:cNvSpPr/>
            <p:nvPr/>
          </p:nvSpPr>
          <p:spPr>
            <a:xfrm>
              <a:off x="2286675" y="862500"/>
              <a:ext cx="65150" cy="31875"/>
            </a:xfrm>
            <a:custGeom>
              <a:avLst/>
              <a:gdLst/>
              <a:ahLst/>
              <a:cxnLst/>
              <a:rect l="l" t="t" r="r" b="b"/>
              <a:pathLst>
                <a:path w="2606" h="1275" extrusionOk="0">
                  <a:moveTo>
                    <a:pt x="2490" y="0"/>
                  </a:moveTo>
                  <a:lnTo>
                    <a:pt x="1583" y="251"/>
                  </a:lnTo>
                  <a:lnTo>
                    <a:pt x="695" y="541"/>
                  </a:lnTo>
                  <a:lnTo>
                    <a:pt x="444" y="637"/>
                  </a:lnTo>
                  <a:lnTo>
                    <a:pt x="212" y="772"/>
                  </a:lnTo>
                  <a:lnTo>
                    <a:pt x="97" y="869"/>
                  </a:lnTo>
                  <a:lnTo>
                    <a:pt x="58" y="908"/>
                  </a:lnTo>
                  <a:lnTo>
                    <a:pt x="19" y="965"/>
                  </a:lnTo>
                  <a:lnTo>
                    <a:pt x="0" y="1043"/>
                  </a:lnTo>
                  <a:lnTo>
                    <a:pt x="0" y="1101"/>
                  </a:lnTo>
                  <a:lnTo>
                    <a:pt x="19" y="1158"/>
                  </a:lnTo>
                  <a:lnTo>
                    <a:pt x="58" y="1216"/>
                  </a:lnTo>
                  <a:lnTo>
                    <a:pt x="97" y="1255"/>
                  </a:lnTo>
                  <a:lnTo>
                    <a:pt x="135" y="1255"/>
                  </a:lnTo>
                  <a:lnTo>
                    <a:pt x="232" y="1274"/>
                  </a:lnTo>
                  <a:lnTo>
                    <a:pt x="425" y="1274"/>
                  </a:lnTo>
                  <a:lnTo>
                    <a:pt x="598" y="1255"/>
                  </a:lnTo>
                  <a:lnTo>
                    <a:pt x="772" y="1197"/>
                  </a:lnTo>
                  <a:lnTo>
                    <a:pt x="946" y="1139"/>
                  </a:lnTo>
                  <a:lnTo>
                    <a:pt x="1274" y="985"/>
                  </a:lnTo>
                  <a:lnTo>
                    <a:pt x="1602" y="792"/>
                  </a:lnTo>
                  <a:lnTo>
                    <a:pt x="2451" y="290"/>
                  </a:lnTo>
                  <a:lnTo>
                    <a:pt x="2567" y="193"/>
                  </a:lnTo>
                  <a:lnTo>
                    <a:pt x="2606" y="174"/>
                  </a:lnTo>
                  <a:lnTo>
                    <a:pt x="2606" y="135"/>
                  </a:lnTo>
                  <a:lnTo>
                    <a:pt x="2606" y="58"/>
                  </a:lnTo>
                  <a:lnTo>
                    <a:pt x="2548" y="20"/>
                  </a:lnTo>
                  <a:lnTo>
                    <a:pt x="25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31"/>
            <p:cNvSpPr/>
            <p:nvPr/>
          </p:nvSpPr>
          <p:spPr>
            <a:xfrm>
              <a:off x="2350850" y="860075"/>
              <a:ext cx="69975" cy="17400"/>
            </a:xfrm>
            <a:custGeom>
              <a:avLst/>
              <a:gdLst/>
              <a:ahLst/>
              <a:cxnLst/>
              <a:rect l="l" t="t" r="r" b="b"/>
              <a:pathLst>
                <a:path w="2799" h="696" extrusionOk="0">
                  <a:moveTo>
                    <a:pt x="1235" y="1"/>
                  </a:moveTo>
                  <a:lnTo>
                    <a:pt x="251" y="39"/>
                  </a:lnTo>
                  <a:lnTo>
                    <a:pt x="97" y="59"/>
                  </a:lnTo>
                  <a:lnTo>
                    <a:pt x="58" y="59"/>
                  </a:lnTo>
                  <a:lnTo>
                    <a:pt x="19" y="97"/>
                  </a:lnTo>
                  <a:lnTo>
                    <a:pt x="0" y="155"/>
                  </a:lnTo>
                  <a:lnTo>
                    <a:pt x="19" y="213"/>
                  </a:lnTo>
                  <a:lnTo>
                    <a:pt x="39" y="252"/>
                  </a:lnTo>
                  <a:lnTo>
                    <a:pt x="77" y="252"/>
                  </a:lnTo>
                  <a:lnTo>
                    <a:pt x="965" y="483"/>
                  </a:lnTo>
                  <a:lnTo>
                    <a:pt x="1892" y="676"/>
                  </a:lnTo>
                  <a:lnTo>
                    <a:pt x="2162" y="696"/>
                  </a:lnTo>
                  <a:lnTo>
                    <a:pt x="2432" y="696"/>
                  </a:lnTo>
                  <a:lnTo>
                    <a:pt x="2567" y="676"/>
                  </a:lnTo>
                  <a:lnTo>
                    <a:pt x="2644" y="657"/>
                  </a:lnTo>
                  <a:lnTo>
                    <a:pt x="2702" y="619"/>
                  </a:lnTo>
                  <a:lnTo>
                    <a:pt x="2741" y="580"/>
                  </a:lnTo>
                  <a:lnTo>
                    <a:pt x="2779" y="522"/>
                  </a:lnTo>
                  <a:lnTo>
                    <a:pt x="2799" y="464"/>
                  </a:lnTo>
                  <a:lnTo>
                    <a:pt x="2779" y="387"/>
                  </a:lnTo>
                  <a:lnTo>
                    <a:pt x="2760" y="348"/>
                  </a:lnTo>
                  <a:lnTo>
                    <a:pt x="2741" y="310"/>
                  </a:lnTo>
                  <a:lnTo>
                    <a:pt x="2664" y="252"/>
                  </a:lnTo>
                  <a:lnTo>
                    <a:pt x="2490" y="155"/>
                  </a:lnTo>
                  <a:lnTo>
                    <a:pt x="2335" y="97"/>
                  </a:lnTo>
                  <a:lnTo>
                    <a:pt x="2162" y="59"/>
                  </a:lnTo>
                  <a:lnTo>
                    <a:pt x="1969" y="20"/>
                  </a:lnTo>
                  <a:lnTo>
                    <a:pt x="160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31"/>
            <p:cNvSpPr/>
            <p:nvPr/>
          </p:nvSpPr>
          <p:spPr>
            <a:xfrm>
              <a:off x="2281850" y="851400"/>
              <a:ext cx="69975" cy="17400"/>
            </a:xfrm>
            <a:custGeom>
              <a:avLst/>
              <a:gdLst/>
              <a:ahLst/>
              <a:cxnLst/>
              <a:rect l="l" t="t" r="r" b="b"/>
              <a:pathLst>
                <a:path w="2799" h="696" extrusionOk="0">
                  <a:moveTo>
                    <a:pt x="637" y="0"/>
                  </a:moveTo>
                  <a:lnTo>
                    <a:pt x="347" y="20"/>
                  </a:lnTo>
                  <a:lnTo>
                    <a:pt x="212" y="39"/>
                  </a:lnTo>
                  <a:lnTo>
                    <a:pt x="154" y="58"/>
                  </a:lnTo>
                  <a:lnTo>
                    <a:pt x="97" y="97"/>
                  </a:lnTo>
                  <a:lnTo>
                    <a:pt x="58" y="136"/>
                  </a:lnTo>
                  <a:lnTo>
                    <a:pt x="19" y="193"/>
                  </a:lnTo>
                  <a:lnTo>
                    <a:pt x="0" y="251"/>
                  </a:lnTo>
                  <a:lnTo>
                    <a:pt x="0" y="329"/>
                  </a:lnTo>
                  <a:lnTo>
                    <a:pt x="39" y="367"/>
                  </a:lnTo>
                  <a:lnTo>
                    <a:pt x="58" y="406"/>
                  </a:lnTo>
                  <a:lnTo>
                    <a:pt x="135" y="464"/>
                  </a:lnTo>
                  <a:lnTo>
                    <a:pt x="309" y="541"/>
                  </a:lnTo>
                  <a:lnTo>
                    <a:pt x="483" y="618"/>
                  </a:lnTo>
                  <a:lnTo>
                    <a:pt x="656" y="657"/>
                  </a:lnTo>
                  <a:lnTo>
                    <a:pt x="830" y="676"/>
                  </a:lnTo>
                  <a:lnTo>
                    <a:pt x="1197" y="695"/>
                  </a:lnTo>
                  <a:lnTo>
                    <a:pt x="1583" y="676"/>
                  </a:lnTo>
                  <a:lnTo>
                    <a:pt x="2567" y="637"/>
                  </a:lnTo>
                  <a:lnTo>
                    <a:pt x="2721" y="618"/>
                  </a:lnTo>
                  <a:lnTo>
                    <a:pt x="2760" y="599"/>
                  </a:lnTo>
                  <a:lnTo>
                    <a:pt x="2779" y="579"/>
                  </a:lnTo>
                  <a:lnTo>
                    <a:pt x="2799" y="522"/>
                  </a:lnTo>
                  <a:lnTo>
                    <a:pt x="2779" y="444"/>
                  </a:lnTo>
                  <a:lnTo>
                    <a:pt x="2760" y="425"/>
                  </a:lnTo>
                  <a:lnTo>
                    <a:pt x="2721" y="406"/>
                  </a:lnTo>
                  <a:lnTo>
                    <a:pt x="1814" y="193"/>
                  </a:lnTo>
                  <a:lnTo>
                    <a:pt x="907" y="39"/>
                  </a:lnTo>
                  <a:lnTo>
                    <a:pt x="6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31"/>
            <p:cNvSpPr/>
            <p:nvPr/>
          </p:nvSpPr>
          <p:spPr>
            <a:xfrm>
              <a:off x="2350850" y="862500"/>
              <a:ext cx="55975" cy="47300"/>
            </a:xfrm>
            <a:custGeom>
              <a:avLst/>
              <a:gdLst/>
              <a:ahLst/>
              <a:cxnLst/>
              <a:rect l="l" t="t" r="r" b="b"/>
              <a:pathLst>
                <a:path w="2239" h="1892" extrusionOk="0">
                  <a:moveTo>
                    <a:pt x="77" y="0"/>
                  </a:moveTo>
                  <a:lnTo>
                    <a:pt x="19" y="39"/>
                  </a:lnTo>
                  <a:lnTo>
                    <a:pt x="0" y="116"/>
                  </a:lnTo>
                  <a:lnTo>
                    <a:pt x="0" y="155"/>
                  </a:lnTo>
                  <a:lnTo>
                    <a:pt x="19" y="174"/>
                  </a:lnTo>
                  <a:lnTo>
                    <a:pt x="656" y="850"/>
                  </a:lnTo>
                  <a:lnTo>
                    <a:pt x="1332" y="1506"/>
                  </a:lnTo>
                  <a:lnTo>
                    <a:pt x="1544" y="1680"/>
                  </a:lnTo>
                  <a:lnTo>
                    <a:pt x="1776" y="1815"/>
                  </a:lnTo>
                  <a:lnTo>
                    <a:pt x="1911" y="1873"/>
                  </a:lnTo>
                  <a:lnTo>
                    <a:pt x="1969" y="1892"/>
                  </a:lnTo>
                  <a:lnTo>
                    <a:pt x="2104" y="1892"/>
                  </a:lnTo>
                  <a:lnTo>
                    <a:pt x="2162" y="1853"/>
                  </a:lnTo>
                  <a:lnTo>
                    <a:pt x="2220" y="1815"/>
                  </a:lnTo>
                  <a:lnTo>
                    <a:pt x="2239" y="1757"/>
                  </a:lnTo>
                  <a:lnTo>
                    <a:pt x="2239" y="1699"/>
                  </a:lnTo>
                  <a:lnTo>
                    <a:pt x="2239" y="1660"/>
                  </a:lnTo>
                  <a:lnTo>
                    <a:pt x="2200" y="1564"/>
                  </a:lnTo>
                  <a:lnTo>
                    <a:pt x="2123" y="1409"/>
                  </a:lnTo>
                  <a:lnTo>
                    <a:pt x="2007" y="1255"/>
                  </a:lnTo>
                  <a:lnTo>
                    <a:pt x="1892" y="1120"/>
                  </a:lnTo>
                  <a:lnTo>
                    <a:pt x="1756" y="1004"/>
                  </a:lnTo>
                  <a:lnTo>
                    <a:pt x="1448" y="792"/>
                  </a:lnTo>
                  <a:lnTo>
                    <a:pt x="1139" y="579"/>
                  </a:lnTo>
                  <a:lnTo>
                    <a:pt x="290" y="78"/>
                  </a:lnTo>
                  <a:lnTo>
                    <a:pt x="154" y="20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31"/>
            <p:cNvSpPr/>
            <p:nvPr/>
          </p:nvSpPr>
          <p:spPr>
            <a:xfrm>
              <a:off x="2295350" y="819550"/>
              <a:ext cx="56950" cy="46350"/>
            </a:xfrm>
            <a:custGeom>
              <a:avLst/>
              <a:gdLst/>
              <a:ahLst/>
              <a:cxnLst/>
              <a:rect l="l" t="t" r="r" b="b"/>
              <a:pathLst>
                <a:path w="2278" h="1854" extrusionOk="0">
                  <a:moveTo>
                    <a:pt x="155" y="1"/>
                  </a:moveTo>
                  <a:lnTo>
                    <a:pt x="78" y="39"/>
                  </a:lnTo>
                  <a:lnTo>
                    <a:pt x="39" y="78"/>
                  </a:lnTo>
                  <a:lnTo>
                    <a:pt x="20" y="136"/>
                  </a:lnTo>
                  <a:lnTo>
                    <a:pt x="0" y="194"/>
                  </a:lnTo>
                  <a:lnTo>
                    <a:pt x="20" y="232"/>
                  </a:lnTo>
                  <a:lnTo>
                    <a:pt x="58" y="329"/>
                  </a:lnTo>
                  <a:lnTo>
                    <a:pt x="136" y="483"/>
                  </a:lnTo>
                  <a:lnTo>
                    <a:pt x="251" y="638"/>
                  </a:lnTo>
                  <a:lnTo>
                    <a:pt x="367" y="773"/>
                  </a:lnTo>
                  <a:lnTo>
                    <a:pt x="522" y="888"/>
                  </a:lnTo>
                  <a:lnTo>
                    <a:pt x="811" y="1101"/>
                  </a:lnTo>
                  <a:lnTo>
                    <a:pt x="1139" y="1294"/>
                  </a:lnTo>
                  <a:lnTo>
                    <a:pt x="1988" y="1776"/>
                  </a:lnTo>
                  <a:lnTo>
                    <a:pt x="2143" y="1834"/>
                  </a:lnTo>
                  <a:lnTo>
                    <a:pt x="2181" y="1853"/>
                  </a:lnTo>
                  <a:lnTo>
                    <a:pt x="2220" y="1853"/>
                  </a:lnTo>
                  <a:lnTo>
                    <a:pt x="2259" y="1815"/>
                  </a:lnTo>
                  <a:lnTo>
                    <a:pt x="2278" y="1738"/>
                  </a:lnTo>
                  <a:lnTo>
                    <a:pt x="2278" y="1699"/>
                  </a:lnTo>
                  <a:lnTo>
                    <a:pt x="2259" y="1680"/>
                  </a:lnTo>
                  <a:lnTo>
                    <a:pt x="1602" y="1004"/>
                  </a:lnTo>
                  <a:lnTo>
                    <a:pt x="927" y="387"/>
                  </a:lnTo>
                  <a:lnTo>
                    <a:pt x="715" y="213"/>
                  </a:lnTo>
                  <a:lnTo>
                    <a:pt x="483" y="59"/>
                  </a:lnTo>
                  <a:lnTo>
                    <a:pt x="348" y="20"/>
                  </a:lnTo>
                  <a:lnTo>
                    <a:pt x="27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31"/>
            <p:cNvSpPr/>
            <p:nvPr/>
          </p:nvSpPr>
          <p:spPr>
            <a:xfrm>
              <a:off x="2339250" y="854300"/>
              <a:ext cx="25125" cy="25100"/>
            </a:xfrm>
            <a:custGeom>
              <a:avLst/>
              <a:gdLst/>
              <a:ahLst/>
              <a:cxnLst/>
              <a:rect l="l" t="t" r="r" b="b"/>
              <a:pathLst>
                <a:path w="1005" h="1004" extrusionOk="0">
                  <a:moveTo>
                    <a:pt x="387" y="0"/>
                  </a:moveTo>
                  <a:lnTo>
                    <a:pt x="290" y="39"/>
                  </a:lnTo>
                  <a:lnTo>
                    <a:pt x="213" y="77"/>
                  </a:lnTo>
                  <a:lnTo>
                    <a:pt x="136" y="135"/>
                  </a:lnTo>
                  <a:lnTo>
                    <a:pt x="78" y="213"/>
                  </a:lnTo>
                  <a:lnTo>
                    <a:pt x="39" y="309"/>
                  </a:lnTo>
                  <a:lnTo>
                    <a:pt x="1" y="386"/>
                  </a:lnTo>
                  <a:lnTo>
                    <a:pt x="1" y="502"/>
                  </a:lnTo>
                  <a:lnTo>
                    <a:pt x="1" y="599"/>
                  </a:lnTo>
                  <a:lnTo>
                    <a:pt x="39" y="695"/>
                  </a:lnTo>
                  <a:lnTo>
                    <a:pt x="78" y="772"/>
                  </a:lnTo>
                  <a:lnTo>
                    <a:pt x="136" y="850"/>
                  </a:lnTo>
                  <a:lnTo>
                    <a:pt x="213" y="907"/>
                  </a:lnTo>
                  <a:lnTo>
                    <a:pt x="290" y="965"/>
                  </a:lnTo>
                  <a:lnTo>
                    <a:pt x="387" y="985"/>
                  </a:lnTo>
                  <a:lnTo>
                    <a:pt x="503" y="1004"/>
                  </a:lnTo>
                  <a:lnTo>
                    <a:pt x="599" y="985"/>
                  </a:lnTo>
                  <a:lnTo>
                    <a:pt x="696" y="965"/>
                  </a:lnTo>
                  <a:lnTo>
                    <a:pt x="773" y="907"/>
                  </a:lnTo>
                  <a:lnTo>
                    <a:pt x="850" y="850"/>
                  </a:lnTo>
                  <a:lnTo>
                    <a:pt x="908" y="772"/>
                  </a:lnTo>
                  <a:lnTo>
                    <a:pt x="966" y="695"/>
                  </a:lnTo>
                  <a:lnTo>
                    <a:pt x="985" y="599"/>
                  </a:lnTo>
                  <a:lnTo>
                    <a:pt x="1004" y="502"/>
                  </a:lnTo>
                  <a:lnTo>
                    <a:pt x="985" y="386"/>
                  </a:lnTo>
                  <a:lnTo>
                    <a:pt x="966" y="309"/>
                  </a:lnTo>
                  <a:lnTo>
                    <a:pt x="908" y="213"/>
                  </a:lnTo>
                  <a:lnTo>
                    <a:pt x="850" y="135"/>
                  </a:lnTo>
                  <a:lnTo>
                    <a:pt x="773" y="77"/>
                  </a:lnTo>
                  <a:lnTo>
                    <a:pt x="696" y="39"/>
                  </a:lnTo>
                  <a:lnTo>
                    <a:pt x="5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31"/>
            <p:cNvSpPr/>
            <p:nvPr/>
          </p:nvSpPr>
          <p:spPr>
            <a:xfrm>
              <a:off x="2488350" y="640050"/>
              <a:ext cx="21275" cy="49250"/>
            </a:xfrm>
            <a:custGeom>
              <a:avLst/>
              <a:gdLst/>
              <a:ahLst/>
              <a:cxnLst/>
              <a:rect l="l" t="t" r="r" b="b"/>
              <a:pathLst>
                <a:path w="851" h="1970" extrusionOk="0">
                  <a:moveTo>
                    <a:pt x="136" y="1"/>
                  </a:moveTo>
                  <a:lnTo>
                    <a:pt x="97" y="20"/>
                  </a:lnTo>
                  <a:lnTo>
                    <a:pt x="59" y="39"/>
                  </a:lnTo>
                  <a:lnTo>
                    <a:pt x="20" y="97"/>
                  </a:lnTo>
                  <a:lnTo>
                    <a:pt x="1" y="174"/>
                  </a:lnTo>
                  <a:lnTo>
                    <a:pt x="1" y="309"/>
                  </a:lnTo>
                  <a:lnTo>
                    <a:pt x="1" y="445"/>
                  </a:lnTo>
                  <a:lnTo>
                    <a:pt x="39" y="580"/>
                  </a:lnTo>
                  <a:lnTo>
                    <a:pt x="78" y="695"/>
                  </a:lnTo>
                  <a:lnTo>
                    <a:pt x="175" y="966"/>
                  </a:lnTo>
                  <a:lnTo>
                    <a:pt x="310" y="1197"/>
                  </a:lnTo>
                  <a:lnTo>
                    <a:pt x="638" y="1854"/>
                  </a:lnTo>
                  <a:lnTo>
                    <a:pt x="696" y="1950"/>
                  </a:lnTo>
                  <a:lnTo>
                    <a:pt x="754" y="1969"/>
                  </a:lnTo>
                  <a:lnTo>
                    <a:pt x="792" y="1969"/>
                  </a:lnTo>
                  <a:lnTo>
                    <a:pt x="831" y="1931"/>
                  </a:lnTo>
                  <a:lnTo>
                    <a:pt x="850" y="1892"/>
                  </a:lnTo>
                  <a:lnTo>
                    <a:pt x="696" y="1217"/>
                  </a:lnTo>
                  <a:lnTo>
                    <a:pt x="522" y="560"/>
                  </a:lnTo>
                  <a:lnTo>
                    <a:pt x="464" y="367"/>
                  </a:lnTo>
                  <a:lnTo>
                    <a:pt x="368" y="174"/>
                  </a:lnTo>
                  <a:lnTo>
                    <a:pt x="310" y="97"/>
                  </a:lnTo>
                  <a:lnTo>
                    <a:pt x="232" y="39"/>
                  </a:lnTo>
                  <a:lnTo>
                    <a:pt x="194" y="20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31"/>
            <p:cNvSpPr/>
            <p:nvPr/>
          </p:nvSpPr>
          <p:spPr>
            <a:xfrm>
              <a:off x="2507175" y="688300"/>
              <a:ext cx="21750" cy="48775"/>
            </a:xfrm>
            <a:custGeom>
              <a:avLst/>
              <a:gdLst/>
              <a:ahLst/>
              <a:cxnLst/>
              <a:rect l="l" t="t" r="r" b="b"/>
              <a:pathLst>
                <a:path w="870" h="1951" extrusionOk="0">
                  <a:moveTo>
                    <a:pt x="39" y="1"/>
                  </a:moveTo>
                  <a:lnTo>
                    <a:pt x="1" y="39"/>
                  </a:lnTo>
                  <a:lnTo>
                    <a:pt x="1" y="97"/>
                  </a:lnTo>
                  <a:lnTo>
                    <a:pt x="155" y="753"/>
                  </a:lnTo>
                  <a:lnTo>
                    <a:pt x="329" y="1410"/>
                  </a:lnTo>
                  <a:lnTo>
                    <a:pt x="406" y="1603"/>
                  </a:lnTo>
                  <a:lnTo>
                    <a:pt x="483" y="1796"/>
                  </a:lnTo>
                  <a:lnTo>
                    <a:pt x="541" y="1873"/>
                  </a:lnTo>
                  <a:lnTo>
                    <a:pt x="618" y="1931"/>
                  </a:lnTo>
                  <a:lnTo>
                    <a:pt x="676" y="1950"/>
                  </a:lnTo>
                  <a:lnTo>
                    <a:pt x="773" y="1950"/>
                  </a:lnTo>
                  <a:lnTo>
                    <a:pt x="811" y="1912"/>
                  </a:lnTo>
                  <a:lnTo>
                    <a:pt x="850" y="1854"/>
                  </a:lnTo>
                  <a:lnTo>
                    <a:pt x="869" y="1796"/>
                  </a:lnTo>
                  <a:lnTo>
                    <a:pt x="869" y="1661"/>
                  </a:lnTo>
                  <a:lnTo>
                    <a:pt x="850" y="1526"/>
                  </a:lnTo>
                  <a:lnTo>
                    <a:pt x="830" y="1390"/>
                  </a:lnTo>
                  <a:lnTo>
                    <a:pt x="773" y="1255"/>
                  </a:lnTo>
                  <a:lnTo>
                    <a:pt x="676" y="1004"/>
                  </a:lnTo>
                  <a:lnTo>
                    <a:pt x="541" y="773"/>
                  </a:lnTo>
                  <a:lnTo>
                    <a:pt x="194" y="136"/>
                  </a:lnTo>
                  <a:lnTo>
                    <a:pt x="136" y="39"/>
                  </a:lnTo>
                  <a:lnTo>
                    <a:pt x="9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31"/>
            <p:cNvSpPr/>
            <p:nvPr/>
          </p:nvSpPr>
          <p:spPr>
            <a:xfrm>
              <a:off x="2506200" y="638125"/>
              <a:ext cx="15950" cy="51175"/>
            </a:xfrm>
            <a:custGeom>
              <a:avLst/>
              <a:gdLst/>
              <a:ahLst/>
              <a:cxnLst/>
              <a:rect l="l" t="t" r="r" b="b"/>
              <a:pathLst>
                <a:path w="638" h="2047" extrusionOk="0">
                  <a:moveTo>
                    <a:pt x="426" y="0"/>
                  </a:moveTo>
                  <a:lnTo>
                    <a:pt x="368" y="39"/>
                  </a:lnTo>
                  <a:lnTo>
                    <a:pt x="310" y="97"/>
                  </a:lnTo>
                  <a:lnTo>
                    <a:pt x="252" y="213"/>
                  </a:lnTo>
                  <a:lnTo>
                    <a:pt x="194" y="329"/>
                  </a:lnTo>
                  <a:lnTo>
                    <a:pt x="136" y="444"/>
                  </a:lnTo>
                  <a:lnTo>
                    <a:pt x="117" y="579"/>
                  </a:lnTo>
                  <a:lnTo>
                    <a:pt x="59" y="850"/>
                  </a:lnTo>
                  <a:lnTo>
                    <a:pt x="40" y="1120"/>
                  </a:lnTo>
                  <a:lnTo>
                    <a:pt x="1" y="1853"/>
                  </a:lnTo>
                  <a:lnTo>
                    <a:pt x="1" y="1969"/>
                  </a:lnTo>
                  <a:lnTo>
                    <a:pt x="20" y="2008"/>
                  </a:lnTo>
                  <a:lnTo>
                    <a:pt x="78" y="2046"/>
                  </a:lnTo>
                  <a:lnTo>
                    <a:pt x="117" y="2027"/>
                  </a:lnTo>
                  <a:lnTo>
                    <a:pt x="155" y="1988"/>
                  </a:lnTo>
                  <a:lnTo>
                    <a:pt x="387" y="1352"/>
                  </a:lnTo>
                  <a:lnTo>
                    <a:pt x="580" y="695"/>
                  </a:lnTo>
                  <a:lnTo>
                    <a:pt x="619" y="483"/>
                  </a:lnTo>
                  <a:lnTo>
                    <a:pt x="638" y="290"/>
                  </a:lnTo>
                  <a:lnTo>
                    <a:pt x="619" y="193"/>
                  </a:lnTo>
                  <a:lnTo>
                    <a:pt x="599" y="97"/>
                  </a:lnTo>
                  <a:lnTo>
                    <a:pt x="561" y="58"/>
                  </a:lnTo>
                  <a:lnTo>
                    <a:pt x="522" y="20"/>
                  </a:lnTo>
                  <a:lnTo>
                    <a:pt x="48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31"/>
            <p:cNvSpPr/>
            <p:nvPr/>
          </p:nvSpPr>
          <p:spPr>
            <a:xfrm>
              <a:off x="2495125" y="688300"/>
              <a:ext cx="14975" cy="51175"/>
            </a:xfrm>
            <a:custGeom>
              <a:avLst/>
              <a:gdLst/>
              <a:ahLst/>
              <a:cxnLst/>
              <a:rect l="l" t="t" r="r" b="b"/>
              <a:pathLst>
                <a:path w="599" h="2047" extrusionOk="0">
                  <a:moveTo>
                    <a:pt x="483" y="1"/>
                  </a:moveTo>
                  <a:lnTo>
                    <a:pt x="444" y="59"/>
                  </a:lnTo>
                  <a:lnTo>
                    <a:pt x="232" y="696"/>
                  </a:lnTo>
                  <a:lnTo>
                    <a:pt x="39" y="1352"/>
                  </a:lnTo>
                  <a:lnTo>
                    <a:pt x="0" y="1564"/>
                  </a:lnTo>
                  <a:lnTo>
                    <a:pt x="0" y="1757"/>
                  </a:lnTo>
                  <a:lnTo>
                    <a:pt x="0" y="1854"/>
                  </a:lnTo>
                  <a:lnTo>
                    <a:pt x="39" y="1950"/>
                  </a:lnTo>
                  <a:lnTo>
                    <a:pt x="77" y="1989"/>
                  </a:lnTo>
                  <a:lnTo>
                    <a:pt x="116" y="2027"/>
                  </a:lnTo>
                  <a:lnTo>
                    <a:pt x="154" y="2047"/>
                  </a:lnTo>
                  <a:lnTo>
                    <a:pt x="212" y="2027"/>
                  </a:lnTo>
                  <a:lnTo>
                    <a:pt x="270" y="2008"/>
                  </a:lnTo>
                  <a:lnTo>
                    <a:pt x="309" y="1950"/>
                  </a:lnTo>
                  <a:lnTo>
                    <a:pt x="386" y="1834"/>
                  </a:lnTo>
                  <a:lnTo>
                    <a:pt x="444" y="1719"/>
                  </a:lnTo>
                  <a:lnTo>
                    <a:pt x="483" y="1583"/>
                  </a:lnTo>
                  <a:lnTo>
                    <a:pt x="521" y="1448"/>
                  </a:lnTo>
                  <a:lnTo>
                    <a:pt x="560" y="1178"/>
                  </a:lnTo>
                  <a:lnTo>
                    <a:pt x="579" y="908"/>
                  </a:lnTo>
                  <a:lnTo>
                    <a:pt x="598" y="194"/>
                  </a:lnTo>
                  <a:lnTo>
                    <a:pt x="598" y="78"/>
                  </a:lnTo>
                  <a:lnTo>
                    <a:pt x="579" y="20"/>
                  </a:lnTo>
                  <a:lnTo>
                    <a:pt x="52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31"/>
            <p:cNvSpPr/>
            <p:nvPr/>
          </p:nvSpPr>
          <p:spPr>
            <a:xfrm>
              <a:off x="2507175" y="648250"/>
              <a:ext cx="35250" cy="41050"/>
            </a:xfrm>
            <a:custGeom>
              <a:avLst/>
              <a:gdLst/>
              <a:ahLst/>
              <a:cxnLst/>
              <a:rect l="l" t="t" r="r" b="b"/>
              <a:pathLst>
                <a:path w="1410" h="1642" extrusionOk="0">
                  <a:moveTo>
                    <a:pt x="1236" y="1"/>
                  </a:moveTo>
                  <a:lnTo>
                    <a:pt x="1159" y="20"/>
                  </a:lnTo>
                  <a:lnTo>
                    <a:pt x="1043" y="97"/>
                  </a:lnTo>
                  <a:lnTo>
                    <a:pt x="946" y="174"/>
                  </a:lnTo>
                  <a:lnTo>
                    <a:pt x="850" y="252"/>
                  </a:lnTo>
                  <a:lnTo>
                    <a:pt x="753" y="348"/>
                  </a:lnTo>
                  <a:lnTo>
                    <a:pt x="580" y="580"/>
                  </a:lnTo>
                  <a:lnTo>
                    <a:pt x="444" y="811"/>
                  </a:lnTo>
                  <a:lnTo>
                    <a:pt x="58" y="1429"/>
                  </a:lnTo>
                  <a:lnTo>
                    <a:pt x="1" y="1526"/>
                  </a:lnTo>
                  <a:lnTo>
                    <a:pt x="1" y="1583"/>
                  </a:lnTo>
                  <a:lnTo>
                    <a:pt x="20" y="1622"/>
                  </a:lnTo>
                  <a:lnTo>
                    <a:pt x="78" y="1641"/>
                  </a:lnTo>
                  <a:lnTo>
                    <a:pt x="116" y="1622"/>
                  </a:lnTo>
                  <a:lnTo>
                    <a:pt x="637" y="1159"/>
                  </a:lnTo>
                  <a:lnTo>
                    <a:pt x="1120" y="676"/>
                  </a:lnTo>
                  <a:lnTo>
                    <a:pt x="1236" y="522"/>
                  </a:lnTo>
                  <a:lnTo>
                    <a:pt x="1352" y="348"/>
                  </a:lnTo>
                  <a:lnTo>
                    <a:pt x="1390" y="252"/>
                  </a:lnTo>
                  <a:lnTo>
                    <a:pt x="1410" y="155"/>
                  </a:lnTo>
                  <a:lnTo>
                    <a:pt x="1410" y="97"/>
                  </a:lnTo>
                  <a:lnTo>
                    <a:pt x="1390" y="59"/>
                  </a:lnTo>
                  <a:lnTo>
                    <a:pt x="1352" y="20"/>
                  </a:lnTo>
                  <a:lnTo>
                    <a:pt x="131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31"/>
            <p:cNvSpPr/>
            <p:nvPr/>
          </p:nvSpPr>
          <p:spPr>
            <a:xfrm>
              <a:off x="2474375" y="687825"/>
              <a:ext cx="34750" cy="41525"/>
            </a:xfrm>
            <a:custGeom>
              <a:avLst/>
              <a:gdLst/>
              <a:ahLst/>
              <a:cxnLst/>
              <a:rect l="l" t="t" r="r" b="b"/>
              <a:pathLst>
                <a:path w="1390" h="1661" extrusionOk="0">
                  <a:moveTo>
                    <a:pt x="1313" y="0"/>
                  </a:moveTo>
                  <a:lnTo>
                    <a:pt x="1274" y="20"/>
                  </a:lnTo>
                  <a:lnTo>
                    <a:pt x="772" y="502"/>
                  </a:lnTo>
                  <a:lnTo>
                    <a:pt x="309" y="985"/>
                  </a:lnTo>
                  <a:lnTo>
                    <a:pt x="174" y="1139"/>
                  </a:lnTo>
                  <a:lnTo>
                    <a:pt x="58" y="1313"/>
                  </a:lnTo>
                  <a:lnTo>
                    <a:pt x="19" y="1409"/>
                  </a:lnTo>
                  <a:lnTo>
                    <a:pt x="0" y="1506"/>
                  </a:lnTo>
                  <a:lnTo>
                    <a:pt x="19" y="1564"/>
                  </a:lnTo>
                  <a:lnTo>
                    <a:pt x="39" y="1602"/>
                  </a:lnTo>
                  <a:lnTo>
                    <a:pt x="77" y="1641"/>
                  </a:lnTo>
                  <a:lnTo>
                    <a:pt x="116" y="1660"/>
                  </a:lnTo>
                  <a:lnTo>
                    <a:pt x="193" y="1660"/>
                  </a:lnTo>
                  <a:lnTo>
                    <a:pt x="251" y="1641"/>
                  </a:lnTo>
                  <a:lnTo>
                    <a:pt x="367" y="1564"/>
                  </a:lnTo>
                  <a:lnTo>
                    <a:pt x="483" y="1487"/>
                  </a:lnTo>
                  <a:lnTo>
                    <a:pt x="579" y="1390"/>
                  </a:lnTo>
                  <a:lnTo>
                    <a:pt x="676" y="1294"/>
                  </a:lnTo>
                  <a:lnTo>
                    <a:pt x="830" y="1081"/>
                  </a:lnTo>
                  <a:lnTo>
                    <a:pt x="965" y="830"/>
                  </a:lnTo>
                  <a:lnTo>
                    <a:pt x="1351" y="213"/>
                  </a:lnTo>
                  <a:lnTo>
                    <a:pt x="1390" y="116"/>
                  </a:lnTo>
                  <a:lnTo>
                    <a:pt x="1390" y="58"/>
                  </a:lnTo>
                  <a:lnTo>
                    <a:pt x="1370" y="20"/>
                  </a:lnTo>
                  <a:lnTo>
                    <a:pt x="13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31"/>
            <p:cNvSpPr/>
            <p:nvPr/>
          </p:nvSpPr>
          <p:spPr>
            <a:xfrm>
              <a:off x="2507650" y="666600"/>
              <a:ext cx="48775" cy="23175"/>
            </a:xfrm>
            <a:custGeom>
              <a:avLst/>
              <a:gdLst/>
              <a:ahLst/>
              <a:cxnLst/>
              <a:rect l="l" t="t" r="r" b="b"/>
              <a:pathLst>
                <a:path w="1951" h="927" extrusionOk="0">
                  <a:moveTo>
                    <a:pt x="1641" y="0"/>
                  </a:moveTo>
                  <a:lnTo>
                    <a:pt x="1506" y="20"/>
                  </a:lnTo>
                  <a:lnTo>
                    <a:pt x="1371" y="58"/>
                  </a:lnTo>
                  <a:lnTo>
                    <a:pt x="1255" y="97"/>
                  </a:lnTo>
                  <a:lnTo>
                    <a:pt x="1004" y="213"/>
                  </a:lnTo>
                  <a:lnTo>
                    <a:pt x="754" y="348"/>
                  </a:lnTo>
                  <a:lnTo>
                    <a:pt x="136" y="714"/>
                  </a:lnTo>
                  <a:lnTo>
                    <a:pt x="39" y="772"/>
                  </a:lnTo>
                  <a:lnTo>
                    <a:pt x="1" y="830"/>
                  </a:lnTo>
                  <a:lnTo>
                    <a:pt x="20" y="869"/>
                  </a:lnTo>
                  <a:lnTo>
                    <a:pt x="39" y="907"/>
                  </a:lnTo>
                  <a:lnTo>
                    <a:pt x="97" y="927"/>
                  </a:lnTo>
                  <a:lnTo>
                    <a:pt x="754" y="753"/>
                  </a:lnTo>
                  <a:lnTo>
                    <a:pt x="1410" y="560"/>
                  </a:lnTo>
                  <a:lnTo>
                    <a:pt x="1603" y="483"/>
                  </a:lnTo>
                  <a:lnTo>
                    <a:pt x="1777" y="386"/>
                  </a:lnTo>
                  <a:lnTo>
                    <a:pt x="1873" y="309"/>
                  </a:lnTo>
                  <a:lnTo>
                    <a:pt x="1931" y="232"/>
                  </a:lnTo>
                  <a:lnTo>
                    <a:pt x="1950" y="193"/>
                  </a:lnTo>
                  <a:lnTo>
                    <a:pt x="1950" y="135"/>
                  </a:lnTo>
                  <a:lnTo>
                    <a:pt x="1931" y="97"/>
                  </a:lnTo>
                  <a:lnTo>
                    <a:pt x="1912" y="58"/>
                  </a:lnTo>
                  <a:lnTo>
                    <a:pt x="1834" y="20"/>
                  </a:lnTo>
                  <a:lnTo>
                    <a:pt x="1777" y="20"/>
                  </a:lnTo>
                  <a:lnTo>
                    <a:pt x="164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31"/>
            <p:cNvSpPr/>
            <p:nvPr/>
          </p:nvSpPr>
          <p:spPr>
            <a:xfrm>
              <a:off x="2460850" y="687350"/>
              <a:ext cx="48275" cy="23175"/>
            </a:xfrm>
            <a:custGeom>
              <a:avLst/>
              <a:gdLst/>
              <a:ahLst/>
              <a:cxnLst/>
              <a:rect l="l" t="t" r="r" b="b"/>
              <a:pathLst>
                <a:path w="1931" h="927" extrusionOk="0">
                  <a:moveTo>
                    <a:pt x="1834" y="0"/>
                  </a:moveTo>
                  <a:lnTo>
                    <a:pt x="1178" y="174"/>
                  </a:lnTo>
                  <a:lnTo>
                    <a:pt x="522" y="386"/>
                  </a:lnTo>
                  <a:lnTo>
                    <a:pt x="329" y="463"/>
                  </a:lnTo>
                  <a:lnTo>
                    <a:pt x="155" y="560"/>
                  </a:lnTo>
                  <a:lnTo>
                    <a:pt x="78" y="637"/>
                  </a:lnTo>
                  <a:lnTo>
                    <a:pt x="20" y="714"/>
                  </a:lnTo>
                  <a:lnTo>
                    <a:pt x="1" y="753"/>
                  </a:lnTo>
                  <a:lnTo>
                    <a:pt x="1" y="811"/>
                  </a:lnTo>
                  <a:lnTo>
                    <a:pt x="20" y="849"/>
                  </a:lnTo>
                  <a:lnTo>
                    <a:pt x="39" y="888"/>
                  </a:lnTo>
                  <a:lnTo>
                    <a:pt x="97" y="927"/>
                  </a:lnTo>
                  <a:lnTo>
                    <a:pt x="309" y="927"/>
                  </a:lnTo>
                  <a:lnTo>
                    <a:pt x="445" y="907"/>
                  </a:lnTo>
                  <a:lnTo>
                    <a:pt x="560" y="888"/>
                  </a:lnTo>
                  <a:lnTo>
                    <a:pt x="695" y="830"/>
                  </a:lnTo>
                  <a:lnTo>
                    <a:pt x="946" y="714"/>
                  </a:lnTo>
                  <a:lnTo>
                    <a:pt x="1178" y="579"/>
                  </a:lnTo>
                  <a:lnTo>
                    <a:pt x="1796" y="193"/>
                  </a:lnTo>
                  <a:lnTo>
                    <a:pt x="1892" y="135"/>
                  </a:lnTo>
                  <a:lnTo>
                    <a:pt x="1931" y="97"/>
                  </a:lnTo>
                  <a:lnTo>
                    <a:pt x="1911" y="39"/>
                  </a:lnTo>
                  <a:lnTo>
                    <a:pt x="189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31"/>
            <p:cNvSpPr/>
            <p:nvPr/>
          </p:nvSpPr>
          <p:spPr>
            <a:xfrm>
              <a:off x="2508150" y="685400"/>
              <a:ext cx="51650" cy="13075"/>
            </a:xfrm>
            <a:custGeom>
              <a:avLst/>
              <a:gdLst/>
              <a:ahLst/>
              <a:cxnLst/>
              <a:rect l="l" t="t" r="r" b="b"/>
              <a:pathLst>
                <a:path w="2066" h="523" extrusionOk="0">
                  <a:moveTo>
                    <a:pt x="907" y="1"/>
                  </a:moveTo>
                  <a:lnTo>
                    <a:pt x="174" y="20"/>
                  </a:lnTo>
                  <a:lnTo>
                    <a:pt x="58" y="40"/>
                  </a:lnTo>
                  <a:lnTo>
                    <a:pt x="19" y="59"/>
                  </a:lnTo>
                  <a:lnTo>
                    <a:pt x="0" y="117"/>
                  </a:lnTo>
                  <a:lnTo>
                    <a:pt x="19" y="155"/>
                  </a:lnTo>
                  <a:lnTo>
                    <a:pt x="58" y="194"/>
                  </a:lnTo>
                  <a:lnTo>
                    <a:pt x="714" y="348"/>
                  </a:lnTo>
                  <a:lnTo>
                    <a:pt x="1390" y="503"/>
                  </a:lnTo>
                  <a:lnTo>
                    <a:pt x="1583" y="522"/>
                  </a:lnTo>
                  <a:lnTo>
                    <a:pt x="1795" y="522"/>
                  </a:lnTo>
                  <a:lnTo>
                    <a:pt x="1892" y="503"/>
                  </a:lnTo>
                  <a:lnTo>
                    <a:pt x="1988" y="464"/>
                  </a:lnTo>
                  <a:lnTo>
                    <a:pt x="2027" y="426"/>
                  </a:lnTo>
                  <a:lnTo>
                    <a:pt x="2046" y="387"/>
                  </a:lnTo>
                  <a:lnTo>
                    <a:pt x="2065" y="329"/>
                  </a:lnTo>
                  <a:lnTo>
                    <a:pt x="2046" y="290"/>
                  </a:lnTo>
                  <a:lnTo>
                    <a:pt x="2007" y="233"/>
                  </a:lnTo>
                  <a:lnTo>
                    <a:pt x="1969" y="194"/>
                  </a:lnTo>
                  <a:lnTo>
                    <a:pt x="1834" y="117"/>
                  </a:lnTo>
                  <a:lnTo>
                    <a:pt x="1718" y="78"/>
                  </a:lnTo>
                  <a:lnTo>
                    <a:pt x="1583" y="40"/>
                  </a:lnTo>
                  <a:lnTo>
                    <a:pt x="1448" y="20"/>
                  </a:lnTo>
                  <a:lnTo>
                    <a:pt x="117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31"/>
            <p:cNvSpPr/>
            <p:nvPr/>
          </p:nvSpPr>
          <p:spPr>
            <a:xfrm>
              <a:off x="2457475" y="679150"/>
              <a:ext cx="51650" cy="12550"/>
            </a:xfrm>
            <a:custGeom>
              <a:avLst/>
              <a:gdLst/>
              <a:ahLst/>
              <a:cxnLst/>
              <a:rect l="l" t="t" r="r" b="b"/>
              <a:pathLst>
                <a:path w="2066" h="502" extrusionOk="0">
                  <a:moveTo>
                    <a:pt x="251" y="0"/>
                  </a:moveTo>
                  <a:lnTo>
                    <a:pt x="155" y="19"/>
                  </a:lnTo>
                  <a:lnTo>
                    <a:pt x="58" y="58"/>
                  </a:lnTo>
                  <a:lnTo>
                    <a:pt x="39" y="97"/>
                  </a:lnTo>
                  <a:lnTo>
                    <a:pt x="1" y="135"/>
                  </a:lnTo>
                  <a:lnTo>
                    <a:pt x="1" y="193"/>
                  </a:lnTo>
                  <a:lnTo>
                    <a:pt x="1" y="232"/>
                  </a:lnTo>
                  <a:lnTo>
                    <a:pt x="39" y="290"/>
                  </a:lnTo>
                  <a:lnTo>
                    <a:pt x="97" y="328"/>
                  </a:lnTo>
                  <a:lnTo>
                    <a:pt x="213" y="405"/>
                  </a:lnTo>
                  <a:lnTo>
                    <a:pt x="348" y="444"/>
                  </a:lnTo>
                  <a:lnTo>
                    <a:pt x="483" y="483"/>
                  </a:lnTo>
                  <a:lnTo>
                    <a:pt x="599" y="502"/>
                  </a:lnTo>
                  <a:lnTo>
                    <a:pt x="1159" y="502"/>
                  </a:lnTo>
                  <a:lnTo>
                    <a:pt x="1873" y="463"/>
                  </a:lnTo>
                  <a:lnTo>
                    <a:pt x="1989" y="444"/>
                  </a:lnTo>
                  <a:lnTo>
                    <a:pt x="2046" y="425"/>
                  </a:lnTo>
                  <a:lnTo>
                    <a:pt x="2066" y="367"/>
                  </a:lnTo>
                  <a:lnTo>
                    <a:pt x="2046" y="328"/>
                  </a:lnTo>
                  <a:lnTo>
                    <a:pt x="2008" y="290"/>
                  </a:lnTo>
                  <a:lnTo>
                    <a:pt x="1332" y="135"/>
                  </a:lnTo>
                  <a:lnTo>
                    <a:pt x="657" y="19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31"/>
            <p:cNvSpPr/>
            <p:nvPr/>
          </p:nvSpPr>
          <p:spPr>
            <a:xfrm>
              <a:off x="2508150" y="687350"/>
              <a:ext cx="41525" cy="34750"/>
            </a:xfrm>
            <a:custGeom>
              <a:avLst/>
              <a:gdLst/>
              <a:ahLst/>
              <a:cxnLst/>
              <a:rect l="l" t="t" r="r" b="b"/>
              <a:pathLst>
                <a:path w="1661" h="1390" extrusionOk="0">
                  <a:moveTo>
                    <a:pt x="58" y="0"/>
                  </a:moveTo>
                  <a:lnTo>
                    <a:pt x="19" y="19"/>
                  </a:lnTo>
                  <a:lnTo>
                    <a:pt x="0" y="77"/>
                  </a:lnTo>
                  <a:lnTo>
                    <a:pt x="19" y="135"/>
                  </a:lnTo>
                  <a:lnTo>
                    <a:pt x="483" y="618"/>
                  </a:lnTo>
                  <a:lnTo>
                    <a:pt x="984" y="1100"/>
                  </a:lnTo>
                  <a:lnTo>
                    <a:pt x="1139" y="1235"/>
                  </a:lnTo>
                  <a:lnTo>
                    <a:pt x="1313" y="1332"/>
                  </a:lnTo>
                  <a:lnTo>
                    <a:pt x="1409" y="1371"/>
                  </a:lnTo>
                  <a:lnTo>
                    <a:pt x="1506" y="1390"/>
                  </a:lnTo>
                  <a:lnTo>
                    <a:pt x="1544" y="1390"/>
                  </a:lnTo>
                  <a:lnTo>
                    <a:pt x="1602" y="1351"/>
                  </a:lnTo>
                  <a:lnTo>
                    <a:pt x="1641" y="1332"/>
                  </a:lnTo>
                  <a:lnTo>
                    <a:pt x="1660" y="1274"/>
                  </a:lnTo>
                  <a:lnTo>
                    <a:pt x="1660" y="1216"/>
                  </a:lnTo>
                  <a:lnTo>
                    <a:pt x="1621" y="1139"/>
                  </a:lnTo>
                  <a:lnTo>
                    <a:pt x="1564" y="1023"/>
                  </a:lnTo>
                  <a:lnTo>
                    <a:pt x="1486" y="927"/>
                  </a:lnTo>
                  <a:lnTo>
                    <a:pt x="1390" y="830"/>
                  </a:lnTo>
                  <a:lnTo>
                    <a:pt x="1293" y="734"/>
                  </a:lnTo>
                  <a:lnTo>
                    <a:pt x="1062" y="579"/>
                  </a:lnTo>
                  <a:lnTo>
                    <a:pt x="830" y="425"/>
                  </a:lnTo>
                  <a:lnTo>
                    <a:pt x="212" y="58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31"/>
            <p:cNvSpPr/>
            <p:nvPr/>
          </p:nvSpPr>
          <p:spPr>
            <a:xfrm>
              <a:off x="2467600" y="655500"/>
              <a:ext cx="42025" cy="34275"/>
            </a:xfrm>
            <a:custGeom>
              <a:avLst/>
              <a:gdLst/>
              <a:ahLst/>
              <a:cxnLst/>
              <a:rect l="l" t="t" r="r" b="b"/>
              <a:pathLst>
                <a:path w="1681" h="1371" extrusionOk="0">
                  <a:moveTo>
                    <a:pt x="97" y="0"/>
                  </a:moveTo>
                  <a:lnTo>
                    <a:pt x="59" y="39"/>
                  </a:lnTo>
                  <a:lnTo>
                    <a:pt x="20" y="58"/>
                  </a:lnTo>
                  <a:lnTo>
                    <a:pt x="1" y="116"/>
                  </a:lnTo>
                  <a:lnTo>
                    <a:pt x="1" y="174"/>
                  </a:lnTo>
                  <a:lnTo>
                    <a:pt x="20" y="251"/>
                  </a:lnTo>
                  <a:lnTo>
                    <a:pt x="97" y="367"/>
                  </a:lnTo>
                  <a:lnTo>
                    <a:pt x="175" y="464"/>
                  </a:lnTo>
                  <a:lnTo>
                    <a:pt x="271" y="560"/>
                  </a:lnTo>
                  <a:lnTo>
                    <a:pt x="368" y="657"/>
                  </a:lnTo>
                  <a:lnTo>
                    <a:pt x="599" y="811"/>
                  </a:lnTo>
                  <a:lnTo>
                    <a:pt x="831" y="946"/>
                  </a:lnTo>
                  <a:lnTo>
                    <a:pt x="1468" y="1313"/>
                  </a:lnTo>
                  <a:lnTo>
                    <a:pt x="1564" y="1351"/>
                  </a:lnTo>
                  <a:lnTo>
                    <a:pt x="1622" y="1371"/>
                  </a:lnTo>
                  <a:lnTo>
                    <a:pt x="1661" y="1332"/>
                  </a:lnTo>
                  <a:lnTo>
                    <a:pt x="1680" y="1293"/>
                  </a:lnTo>
                  <a:lnTo>
                    <a:pt x="1641" y="1236"/>
                  </a:lnTo>
                  <a:lnTo>
                    <a:pt x="1178" y="753"/>
                  </a:lnTo>
                  <a:lnTo>
                    <a:pt x="676" y="290"/>
                  </a:lnTo>
                  <a:lnTo>
                    <a:pt x="522" y="155"/>
                  </a:lnTo>
                  <a:lnTo>
                    <a:pt x="329" y="58"/>
                  </a:lnTo>
                  <a:lnTo>
                    <a:pt x="252" y="2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31"/>
            <p:cNvSpPr/>
            <p:nvPr/>
          </p:nvSpPr>
          <p:spPr>
            <a:xfrm>
              <a:off x="2499450" y="681075"/>
              <a:ext cx="18375" cy="18350"/>
            </a:xfrm>
            <a:custGeom>
              <a:avLst/>
              <a:gdLst/>
              <a:ahLst/>
              <a:cxnLst/>
              <a:rect l="l" t="t" r="r" b="b"/>
              <a:pathLst>
                <a:path w="735" h="734" extrusionOk="0">
                  <a:moveTo>
                    <a:pt x="290" y="0"/>
                  </a:moveTo>
                  <a:lnTo>
                    <a:pt x="232" y="20"/>
                  </a:lnTo>
                  <a:lnTo>
                    <a:pt x="174" y="58"/>
                  </a:lnTo>
                  <a:lnTo>
                    <a:pt x="117" y="97"/>
                  </a:lnTo>
                  <a:lnTo>
                    <a:pt x="59" y="155"/>
                  </a:lnTo>
                  <a:lnTo>
                    <a:pt x="39" y="232"/>
                  </a:lnTo>
                  <a:lnTo>
                    <a:pt x="1" y="290"/>
                  </a:lnTo>
                  <a:lnTo>
                    <a:pt x="1" y="367"/>
                  </a:lnTo>
                  <a:lnTo>
                    <a:pt x="1" y="444"/>
                  </a:lnTo>
                  <a:lnTo>
                    <a:pt x="39" y="502"/>
                  </a:lnTo>
                  <a:lnTo>
                    <a:pt x="59" y="579"/>
                  </a:lnTo>
                  <a:lnTo>
                    <a:pt x="117" y="637"/>
                  </a:lnTo>
                  <a:lnTo>
                    <a:pt x="174" y="676"/>
                  </a:lnTo>
                  <a:lnTo>
                    <a:pt x="232" y="714"/>
                  </a:lnTo>
                  <a:lnTo>
                    <a:pt x="290" y="734"/>
                  </a:lnTo>
                  <a:lnTo>
                    <a:pt x="445" y="734"/>
                  </a:lnTo>
                  <a:lnTo>
                    <a:pt x="522" y="714"/>
                  </a:lnTo>
                  <a:lnTo>
                    <a:pt x="580" y="676"/>
                  </a:lnTo>
                  <a:lnTo>
                    <a:pt x="638" y="637"/>
                  </a:lnTo>
                  <a:lnTo>
                    <a:pt x="676" y="579"/>
                  </a:lnTo>
                  <a:lnTo>
                    <a:pt x="715" y="502"/>
                  </a:lnTo>
                  <a:lnTo>
                    <a:pt x="734" y="444"/>
                  </a:lnTo>
                  <a:lnTo>
                    <a:pt x="734" y="367"/>
                  </a:lnTo>
                  <a:lnTo>
                    <a:pt x="734" y="290"/>
                  </a:lnTo>
                  <a:lnTo>
                    <a:pt x="715" y="232"/>
                  </a:lnTo>
                  <a:lnTo>
                    <a:pt x="676" y="155"/>
                  </a:lnTo>
                  <a:lnTo>
                    <a:pt x="638" y="97"/>
                  </a:lnTo>
                  <a:lnTo>
                    <a:pt x="580" y="58"/>
                  </a:lnTo>
                  <a:lnTo>
                    <a:pt x="522" y="20"/>
                  </a:lnTo>
                  <a:lnTo>
                    <a:pt x="4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31"/>
            <p:cNvSpPr/>
            <p:nvPr/>
          </p:nvSpPr>
          <p:spPr>
            <a:xfrm>
              <a:off x="2336375" y="686375"/>
              <a:ext cx="28975" cy="28975"/>
            </a:xfrm>
            <a:custGeom>
              <a:avLst/>
              <a:gdLst/>
              <a:ahLst/>
              <a:cxnLst/>
              <a:rect l="l" t="t" r="r" b="b"/>
              <a:pathLst>
                <a:path w="1159" h="1159" extrusionOk="0">
                  <a:moveTo>
                    <a:pt x="463" y="1"/>
                  </a:moveTo>
                  <a:lnTo>
                    <a:pt x="347" y="39"/>
                  </a:lnTo>
                  <a:lnTo>
                    <a:pt x="251" y="97"/>
                  </a:lnTo>
                  <a:lnTo>
                    <a:pt x="154" y="174"/>
                  </a:lnTo>
                  <a:lnTo>
                    <a:pt x="97" y="251"/>
                  </a:lnTo>
                  <a:lnTo>
                    <a:pt x="39" y="348"/>
                  </a:lnTo>
                  <a:lnTo>
                    <a:pt x="0" y="464"/>
                  </a:lnTo>
                  <a:lnTo>
                    <a:pt x="0" y="580"/>
                  </a:lnTo>
                  <a:lnTo>
                    <a:pt x="0" y="695"/>
                  </a:lnTo>
                  <a:lnTo>
                    <a:pt x="39" y="811"/>
                  </a:lnTo>
                  <a:lnTo>
                    <a:pt x="97" y="908"/>
                  </a:lnTo>
                  <a:lnTo>
                    <a:pt x="154" y="985"/>
                  </a:lnTo>
                  <a:lnTo>
                    <a:pt x="251" y="1062"/>
                  </a:lnTo>
                  <a:lnTo>
                    <a:pt x="347" y="1120"/>
                  </a:lnTo>
                  <a:lnTo>
                    <a:pt x="463" y="1159"/>
                  </a:lnTo>
                  <a:lnTo>
                    <a:pt x="695" y="1159"/>
                  </a:lnTo>
                  <a:lnTo>
                    <a:pt x="811" y="1120"/>
                  </a:lnTo>
                  <a:lnTo>
                    <a:pt x="907" y="1062"/>
                  </a:lnTo>
                  <a:lnTo>
                    <a:pt x="984" y="985"/>
                  </a:lnTo>
                  <a:lnTo>
                    <a:pt x="1062" y="908"/>
                  </a:lnTo>
                  <a:lnTo>
                    <a:pt x="1119" y="811"/>
                  </a:lnTo>
                  <a:lnTo>
                    <a:pt x="1158" y="695"/>
                  </a:lnTo>
                  <a:lnTo>
                    <a:pt x="1158" y="580"/>
                  </a:lnTo>
                  <a:lnTo>
                    <a:pt x="1158" y="464"/>
                  </a:lnTo>
                  <a:lnTo>
                    <a:pt x="1119" y="348"/>
                  </a:lnTo>
                  <a:lnTo>
                    <a:pt x="1062" y="251"/>
                  </a:lnTo>
                  <a:lnTo>
                    <a:pt x="984" y="174"/>
                  </a:lnTo>
                  <a:lnTo>
                    <a:pt x="907" y="97"/>
                  </a:lnTo>
                  <a:lnTo>
                    <a:pt x="811" y="39"/>
                  </a:lnTo>
                  <a:lnTo>
                    <a:pt x="69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31"/>
            <p:cNvSpPr/>
            <p:nvPr/>
          </p:nvSpPr>
          <p:spPr>
            <a:xfrm>
              <a:off x="2524550" y="833075"/>
              <a:ext cx="28975" cy="29450"/>
            </a:xfrm>
            <a:custGeom>
              <a:avLst/>
              <a:gdLst/>
              <a:ahLst/>
              <a:cxnLst/>
              <a:rect l="l" t="t" r="r" b="b"/>
              <a:pathLst>
                <a:path w="1159" h="1178" extrusionOk="0">
                  <a:moveTo>
                    <a:pt x="579" y="0"/>
                  </a:moveTo>
                  <a:lnTo>
                    <a:pt x="464" y="19"/>
                  </a:lnTo>
                  <a:lnTo>
                    <a:pt x="348" y="58"/>
                  </a:lnTo>
                  <a:lnTo>
                    <a:pt x="251" y="97"/>
                  </a:lnTo>
                  <a:lnTo>
                    <a:pt x="174" y="174"/>
                  </a:lnTo>
                  <a:lnTo>
                    <a:pt x="97" y="270"/>
                  </a:lnTo>
                  <a:lnTo>
                    <a:pt x="39" y="367"/>
                  </a:lnTo>
                  <a:lnTo>
                    <a:pt x="0" y="463"/>
                  </a:lnTo>
                  <a:lnTo>
                    <a:pt x="0" y="598"/>
                  </a:lnTo>
                  <a:lnTo>
                    <a:pt x="0" y="714"/>
                  </a:lnTo>
                  <a:lnTo>
                    <a:pt x="39" y="811"/>
                  </a:lnTo>
                  <a:lnTo>
                    <a:pt x="97" y="907"/>
                  </a:lnTo>
                  <a:lnTo>
                    <a:pt x="174" y="1004"/>
                  </a:lnTo>
                  <a:lnTo>
                    <a:pt x="251" y="1081"/>
                  </a:lnTo>
                  <a:lnTo>
                    <a:pt x="348" y="1119"/>
                  </a:lnTo>
                  <a:lnTo>
                    <a:pt x="464" y="1158"/>
                  </a:lnTo>
                  <a:lnTo>
                    <a:pt x="579" y="1177"/>
                  </a:lnTo>
                  <a:lnTo>
                    <a:pt x="695" y="1158"/>
                  </a:lnTo>
                  <a:lnTo>
                    <a:pt x="811" y="1119"/>
                  </a:lnTo>
                  <a:lnTo>
                    <a:pt x="908" y="1081"/>
                  </a:lnTo>
                  <a:lnTo>
                    <a:pt x="985" y="1004"/>
                  </a:lnTo>
                  <a:lnTo>
                    <a:pt x="1062" y="907"/>
                  </a:lnTo>
                  <a:lnTo>
                    <a:pt x="1120" y="811"/>
                  </a:lnTo>
                  <a:lnTo>
                    <a:pt x="1158" y="714"/>
                  </a:lnTo>
                  <a:lnTo>
                    <a:pt x="1158" y="598"/>
                  </a:lnTo>
                  <a:lnTo>
                    <a:pt x="1158" y="463"/>
                  </a:lnTo>
                  <a:lnTo>
                    <a:pt x="1120" y="367"/>
                  </a:lnTo>
                  <a:lnTo>
                    <a:pt x="1062" y="270"/>
                  </a:lnTo>
                  <a:lnTo>
                    <a:pt x="985" y="174"/>
                  </a:lnTo>
                  <a:lnTo>
                    <a:pt x="908" y="97"/>
                  </a:lnTo>
                  <a:lnTo>
                    <a:pt x="811" y="58"/>
                  </a:lnTo>
                  <a:lnTo>
                    <a:pt x="695" y="19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31"/>
            <p:cNvSpPr/>
            <p:nvPr/>
          </p:nvSpPr>
          <p:spPr>
            <a:xfrm>
              <a:off x="2152525" y="831625"/>
              <a:ext cx="28975" cy="29450"/>
            </a:xfrm>
            <a:custGeom>
              <a:avLst/>
              <a:gdLst/>
              <a:ahLst/>
              <a:cxnLst/>
              <a:rect l="l" t="t" r="r" b="b"/>
              <a:pathLst>
                <a:path w="1159" h="1178" extrusionOk="0">
                  <a:moveTo>
                    <a:pt x="579" y="0"/>
                  </a:moveTo>
                  <a:lnTo>
                    <a:pt x="464" y="19"/>
                  </a:lnTo>
                  <a:lnTo>
                    <a:pt x="348" y="58"/>
                  </a:lnTo>
                  <a:lnTo>
                    <a:pt x="251" y="97"/>
                  </a:lnTo>
                  <a:lnTo>
                    <a:pt x="174" y="174"/>
                  </a:lnTo>
                  <a:lnTo>
                    <a:pt x="97" y="251"/>
                  </a:lnTo>
                  <a:lnTo>
                    <a:pt x="39" y="367"/>
                  </a:lnTo>
                  <a:lnTo>
                    <a:pt x="0" y="463"/>
                  </a:lnTo>
                  <a:lnTo>
                    <a:pt x="0" y="579"/>
                  </a:lnTo>
                  <a:lnTo>
                    <a:pt x="0" y="714"/>
                  </a:lnTo>
                  <a:lnTo>
                    <a:pt x="39" y="811"/>
                  </a:lnTo>
                  <a:lnTo>
                    <a:pt x="97" y="907"/>
                  </a:lnTo>
                  <a:lnTo>
                    <a:pt x="174" y="1004"/>
                  </a:lnTo>
                  <a:lnTo>
                    <a:pt x="251" y="1062"/>
                  </a:lnTo>
                  <a:lnTo>
                    <a:pt x="348" y="1120"/>
                  </a:lnTo>
                  <a:lnTo>
                    <a:pt x="464" y="1158"/>
                  </a:lnTo>
                  <a:lnTo>
                    <a:pt x="579" y="1177"/>
                  </a:lnTo>
                  <a:lnTo>
                    <a:pt x="695" y="1158"/>
                  </a:lnTo>
                  <a:lnTo>
                    <a:pt x="811" y="1120"/>
                  </a:lnTo>
                  <a:lnTo>
                    <a:pt x="908" y="1062"/>
                  </a:lnTo>
                  <a:lnTo>
                    <a:pt x="985" y="1004"/>
                  </a:lnTo>
                  <a:lnTo>
                    <a:pt x="1062" y="907"/>
                  </a:lnTo>
                  <a:lnTo>
                    <a:pt x="1120" y="811"/>
                  </a:lnTo>
                  <a:lnTo>
                    <a:pt x="1158" y="714"/>
                  </a:lnTo>
                  <a:lnTo>
                    <a:pt x="1158" y="579"/>
                  </a:lnTo>
                  <a:lnTo>
                    <a:pt x="1158" y="463"/>
                  </a:lnTo>
                  <a:lnTo>
                    <a:pt x="1120" y="367"/>
                  </a:lnTo>
                  <a:lnTo>
                    <a:pt x="1062" y="251"/>
                  </a:lnTo>
                  <a:lnTo>
                    <a:pt x="985" y="174"/>
                  </a:lnTo>
                  <a:lnTo>
                    <a:pt x="908" y="97"/>
                  </a:lnTo>
                  <a:lnTo>
                    <a:pt x="811" y="58"/>
                  </a:lnTo>
                  <a:lnTo>
                    <a:pt x="695" y="19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31"/>
            <p:cNvSpPr/>
            <p:nvPr/>
          </p:nvSpPr>
          <p:spPr>
            <a:xfrm>
              <a:off x="2433825" y="1096525"/>
              <a:ext cx="191600" cy="166000"/>
            </a:xfrm>
            <a:custGeom>
              <a:avLst/>
              <a:gdLst/>
              <a:ahLst/>
              <a:cxnLst/>
              <a:rect l="l" t="t" r="r" b="b"/>
              <a:pathLst>
                <a:path w="7664" h="6640" extrusionOk="0">
                  <a:moveTo>
                    <a:pt x="4903" y="483"/>
                  </a:moveTo>
                  <a:lnTo>
                    <a:pt x="5231" y="502"/>
                  </a:lnTo>
                  <a:lnTo>
                    <a:pt x="5540" y="560"/>
                  </a:lnTo>
                  <a:lnTo>
                    <a:pt x="5849" y="676"/>
                  </a:lnTo>
                  <a:lnTo>
                    <a:pt x="6119" y="811"/>
                  </a:lnTo>
                  <a:lnTo>
                    <a:pt x="6389" y="965"/>
                  </a:lnTo>
                  <a:lnTo>
                    <a:pt x="6621" y="1178"/>
                  </a:lnTo>
                  <a:lnTo>
                    <a:pt x="6814" y="1390"/>
                  </a:lnTo>
                  <a:lnTo>
                    <a:pt x="6891" y="1506"/>
                  </a:lnTo>
                  <a:lnTo>
                    <a:pt x="6968" y="1641"/>
                  </a:lnTo>
                  <a:lnTo>
                    <a:pt x="7065" y="1873"/>
                  </a:lnTo>
                  <a:lnTo>
                    <a:pt x="7142" y="2123"/>
                  </a:lnTo>
                  <a:lnTo>
                    <a:pt x="7181" y="2374"/>
                  </a:lnTo>
                  <a:lnTo>
                    <a:pt x="7200" y="2645"/>
                  </a:lnTo>
                  <a:lnTo>
                    <a:pt x="7181" y="2915"/>
                  </a:lnTo>
                  <a:lnTo>
                    <a:pt x="7123" y="3204"/>
                  </a:lnTo>
                  <a:lnTo>
                    <a:pt x="7065" y="3474"/>
                  </a:lnTo>
                  <a:lnTo>
                    <a:pt x="6949" y="3764"/>
                  </a:lnTo>
                  <a:lnTo>
                    <a:pt x="6814" y="4034"/>
                  </a:lnTo>
                  <a:lnTo>
                    <a:pt x="6660" y="4324"/>
                  </a:lnTo>
                  <a:lnTo>
                    <a:pt x="6467" y="4575"/>
                  </a:lnTo>
                  <a:lnTo>
                    <a:pt x="6254" y="4806"/>
                  </a:lnTo>
                  <a:lnTo>
                    <a:pt x="6023" y="5038"/>
                  </a:lnTo>
                  <a:lnTo>
                    <a:pt x="5772" y="5250"/>
                  </a:lnTo>
                  <a:lnTo>
                    <a:pt x="5502" y="5443"/>
                  </a:lnTo>
                  <a:lnTo>
                    <a:pt x="5212" y="5617"/>
                  </a:lnTo>
                  <a:lnTo>
                    <a:pt x="4923" y="5752"/>
                  </a:lnTo>
                  <a:lnTo>
                    <a:pt x="4633" y="5868"/>
                  </a:lnTo>
                  <a:lnTo>
                    <a:pt x="4324" y="5964"/>
                  </a:lnTo>
                  <a:lnTo>
                    <a:pt x="3996" y="6042"/>
                  </a:lnTo>
                  <a:lnTo>
                    <a:pt x="3687" y="6099"/>
                  </a:lnTo>
                  <a:lnTo>
                    <a:pt x="3340" y="6138"/>
                  </a:lnTo>
                  <a:lnTo>
                    <a:pt x="3012" y="6157"/>
                  </a:lnTo>
                  <a:lnTo>
                    <a:pt x="2664" y="6157"/>
                  </a:lnTo>
                  <a:lnTo>
                    <a:pt x="2375" y="6138"/>
                  </a:lnTo>
                  <a:lnTo>
                    <a:pt x="2105" y="6099"/>
                  </a:lnTo>
                  <a:lnTo>
                    <a:pt x="1854" y="6042"/>
                  </a:lnTo>
                  <a:lnTo>
                    <a:pt x="1641" y="5964"/>
                  </a:lnTo>
                  <a:lnTo>
                    <a:pt x="1429" y="5849"/>
                  </a:lnTo>
                  <a:lnTo>
                    <a:pt x="1217" y="5713"/>
                  </a:lnTo>
                  <a:lnTo>
                    <a:pt x="1043" y="5559"/>
                  </a:lnTo>
                  <a:lnTo>
                    <a:pt x="889" y="5366"/>
                  </a:lnTo>
                  <a:lnTo>
                    <a:pt x="754" y="5154"/>
                  </a:lnTo>
                  <a:lnTo>
                    <a:pt x="638" y="4922"/>
                  </a:lnTo>
                  <a:lnTo>
                    <a:pt x="561" y="4671"/>
                  </a:lnTo>
                  <a:lnTo>
                    <a:pt x="503" y="4420"/>
                  </a:lnTo>
                  <a:lnTo>
                    <a:pt x="483" y="4169"/>
                  </a:lnTo>
                  <a:lnTo>
                    <a:pt x="483" y="3957"/>
                  </a:lnTo>
                  <a:lnTo>
                    <a:pt x="503" y="3745"/>
                  </a:lnTo>
                  <a:lnTo>
                    <a:pt x="541" y="3552"/>
                  </a:lnTo>
                  <a:lnTo>
                    <a:pt x="599" y="3339"/>
                  </a:lnTo>
                  <a:lnTo>
                    <a:pt x="657" y="3166"/>
                  </a:lnTo>
                  <a:lnTo>
                    <a:pt x="734" y="2973"/>
                  </a:lnTo>
                  <a:lnTo>
                    <a:pt x="831" y="2818"/>
                  </a:lnTo>
                  <a:lnTo>
                    <a:pt x="947" y="2664"/>
                  </a:lnTo>
                  <a:lnTo>
                    <a:pt x="1043" y="2548"/>
                  </a:lnTo>
                  <a:lnTo>
                    <a:pt x="1159" y="2452"/>
                  </a:lnTo>
                  <a:lnTo>
                    <a:pt x="1429" y="2259"/>
                  </a:lnTo>
                  <a:lnTo>
                    <a:pt x="1603" y="2123"/>
                  </a:lnTo>
                  <a:lnTo>
                    <a:pt x="1796" y="1988"/>
                  </a:lnTo>
                  <a:lnTo>
                    <a:pt x="2356" y="1525"/>
                  </a:lnTo>
                  <a:lnTo>
                    <a:pt x="2626" y="1313"/>
                  </a:lnTo>
                  <a:lnTo>
                    <a:pt x="2915" y="1120"/>
                  </a:lnTo>
                  <a:lnTo>
                    <a:pt x="3205" y="946"/>
                  </a:lnTo>
                  <a:lnTo>
                    <a:pt x="3514" y="792"/>
                  </a:lnTo>
                  <a:lnTo>
                    <a:pt x="3822" y="657"/>
                  </a:lnTo>
                  <a:lnTo>
                    <a:pt x="4131" y="560"/>
                  </a:lnTo>
                  <a:lnTo>
                    <a:pt x="4498" y="502"/>
                  </a:lnTo>
                  <a:lnTo>
                    <a:pt x="4865" y="483"/>
                  </a:lnTo>
                  <a:close/>
                  <a:moveTo>
                    <a:pt x="4903" y="0"/>
                  </a:moveTo>
                  <a:lnTo>
                    <a:pt x="4575" y="20"/>
                  </a:lnTo>
                  <a:lnTo>
                    <a:pt x="4247" y="58"/>
                  </a:lnTo>
                  <a:lnTo>
                    <a:pt x="4035" y="97"/>
                  </a:lnTo>
                  <a:lnTo>
                    <a:pt x="3842" y="155"/>
                  </a:lnTo>
                  <a:lnTo>
                    <a:pt x="3475" y="290"/>
                  </a:lnTo>
                  <a:lnTo>
                    <a:pt x="3108" y="444"/>
                  </a:lnTo>
                  <a:lnTo>
                    <a:pt x="2761" y="657"/>
                  </a:lnTo>
                  <a:lnTo>
                    <a:pt x="2433" y="869"/>
                  </a:lnTo>
                  <a:lnTo>
                    <a:pt x="2105" y="1120"/>
                  </a:lnTo>
                  <a:lnTo>
                    <a:pt x="1796" y="1371"/>
                  </a:lnTo>
                  <a:lnTo>
                    <a:pt x="1487" y="1622"/>
                  </a:lnTo>
                  <a:lnTo>
                    <a:pt x="1333" y="1757"/>
                  </a:lnTo>
                  <a:lnTo>
                    <a:pt x="1159" y="1873"/>
                  </a:lnTo>
                  <a:lnTo>
                    <a:pt x="850" y="2085"/>
                  </a:lnTo>
                  <a:lnTo>
                    <a:pt x="696" y="2220"/>
                  </a:lnTo>
                  <a:lnTo>
                    <a:pt x="561" y="2374"/>
                  </a:lnTo>
                  <a:lnTo>
                    <a:pt x="445" y="2548"/>
                  </a:lnTo>
                  <a:lnTo>
                    <a:pt x="329" y="2760"/>
                  </a:lnTo>
                  <a:lnTo>
                    <a:pt x="232" y="2973"/>
                  </a:lnTo>
                  <a:lnTo>
                    <a:pt x="155" y="3204"/>
                  </a:lnTo>
                  <a:lnTo>
                    <a:pt x="78" y="3436"/>
                  </a:lnTo>
                  <a:lnTo>
                    <a:pt x="39" y="3667"/>
                  </a:lnTo>
                  <a:lnTo>
                    <a:pt x="1" y="3918"/>
                  </a:lnTo>
                  <a:lnTo>
                    <a:pt x="1" y="4169"/>
                  </a:lnTo>
                  <a:lnTo>
                    <a:pt x="39" y="4497"/>
                  </a:lnTo>
                  <a:lnTo>
                    <a:pt x="97" y="4806"/>
                  </a:lnTo>
                  <a:lnTo>
                    <a:pt x="194" y="5115"/>
                  </a:lnTo>
                  <a:lnTo>
                    <a:pt x="329" y="5385"/>
                  </a:lnTo>
                  <a:lnTo>
                    <a:pt x="503" y="5655"/>
                  </a:lnTo>
                  <a:lnTo>
                    <a:pt x="715" y="5887"/>
                  </a:lnTo>
                  <a:lnTo>
                    <a:pt x="927" y="6099"/>
                  </a:lnTo>
                  <a:lnTo>
                    <a:pt x="1178" y="6273"/>
                  </a:lnTo>
                  <a:lnTo>
                    <a:pt x="1352" y="6350"/>
                  </a:lnTo>
                  <a:lnTo>
                    <a:pt x="1641" y="6466"/>
                  </a:lnTo>
                  <a:lnTo>
                    <a:pt x="1950" y="6543"/>
                  </a:lnTo>
                  <a:lnTo>
                    <a:pt x="2278" y="6601"/>
                  </a:lnTo>
                  <a:lnTo>
                    <a:pt x="2645" y="6640"/>
                  </a:lnTo>
                  <a:lnTo>
                    <a:pt x="2896" y="6640"/>
                  </a:lnTo>
                  <a:lnTo>
                    <a:pt x="3243" y="6621"/>
                  </a:lnTo>
                  <a:lnTo>
                    <a:pt x="3571" y="6601"/>
                  </a:lnTo>
                  <a:lnTo>
                    <a:pt x="3900" y="6543"/>
                  </a:lnTo>
                  <a:lnTo>
                    <a:pt x="4228" y="6485"/>
                  </a:lnTo>
                  <a:lnTo>
                    <a:pt x="4537" y="6389"/>
                  </a:lnTo>
                  <a:lnTo>
                    <a:pt x="4845" y="6292"/>
                  </a:lnTo>
                  <a:lnTo>
                    <a:pt x="5135" y="6177"/>
                  </a:lnTo>
                  <a:lnTo>
                    <a:pt x="5424" y="6022"/>
                  </a:lnTo>
                  <a:lnTo>
                    <a:pt x="5752" y="5849"/>
                  </a:lnTo>
                  <a:lnTo>
                    <a:pt x="6061" y="5617"/>
                  </a:lnTo>
                  <a:lnTo>
                    <a:pt x="6332" y="5385"/>
                  </a:lnTo>
                  <a:lnTo>
                    <a:pt x="6602" y="5134"/>
                  </a:lnTo>
                  <a:lnTo>
                    <a:pt x="6833" y="4864"/>
                  </a:lnTo>
                  <a:lnTo>
                    <a:pt x="7046" y="4575"/>
                  </a:lnTo>
                  <a:lnTo>
                    <a:pt x="7239" y="4266"/>
                  </a:lnTo>
                  <a:lnTo>
                    <a:pt x="7393" y="3957"/>
                  </a:lnTo>
                  <a:lnTo>
                    <a:pt x="7509" y="3610"/>
                  </a:lnTo>
                  <a:lnTo>
                    <a:pt x="7605" y="3281"/>
                  </a:lnTo>
                  <a:lnTo>
                    <a:pt x="7644" y="2953"/>
                  </a:lnTo>
                  <a:lnTo>
                    <a:pt x="7663" y="2625"/>
                  </a:lnTo>
                  <a:lnTo>
                    <a:pt x="7644" y="2297"/>
                  </a:lnTo>
                  <a:lnTo>
                    <a:pt x="7586" y="1988"/>
                  </a:lnTo>
                  <a:lnTo>
                    <a:pt x="7509" y="1699"/>
                  </a:lnTo>
                  <a:lnTo>
                    <a:pt x="7393" y="1409"/>
                  </a:lnTo>
                  <a:lnTo>
                    <a:pt x="7297" y="1255"/>
                  </a:lnTo>
                  <a:lnTo>
                    <a:pt x="7200" y="1120"/>
                  </a:lnTo>
                  <a:lnTo>
                    <a:pt x="7084" y="965"/>
                  </a:lnTo>
                  <a:lnTo>
                    <a:pt x="6968" y="850"/>
                  </a:lnTo>
                  <a:lnTo>
                    <a:pt x="6833" y="714"/>
                  </a:lnTo>
                  <a:lnTo>
                    <a:pt x="6679" y="599"/>
                  </a:lnTo>
                  <a:lnTo>
                    <a:pt x="6544" y="502"/>
                  </a:lnTo>
                  <a:lnTo>
                    <a:pt x="6370" y="406"/>
                  </a:lnTo>
                  <a:lnTo>
                    <a:pt x="6216" y="309"/>
                  </a:lnTo>
                  <a:lnTo>
                    <a:pt x="6042" y="232"/>
                  </a:lnTo>
                  <a:lnTo>
                    <a:pt x="5868" y="174"/>
                  </a:lnTo>
                  <a:lnTo>
                    <a:pt x="5675" y="116"/>
                  </a:lnTo>
                  <a:lnTo>
                    <a:pt x="5482" y="58"/>
                  </a:lnTo>
                  <a:lnTo>
                    <a:pt x="5289" y="39"/>
                  </a:lnTo>
                  <a:lnTo>
                    <a:pt x="5096" y="20"/>
                  </a:lnTo>
                  <a:lnTo>
                    <a:pt x="490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31"/>
            <p:cNvSpPr/>
            <p:nvPr/>
          </p:nvSpPr>
          <p:spPr>
            <a:xfrm>
              <a:off x="2433825" y="1097975"/>
              <a:ext cx="106175" cy="157325"/>
            </a:xfrm>
            <a:custGeom>
              <a:avLst/>
              <a:gdLst/>
              <a:ahLst/>
              <a:cxnLst/>
              <a:rect l="l" t="t" r="r" b="b"/>
              <a:pathLst>
                <a:path w="4247" h="6293" extrusionOk="0">
                  <a:moveTo>
                    <a:pt x="4247" y="0"/>
                  </a:moveTo>
                  <a:lnTo>
                    <a:pt x="4035" y="39"/>
                  </a:lnTo>
                  <a:lnTo>
                    <a:pt x="3842" y="97"/>
                  </a:lnTo>
                  <a:lnTo>
                    <a:pt x="3475" y="232"/>
                  </a:lnTo>
                  <a:lnTo>
                    <a:pt x="3108" y="386"/>
                  </a:lnTo>
                  <a:lnTo>
                    <a:pt x="2761" y="599"/>
                  </a:lnTo>
                  <a:lnTo>
                    <a:pt x="2433" y="811"/>
                  </a:lnTo>
                  <a:lnTo>
                    <a:pt x="2105" y="1062"/>
                  </a:lnTo>
                  <a:lnTo>
                    <a:pt x="1796" y="1313"/>
                  </a:lnTo>
                  <a:lnTo>
                    <a:pt x="1487" y="1564"/>
                  </a:lnTo>
                  <a:lnTo>
                    <a:pt x="1333" y="1699"/>
                  </a:lnTo>
                  <a:lnTo>
                    <a:pt x="1159" y="1815"/>
                  </a:lnTo>
                  <a:lnTo>
                    <a:pt x="850" y="2027"/>
                  </a:lnTo>
                  <a:lnTo>
                    <a:pt x="696" y="2162"/>
                  </a:lnTo>
                  <a:lnTo>
                    <a:pt x="561" y="2316"/>
                  </a:lnTo>
                  <a:lnTo>
                    <a:pt x="445" y="2490"/>
                  </a:lnTo>
                  <a:lnTo>
                    <a:pt x="329" y="2702"/>
                  </a:lnTo>
                  <a:lnTo>
                    <a:pt x="232" y="2915"/>
                  </a:lnTo>
                  <a:lnTo>
                    <a:pt x="155" y="3146"/>
                  </a:lnTo>
                  <a:lnTo>
                    <a:pt x="78" y="3378"/>
                  </a:lnTo>
                  <a:lnTo>
                    <a:pt x="39" y="3609"/>
                  </a:lnTo>
                  <a:lnTo>
                    <a:pt x="1" y="3860"/>
                  </a:lnTo>
                  <a:lnTo>
                    <a:pt x="1" y="4111"/>
                  </a:lnTo>
                  <a:lnTo>
                    <a:pt x="39" y="4439"/>
                  </a:lnTo>
                  <a:lnTo>
                    <a:pt x="97" y="4748"/>
                  </a:lnTo>
                  <a:lnTo>
                    <a:pt x="194" y="5057"/>
                  </a:lnTo>
                  <a:lnTo>
                    <a:pt x="329" y="5327"/>
                  </a:lnTo>
                  <a:lnTo>
                    <a:pt x="503" y="5597"/>
                  </a:lnTo>
                  <a:lnTo>
                    <a:pt x="715" y="5829"/>
                  </a:lnTo>
                  <a:lnTo>
                    <a:pt x="927" y="6041"/>
                  </a:lnTo>
                  <a:lnTo>
                    <a:pt x="1178" y="6215"/>
                  </a:lnTo>
                  <a:lnTo>
                    <a:pt x="1352" y="6292"/>
                  </a:lnTo>
                  <a:lnTo>
                    <a:pt x="1641" y="5906"/>
                  </a:lnTo>
                  <a:lnTo>
                    <a:pt x="1429" y="5791"/>
                  </a:lnTo>
                  <a:lnTo>
                    <a:pt x="1217" y="5655"/>
                  </a:lnTo>
                  <a:lnTo>
                    <a:pt x="1043" y="5501"/>
                  </a:lnTo>
                  <a:lnTo>
                    <a:pt x="889" y="5308"/>
                  </a:lnTo>
                  <a:lnTo>
                    <a:pt x="754" y="5096"/>
                  </a:lnTo>
                  <a:lnTo>
                    <a:pt x="638" y="4864"/>
                  </a:lnTo>
                  <a:lnTo>
                    <a:pt x="561" y="4613"/>
                  </a:lnTo>
                  <a:lnTo>
                    <a:pt x="503" y="4362"/>
                  </a:lnTo>
                  <a:lnTo>
                    <a:pt x="483" y="4111"/>
                  </a:lnTo>
                  <a:lnTo>
                    <a:pt x="483" y="3899"/>
                  </a:lnTo>
                  <a:lnTo>
                    <a:pt x="503" y="3687"/>
                  </a:lnTo>
                  <a:lnTo>
                    <a:pt x="541" y="3494"/>
                  </a:lnTo>
                  <a:lnTo>
                    <a:pt x="599" y="3281"/>
                  </a:lnTo>
                  <a:lnTo>
                    <a:pt x="657" y="3108"/>
                  </a:lnTo>
                  <a:lnTo>
                    <a:pt x="734" y="2915"/>
                  </a:lnTo>
                  <a:lnTo>
                    <a:pt x="831" y="2760"/>
                  </a:lnTo>
                  <a:lnTo>
                    <a:pt x="947" y="2606"/>
                  </a:lnTo>
                  <a:lnTo>
                    <a:pt x="1043" y="2490"/>
                  </a:lnTo>
                  <a:lnTo>
                    <a:pt x="1159" y="2394"/>
                  </a:lnTo>
                  <a:lnTo>
                    <a:pt x="1429" y="2201"/>
                  </a:lnTo>
                  <a:lnTo>
                    <a:pt x="1603" y="2065"/>
                  </a:lnTo>
                  <a:lnTo>
                    <a:pt x="1796" y="1930"/>
                  </a:lnTo>
                  <a:lnTo>
                    <a:pt x="2356" y="1467"/>
                  </a:lnTo>
                  <a:lnTo>
                    <a:pt x="2626" y="1255"/>
                  </a:lnTo>
                  <a:lnTo>
                    <a:pt x="2915" y="1062"/>
                  </a:lnTo>
                  <a:lnTo>
                    <a:pt x="3205" y="888"/>
                  </a:lnTo>
                  <a:lnTo>
                    <a:pt x="3514" y="734"/>
                  </a:lnTo>
                  <a:lnTo>
                    <a:pt x="3822" y="599"/>
                  </a:lnTo>
                  <a:lnTo>
                    <a:pt x="4131" y="502"/>
                  </a:lnTo>
                  <a:lnTo>
                    <a:pt x="4189" y="270"/>
                  </a:lnTo>
                  <a:lnTo>
                    <a:pt x="4228" y="135"/>
                  </a:lnTo>
                  <a:lnTo>
                    <a:pt x="42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31"/>
            <p:cNvSpPr/>
            <p:nvPr/>
          </p:nvSpPr>
          <p:spPr>
            <a:xfrm>
              <a:off x="2178100" y="1304500"/>
              <a:ext cx="155400" cy="48275"/>
            </a:xfrm>
            <a:custGeom>
              <a:avLst/>
              <a:gdLst/>
              <a:ahLst/>
              <a:cxnLst/>
              <a:rect l="l" t="t" r="r" b="b"/>
              <a:pathLst>
                <a:path w="6216" h="1931" extrusionOk="0">
                  <a:moveTo>
                    <a:pt x="1448" y="0"/>
                  </a:moveTo>
                  <a:lnTo>
                    <a:pt x="560" y="926"/>
                  </a:lnTo>
                  <a:lnTo>
                    <a:pt x="0" y="1505"/>
                  </a:lnTo>
                  <a:lnTo>
                    <a:pt x="174" y="1563"/>
                  </a:lnTo>
                  <a:lnTo>
                    <a:pt x="637" y="1660"/>
                  </a:lnTo>
                  <a:lnTo>
                    <a:pt x="1332" y="1776"/>
                  </a:lnTo>
                  <a:lnTo>
                    <a:pt x="1737" y="1834"/>
                  </a:lnTo>
                  <a:lnTo>
                    <a:pt x="2201" y="1872"/>
                  </a:lnTo>
                  <a:lnTo>
                    <a:pt x="2683" y="1911"/>
                  </a:lnTo>
                  <a:lnTo>
                    <a:pt x="3185" y="1930"/>
                  </a:lnTo>
                  <a:lnTo>
                    <a:pt x="3687" y="1911"/>
                  </a:lnTo>
                  <a:lnTo>
                    <a:pt x="4227" y="1892"/>
                  </a:lnTo>
                  <a:lnTo>
                    <a:pt x="4748" y="1814"/>
                  </a:lnTo>
                  <a:lnTo>
                    <a:pt x="5250" y="1718"/>
                  </a:lnTo>
                  <a:lnTo>
                    <a:pt x="5501" y="1660"/>
                  </a:lnTo>
                  <a:lnTo>
                    <a:pt x="5752" y="1583"/>
                  </a:lnTo>
                  <a:lnTo>
                    <a:pt x="5984" y="1486"/>
                  </a:lnTo>
                  <a:lnTo>
                    <a:pt x="6215" y="1390"/>
                  </a:lnTo>
                  <a:lnTo>
                    <a:pt x="5366" y="483"/>
                  </a:lnTo>
                  <a:lnTo>
                    <a:pt x="4961" y="58"/>
                  </a:lnTo>
                  <a:lnTo>
                    <a:pt x="14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31"/>
            <p:cNvSpPr/>
            <p:nvPr/>
          </p:nvSpPr>
          <p:spPr>
            <a:xfrm>
              <a:off x="2192100" y="1304500"/>
              <a:ext cx="120150" cy="29925"/>
            </a:xfrm>
            <a:custGeom>
              <a:avLst/>
              <a:gdLst/>
              <a:ahLst/>
              <a:cxnLst/>
              <a:rect l="l" t="t" r="r" b="b"/>
              <a:pathLst>
                <a:path w="4806" h="1197" extrusionOk="0">
                  <a:moveTo>
                    <a:pt x="888" y="0"/>
                  </a:moveTo>
                  <a:lnTo>
                    <a:pt x="0" y="926"/>
                  </a:lnTo>
                  <a:lnTo>
                    <a:pt x="270" y="1023"/>
                  </a:lnTo>
                  <a:lnTo>
                    <a:pt x="560" y="1081"/>
                  </a:lnTo>
                  <a:lnTo>
                    <a:pt x="869" y="1139"/>
                  </a:lnTo>
                  <a:lnTo>
                    <a:pt x="1158" y="1177"/>
                  </a:lnTo>
                  <a:lnTo>
                    <a:pt x="1467" y="1197"/>
                  </a:lnTo>
                  <a:lnTo>
                    <a:pt x="1776" y="1197"/>
                  </a:lnTo>
                  <a:lnTo>
                    <a:pt x="2085" y="1177"/>
                  </a:lnTo>
                  <a:lnTo>
                    <a:pt x="2393" y="1158"/>
                  </a:lnTo>
                  <a:lnTo>
                    <a:pt x="2702" y="1100"/>
                  </a:lnTo>
                  <a:lnTo>
                    <a:pt x="3030" y="1042"/>
                  </a:lnTo>
                  <a:lnTo>
                    <a:pt x="3339" y="984"/>
                  </a:lnTo>
                  <a:lnTo>
                    <a:pt x="3629" y="907"/>
                  </a:lnTo>
                  <a:lnTo>
                    <a:pt x="4227" y="714"/>
                  </a:lnTo>
                  <a:lnTo>
                    <a:pt x="4806" y="483"/>
                  </a:lnTo>
                  <a:lnTo>
                    <a:pt x="4401" y="58"/>
                  </a:lnTo>
                  <a:lnTo>
                    <a:pt x="88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31"/>
            <p:cNvSpPr/>
            <p:nvPr/>
          </p:nvSpPr>
          <p:spPr>
            <a:xfrm>
              <a:off x="1999075" y="1042475"/>
              <a:ext cx="535150" cy="277950"/>
            </a:xfrm>
            <a:custGeom>
              <a:avLst/>
              <a:gdLst/>
              <a:ahLst/>
              <a:cxnLst/>
              <a:rect l="l" t="t" r="r" b="b"/>
              <a:pathLst>
                <a:path w="21406" h="11118" extrusionOk="0">
                  <a:moveTo>
                    <a:pt x="21405" y="1"/>
                  </a:moveTo>
                  <a:lnTo>
                    <a:pt x="116" y="213"/>
                  </a:lnTo>
                  <a:lnTo>
                    <a:pt x="1" y="213"/>
                  </a:lnTo>
                  <a:lnTo>
                    <a:pt x="174" y="966"/>
                  </a:lnTo>
                  <a:lnTo>
                    <a:pt x="387" y="1796"/>
                  </a:lnTo>
                  <a:lnTo>
                    <a:pt x="657" y="2838"/>
                  </a:lnTo>
                  <a:lnTo>
                    <a:pt x="753" y="3127"/>
                  </a:lnTo>
                  <a:lnTo>
                    <a:pt x="1043" y="4170"/>
                  </a:lnTo>
                  <a:lnTo>
                    <a:pt x="1410" y="5250"/>
                  </a:lnTo>
                  <a:lnTo>
                    <a:pt x="1796" y="6351"/>
                  </a:lnTo>
                  <a:lnTo>
                    <a:pt x="2008" y="6872"/>
                  </a:lnTo>
                  <a:lnTo>
                    <a:pt x="2220" y="7393"/>
                  </a:lnTo>
                  <a:lnTo>
                    <a:pt x="2452" y="7875"/>
                  </a:lnTo>
                  <a:lnTo>
                    <a:pt x="2684" y="8339"/>
                  </a:lnTo>
                  <a:lnTo>
                    <a:pt x="2934" y="8763"/>
                  </a:lnTo>
                  <a:lnTo>
                    <a:pt x="3185" y="9169"/>
                  </a:lnTo>
                  <a:lnTo>
                    <a:pt x="3436" y="9497"/>
                  </a:lnTo>
                  <a:lnTo>
                    <a:pt x="3687" y="9805"/>
                  </a:lnTo>
                  <a:lnTo>
                    <a:pt x="3822" y="9921"/>
                  </a:lnTo>
                  <a:lnTo>
                    <a:pt x="3957" y="10037"/>
                  </a:lnTo>
                  <a:lnTo>
                    <a:pt x="4092" y="10134"/>
                  </a:lnTo>
                  <a:lnTo>
                    <a:pt x="4228" y="10211"/>
                  </a:lnTo>
                  <a:lnTo>
                    <a:pt x="4478" y="10327"/>
                  </a:lnTo>
                  <a:lnTo>
                    <a:pt x="4749" y="10442"/>
                  </a:lnTo>
                  <a:lnTo>
                    <a:pt x="5058" y="10539"/>
                  </a:lnTo>
                  <a:lnTo>
                    <a:pt x="5405" y="10635"/>
                  </a:lnTo>
                  <a:lnTo>
                    <a:pt x="5791" y="10713"/>
                  </a:lnTo>
                  <a:lnTo>
                    <a:pt x="6196" y="10790"/>
                  </a:lnTo>
                  <a:lnTo>
                    <a:pt x="7065" y="10925"/>
                  </a:lnTo>
                  <a:lnTo>
                    <a:pt x="8030" y="11021"/>
                  </a:lnTo>
                  <a:lnTo>
                    <a:pt x="9034" y="11099"/>
                  </a:lnTo>
                  <a:lnTo>
                    <a:pt x="10076" y="11118"/>
                  </a:lnTo>
                  <a:lnTo>
                    <a:pt x="11137" y="11099"/>
                  </a:lnTo>
                  <a:lnTo>
                    <a:pt x="11678" y="11060"/>
                  </a:lnTo>
                  <a:lnTo>
                    <a:pt x="12199" y="11021"/>
                  </a:lnTo>
                  <a:lnTo>
                    <a:pt x="12701" y="10983"/>
                  </a:lnTo>
                  <a:lnTo>
                    <a:pt x="13222" y="10925"/>
                  </a:lnTo>
                  <a:lnTo>
                    <a:pt x="13704" y="10848"/>
                  </a:lnTo>
                  <a:lnTo>
                    <a:pt x="14187" y="10751"/>
                  </a:lnTo>
                  <a:lnTo>
                    <a:pt x="14650" y="10655"/>
                  </a:lnTo>
                  <a:lnTo>
                    <a:pt x="15094" y="10539"/>
                  </a:lnTo>
                  <a:lnTo>
                    <a:pt x="15499" y="10404"/>
                  </a:lnTo>
                  <a:lnTo>
                    <a:pt x="15905" y="10269"/>
                  </a:lnTo>
                  <a:lnTo>
                    <a:pt x="16252" y="10114"/>
                  </a:lnTo>
                  <a:lnTo>
                    <a:pt x="16599" y="9941"/>
                  </a:lnTo>
                  <a:lnTo>
                    <a:pt x="16889" y="9748"/>
                  </a:lnTo>
                  <a:lnTo>
                    <a:pt x="17140" y="9555"/>
                  </a:lnTo>
                  <a:lnTo>
                    <a:pt x="17372" y="9323"/>
                  </a:lnTo>
                  <a:lnTo>
                    <a:pt x="17545" y="9091"/>
                  </a:lnTo>
                  <a:lnTo>
                    <a:pt x="17893" y="8512"/>
                  </a:lnTo>
                  <a:lnTo>
                    <a:pt x="18259" y="7856"/>
                  </a:lnTo>
                  <a:lnTo>
                    <a:pt x="18626" y="7123"/>
                  </a:lnTo>
                  <a:lnTo>
                    <a:pt x="18973" y="6331"/>
                  </a:lnTo>
                  <a:lnTo>
                    <a:pt x="19321" y="5521"/>
                  </a:lnTo>
                  <a:lnTo>
                    <a:pt x="19668" y="4691"/>
                  </a:lnTo>
                  <a:lnTo>
                    <a:pt x="20305" y="3089"/>
                  </a:lnTo>
                  <a:lnTo>
                    <a:pt x="20402" y="2780"/>
                  </a:lnTo>
                  <a:lnTo>
                    <a:pt x="20807" y="1680"/>
                  </a:lnTo>
                  <a:lnTo>
                    <a:pt x="21116" y="811"/>
                  </a:lnTo>
                  <a:lnTo>
                    <a:pt x="2140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31"/>
            <p:cNvSpPr/>
            <p:nvPr/>
          </p:nvSpPr>
          <p:spPr>
            <a:xfrm>
              <a:off x="2015475" y="1110525"/>
              <a:ext cx="493650" cy="60800"/>
            </a:xfrm>
            <a:custGeom>
              <a:avLst/>
              <a:gdLst/>
              <a:ahLst/>
              <a:cxnLst/>
              <a:rect l="l" t="t" r="r" b="b"/>
              <a:pathLst>
                <a:path w="19746" h="2432" extrusionOk="0">
                  <a:moveTo>
                    <a:pt x="18337" y="0"/>
                  </a:moveTo>
                  <a:lnTo>
                    <a:pt x="18298" y="19"/>
                  </a:lnTo>
                  <a:lnTo>
                    <a:pt x="18260" y="77"/>
                  </a:lnTo>
                  <a:lnTo>
                    <a:pt x="18163" y="270"/>
                  </a:lnTo>
                  <a:lnTo>
                    <a:pt x="18028" y="483"/>
                  </a:lnTo>
                  <a:lnTo>
                    <a:pt x="17893" y="656"/>
                  </a:lnTo>
                  <a:lnTo>
                    <a:pt x="17758" y="811"/>
                  </a:lnTo>
                  <a:lnTo>
                    <a:pt x="17603" y="965"/>
                  </a:lnTo>
                  <a:lnTo>
                    <a:pt x="17430" y="1081"/>
                  </a:lnTo>
                  <a:lnTo>
                    <a:pt x="17256" y="1197"/>
                  </a:lnTo>
                  <a:lnTo>
                    <a:pt x="17063" y="1274"/>
                  </a:lnTo>
                  <a:lnTo>
                    <a:pt x="16851" y="1351"/>
                  </a:lnTo>
                  <a:lnTo>
                    <a:pt x="16638" y="1370"/>
                  </a:lnTo>
                  <a:lnTo>
                    <a:pt x="16426" y="1390"/>
                  </a:lnTo>
                  <a:lnTo>
                    <a:pt x="16214" y="1370"/>
                  </a:lnTo>
                  <a:lnTo>
                    <a:pt x="16001" y="1313"/>
                  </a:lnTo>
                  <a:lnTo>
                    <a:pt x="15808" y="1235"/>
                  </a:lnTo>
                  <a:lnTo>
                    <a:pt x="15635" y="1139"/>
                  </a:lnTo>
                  <a:lnTo>
                    <a:pt x="15480" y="1023"/>
                  </a:lnTo>
                  <a:lnTo>
                    <a:pt x="15422" y="984"/>
                  </a:lnTo>
                  <a:lnTo>
                    <a:pt x="15364" y="984"/>
                  </a:lnTo>
                  <a:lnTo>
                    <a:pt x="15326" y="1004"/>
                  </a:lnTo>
                  <a:lnTo>
                    <a:pt x="15287" y="1042"/>
                  </a:lnTo>
                  <a:lnTo>
                    <a:pt x="15171" y="1255"/>
                  </a:lnTo>
                  <a:lnTo>
                    <a:pt x="15017" y="1448"/>
                  </a:lnTo>
                  <a:lnTo>
                    <a:pt x="14843" y="1621"/>
                  </a:lnTo>
                  <a:lnTo>
                    <a:pt x="14650" y="1756"/>
                  </a:lnTo>
                  <a:lnTo>
                    <a:pt x="14438" y="1892"/>
                  </a:lnTo>
                  <a:lnTo>
                    <a:pt x="14206" y="1988"/>
                  </a:lnTo>
                  <a:lnTo>
                    <a:pt x="13975" y="2046"/>
                  </a:lnTo>
                  <a:lnTo>
                    <a:pt x="13743" y="2085"/>
                  </a:lnTo>
                  <a:lnTo>
                    <a:pt x="13512" y="2085"/>
                  </a:lnTo>
                  <a:lnTo>
                    <a:pt x="13261" y="2065"/>
                  </a:lnTo>
                  <a:lnTo>
                    <a:pt x="13029" y="2007"/>
                  </a:lnTo>
                  <a:lnTo>
                    <a:pt x="12797" y="1930"/>
                  </a:lnTo>
                  <a:lnTo>
                    <a:pt x="12585" y="1814"/>
                  </a:lnTo>
                  <a:lnTo>
                    <a:pt x="12392" y="1679"/>
                  </a:lnTo>
                  <a:lnTo>
                    <a:pt x="12199" y="1506"/>
                  </a:lnTo>
                  <a:lnTo>
                    <a:pt x="12045" y="1332"/>
                  </a:lnTo>
                  <a:lnTo>
                    <a:pt x="11987" y="1293"/>
                  </a:lnTo>
                  <a:lnTo>
                    <a:pt x="11929" y="1293"/>
                  </a:lnTo>
                  <a:lnTo>
                    <a:pt x="11890" y="1313"/>
                  </a:lnTo>
                  <a:lnTo>
                    <a:pt x="11832" y="1351"/>
                  </a:lnTo>
                  <a:lnTo>
                    <a:pt x="11736" y="1525"/>
                  </a:lnTo>
                  <a:lnTo>
                    <a:pt x="11601" y="1679"/>
                  </a:lnTo>
                  <a:lnTo>
                    <a:pt x="11466" y="1814"/>
                  </a:lnTo>
                  <a:lnTo>
                    <a:pt x="11292" y="1949"/>
                  </a:lnTo>
                  <a:lnTo>
                    <a:pt x="11118" y="2046"/>
                  </a:lnTo>
                  <a:lnTo>
                    <a:pt x="10925" y="2123"/>
                  </a:lnTo>
                  <a:lnTo>
                    <a:pt x="10732" y="2162"/>
                  </a:lnTo>
                  <a:lnTo>
                    <a:pt x="10520" y="2200"/>
                  </a:lnTo>
                  <a:lnTo>
                    <a:pt x="10327" y="2181"/>
                  </a:lnTo>
                  <a:lnTo>
                    <a:pt x="10115" y="2162"/>
                  </a:lnTo>
                  <a:lnTo>
                    <a:pt x="9922" y="2104"/>
                  </a:lnTo>
                  <a:lnTo>
                    <a:pt x="9748" y="2027"/>
                  </a:lnTo>
                  <a:lnTo>
                    <a:pt x="9555" y="1911"/>
                  </a:lnTo>
                  <a:lnTo>
                    <a:pt x="9400" y="1795"/>
                  </a:lnTo>
                  <a:lnTo>
                    <a:pt x="9265" y="1641"/>
                  </a:lnTo>
                  <a:lnTo>
                    <a:pt x="9130" y="1486"/>
                  </a:lnTo>
                  <a:lnTo>
                    <a:pt x="9092" y="1448"/>
                  </a:lnTo>
                  <a:lnTo>
                    <a:pt x="9034" y="1428"/>
                  </a:lnTo>
                  <a:lnTo>
                    <a:pt x="8976" y="1448"/>
                  </a:lnTo>
                  <a:lnTo>
                    <a:pt x="8937" y="1486"/>
                  </a:lnTo>
                  <a:lnTo>
                    <a:pt x="8802" y="1641"/>
                  </a:lnTo>
                  <a:lnTo>
                    <a:pt x="8648" y="1795"/>
                  </a:lnTo>
                  <a:lnTo>
                    <a:pt x="8493" y="1911"/>
                  </a:lnTo>
                  <a:lnTo>
                    <a:pt x="8300" y="2007"/>
                  </a:lnTo>
                  <a:lnTo>
                    <a:pt x="8107" y="2085"/>
                  </a:lnTo>
                  <a:lnTo>
                    <a:pt x="7895" y="2123"/>
                  </a:lnTo>
                  <a:lnTo>
                    <a:pt x="7702" y="2162"/>
                  </a:lnTo>
                  <a:lnTo>
                    <a:pt x="7490" y="2142"/>
                  </a:lnTo>
                  <a:lnTo>
                    <a:pt x="7277" y="2104"/>
                  </a:lnTo>
                  <a:lnTo>
                    <a:pt x="7084" y="2046"/>
                  </a:lnTo>
                  <a:lnTo>
                    <a:pt x="6891" y="1949"/>
                  </a:lnTo>
                  <a:lnTo>
                    <a:pt x="6718" y="1853"/>
                  </a:lnTo>
                  <a:lnTo>
                    <a:pt x="6563" y="1718"/>
                  </a:lnTo>
                  <a:lnTo>
                    <a:pt x="6409" y="1563"/>
                  </a:lnTo>
                  <a:lnTo>
                    <a:pt x="6293" y="1390"/>
                  </a:lnTo>
                  <a:lnTo>
                    <a:pt x="6197" y="1197"/>
                  </a:lnTo>
                  <a:lnTo>
                    <a:pt x="6158" y="1158"/>
                  </a:lnTo>
                  <a:lnTo>
                    <a:pt x="6119" y="1120"/>
                  </a:lnTo>
                  <a:lnTo>
                    <a:pt x="6061" y="1139"/>
                  </a:lnTo>
                  <a:lnTo>
                    <a:pt x="6003" y="1158"/>
                  </a:lnTo>
                  <a:lnTo>
                    <a:pt x="5830" y="1313"/>
                  </a:lnTo>
                  <a:lnTo>
                    <a:pt x="5637" y="1448"/>
                  </a:lnTo>
                  <a:lnTo>
                    <a:pt x="5444" y="1563"/>
                  </a:lnTo>
                  <a:lnTo>
                    <a:pt x="5251" y="1660"/>
                  </a:lnTo>
                  <a:lnTo>
                    <a:pt x="5058" y="1718"/>
                  </a:lnTo>
                  <a:lnTo>
                    <a:pt x="4845" y="1776"/>
                  </a:lnTo>
                  <a:lnTo>
                    <a:pt x="4633" y="1795"/>
                  </a:lnTo>
                  <a:lnTo>
                    <a:pt x="4440" y="1795"/>
                  </a:lnTo>
                  <a:lnTo>
                    <a:pt x="4209" y="1756"/>
                  </a:lnTo>
                  <a:lnTo>
                    <a:pt x="4016" y="1699"/>
                  </a:lnTo>
                  <a:lnTo>
                    <a:pt x="3803" y="1602"/>
                  </a:lnTo>
                  <a:lnTo>
                    <a:pt x="3629" y="1486"/>
                  </a:lnTo>
                  <a:lnTo>
                    <a:pt x="3475" y="1351"/>
                  </a:lnTo>
                  <a:lnTo>
                    <a:pt x="3340" y="1197"/>
                  </a:lnTo>
                  <a:lnTo>
                    <a:pt x="3224" y="1023"/>
                  </a:lnTo>
                  <a:lnTo>
                    <a:pt x="3166" y="830"/>
                  </a:lnTo>
                  <a:lnTo>
                    <a:pt x="3128" y="772"/>
                  </a:lnTo>
                  <a:lnTo>
                    <a:pt x="3050" y="753"/>
                  </a:lnTo>
                  <a:lnTo>
                    <a:pt x="2993" y="772"/>
                  </a:lnTo>
                  <a:lnTo>
                    <a:pt x="2935" y="811"/>
                  </a:lnTo>
                  <a:lnTo>
                    <a:pt x="2857" y="965"/>
                  </a:lnTo>
                  <a:lnTo>
                    <a:pt x="2742" y="1062"/>
                  </a:lnTo>
                  <a:lnTo>
                    <a:pt x="2607" y="1158"/>
                  </a:lnTo>
                  <a:lnTo>
                    <a:pt x="2452" y="1216"/>
                  </a:lnTo>
                  <a:lnTo>
                    <a:pt x="2298" y="1235"/>
                  </a:lnTo>
                  <a:lnTo>
                    <a:pt x="2124" y="1235"/>
                  </a:lnTo>
                  <a:lnTo>
                    <a:pt x="1970" y="1216"/>
                  </a:lnTo>
                  <a:lnTo>
                    <a:pt x="1815" y="1177"/>
                  </a:lnTo>
                  <a:lnTo>
                    <a:pt x="1680" y="1100"/>
                  </a:lnTo>
                  <a:lnTo>
                    <a:pt x="1545" y="1023"/>
                  </a:lnTo>
                  <a:lnTo>
                    <a:pt x="1429" y="907"/>
                  </a:lnTo>
                  <a:lnTo>
                    <a:pt x="1313" y="772"/>
                  </a:lnTo>
                  <a:lnTo>
                    <a:pt x="1217" y="637"/>
                  </a:lnTo>
                  <a:lnTo>
                    <a:pt x="1120" y="483"/>
                  </a:lnTo>
                  <a:lnTo>
                    <a:pt x="1043" y="309"/>
                  </a:lnTo>
                  <a:lnTo>
                    <a:pt x="985" y="116"/>
                  </a:lnTo>
                  <a:lnTo>
                    <a:pt x="947" y="77"/>
                  </a:lnTo>
                  <a:lnTo>
                    <a:pt x="889" y="39"/>
                  </a:lnTo>
                  <a:lnTo>
                    <a:pt x="831" y="39"/>
                  </a:lnTo>
                  <a:lnTo>
                    <a:pt x="773" y="77"/>
                  </a:lnTo>
                  <a:lnTo>
                    <a:pt x="696" y="154"/>
                  </a:lnTo>
                  <a:lnTo>
                    <a:pt x="599" y="193"/>
                  </a:lnTo>
                  <a:lnTo>
                    <a:pt x="522" y="232"/>
                  </a:lnTo>
                  <a:lnTo>
                    <a:pt x="329" y="232"/>
                  </a:lnTo>
                  <a:lnTo>
                    <a:pt x="213" y="212"/>
                  </a:lnTo>
                  <a:lnTo>
                    <a:pt x="97" y="174"/>
                  </a:lnTo>
                  <a:lnTo>
                    <a:pt x="1" y="116"/>
                  </a:lnTo>
                  <a:lnTo>
                    <a:pt x="1" y="116"/>
                  </a:lnTo>
                  <a:lnTo>
                    <a:pt x="97" y="405"/>
                  </a:lnTo>
                  <a:lnTo>
                    <a:pt x="271" y="463"/>
                  </a:lnTo>
                  <a:lnTo>
                    <a:pt x="541" y="463"/>
                  </a:lnTo>
                  <a:lnTo>
                    <a:pt x="638" y="444"/>
                  </a:lnTo>
                  <a:lnTo>
                    <a:pt x="734" y="405"/>
                  </a:lnTo>
                  <a:lnTo>
                    <a:pt x="812" y="367"/>
                  </a:lnTo>
                  <a:lnTo>
                    <a:pt x="889" y="540"/>
                  </a:lnTo>
                  <a:lnTo>
                    <a:pt x="985" y="714"/>
                  </a:lnTo>
                  <a:lnTo>
                    <a:pt x="1082" y="849"/>
                  </a:lnTo>
                  <a:lnTo>
                    <a:pt x="1178" y="1004"/>
                  </a:lnTo>
                  <a:lnTo>
                    <a:pt x="1313" y="1120"/>
                  </a:lnTo>
                  <a:lnTo>
                    <a:pt x="1429" y="1235"/>
                  </a:lnTo>
                  <a:lnTo>
                    <a:pt x="1584" y="1313"/>
                  </a:lnTo>
                  <a:lnTo>
                    <a:pt x="1719" y="1390"/>
                  </a:lnTo>
                  <a:lnTo>
                    <a:pt x="1873" y="1448"/>
                  </a:lnTo>
                  <a:lnTo>
                    <a:pt x="2047" y="1467"/>
                  </a:lnTo>
                  <a:lnTo>
                    <a:pt x="2240" y="1486"/>
                  </a:lnTo>
                  <a:lnTo>
                    <a:pt x="2414" y="1467"/>
                  </a:lnTo>
                  <a:lnTo>
                    <a:pt x="2587" y="1409"/>
                  </a:lnTo>
                  <a:lnTo>
                    <a:pt x="2742" y="1351"/>
                  </a:lnTo>
                  <a:lnTo>
                    <a:pt x="2896" y="1255"/>
                  </a:lnTo>
                  <a:lnTo>
                    <a:pt x="3012" y="1120"/>
                  </a:lnTo>
                  <a:lnTo>
                    <a:pt x="3128" y="1313"/>
                  </a:lnTo>
                  <a:lnTo>
                    <a:pt x="3263" y="1467"/>
                  </a:lnTo>
                  <a:lnTo>
                    <a:pt x="3417" y="1621"/>
                  </a:lnTo>
                  <a:lnTo>
                    <a:pt x="3591" y="1756"/>
                  </a:lnTo>
                  <a:lnTo>
                    <a:pt x="3784" y="1853"/>
                  </a:lnTo>
                  <a:lnTo>
                    <a:pt x="3977" y="1949"/>
                  </a:lnTo>
                  <a:lnTo>
                    <a:pt x="4189" y="2007"/>
                  </a:lnTo>
                  <a:lnTo>
                    <a:pt x="4421" y="2027"/>
                  </a:lnTo>
                  <a:lnTo>
                    <a:pt x="4633" y="2027"/>
                  </a:lnTo>
                  <a:lnTo>
                    <a:pt x="4845" y="2007"/>
                  </a:lnTo>
                  <a:lnTo>
                    <a:pt x="5058" y="1969"/>
                  </a:lnTo>
                  <a:lnTo>
                    <a:pt x="5270" y="1911"/>
                  </a:lnTo>
                  <a:lnTo>
                    <a:pt x="5463" y="1814"/>
                  </a:lnTo>
                  <a:lnTo>
                    <a:pt x="5675" y="1718"/>
                  </a:lnTo>
                  <a:lnTo>
                    <a:pt x="5868" y="1583"/>
                  </a:lnTo>
                  <a:lnTo>
                    <a:pt x="6061" y="1448"/>
                  </a:lnTo>
                  <a:lnTo>
                    <a:pt x="6177" y="1621"/>
                  </a:lnTo>
                  <a:lnTo>
                    <a:pt x="6312" y="1795"/>
                  </a:lnTo>
                  <a:lnTo>
                    <a:pt x="6467" y="1949"/>
                  </a:lnTo>
                  <a:lnTo>
                    <a:pt x="6640" y="2085"/>
                  </a:lnTo>
                  <a:lnTo>
                    <a:pt x="6833" y="2200"/>
                  </a:lnTo>
                  <a:lnTo>
                    <a:pt x="7026" y="2278"/>
                  </a:lnTo>
                  <a:lnTo>
                    <a:pt x="7239" y="2355"/>
                  </a:lnTo>
                  <a:lnTo>
                    <a:pt x="7470" y="2374"/>
                  </a:lnTo>
                  <a:lnTo>
                    <a:pt x="7683" y="2393"/>
                  </a:lnTo>
                  <a:lnTo>
                    <a:pt x="7895" y="2374"/>
                  </a:lnTo>
                  <a:lnTo>
                    <a:pt x="8127" y="2335"/>
                  </a:lnTo>
                  <a:lnTo>
                    <a:pt x="8320" y="2258"/>
                  </a:lnTo>
                  <a:lnTo>
                    <a:pt x="8532" y="2162"/>
                  </a:lnTo>
                  <a:lnTo>
                    <a:pt x="8706" y="2046"/>
                  </a:lnTo>
                  <a:lnTo>
                    <a:pt x="8879" y="1911"/>
                  </a:lnTo>
                  <a:lnTo>
                    <a:pt x="9034" y="1737"/>
                  </a:lnTo>
                  <a:lnTo>
                    <a:pt x="9169" y="1892"/>
                  </a:lnTo>
                  <a:lnTo>
                    <a:pt x="9323" y="2027"/>
                  </a:lnTo>
                  <a:lnTo>
                    <a:pt x="9497" y="2142"/>
                  </a:lnTo>
                  <a:lnTo>
                    <a:pt x="9671" y="2258"/>
                  </a:lnTo>
                  <a:lnTo>
                    <a:pt x="9864" y="2335"/>
                  </a:lnTo>
                  <a:lnTo>
                    <a:pt x="10057" y="2393"/>
                  </a:lnTo>
                  <a:lnTo>
                    <a:pt x="10250" y="2413"/>
                  </a:lnTo>
                  <a:lnTo>
                    <a:pt x="10462" y="2432"/>
                  </a:lnTo>
                  <a:lnTo>
                    <a:pt x="10539" y="2432"/>
                  </a:lnTo>
                  <a:lnTo>
                    <a:pt x="10752" y="2413"/>
                  </a:lnTo>
                  <a:lnTo>
                    <a:pt x="10964" y="2355"/>
                  </a:lnTo>
                  <a:lnTo>
                    <a:pt x="11157" y="2278"/>
                  </a:lnTo>
                  <a:lnTo>
                    <a:pt x="11350" y="2181"/>
                  </a:lnTo>
                  <a:lnTo>
                    <a:pt x="11524" y="2065"/>
                  </a:lnTo>
                  <a:lnTo>
                    <a:pt x="11697" y="1930"/>
                  </a:lnTo>
                  <a:lnTo>
                    <a:pt x="11832" y="1776"/>
                  </a:lnTo>
                  <a:lnTo>
                    <a:pt x="11967" y="1602"/>
                  </a:lnTo>
                  <a:lnTo>
                    <a:pt x="12141" y="1776"/>
                  </a:lnTo>
                  <a:lnTo>
                    <a:pt x="12334" y="1930"/>
                  </a:lnTo>
                  <a:lnTo>
                    <a:pt x="12547" y="2065"/>
                  </a:lnTo>
                  <a:lnTo>
                    <a:pt x="12778" y="2181"/>
                  </a:lnTo>
                  <a:lnTo>
                    <a:pt x="13029" y="2258"/>
                  </a:lnTo>
                  <a:lnTo>
                    <a:pt x="13261" y="2297"/>
                  </a:lnTo>
                  <a:lnTo>
                    <a:pt x="13512" y="2335"/>
                  </a:lnTo>
                  <a:lnTo>
                    <a:pt x="13762" y="2316"/>
                  </a:lnTo>
                  <a:lnTo>
                    <a:pt x="14013" y="2278"/>
                  </a:lnTo>
                  <a:lnTo>
                    <a:pt x="14264" y="2220"/>
                  </a:lnTo>
                  <a:lnTo>
                    <a:pt x="14496" y="2123"/>
                  </a:lnTo>
                  <a:lnTo>
                    <a:pt x="14708" y="1988"/>
                  </a:lnTo>
                  <a:lnTo>
                    <a:pt x="14921" y="1853"/>
                  </a:lnTo>
                  <a:lnTo>
                    <a:pt x="15114" y="1679"/>
                  </a:lnTo>
                  <a:lnTo>
                    <a:pt x="15287" y="1486"/>
                  </a:lnTo>
                  <a:lnTo>
                    <a:pt x="15422" y="1274"/>
                  </a:lnTo>
                  <a:lnTo>
                    <a:pt x="15615" y="1409"/>
                  </a:lnTo>
                  <a:lnTo>
                    <a:pt x="15808" y="1506"/>
                  </a:lnTo>
                  <a:lnTo>
                    <a:pt x="16021" y="1563"/>
                  </a:lnTo>
                  <a:lnTo>
                    <a:pt x="16233" y="1602"/>
                  </a:lnTo>
                  <a:lnTo>
                    <a:pt x="16465" y="1621"/>
                  </a:lnTo>
                  <a:lnTo>
                    <a:pt x="16696" y="1602"/>
                  </a:lnTo>
                  <a:lnTo>
                    <a:pt x="16928" y="1563"/>
                  </a:lnTo>
                  <a:lnTo>
                    <a:pt x="17159" y="1506"/>
                  </a:lnTo>
                  <a:lnTo>
                    <a:pt x="17333" y="1409"/>
                  </a:lnTo>
                  <a:lnTo>
                    <a:pt x="17526" y="1313"/>
                  </a:lnTo>
                  <a:lnTo>
                    <a:pt x="17700" y="1177"/>
                  </a:lnTo>
                  <a:lnTo>
                    <a:pt x="17874" y="1023"/>
                  </a:lnTo>
                  <a:lnTo>
                    <a:pt x="18028" y="869"/>
                  </a:lnTo>
                  <a:lnTo>
                    <a:pt x="18163" y="695"/>
                  </a:lnTo>
                  <a:lnTo>
                    <a:pt x="18298" y="502"/>
                  </a:lnTo>
                  <a:lnTo>
                    <a:pt x="18414" y="290"/>
                  </a:lnTo>
                  <a:lnTo>
                    <a:pt x="18568" y="367"/>
                  </a:lnTo>
                  <a:lnTo>
                    <a:pt x="18703" y="425"/>
                  </a:lnTo>
                  <a:lnTo>
                    <a:pt x="18858" y="444"/>
                  </a:lnTo>
                  <a:lnTo>
                    <a:pt x="19012" y="463"/>
                  </a:lnTo>
                  <a:lnTo>
                    <a:pt x="19167" y="463"/>
                  </a:lnTo>
                  <a:lnTo>
                    <a:pt x="19340" y="444"/>
                  </a:lnTo>
                  <a:lnTo>
                    <a:pt x="19495" y="405"/>
                  </a:lnTo>
                  <a:lnTo>
                    <a:pt x="19649" y="367"/>
                  </a:lnTo>
                  <a:lnTo>
                    <a:pt x="19746" y="58"/>
                  </a:lnTo>
                  <a:lnTo>
                    <a:pt x="19591" y="135"/>
                  </a:lnTo>
                  <a:lnTo>
                    <a:pt x="19418" y="174"/>
                  </a:lnTo>
                  <a:lnTo>
                    <a:pt x="19263" y="212"/>
                  </a:lnTo>
                  <a:lnTo>
                    <a:pt x="19090" y="232"/>
                  </a:lnTo>
                  <a:lnTo>
                    <a:pt x="18916" y="212"/>
                  </a:lnTo>
                  <a:lnTo>
                    <a:pt x="18742" y="174"/>
                  </a:lnTo>
                  <a:lnTo>
                    <a:pt x="18588" y="116"/>
                  </a:lnTo>
                  <a:lnTo>
                    <a:pt x="18433" y="19"/>
                  </a:lnTo>
                  <a:lnTo>
                    <a:pt x="183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31"/>
            <p:cNvSpPr/>
            <p:nvPr/>
          </p:nvSpPr>
          <p:spPr>
            <a:xfrm>
              <a:off x="1999550" y="970100"/>
              <a:ext cx="534675" cy="144775"/>
            </a:xfrm>
            <a:custGeom>
              <a:avLst/>
              <a:gdLst/>
              <a:ahLst/>
              <a:cxnLst/>
              <a:rect l="l" t="t" r="r" b="b"/>
              <a:pathLst>
                <a:path w="21387" h="5791" extrusionOk="0">
                  <a:moveTo>
                    <a:pt x="10694" y="0"/>
                  </a:moveTo>
                  <a:lnTo>
                    <a:pt x="9594" y="20"/>
                  </a:lnTo>
                  <a:lnTo>
                    <a:pt x="8532" y="58"/>
                  </a:lnTo>
                  <a:lnTo>
                    <a:pt x="7509" y="136"/>
                  </a:lnTo>
                  <a:lnTo>
                    <a:pt x="6525" y="232"/>
                  </a:lnTo>
                  <a:lnTo>
                    <a:pt x="5598" y="348"/>
                  </a:lnTo>
                  <a:lnTo>
                    <a:pt x="4710" y="502"/>
                  </a:lnTo>
                  <a:lnTo>
                    <a:pt x="3880" y="657"/>
                  </a:lnTo>
                  <a:lnTo>
                    <a:pt x="3128" y="850"/>
                  </a:lnTo>
                  <a:lnTo>
                    <a:pt x="2433" y="1062"/>
                  </a:lnTo>
                  <a:lnTo>
                    <a:pt x="1815" y="1274"/>
                  </a:lnTo>
                  <a:lnTo>
                    <a:pt x="1545" y="1390"/>
                  </a:lnTo>
                  <a:lnTo>
                    <a:pt x="1294" y="1525"/>
                  </a:lnTo>
                  <a:lnTo>
                    <a:pt x="1043" y="1641"/>
                  </a:lnTo>
                  <a:lnTo>
                    <a:pt x="831" y="1776"/>
                  </a:lnTo>
                  <a:lnTo>
                    <a:pt x="638" y="1911"/>
                  </a:lnTo>
                  <a:lnTo>
                    <a:pt x="484" y="2046"/>
                  </a:lnTo>
                  <a:lnTo>
                    <a:pt x="329" y="2181"/>
                  </a:lnTo>
                  <a:lnTo>
                    <a:pt x="213" y="2317"/>
                  </a:lnTo>
                  <a:lnTo>
                    <a:pt x="117" y="2452"/>
                  </a:lnTo>
                  <a:lnTo>
                    <a:pt x="59" y="2606"/>
                  </a:lnTo>
                  <a:lnTo>
                    <a:pt x="1" y="2761"/>
                  </a:lnTo>
                  <a:lnTo>
                    <a:pt x="1" y="2896"/>
                  </a:lnTo>
                  <a:lnTo>
                    <a:pt x="1" y="3011"/>
                  </a:lnTo>
                  <a:lnTo>
                    <a:pt x="20" y="3108"/>
                  </a:lnTo>
                  <a:lnTo>
                    <a:pt x="59" y="3224"/>
                  </a:lnTo>
                  <a:lnTo>
                    <a:pt x="97" y="3320"/>
                  </a:lnTo>
                  <a:lnTo>
                    <a:pt x="252" y="3533"/>
                  </a:lnTo>
                  <a:lnTo>
                    <a:pt x="426" y="3726"/>
                  </a:lnTo>
                  <a:lnTo>
                    <a:pt x="677" y="3919"/>
                  </a:lnTo>
                  <a:lnTo>
                    <a:pt x="947" y="4112"/>
                  </a:lnTo>
                  <a:lnTo>
                    <a:pt x="1275" y="4285"/>
                  </a:lnTo>
                  <a:lnTo>
                    <a:pt x="1661" y="4459"/>
                  </a:lnTo>
                  <a:lnTo>
                    <a:pt x="2028" y="4594"/>
                  </a:lnTo>
                  <a:lnTo>
                    <a:pt x="2433" y="4749"/>
                  </a:lnTo>
                  <a:lnTo>
                    <a:pt x="2877" y="4884"/>
                  </a:lnTo>
                  <a:lnTo>
                    <a:pt x="3340" y="4999"/>
                  </a:lnTo>
                  <a:lnTo>
                    <a:pt x="3823" y="5115"/>
                  </a:lnTo>
                  <a:lnTo>
                    <a:pt x="4344" y="5231"/>
                  </a:lnTo>
                  <a:lnTo>
                    <a:pt x="4884" y="5328"/>
                  </a:lnTo>
                  <a:lnTo>
                    <a:pt x="5463" y="5424"/>
                  </a:lnTo>
                  <a:lnTo>
                    <a:pt x="6042" y="5521"/>
                  </a:lnTo>
                  <a:lnTo>
                    <a:pt x="6660" y="5578"/>
                  </a:lnTo>
                  <a:lnTo>
                    <a:pt x="7297" y="5656"/>
                  </a:lnTo>
                  <a:lnTo>
                    <a:pt x="7934" y="5694"/>
                  </a:lnTo>
                  <a:lnTo>
                    <a:pt x="8609" y="5752"/>
                  </a:lnTo>
                  <a:lnTo>
                    <a:pt x="9285" y="5771"/>
                  </a:lnTo>
                  <a:lnTo>
                    <a:pt x="9980" y="5791"/>
                  </a:lnTo>
                  <a:lnTo>
                    <a:pt x="11446" y="5791"/>
                  </a:lnTo>
                  <a:lnTo>
                    <a:pt x="12180" y="5771"/>
                  </a:lnTo>
                  <a:lnTo>
                    <a:pt x="12894" y="5733"/>
                  </a:lnTo>
                  <a:lnTo>
                    <a:pt x="13608" y="5694"/>
                  </a:lnTo>
                  <a:lnTo>
                    <a:pt x="14303" y="5636"/>
                  </a:lnTo>
                  <a:lnTo>
                    <a:pt x="14959" y="5559"/>
                  </a:lnTo>
                  <a:lnTo>
                    <a:pt x="15596" y="5482"/>
                  </a:lnTo>
                  <a:lnTo>
                    <a:pt x="16214" y="5385"/>
                  </a:lnTo>
                  <a:lnTo>
                    <a:pt x="16812" y="5270"/>
                  </a:lnTo>
                  <a:lnTo>
                    <a:pt x="17372" y="5154"/>
                  </a:lnTo>
                  <a:lnTo>
                    <a:pt x="17912" y="5038"/>
                  </a:lnTo>
                  <a:lnTo>
                    <a:pt x="18414" y="4903"/>
                  </a:lnTo>
                  <a:lnTo>
                    <a:pt x="18877" y="4768"/>
                  </a:lnTo>
                  <a:lnTo>
                    <a:pt x="19321" y="4613"/>
                  </a:lnTo>
                  <a:lnTo>
                    <a:pt x="19707" y="4459"/>
                  </a:lnTo>
                  <a:lnTo>
                    <a:pt x="20074" y="4285"/>
                  </a:lnTo>
                  <a:lnTo>
                    <a:pt x="20363" y="4131"/>
                  </a:lnTo>
                  <a:lnTo>
                    <a:pt x="20634" y="3976"/>
                  </a:lnTo>
                  <a:lnTo>
                    <a:pt x="20846" y="3803"/>
                  </a:lnTo>
                  <a:lnTo>
                    <a:pt x="21039" y="3629"/>
                  </a:lnTo>
                  <a:lnTo>
                    <a:pt x="21193" y="3455"/>
                  </a:lnTo>
                  <a:lnTo>
                    <a:pt x="21290" y="3262"/>
                  </a:lnTo>
                  <a:lnTo>
                    <a:pt x="21348" y="3089"/>
                  </a:lnTo>
                  <a:lnTo>
                    <a:pt x="21386" y="2896"/>
                  </a:lnTo>
                  <a:lnTo>
                    <a:pt x="21367" y="2761"/>
                  </a:lnTo>
                  <a:lnTo>
                    <a:pt x="21328" y="2606"/>
                  </a:lnTo>
                  <a:lnTo>
                    <a:pt x="21251" y="2452"/>
                  </a:lnTo>
                  <a:lnTo>
                    <a:pt x="21155" y="2317"/>
                  </a:lnTo>
                  <a:lnTo>
                    <a:pt x="21039" y="2181"/>
                  </a:lnTo>
                  <a:lnTo>
                    <a:pt x="20904" y="2046"/>
                  </a:lnTo>
                  <a:lnTo>
                    <a:pt x="20730" y="1911"/>
                  </a:lnTo>
                  <a:lnTo>
                    <a:pt x="20537" y="1776"/>
                  </a:lnTo>
                  <a:lnTo>
                    <a:pt x="20325" y="1641"/>
                  </a:lnTo>
                  <a:lnTo>
                    <a:pt x="20093" y="1525"/>
                  </a:lnTo>
                  <a:lnTo>
                    <a:pt x="19823" y="1390"/>
                  </a:lnTo>
                  <a:lnTo>
                    <a:pt x="19553" y="1274"/>
                  </a:lnTo>
                  <a:lnTo>
                    <a:pt x="18935" y="1062"/>
                  </a:lnTo>
                  <a:lnTo>
                    <a:pt x="18240" y="850"/>
                  </a:lnTo>
                  <a:lnTo>
                    <a:pt x="17488" y="657"/>
                  </a:lnTo>
                  <a:lnTo>
                    <a:pt x="16658" y="502"/>
                  </a:lnTo>
                  <a:lnTo>
                    <a:pt x="15789" y="348"/>
                  </a:lnTo>
                  <a:lnTo>
                    <a:pt x="14843" y="232"/>
                  </a:lnTo>
                  <a:lnTo>
                    <a:pt x="13859" y="136"/>
                  </a:lnTo>
                  <a:lnTo>
                    <a:pt x="12836" y="58"/>
                  </a:lnTo>
                  <a:lnTo>
                    <a:pt x="11775" y="20"/>
                  </a:lnTo>
                  <a:lnTo>
                    <a:pt x="1069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31"/>
            <p:cNvSpPr/>
            <p:nvPr/>
          </p:nvSpPr>
          <p:spPr>
            <a:xfrm>
              <a:off x="2041050" y="1032350"/>
              <a:ext cx="460350" cy="82525"/>
            </a:xfrm>
            <a:custGeom>
              <a:avLst/>
              <a:gdLst/>
              <a:ahLst/>
              <a:cxnLst/>
              <a:rect l="l" t="t" r="r" b="b"/>
              <a:pathLst>
                <a:path w="18414" h="3301" extrusionOk="0">
                  <a:moveTo>
                    <a:pt x="9265" y="0"/>
                  </a:moveTo>
                  <a:lnTo>
                    <a:pt x="8377" y="20"/>
                  </a:lnTo>
                  <a:lnTo>
                    <a:pt x="7509" y="39"/>
                  </a:lnTo>
                  <a:lnTo>
                    <a:pt x="6679" y="97"/>
                  </a:lnTo>
                  <a:lnTo>
                    <a:pt x="5868" y="155"/>
                  </a:lnTo>
                  <a:lnTo>
                    <a:pt x="5096" y="232"/>
                  </a:lnTo>
                  <a:lnTo>
                    <a:pt x="4363" y="328"/>
                  </a:lnTo>
                  <a:lnTo>
                    <a:pt x="3687" y="444"/>
                  </a:lnTo>
                  <a:lnTo>
                    <a:pt x="3031" y="579"/>
                  </a:lnTo>
                  <a:lnTo>
                    <a:pt x="2452" y="714"/>
                  </a:lnTo>
                  <a:lnTo>
                    <a:pt x="1912" y="869"/>
                  </a:lnTo>
                  <a:lnTo>
                    <a:pt x="1429" y="1023"/>
                  </a:lnTo>
                  <a:lnTo>
                    <a:pt x="1005" y="1197"/>
                  </a:lnTo>
                  <a:lnTo>
                    <a:pt x="638" y="1371"/>
                  </a:lnTo>
                  <a:lnTo>
                    <a:pt x="348" y="1564"/>
                  </a:lnTo>
                  <a:lnTo>
                    <a:pt x="232" y="1660"/>
                  </a:lnTo>
                  <a:lnTo>
                    <a:pt x="136" y="1757"/>
                  </a:lnTo>
                  <a:lnTo>
                    <a:pt x="59" y="1853"/>
                  </a:lnTo>
                  <a:lnTo>
                    <a:pt x="1" y="1969"/>
                  </a:lnTo>
                  <a:lnTo>
                    <a:pt x="368" y="2104"/>
                  </a:lnTo>
                  <a:lnTo>
                    <a:pt x="773" y="2259"/>
                  </a:lnTo>
                  <a:lnTo>
                    <a:pt x="1217" y="2394"/>
                  </a:lnTo>
                  <a:lnTo>
                    <a:pt x="1680" y="2509"/>
                  </a:lnTo>
                  <a:lnTo>
                    <a:pt x="2163" y="2625"/>
                  </a:lnTo>
                  <a:lnTo>
                    <a:pt x="2684" y="2741"/>
                  </a:lnTo>
                  <a:lnTo>
                    <a:pt x="3224" y="2838"/>
                  </a:lnTo>
                  <a:lnTo>
                    <a:pt x="3803" y="2934"/>
                  </a:lnTo>
                  <a:lnTo>
                    <a:pt x="4382" y="3031"/>
                  </a:lnTo>
                  <a:lnTo>
                    <a:pt x="5000" y="3088"/>
                  </a:lnTo>
                  <a:lnTo>
                    <a:pt x="5637" y="3166"/>
                  </a:lnTo>
                  <a:lnTo>
                    <a:pt x="6274" y="3204"/>
                  </a:lnTo>
                  <a:lnTo>
                    <a:pt x="6949" y="3262"/>
                  </a:lnTo>
                  <a:lnTo>
                    <a:pt x="7625" y="3281"/>
                  </a:lnTo>
                  <a:lnTo>
                    <a:pt x="8320" y="3301"/>
                  </a:lnTo>
                  <a:lnTo>
                    <a:pt x="9786" y="3301"/>
                  </a:lnTo>
                  <a:lnTo>
                    <a:pt x="10520" y="3281"/>
                  </a:lnTo>
                  <a:lnTo>
                    <a:pt x="11234" y="3243"/>
                  </a:lnTo>
                  <a:lnTo>
                    <a:pt x="11948" y="3204"/>
                  </a:lnTo>
                  <a:lnTo>
                    <a:pt x="12643" y="3146"/>
                  </a:lnTo>
                  <a:lnTo>
                    <a:pt x="13299" y="3069"/>
                  </a:lnTo>
                  <a:lnTo>
                    <a:pt x="13936" y="2992"/>
                  </a:lnTo>
                  <a:lnTo>
                    <a:pt x="14554" y="2895"/>
                  </a:lnTo>
                  <a:lnTo>
                    <a:pt x="15152" y="2780"/>
                  </a:lnTo>
                  <a:lnTo>
                    <a:pt x="15712" y="2664"/>
                  </a:lnTo>
                  <a:lnTo>
                    <a:pt x="16252" y="2548"/>
                  </a:lnTo>
                  <a:lnTo>
                    <a:pt x="16754" y="2413"/>
                  </a:lnTo>
                  <a:lnTo>
                    <a:pt x="17217" y="2278"/>
                  </a:lnTo>
                  <a:lnTo>
                    <a:pt x="17661" y="2123"/>
                  </a:lnTo>
                  <a:lnTo>
                    <a:pt x="18047" y="1969"/>
                  </a:lnTo>
                  <a:lnTo>
                    <a:pt x="18414" y="1795"/>
                  </a:lnTo>
                  <a:lnTo>
                    <a:pt x="18337" y="1699"/>
                  </a:lnTo>
                  <a:lnTo>
                    <a:pt x="18221" y="1602"/>
                  </a:lnTo>
                  <a:lnTo>
                    <a:pt x="17970" y="1429"/>
                  </a:lnTo>
                  <a:lnTo>
                    <a:pt x="17642" y="1255"/>
                  </a:lnTo>
                  <a:lnTo>
                    <a:pt x="17275" y="1081"/>
                  </a:lnTo>
                  <a:lnTo>
                    <a:pt x="16831" y="927"/>
                  </a:lnTo>
                  <a:lnTo>
                    <a:pt x="16349" y="792"/>
                  </a:lnTo>
                  <a:lnTo>
                    <a:pt x="15808" y="637"/>
                  </a:lnTo>
                  <a:lnTo>
                    <a:pt x="15229" y="521"/>
                  </a:lnTo>
                  <a:lnTo>
                    <a:pt x="14592" y="406"/>
                  </a:lnTo>
                  <a:lnTo>
                    <a:pt x="13936" y="309"/>
                  </a:lnTo>
                  <a:lnTo>
                    <a:pt x="13222" y="213"/>
                  </a:lnTo>
                  <a:lnTo>
                    <a:pt x="12489" y="135"/>
                  </a:lnTo>
                  <a:lnTo>
                    <a:pt x="11717" y="78"/>
                  </a:lnTo>
                  <a:lnTo>
                    <a:pt x="10925" y="39"/>
                  </a:lnTo>
                  <a:lnTo>
                    <a:pt x="10095" y="20"/>
                  </a:lnTo>
                  <a:lnTo>
                    <a:pt x="926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31"/>
            <p:cNvSpPr/>
            <p:nvPr/>
          </p:nvSpPr>
          <p:spPr>
            <a:xfrm>
              <a:off x="2539500" y="946450"/>
              <a:ext cx="326700" cy="265425"/>
            </a:xfrm>
            <a:custGeom>
              <a:avLst/>
              <a:gdLst/>
              <a:ahLst/>
              <a:cxnLst/>
              <a:rect l="l" t="t" r="r" b="b"/>
              <a:pathLst>
                <a:path w="13068" h="10617" extrusionOk="0">
                  <a:moveTo>
                    <a:pt x="5733" y="1"/>
                  </a:moveTo>
                  <a:lnTo>
                    <a:pt x="5405" y="20"/>
                  </a:lnTo>
                  <a:lnTo>
                    <a:pt x="5077" y="39"/>
                  </a:lnTo>
                  <a:lnTo>
                    <a:pt x="4749" y="97"/>
                  </a:lnTo>
                  <a:lnTo>
                    <a:pt x="4421" y="155"/>
                  </a:lnTo>
                  <a:lnTo>
                    <a:pt x="4092" y="232"/>
                  </a:lnTo>
                  <a:lnTo>
                    <a:pt x="3764" y="310"/>
                  </a:lnTo>
                  <a:lnTo>
                    <a:pt x="3456" y="425"/>
                  </a:lnTo>
                  <a:lnTo>
                    <a:pt x="3147" y="541"/>
                  </a:lnTo>
                  <a:lnTo>
                    <a:pt x="2838" y="676"/>
                  </a:lnTo>
                  <a:lnTo>
                    <a:pt x="2529" y="831"/>
                  </a:lnTo>
                  <a:lnTo>
                    <a:pt x="2240" y="985"/>
                  </a:lnTo>
                  <a:lnTo>
                    <a:pt x="1950" y="1159"/>
                  </a:lnTo>
                  <a:lnTo>
                    <a:pt x="1680" y="1352"/>
                  </a:lnTo>
                  <a:lnTo>
                    <a:pt x="1410" y="1564"/>
                  </a:lnTo>
                  <a:lnTo>
                    <a:pt x="1139" y="1776"/>
                  </a:lnTo>
                  <a:lnTo>
                    <a:pt x="889" y="2008"/>
                  </a:lnTo>
                  <a:lnTo>
                    <a:pt x="657" y="2259"/>
                  </a:lnTo>
                  <a:lnTo>
                    <a:pt x="425" y="2510"/>
                  </a:lnTo>
                  <a:lnTo>
                    <a:pt x="194" y="2799"/>
                  </a:lnTo>
                  <a:lnTo>
                    <a:pt x="1" y="3070"/>
                  </a:lnTo>
                  <a:lnTo>
                    <a:pt x="3861" y="5463"/>
                  </a:lnTo>
                  <a:lnTo>
                    <a:pt x="4035" y="5328"/>
                  </a:lnTo>
                  <a:lnTo>
                    <a:pt x="4208" y="5193"/>
                  </a:lnTo>
                  <a:lnTo>
                    <a:pt x="4401" y="5077"/>
                  </a:lnTo>
                  <a:lnTo>
                    <a:pt x="4594" y="4980"/>
                  </a:lnTo>
                  <a:lnTo>
                    <a:pt x="4787" y="4903"/>
                  </a:lnTo>
                  <a:lnTo>
                    <a:pt x="5000" y="4845"/>
                  </a:lnTo>
                  <a:lnTo>
                    <a:pt x="5212" y="4807"/>
                  </a:lnTo>
                  <a:lnTo>
                    <a:pt x="5424" y="4768"/>
                  </a:lnTo>
                  <a:lnTo>
                    <a:pt x="5637" y="4729"/>
                  </a:lnTo>
                  <a:lnTo>
                    <a:pt x="6080" y="4729"/>
                  </a:lnTo>
                  <a:lnTo>
                    <a:pt x="6312" y="4768"/>
                  </a:lnTo>
                  <a:lnTo>
                    <a:pt x="6524" y="4807"/>
                  </a:lnTo>
                  <a:lnTo>
                    <a:pt x="6756" y="4884"/>
                  </a:lnTo>
                  <a:lnTo>
                    <a:pt x="6968" y="4980"/>
                  </a:lnTo>
                  <a:lnTo>
                    <a:pt x="7181" y="5096"/>
                  </a:lnTo>
                  <a:lnTo>
                    <a:pt x="7374" y="5231"/>
                  </a:lnTo>
                  <a:lnTo>
                    <a:pt x="7547" y="5386"/>
                  </a:lnTo>
                  <a:lnTo>
                    <a:pt x="7721" y="5540"/>
                  </a:lnTo>
                  <a:lnTo>
                    <a:pt x="7856" y="5733"/>
                  </a:lnTo>
                  <a:lnTo>
                    <a:pt x="7991" y="5907"/>
                  </a:lnTo>
                  <a:lnTo>
                    <a:pt x="8088" y="6119"/>
                  </a:lnTo>
                  <a:lnTo>
                    <a:pt x="8184" y="6312"/>
                  </a:lnTo>
                  <a:lnTo>
                    <a:pt x="8242" y="6524"/>
                  </a:lnTo>
                  <a:lnTo>
                    <a:pt x="8242" y="6544"/>
                  </a:lnTo>
                  <a:lnTo>
                    <a:pt x="8319" y="6737"/>
                  </a:lnTo>
                  <a:lnTo>
                    <a:pt x="8377" y="6949"/>
                  </a:lnTo>
                  <a:lnTo>
                    <a:pt x="8397" y="7161"/>
                  </a:lnTo>
                  <a:lnTo>
                    <a:pt x="8416" y="7374"/>
                  </a:lnTo>
                  <a:lnTo>
                    <a:pt x="8416" y="7586"/>
                  </a:lnTo>
                  <a:lnTo>
                    <a:pt x="8416" y="7798"/>
                  </a:lnTo>
                  <a:lnTo>
                    <a:pt x="8377" y="8011"/>
                  </a:lnTo>
                  <a:lnTo>
                    <a:pt x="8319" y="8223"/>
                  </a:lnTo>
                  <a:lnTo>
                    <a:pt x="12180" y="10616"/>
                  </a:lnTo>
                  <a:lnTo>
                    <a:pt x="12353" y="10288"/>
                  </a:lnTo>
                  <a:lnTo>
                    <a:pt x="12488" y="9979"/>
                  </a:lnTo>
                  <a:lnTo>
                    <a:pt x="12624" y="9651"/>
                  </a:lnTo>
                  <a:lnTo>
                    <a:pt x="12739" y="9323"/>
                  </a:lnTo>
                  <a:lnTo>
                    <a:pt x="12836" y="8995"/>
                  </a:lnTo>
                  <a:lnTo>
                    <a:pt x="12913" y="8667"/>
                  </a:lnTo>
                  <a:lnTo>
                    <a:pt x="12971" y="8339"/>
                  </a:lnTo>
                  <a:lnTo>
                    <a:pt x="13010" y="7991"/>
                  </a:lnTo>
                  <a:lnTo>
                    <a:pt x="13048" y="7663"/>
                  </a:lnTo>
                  <a:lnTo>
                    <a:pt x="13067" y="7335"/>
                  </a:lnTo>
                  <a:lnTo>
                    <a:pt x="13067" y="6988"/>
                  </a:lnTo>
                  <a:lnTo>
                    <a:pt x="13048" y="6660"/>
                  </a:lnTo>
                  <a:lnTo>
                    <a:pt x="13010" y="6331"/>
                  </a:lnTo>
                  <a:lnTo>
                    <a:pt x="12971" y="6003"/>
                  </a:lnTo>
                  <a:lnTo>
                    <a:pt x="12913" y="5675"/>
                  </a:lnTo>
                  <a:lnTo>
                    <a:pt x="12836" y="5347"/>
                  </a:lnTo>
                  <a:lnTo>
                    <a:pt x="12739" y="5038"/>
                  </a:lnTo>
                  <a:lnTo>
                    <a:pt x="12624" y="4710"/>
                  </a:lnTo>
                  <a:lnTo>
                    <a:pt x="12508" y="4401"/>
                  </a:lnTo>
                  <a:lnTo>
                    <a:pt x="12373" y="4093"/>
                  </a:lnTo>
                  <a:lnTo>
                    <a:pt x="12218" y="3803"/>
                  </a:lnTo>
                  <a:lnTo>
                    <a:pt x="12064" y="3514"/>
                  </a:lnTo>
                  <a:lnTo>
                    <a:pt x="11871" y="3224"/>
                  </a:lnTo>
                  <a:lnTo>
                    <a:pt x="11678" y="2934"/>
                  </a:lnTo>
                  <a:lnTo>
                    <a:pt x="11485" y="2684"/>
                  </a:lnTo>
                  <a:lnTo>
                    <a:pt x="11253" y="2413"/>
                  </a:lnTo>
                  <a:lnTo>
                    <a:pt x="11022" y="2162"/>
                  </a:lnTo>
                  <a:lnTo>
                    <a:pt x="10771" y="1931"/>
                  </a:lnTo>
                  <a:lnTo>
                    <a:pt x="10520" y="1699"/>
                  </a:lnTo>
                  <a:lnTo>
                    <a:pt x="10249" y="1468"/>
                  </a:lnTo>
                  <a:lnTo>
                    <a:pt x="9960" y="1275"/>
                  </a:lnTo>
                  <a:lnTo>
                    <a:pt x="9651" y="1062"/>
                  </a:lnTo>
                  <a:lnTo>
                    <a:pt x="9342" y="889"/>
                  </a:lnTo>
                  <a:lnTo>
                    <a:pt x="9034" y="734"/>
                  </a:lnTo>
                  <a:lnTo>
                    <a:pt x="8725" y="580"/>
                  </a:lnTo>
                  <a:lnTo>
                    <a:pt x="8397" y="445"/>
                  </a:lnTo>
                  <a:lnTo>
                    <a:pt x="8068" y="329"/>
                  </a:lnTo>
                  <a:lnTo>
                    <a:pt x="7740" y="232"/>
                  </a:lnTo>
                  <a:lnTo>
                    <a:pt x="7412" y="155"/>
                  </a:lnTo>
                  <a:lnTo>
                    <a:pt x="7084" y="97"/>
                  </a:lnTo>
                  <a:lnTo>
                    <a:pt x="6737" y="39"/>
                  </a:lnTo>
                  <a:lnTo>
                    <a:pt x="6409" y="20"/>
                  </a:lnTo>
                  <a:lnTo>
                    <a:pt x="60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31"/>
            <p:cNvSpPr/>
            <p:nvPr/>
          </p:nvSpPr>
          <p:spPr>
            <a:xfrm>
              <a:off x="2526475" y="938250"/>
              <a:ext cx="326700" cy="265425"/>
            </a:xfrm>
            <a:custGeom>
              <a:avLst/>
              <a:gdLst/>
              <a:ahLst/>
              <a:cxnLst/>
              <a:rect l="l" t="t" r="r" b="b"/>
              <a:pathLst>
                <a:path w="13068" h="10617" extrusionOk="0">
                  <a:moveTo>
                    <a:pt x="5733" y="1"/>
                  </a:moveTo>
                  <a:lnTo>
                    <a:pt x="5405" y="20"/>
                  </a:lnTo>
                  <a:lnTo>
                    <a:pt x="5077" y="59"/>
                  </a:lnTo>
                  <a:lnTo>
                    <a:pt x="4749" y="97"/>
                  </a:lnTo>
                  <a:lnTo>
                    <a:pt x="4420" y="155"/>
                  </a:lnTo>
                  <a:lnTo>
                    <a:pt x="4092" y="232"/>
                  </a:lnTo>
                  <a:lnTo>
                    <a:pt x="3764" y="329"/>
                  </a:lnTo>
                  <a:lnTo>
                    <a:pt x="3455" y="425"/>
                  </a:lnTo>
                  <a:lnTo>
                    <a:pt x="3147" y="560"/>
                  </a:lnTo>
                  <a:lnTo>
                    <a:pt x="2838" y="695"/>
                  </a:lnTo>
                  <a:lnTo>
                    <a:pt x="2529" y="831"/>
                  </a:lnTo>
                  <a:lnTo>
                    <a:pt x="2239" y="1004"/>
                  </a:lnTo>
                  <a:lnTo>
                    <a:pt x="1950" y="1178"/>
                  </a:lnTo>
                  <a:lnTo>
                    <a:pt x="1680" y="1371"/>
                  </a:lnTo>
                  <a:lnTo>
                    <a:pt x="1410" y="1564"/>
                  </a:lnTo>
                  <a:lnTo>
                    <a:pt x="1159" y="1796"/>
                  </a:lnTo>
                  <a:lnTo>
                    <a:pt x="888" y="2027"/>
                  </a:lnTo>
                  <a:lnTo>
                    <a:pt x="657" y="2259"/>
                  </a:lnTo>
                  <a:lnTo>
                    <a:pt x="425" y="2529"/>
                  </a:lnTo>
                  <a:lnTo>
                    <a:pt x="213" y="2799"/>
                  </a:lnTo>
                  <a:lnTo>
                    <a:pt x="1" y="3089"/>
                  </a:lnTo>
                  <a:lnTo>
                    <a:pt x="3861" y="5463"/>
                  </a:lnTo>
                  <a:lnTo>
                    <a:pt x="4034" y="5328"/>
                  </a:lnTo>
                  <a:lnTo>
                    <a:pt x="4208" y="5193"/>
                  </a:lnTo>
                  <a:lnTo>
                    <a:pt x="4401" y="5096"/>
                  </a:lnTo>
                  <a:lnTo>
                    <a:pt x="4594" y="5000"/>
                  </a:lnTo>
                  <a:lnTo>
                    <a:pt x="4787" y="4922"/>
                  </a:lnTo>
                  <a:lnTo>
                    <a:pt x="5000" y="4864"/>
                  </a:lnTo>
                  <a:lnTo>
                    <a:pt x="5212" y="4807"/>
                  </a:lnTo>
                  <a:lnTo>
                    <a:pt x="5424" y="4787"/>
                  </a:lnTo>
                  <a:lnTo>
                    <a:pt x="5656" y="4749"/>
                  </a:lnTo>
                  <a:lnTo>
                    <a:pt x="5868" y="4729"/>
                  </a:lnTo>
                  <a:lnTo>
                    <a:pt x="6100" y="4749"/>
                  </a:lnTo>
                  <a:lnTo>
                    <a:pt x="6312" y="4768"/>
                  </a:lnTo>
                  <a:lnTo>
                    <a:pt x="6544" y="4826"/>
                  </a:lnTo>
                  <a:lnTo>
                    <a:pt x="6756" y="4884"/>
                  </a:lnTo>
                  <a:lnTo>
                    <a:pt x="6968" y="4980"/>
                  </a:lnTo>
                  <a:lnTo>
                    <a:pt x="7181" y="5096"/>
                  </a:lnTo>
                  <a:lnTo>
                    <a:pt x="7374" y="5231"/>
                  </a:lnTo>
                  <a:lnTo>
                    <a:pt x="7547" y="5386"/>
                  </a:lnTo>
                  <a:lnTo>
                    <a:pt x="7721" y="5559"/>
                  </a:lnTo>
                  <a:lnTo>
                    <a:pt x="7856" y="5733"/>
                  </a:lnTo>
                  <a:lnTo>
                    <a:pt x="7991" y="5926"/>
                  </a:lnTo>
                  <a:lnTo>
                    <a:pt x="8088" y="6119"/>
                  </a:lnTo>
                  <a:lnTo>
                    <a:pt x="8184" y="6331"/>
                  </a:lnTo>
                  <a:lnTo>
                    <a:pt x="8261" y="6544"/>
                  </a:lnTo>
                  <a:lnTo>
                    <a:pt x="8319" y="6756"/>
                  </a:lnTo>
                  <a:lnTo>
                    <a:pt x="8377" y="6968"/>
                  </a:lnTo>
                  <a:lnTo>
                    <a:pt x="8416" y="7161"/>
                  </a:lnTo>
                  <a:lnTo>
                    <a:pt x="8435" y="7374"/>
                  </a:lnTo>
                  <a:lnTo>
                    <a:pt x="8435" y="7586"/>
                  </a:lnTo>
                  <a:lnTo>
                    <a:pt x="8416" y="7817"/>
                  </a:lnTo>
                  <a:lnTo>
                    <a:pt x="8377" y="8030"/>
                  </a:lnTo>
                  <a:lnTo>
                    <a:pt x="8339" y="8242"/>
                  </a:lnTo>
                  <a:lnTo>
                    <a:pt x="12199" y="10616"/>
                  </a:lnTo>
                  <a:lnTo>
                    <a:pt x="12353" y="10307"/>
                  </a:lnTo>
                  <a:lnTo>
                    <a:pt x="12488" y="9979"/>
                  </a:lnTo>
                  <a:lnTo>
                    <a:pt x="12623" y="9670"/>
                  </a:lnTo>
                  <a:lnTo>
                    <a:pt x="12739" y="9342"/>
                  </a:lnTo>
                  <a:lnTo>
                    <a:pt x="12836" y="9014"/>
                  </a:lnTo>
                  <a:lnTo>
                    <a:pt x="12913" y="8667"/>
                  </a:lnTo>
                  <a:lnTo>
                    <a:pt x="12971" y="8339"/>
                  </a:lnTo>
                  <a:lnTo>
                    <a:pt x="13029" y="8011"/>
                  </a:lnTo>
                  <a:lnTo>
                    <a:pt x="13048" y="7682"/>
                  </a:lnTo>
                  <a:lnTo>
                    <a:pt x="13067" y="7335"/>
                  </a:lnTo>
                  <a:lnTo>
                    <a:pt x="13067" y="7007"/>
                  </a:lnTo>
                  <a:lnTo>
                    <a:pt x="13048" y="6679"/>
                  </a:lnTo>
                  <a:lnTo>
                    <a:pt x="13009" y="6331"/>
                  </a:lnTo>
                  <a:lnTo>
                    <a:pt x="12971" y="6003"/>
                  </a:lnTo>
                  <a:lnTo>
                    <a:pt x="12913" y="5675"/>
                  </a:lnTo>
                  <a:lnTo>
                    <a:pt x="12836" y="5366"/>
                  </a:lnTo>
                  <a:lnTo>
                    <a:pt x="12739" y="5038"/>
                  </a:lnTo>
                  <a:lnTo>
                    <a:pt x="12623" y="4729"/>
                  </a:lnTo>
                  <a:lnTo>
                    <a:pt x="12508" y="4421"/>
                  </a:lnTo>
                  <a:lnTo>
                    <a:pt x="12372" y="4112"/>
                  </a:lnTo>
                  <a:lnTo>
                    <a:pt x="12218" y="3803"/>
                  </a:lnTo>
                  <a:lnTo>
                    <a:pt x="12064" y="3513"/>
                  </a:lnTo>
                  <a:lnTo>
                    <a:pt x="11871" y="3224"/>
                  </a:lnTo>
                  <a:lnTo>
                    <a:pt x="11697" y="2954"/>
                  </a:lnTo>
                  <a:lnTo>
                    <a:pt x="11485" y="2683"/>
                  </a:lnTo>
                  <a:lnTo>
                    <a:pt x="11253" y="2413"/>
                  </a:lnTo>
                  <a:lnTo>
                    <a:pt x="11021" y="2162"/>
                  </a:lnTo>
                  <a:lnTo>
                    <a:pt x="10770" y="1931"/>
                  </a:lnTo>
                  <a:lnTo>
                    <a:pt x="10520" y="1699"/>
                  </a:lnTo>
                  <a:lnTo>
                    <a:pt x="10249" y="1487"/>
                  </a:lnTo>
                  <a:lnTo>
                    <a:pt x="9960" y="1274"/>
                  </a:lnTo>
                  <a:lnTo>
                    <a:pt x="9651" y="1081"/>
                  </a:lnTo>
                  <a:lnTo>
                    <a:pt x="9342" y="908"/>
                  </a:lnTo>
                  <a:lnTo>
                    <a:pt x="9033" y="734"/>
                  </a:lnTo>
                  <a:lnTo>
                    <a:pt x="8725" y="580"/>
                  </a:lnTo>
                  <a:lnTo>
                    <a:pt x="8396" y="464"/>
                  </a:lnTo>
                  <a:lnTo>
                    <a:pt x="8068" y="348"/>
                  </a:lnTo>
                  <a:lnTo>
                    <a:pt x="7740" y="252"/>
                  </a:lnTo>
                  <a:lnTo>
                    <a:pt x="7412" y="174"/>
                  </a:lnTo>
                  <a:lnTo>
                    <a:pt x="7084" y="97"/>
                  </a:lnTo>
                  <a:lnTo>
                    <a:pt x="6737" y="59"/>
                  </a:lnTo>
                  <a:lnTo>
                    <a:pt x="6408" y="20"/>
                  </a:lnTo>
                  <a:lnTo>
                    <a:pt x="608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31"/>
            <p:cNvSpPr/>
            <p:nvPr/>
          </p:nvSpPr>
          <p:spPr>
            <a:xfrm>
              <a:off x="2551575" y="967675"/>
              <a:ext cx="272150" cy="220550"/>
            </a:xfrm>
            <a:custGeom>
              <a:avLst/>
              <a:gdLst/>
              <a:ahLst/>
              <a:cxnLst/>
              <a:rect l="l" t="t" r="r" b="b"/>
              <a:pathLst>
                <a:path w="10886" h="8822" extrusionOk="0">
                  <a:moveTo>
                    <a:pt x="4787" y="1"/>
                  </a:moveTo>
                  <a:lnTo>
                    <a:pt x="4497" y="20"/>
                  </a:lnTo>
                  <a:lnTo>
                    <a:pt x="4227" y="40"/>
                  </a:lnTo>
                  <a:lnTo>
                    <a:pt x="3957" y="78"/>
                  </a:lnTo>
                  <a:lnTo>
                    <a:pt x="3687" y="136"/>
                  </a:lnTo>
                  <a:lnTo>
                    <a:pt x="3416" y="194"/>
                  </a:lnTo>
                  <a:lnTo>
                    <a:pt x="3146" y="271"/>
                  </a:lnTo>
                  <a:lnTo>
                    <a:pt x="2876" y="348"/>
                  </a:lnTo>
                  <a:lnTo>
                    <a:pt x="2625" y="445"/>
                  </a:lnTo>
                  <a:lnTo>
                    <a:pt x="2374" y="561"/>
                  </a:lnTo>
                  <a:lnTo>
                    <a:pt x="2123" y="677"/>
                  </a:lnTo>
                  <a:lnTo>
                    <a:pt x="1872" y="812"/>
                  </a:lnTo>
                  <a:lnTo>
                    <a:pt x="1641" y="966"/>
                  </a:lnTo>
                  <a:lnTo>
                    <a:pt x="1409" y="1120"/>
                  </a:lnTo>
                  <a:lnTo>
                    <a:pt x="1178" y="1275"/>
                  </a:lnTo>
                  <a:lnTo>
                    <a:pt x="965" y="1468"/>
                  </a:lnTo>
                  <a:lnTo>
                    <a:pt x="753" y="1661"/>
                  </a:lnTo>
                  <a:lnTo>
                    <a:pt x="541" y="1854"/>
                  </a:lnTo>
                  <a:lnTo>
                    <a:pt x="348" y="2066"/>
                  </a:lnTo>
                  <a:lnTo>
                    <a:pt x="174" y="2298"/>
                  </a:lnTo>
                  <a:lnTo>
                    <a:pt x="0" y="2529"/>
                  </a:lnTo>
                  <a:lnTo>
                    <a:pt x="2857" y="4286"/>
                  </a:lnTo>
                  <a:lnTo>
                    <a:pt x="3030" y="4151"/>
                  </a:lnTo>
                  <a:lnTo>
                    <a:pt x="3204" y="4016"/>
                  </a:lnTo>
                  <a:lnTo>
                    <a:pt x="3397" y="3919"/>
                  </a:lnTo>
                  <a:lnTo>
                    <a:pt x="3590" y="3823"/>
                  </a:lnTo>
                  <a:lnTo>
                    <a:pt x="3783" y="3745"/>
                  </a:lnTo>
                  <a:lnTo>
                    <a:pt x="3996" y="3687"/>
                  </a:lnTo>
                  <a:lnTo>
                    <a:pt x="4208" y="3630"/>
                  </a:lnTo>
                  <a:lnTo>
                    <a:pt x="4420" y="3610"/>
                  </a:lnTo>
                  <a:lnTo>
                    <a:pt x="4652" y="3572"/>
                  </a:lnTo>
                  <a:lnTo>
                    <a:pt x="4864" y="3552"/>
                  </a:lnTo>
                  <a:lnTo>
                    <a:pt x="5096" y="3572"/>
                  </a:lnTo>
                  <a:lnTo>
                    <a:pt x="5308" y="3591"/>
                  </a:lnTo>
                  <a:lnTo>
                    <a:pt x="5540" y="3649"/>
                  </a:lnTo>
                  <a:lnTo>
                    <a:pt x="5752" y="3707"/>
                  </a:lnTo>
                  <a:lnTo>
                    <a:pt x="5964" y="3803"/>
                  </a:lnTo>
                  <a:lnTo>
                    <a:pt x="6177" y="3919"/>
                  </a:lnTo>
                  <a:lnTo>
                    <a:pt x="6370" y="4054"/>
                  </a:lnTo>
                  <a:lnTo>
                    <a:pt x="6543" y="4209"/>
                  </a:lnTo>
                  <a:lnTo>
                    <a:pt x="6717" y="4382"/>
                  </a:lnTo>
                  <a:lnTo>
                    <a:pt x="6852" y="4556"/>
                  </a:lnTo>
                  <a:lnTo>
                    <a:pt x="6987" y="4749"/>
                  </a:lnTo>
                  <a:lnTo>
                    <a:pt x="7084" y="4942"/>
                  </a:lnTo>
                  <a:lnTo>
                    <a:pt x="7180" y="5154"/>
                  </a:lnTo>
                  <a:lnTo>
                    <a:pt x="7257" y="5367"/>
                  </a:lnTo>
                  <a:lnTo>
                    <a:pt x="7315" y="5579"/>
                  </a:lnTo>
                  <a:lnTo>
                    <a:pt x="7373" y="5791"/>
                  </a:lnTo>
                  <a:lnTo>
                    <a:pt x="7412" y="5984"/>
                  </a:lnTo>
                  <a:lnTo>
                    <a:pt x="7431" y="6197"/>
                  </a:lnTo>
                  <a:lnTo>
                    <a:pt x="7431" y="6409"/>
                  </a:lnTo>
                  <a:lnTo>
                    <a:pt x="7412" y="6640"/>
                  </a:lnTo>
                  <a:lnTo>
                    <a:pt x="7373" y="6853"/>
                  </a:lnTo>
                  <a:lnTo>
                    <a:pt x="7335" y="7065"/>
                  </a:lnTo>
                  <a:lnTo>
                    <a:pt x="10191" y="8821"/>
                  </a:lnTo>
                  <a:lnTo>
                    <a:pt x="10307" y="8551"/>
                  </a:lnTo>
                  <a:lnTo>
                    <a:pt x="10423" y="8300"/>
                  </a:lnTo>
                  <a:lnTo>
                    <a:pt x="10539" y="8030"/>
                  </a:lnTo>
                  <a:lnTo>
                    <a:pt x="10616" y="7760"/>
                  </a:lnTo>
                  <a:lnTo>
                    <a:pt x="10693" y="7490"/>
                  </a:lnTo>
                  <a:lnTo>
                    <a:pt x="10770" y="7200"/>
                  </a:lnTo>
                  <a:lnTo>
                    <a:pt x="10809" y="6930"/>
                  </a:lnTo>
                  <a:lnTo>
                    <a:pt x="10847" y="6660"/>
                  </a:lnTo>
                  <a:lnTo>
                    <a:pt x="10867" y="6370"/>
                  </a:lnTo>
                  <a:lnTo>
                    <a:pt x="10886" y="6100"/>
                  </a:lnTo>
                  <a:lnTo>
                    <a:pt x="10886" y="5811"/>
                  </a:lnTo>
                  <a:lnTo>
                    <a:pt x="10867" y="5540"/>
                  </a:lnTo>
                  <a:lnTo>
                    <a:pt x="10847" y="5270"/>
                  </a:lnTo>
                  <a:lnTo>
                    <a:pt x="10789" y="5000"/>
                  </a:lnTo>
                  <a:lnTo>
                    <a:pt x="10751" y="4710"/>
                  </a:lnTo>
                  <a:lnTo>
                    <a:pt x="10674" y="4459"/>
                  </a:lnTo>
                  <a:lnTo>
                    <a:pt x="10596" y="4189"/>
                  </a:lnTo>
                  <a:lnTo>
                    <a:pt x="10519" y="3919"/>
                  </a:lnTo>
                  <a:lnTo>
                    <a:pt x="10403" y="3668"/>
                  </a:lnTo>
                  <a:lnTo>
                    <a:pt x="10288" y="3417"/>
                  </a:lnTo>
                  <a:lnTo>
                    <a:pt x="10172" y="3166"/>
                  </a:lnTo>
                  <a:lnTo>
                    <a:pt x="10037" y="2915"/>
                  </a:lnTo>
                  <a:lnTo>
                    <a:pt x="9882" y="2684"/>
                  </a:lnTo>
                  <a:lnTo>
                    <a:pt x="9728" y="2452"/>
                  </a:lnTo>
                  <a:lnTo>
                    <a:pt x="9554" y="2240"/>
                  </a:lnTo>
                  <a:lnTo>
                    <a:pt x="9361" y="2008"/>
                  </a:lnTo>
                  <a:lnTo>
                    <a:pt x="9168" y="1815"/>
                  </a:lnTo>
                  <a:lnTo>
                    <a:pt x="8975" y="1603"/>
                  </a:lnTo>
                  <a:lnTo>
                    <a:pt x="8744" y="1410"/>
                  </a:lnTo>
                  <a:lnTo>
                    <a:pt x="8531" y="1236"/>
                  </a:lnTo>
                  <a:lnTo>
                    <a:pt x="8280" y="1063"/>
                  </a:lnTo>
                  <a:lnTo>
                    <a:pt x="8029" y="908"/>
                  </a:lnTo>
                  <a:lnTo>
                    <a:pt x="7778" y="754"/>
                  </a:lnTo>
                  <a:lnTo>
                    <a:pt x="7528" y="619"/>
                  </a:lnTo>
                  <a:lnTo>
                    <a:pt x="7257" y="503"/>
                  </a:lnTo>
                  <a:lnTo>
                    <a:pt x="6987" y="387"/>
                  </a:lnTo>
                  <a:lnTo>
                    <a:pt x="6717" y="290"/>
                  </a:lnTo>
                  <a:lnTo>
                    <a:pt x="6447" y="213"/>
                  </a:lnTo>
                  <a:lnTo>
                    <a:pt x="6177" y="136"/>
                  </a:lnTo>
                  <a:lnTo>
                    <a:pt x="5887" y="97"/>
                  </a:lnTo>
                  <a:lnTo>
                    <a:pt x="5617" y="59"/>
                  </a:lnTo>
                  <a:lnTo>
                    <a:pt x="5347" y="20"/>
                  </a:lnTo>
                  <a:lnTo>
                    <a:pt x="5057" y="1"/>
                  </a:lnTo>
                  <a:close/>
                </a:path>
              </a:pathLst>
            </a:custGeom>
            <a:solidFill>
              <a:srgbClr val="FFB3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31"/>
            <p:cNvSpPr/>
            <p:nvPr/>
          </p:nvSpPr>
          <p:spPr>
            <a:xfrm>
              <a:off x="2537100" y="958525"/>
              <a:ext cx="299175" cy="238375"/>
            </a:xfrm>
            <a:custGeom>
              <a:avLst/>
              <a:gdLst/>
              <a:ahLst/>
              <a:cxnLst/>
              <a:rect l="l" t="t" r="r" b="b"/>
              <a:pathLst>
                <a:path w="11967" h="9535" extrusionOk="0">
                  <a:moveTo>
                    <a:pt x="4961" y="0"/>
                  </a:moveTo>
                  <a:lnTo>
                    <a:pt x="4671" y="20"/>
                  </a:lnTo>
                  <a:lnTo>
                    <a:pt x="4382" y="58"/>
                  </a:lnTo>
                  <a:lnTo>
                    <a:pt x="4073" y="97"/>
                  </a:lnTo>
                  <a:lnTo>
                    <a:pt x="3783" y="155"/>
                  </a:lnTo>
                  <a:lnTo>
                    <a:pt x="3494" y="232"/>
                  </a:lnTo>
                  <a:lnTo>
                    <a:pt x="3204" y="309"/>
                  </a:lnTo>
                  <a:lnTo>
                    <a:pt x="2934" y="406"/>
                  </a:lnTo>
                  <a:lnTo>
                    <a:pt x="2644" y="521"/>
                  </a:lnTo>
                  <a:lnTo>
                    <a:pt x="2374" y="656"/>
                  </a:lnTo>
                  <a:lnTo>
                    <a:pt x="2104" y="792"/>
                  </a:lnTo>
                  <a:lnTo>
                    <a:pt x="1834" y="927"/>
                  </a:lnTo>
                  <a:lnTo>
                    <a:pt x="1583" y="1100"/>
                  </a:lnTo>
                  <a:lnTo>
                    <a:pt x="1332" y="1255"/>
                  </a:lnTo>
                  <a:lnTo>
                    <a:pt x="1100" y="1448"/>
                  </a:lnTo>
                  <a:lnTo>
                    <a:pt x="849" y="1641"/>
                  </a:lnTo>
                  <a:lnTo>
                    <a:pt x="637" y="1853"/>
                  </a:lnTo>
                  <a:lnTo>
                    <a:pt x="406" y="2065"/>
                  </a:lnTo>
                  <a:lnTo>
                    <a:pt x="213" y="2297"/>
                  </a:lnTo>
                  <a:lnTo>
                    <a:pt x="0" y="2548"/>
                  </a:lnTo>
                  <a:lnTo>
                    <a:pt x="3436" y="4652"/>
                  </a:lnTo>
                  <a:lnTo>
                    <a:pt x="3609" y="4517"/>
                  </a:lnTo>
                  <a:lnTo>
                    <a:pt x="3783" y="4382"/>
                  </a:lnTo>
                  <a:lnTo>
                    <a:pt x="3976" y="4285"/>
                  </a:lnTo>
                  <a:lnTo>
                    <a:pt x="4169" y="4189"/>
                  </a:lnTo>
                  <a:lnTo>
                    <a:pt x="4362" y="4111"/>
                  </a:lnTo>
                  <a:lnTo>
                    <a:pt x="4575" y="4053"/>
                  </a:lnTo>
                  <a:lnTo>
                    <a:pt x="4787" y="3996"/>
                  </a:lnTo>
                  <a:lnTo>
                    <a:pt x="4999" y="3976"/>
                  </a:lnTo>
                  <a:lnTo>
                    <a:pt x="5211" y="3957"/>
                  </a:lnTo>
                  <a:lnTo>
                    <a:pt x="5443" y="3957"/>
                  </a:lnTo>
                  <a:lnTo>
                    <a:pt x="5655" y="3976"/>
                  </a:lnTo>
                  <a:lnTo>
                    <a:pt x="5868" y="4015"/>
                  </a:lnTo>
                  <a:lnTo>
                    <a:pt x="6080" y="4073"/>
                  </a:lnTo>
                  <a:lnTo>
                    <a:pt x="6292" y="4150"/>
                  </a:lnTo>
                  <a:lnTo>
                    <a:pt x="6505" y="4246"/>
                  </a:lnTo>
                  <a:lnTo>
                    <a:pt x="6698" y="4362"/>
                  </a:lnTo>
                  <a:lnTo>
                    <a:pt x="6891" y="4497"/>
                  </a:lnTo>
                  <a:lnTo>
                    <a:pt x="7084" y="4632"/>
                  </a:lnTo>
                  <a:lnTo>
                    <a:pt x="7238" y="4806"/>
                  </a:lnTo>
                  <a:lnTo>
                    <a:pt x="7392" y="4961"/>
                  </a:lnTo>
                  <a:lnTo>
                    <a:pt x="7528" y="5154"/>
                  </a:lnTo>
                  <a:lnTo>
                    <a:pt x="7643" y="5327"/>
                  </a:lnTo>
                  <a:lnTo>
                    <a:pt x="7740" y="5520"/>
                  </a:lnTo>
                  <a:lnTo>
                    <a:pt x="7836" y="5733"/>
                  </a:lnTo>
                  <a:lnTo>
                    <a:pt x="7894" y="5945"/>
                  </a:lnTo>
                  <a:lnTo>
                    <a:pt x="7952" y="6157"/>
                  </a:lnTo>
                  <a:lnTo>
                    <a:pt x="7991" y="6350"/>
                  </a:lnTo>
                  <a:lnTo>
                    <a:pt x="8010" y="6563"/>
                  </a:lnTo>
                  <a:lnTo>
                    <a:pt x="8010" y="6775"/>
                  </a:lnTo>
                  <a:lnTo>
                    <a:pt x="7991" y="7006"/>
                  </a:lnTo>
                  <a:lnTo>
                    <a:pt x="7952" y="7219"/>
                  </a:lnTo>
                  <a:lnTo>
                    <a:pt x="7914" y="7431"/>
                  </a:lnTo>
                  <a:lnTo>
                    <a:pt x="11330" y="9535"/>
                  </a:lnTo>
                  <a:lnTo>
                    <a:pt x="11465" y="9245"/>
                  </a:lnTo>
                  <a:lnTo>
                    <a:pt x="11581" y="8956"/>
                  </a:lnTo>
                  <a:lnTo>
                    <a:pt x="11677" y="8666"/>
                  </a:lnTo>
                  <a:lnTo>
                    <a:pt x="11754" y="8377"/>
                  </a:lnTo>
                  <a:lnTo>
                    <a:pt x="11832" y="8068"/>
                  </a:lnTo>
                  <a:lnTo>
                    <a:pt x="11870" y="7779"/>
                  </a:lnTo>
                  <a:lnTo>
                    <a:pt x="11928" y="7470"/>
                  </a:lnTo>
                  <a:lnTo>
                    <a:pt x="11947" y="7180"/>
                  </a:lnTo>
                  <a:lnTo>
                    <a:pt x="11967" y="6871"/>
                  </a:lnTo>
                  <a:lnTo>
                    <a:pt x="11967" y="6582"/>
                  </a:lnTo>
                  <a:lnTo>
                    <a:pt x="11947" y="6273"/>
                  </a:lnTo>
                  <a:lnTo>
                    <a:pt x="11928" y="5984"/>
                  </a:lnTo>
                  <a:lnTo>
                    <a:pt x="11890" y="5675"/>
                  </a:lnTo>
                  <a:lnTo>
                    <a:pt x="11832" y="5385"/>
                  </a:lnTo>
                  <a:lnTo>
                    <a:pt x="11774" y="5096"/>
                  </a:lnTo>
                  <a:lnTo>
                    <a:pt x="11697" y="4806"/>
                  </a:lnTo>
                  <a:lnTo>
                    <a:pt x="11600" y="4517"/>
                  </a:lnTo>
                  <a:lnTo>
                    <a:pt x="11504" y="4246"/>
                  </a:lnTo>
                  <a:lnTo>
                    <a:pt x="11388" y="3957"/>
                  </a:lnTo>
                  <a:lnTo>
                    <a:pt x="11253" y="3687"/>
                  </a:lnTo>
                  <a:lnTo>
                    <a:pt x="11118" y="3417"/>
                  </a:lnTo>
                  <a:lnTo>
                    <a:pt x="10963" y="3166"/>
                  </a:lnTo>
                  <a:lnTo>
                    <a:pt x="10809" y="2915"/>
                  </a:lnTo>
                  <a:lnTo>
                    <a:pt x="10616" y="2664"/>
                  </a:lnTo>
                  <a:lnTo>
                    <a:pt x="10442" y="2432"/>
                  </a:lnTo>
                  <a:lnTo>
                    <a:pt x="10230" y="2201"/>
                  </a:lnTo>
                  <a:lnTo>
                    <a:pt x="10017" y="1969"/>
                  </a:lnTo>
                  <a:lnTo>
                    <a:pt x="9805" y="1757"/>
                  </a:lnTo>
                  <a:lnTo>
                    <a:pt x="9554" y="1544"/>
                  </a:lnTo>
                  <a:lnTo>
                    <a:pt x="9323" y="1351"/>
                  </a:lnTo>
                  <a:lnTo>
                    <a:pt x="9052" y="1158"/>
                  </a:lnTo>
                  <a:lnTo>
                    <a:pt x="8782" y="985"/>
                  </a:lnTo>
                  <a:lnTo>
                    <a:pt x="8512" y="830"/>
                  </a:lnTo>
                  <a:lnTo>
                    <a:pt x="8222" y="676"/>
                  </a:lnTo>
                  <a:lnTo>
                    <a:pt x="7952" y="541"/>
                  </a:lnTo>
                  <a:lnTo>
                    <a:pt x="7663" y="425"/>
                  </a:lnTo>
                  <a:lnTo>
                    <a:pt x="7354" y="328"/>
                  </a:lnTo>
                  <a:lnTo>
                    <a:pt x="7064" y="232"/>
                  </a:lnTo>
                  <a:lnTo>
                    <a:pt x="6775" y="155"/>
                  </a:lnTo>
                  <a:lnTo>
                    <a:pt x="6466" y="97"/>
                  </a:lnTo>
                  <a:lnTo>
                    <a:pt x="6176" y="58"/>
                  </a:lnTo>
                  <a:lnTo>
                    <a:pt x="5868" y="20"/>
                  </a:lnTo>
                  <a:lnTo>
                    <a:pt x="557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31"/>
            <p:cNvSpPr/>
            <p:nvPr/>
          </p:nvSpPr>
          <p:spPr>
            <a:xfrm>
              <a:off x="2560725" y="985550"/>
              <a:ext cx="248050" cy="196875"/>
            </a:xfrm>
            <a:custGeom>
              <a:avLst/>
              <a:gdLst/>
              <a:ahLst/>
              <a:cxnLst/>
              <a:rect l="l" t="t" r="r" b="b"/>
              <a:pathLst>
                <a:path w="9922" h="7875" extrusionOk="0">
                  <a:moveTo>
                    <a:pt x="4363" y="0"/>
                  </a:moveTo>
                  <a:lnTo>
                    <a:pt x="3880" y="19"/>
                  </a:lnTo>
                  <a:lnTo>
                    <a:pt x="3379" y="77"/>
                  </a:lnTo>
                  <a:lnTo>
                    <a:pt x="2896" y="193"/>
                  </a:lnTo>
                  <a:lnTo>
                    <a:pt x="2433" y="328"/>
                  </a:lnTo>
                  <a:lnTo>
                    <a:pt x="1970" y="521"/>
                  </a:lnTo>
                  <a:lnTo>
                    <a:pt x="1545" y="753"/>
                  </a:lnTo>
                  <a:lnTo>
                    <a:pt x="1120" y="1023"/>
                  </a:lnTo>
                  <a:lnTo>
                    <a:pt x="715" y="1313"/>
                  </a:lnTo>
                  <a:lnTo>
                    <a:pt x="522" y="1486"/>
                  </a:lnTo>
                  <a:lnTo>
                    <a:pt x="348" y="1660"/>
                  </a:lnTo>
                  <a:lnTo>
                    <a:pt x="175" y="1853"/>
                  </a:lnTo>
                  <a:lnTo>
                    <a:pt x="1" y="2046"/>
                  </a:lnTo>
                  <a:lnTo>
                    <a:pt x="2491" y="3571"/>
                  </a:lnTo>
                  <a:lnTo>
                    <a:pt x="2664" y="3436"/>
                  </a:lnTo>
                  <a:lnTo>
                    <a:pt x="2838" y="3301"/>
                  </a:lnTo>
                  <a:lnTo>
                    <a:pt x="3031" y="3204"/>
                  </a:lnTo>
                  <a:lnTo>
                    <a:pt x="3224" y="3108"/>
                  </a:lnTo>
                  <a:lnTo>
                    <a:pt x="3417" y="3030"/>
                  </a:lnTo>
                  <a:lnTo>
                    <a:pt x="3630" y="2972"/>
                  </a:lnTo>
                  <a:lnTo>
                    <a:pt x="3842" y="2915"/>
                  </a:lnTo>
                  <a:lnTo>
                    <a:pt x="4054" y="2895"/>
                  </a:lnTo>
                  <a:lnTo>
                    <a:pt x="4266" y="2876"/>
                  </a:lnTo>
                  <a:lnTo>
                    <a:pt x="4498" y="2876"/>
                  </a:lnTo>
                  <a:lnTo>
                    <a:pt x="4710" y="2895"/>
                  </a:lnTo>
                  <a:lnTo>
                    <a:pt x="4923" y="2934"/>
                  </a:lnTo>
                  <a:lnTo>
                    <a:pt x="5135" y="2992"/>
                  </a:lnTo>
                  <a:lnTo>
                    <a:pt x="5347" y="3069"/>
                  </a:lnTo>
                  <a:lnTo>
                    <a:pt x="5560" y="3165"/>
                  </a:lnTo>
                  <a:lnTo>
                    <a:pt x="5753" y="3281"/>
                  </a:lnTo>
                  <a:lnTo>
                    <a:pt x="5946" y="3416"/>
                  </a:lnTo>
                  <a:lnTo>
                    <a:pt x="6139" y="3551"/>
                  </a:lnTo>
                  <a:lnTo>
                    <a:pt x="6293" y="3725"/>
                  </a:lnTo>
                  <a:lnTo>
                    <a:pt x="6447" y="3880"/>
                  </a:lnTo>
                  <a:lnTo>
                    <a:pt x="6583" y="4073"/>
                  </a:lnTo>
                  <a:lnTo>
                    <a:pt x="6698" y="4246"/>
                  </a:lnTo>
                  <a:lnTo>
                    <a:pt x="6795" y="4439"/>
                  </a:lnTo>
                  <a:lnTo>
                    <a:pt x="6891" y="4652"/>
                  </a:lnTo>
                  <a:lnTo>
                    <a:pt x="6949" y="4864"/>
                  </a:lnTo>
                  <a:lnTo>
                    <a:pt x="7007" y="5076"/>
                  </a:lnTo>
                  <a:lnTo>
                    <a:pt x="7046" y="5269"/>
                  </a:lnTo>
                  <a:lnTo>
                    <a:pt x="7065" y="5482"/>
                  </a:lnTo>
                  <a:lnTo>
                    <a:pt x="7065" y="5694"/>
                  </a:lnTo>
                  <a:lnTo>
                    <a:pt x="7046" y="5925"/>
                  </a:lnTo>
                  <a:lnTo>
                    <a:pt x="7007" y="6138"/>
                  </a:lnTo>
                  <a:lnTo>
                    <a:pt x="6969" y="6350"/>
                  </a:lnTo>
                  <a:lnTo>
                    <a:pt x="9439" y="7875"/>
                  </a:lnTo>
                  <a:lnTo>
                    <a:pt x="9536" y="7643"/>
                  </a:lnTo>
                  <a:lnTo>
                    <a:pt x="9632" y="7392"/>
                  </a:lnTo>
                  <a:lnTo>
                    <a:pt x="9709" y="7161"/>
                  </a:lnTo>
                  <a:lnTo>
                    <a:pt x="9767" y="6910"/>
                  </a:lnTo>
                  <a:lnTo>
                    <a:pt x="9864" y="6427"/>
                  </a:lnTo>
                  <a:lnTo>
                    <a:pt x="9922" y="5925"/>
                  </a:lnTo>
                  <a:lnTo>
                    <a:pt x="9922" y="5424"/>
                  </a:lnTo>
                  <a:lnTo>
                    <a:pt x="9883" y="4941"/>
                  </a:lnTo>
                  <a:lnTo>
                    <a:pt x="9806" y="4459"/>
                  </a:lnTo>
                  <a:lnTo>
                    <a:pt x="9690" y="3976"/>
                  </a:lnTo>
                  <a:lnTo>
                    <a:pt x="9516" y="3513"/>
                  </a:lnTo>
                  <a:lnTo>
                    <a:pt x="9304" y="3069"/>
                  </a:lnTo>
                  <a:lnTo>
                    <a:pt x="9072" y="2625"/>
                  </a:lnTo>
                  <a:lnTo>
                    <a:pt x="8783" y="2220"/>
                  </a:lnTo>
                  <a:lnTo>
                    <a:pt x="8455" y="1834"/>
                  </a:lnTo>
                  <a:lnTo>
                    <a:pt x="8281" y="1641"/>
                  </a:lnTo>
                  <a:lnTo>
                    <a:pt x="8107" y="1467"/>
                  </a:lnTo>
                  <a:lnTo>
                    <a:pt x="7895" y="1293"/>
                  </a:lnTo>
                  <a:lnTo>
                    <a:pt x="7702" y="1139"/>
                  </a:lnTo>
                  <a:lnTo>
                    <a:pt x="7490" y="984"/>
                  </a:lnTo>
                  <a:lnTo>
                    <a:pt x="7258" y="849"/>
                  </a:lnTo>
                  <a:lnTo>
                    <a:pt x="7046" y="714"/>
                  </a:lnTo>
                  <a:lnTo>
                    <a:pt x="6814" y="579"/>
                  </a:lnTo>
                  <a:lnTo>
                    <a:pt x="6563" y="483"/>
                  </a:lnTo>
                  <a:lnTo>
                    <a:pt x="6332" y="386"/>
                  </a:lnTo>
                  <a:lnTo>
                    <a:pt x="6100" y="290"/>
                  </a:lnTo>
                  <a:lnTo>
                    <a:pt x="5849" y="212"/>
                  </a:lnTo>
                  <a:lnTo>
                    <a:pt x="5367" y="97"/>
                  </a:lnTo>
                  <a:lnTo>
                    <a:pt x="4865" y="39"/>
                  </a:lnTo>
                  <a:lnTo>
                    <a:pt x="436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31"/>
            <p:cNvSpPr/>
            <p:nvPr/>
          </p:nvSpPr>
          <p:spPr>
            <a:xfrm>
              <a:off x="2580525" y="1008700"/>
              <a:ext cx="205575" cy="161675"/>
            </a:xfrm>
            <a:custGeom>
              <a:avLst/>
              <a:gdLst/>
              <a:ahLst/>
              <a:cxnLst/>
              <a:rect l="l" t="t" r="r" b="b"/>
              <a:pathLst>
                <a:path w="8223" h="6467" extrusionOk="0">
                  <a:moveTo>
                    <a:pt x="3204" y="1"/>
                  </a:moveTo>
                  <a:lnTo>
                    <a:pt x="2818" y="58"/>
                  </a:lnTo>
                  <a:lnTo>
                    <a:pt x="2413" y="136"/>
                  </a:lnTo>
                  <a:lnTo>
                    <a:pt x="2027" y="251"/>
                  </a:lnTo>
                  <a:lnTo>
                    <a:pt x="1641" y="387"/>
                  </a:lnTo>
                  <a:lnTo>
                    <a:pt x="1274" y="580"/>
                  </a:lnTo>
                  <a:lnTo>
                    <a:pt x="927" y="792"/>
                  </a:lnTo>
                  <a:lnTo>
                    <a:pt x="599" y="1024"/>
                  </a:lnTo>
                  <a:lnTo>
                    <a:pt x="290" y="1294"/>
                  </a:lnTo>
                  <a:lnTo>
                    <a:pt x="0" y="1603"/>
                  </a:lnTo>
                  <a:lnTo>
                    <a:pt x="1699" y="2645"/>
                  </a:lnTo>
                  <a:lnTo>
                    <a:pt x="1872" y="2510"/>
                  </a:lnTo>
                  <a:lnTo>
                    <a:pt x="2046" y="2375"/>
                  </a:lnTo>
                  <a:lnTo>
                    <a:pt x="2239" y="2278"/>
                  </a:lnTo>
                  <a:lnTo>
                    <a:pt x="2432" y="2182"/>
                  </a:lnTo>
                  <a:lnTo>
                    <a:pt x="2625" y="2104"/>
                  </a:lnTo>
                  <a:lnTo>
                    <a:pt x="2838" y="2046"/>
                  </a:lnTo>
                  <a:lnTo>
                    <a:pt x="3050" y="1989"/>
                  </a:lnTo>
                  <a:lnTo>
                    <a:pt x="3262" y="1969"/>
                  </a:lnTo>
                  <a:lnTo>
                    <a:pt x="3474" y="1950"/>
                  </a:lnTo>
                  <a:lnTo>
                    <a:pt x="3706" y="1950"/>
                  </a:lnTo>
                  <a:lnTo>
                    <a:pt x="3918" y="1969"/>
                  </a:lnTo>
                  <a:lnTo>
                    <a:pt x="4131" y="2008"/>
                  </a:lnTo>
                  <a:lnTo>
                    <a:pt x="4343" y="2066"/>
                  </a:lnTo>
                  <a:lnTo>
                    <a:pt x="4555" y="2143"/>
                  </a:lnTo>
                  <a:lnTo>
                    <a:pt x="4768" y="2239"/>
                  </a:lnTo>
                  <a:lnTo>
                    <a:pt x="4961" y="2355"/>
                  </a:lnTo>
                  <a:lnTo>
                    <a:pt x="5154" y="2490"/>
                  </a:lnTo>
                  <a:lnTo>
                    <a:pt x="5347" y="2625"/>
                  </a:lnTo>
                  <a:lnTo>
                    <a:pt x="5501" y="2799"/>
                  </a:lnTo>
                  <a:lnTo>
                    <a:pt x="5655" y="2954"/>
                  </a:lnTo>
                  <a:lnTo>
                    <a:pt x="5791" y="3147"/>
                  </a:lnTo>
                  <a:lnTo>
                    <a:pt x="5906" y="3320"/>
                  </a:lnTo>
                  <a:lnTo>
                    <a:pt x="6003" y="3513"/>
                  </a:lnTo>
                  <a:lnTo>
                    <a:pt x="6099" y="3726"/>
                  </a:lnTo>
                  <a:lnTo>
                    <a:pt x="6157" y="3938"/>
                  </a:lnTo>
                  <a:lnTo>
                    <a:pt x="6215" y="4150"/>
                  </a:lnTo>
                  <a:lnTo>
                    <a:pt x="6254" y="4343"/>
                  </a:lnTo>
                  <a:lnTo>
                    <a:pt x="6273" y="4556"/>
                  </a:lnTo>
                  <a:lnTo>
                    <a:pt x="6273" y="4768"/>
                  </a:lnTo>
                  <a:lnTo>
                    <a:pt x="6254" y="4999"/>
                  </a:lnTo>
                  <a:lnTo>
                    <a:pt x="6215" y="5212"/>
                  </a:lnTo>
                  <a:lnTo>
                    <a:pt x="6177" y="5424"/>
                  </a:lnTo>
                  <a:lnTo>
                    <a:pt x="7856" y="6466"/>
                  </a:lnTo>
                  <a:lnTo>
                    <a:pt x="8010" y="6061"/>
                  </a:lnTo>
                  <a:lnTo>
                    <a:pt x="8107" y="5675"/>
                  </a:lnTo>
                  <a:lnTo>
                    <a:pt x="8184" y="5270"/>
                  </a:lnTo>
                  <a:lnTo>
                    <a:pt x="8222" y="4864"/>
                  </a:lnTo>
                  <a:lnTo>
                    <a:pt x="8203" y="4440"/>
                  </a:lnTo>
                  <a:lnTo>
                    <a:pt x="8165" y="4054"/>
                  </a:lnTo>
                  <a:lnTo>
                    <a:pt x="8107" y="3648"/>
                  </a:lnTo>
                  <a:lnTo>
                    <a:pt x="7991" y="3262"/>
                  </a:lnTo>
                  <a:lnTo>
                    <a:pt x="7856" y="2876"/>
                  </a:lnTo>
                  <a:lnTo>
                    <a:pt x="7682" y="2510"/>
                  </a:lnTo>
                  <a:lnTo>
                    <a:pt x="7470" y="2162"/>
                  </a:lnTo>
                  <a:lnTo>
                    <a:pt x="7238" y="1815"/>
                  </a:lnTo>
                  <a:lnTo>
                    <a:pt x="6968" y="1506"/>
                  </a:lnTo>
                  <a:lnTo>
                    <a:pt x="6678" y="1217"/>
                  </a:lnTo>
                  <a:lnTo>
                    <a:pt x="6350" y="946"/>
                  </a:lnTo>
                  <a:lnTo>
                    <a:pt x="5984" y="695"/>
                  </a:lnTo>
                  <a:lnTo>
                    <a:pt x="5617" y="483"/>
                  </a:lnTo>
                  <a:lnTo>
                    <a:pt x="5231" y="309"/>
                  </a:lnTo>
                  <a:lnTo>
                    <a:pt x="4826" y="174"/>
                  </a:lnTo>
                  <a:lnTo>
                    <a:pt x="4420" y="78"/>
                  </a:lnTo>
                  <a:lnTo>
                    <a:pt x="4015" y="20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31"/>
            <p:cNvSpPr/>
            <p:nvPr/>
          </p:nvSpPr>
          <p:spPr>
            <a:xfrm>
              <a:off x="2596925" y="1028000"/>
              <a:ext cx="169875" cy="132250"/>
            </a:xfrm>
            <a:custGeom>
              <a:avLst/>
              <a:gdLst/>
              <a:ahLst/>
              <a:cxnLst/>
              <a:rect l="l" t="t" r="r" b="b"/>
              <a:pathLst>
                <a:path w="6795" h="5290" extrusionOk="0">
                  <a:moveTo>
                    <a:pt x="2664" y="1"/>
                  </a:moveTo>
                  <a:lnTo>
                    <a:pt x="2336" y="39"/>
                  </a:lnTo>
                  <a:lnTo>
                    <a:pt x="2008" y="97"/>
                  </a:lnTo>
                  <a:lnTo>
                    <a:pt x="1680" y="174"/>
                  </a:lnTo>
                  <a:lnTo>
                    <a:pt x="1371" y="290"/>
                  </a:lnTo>
                  <a:lnTo>
                    <a:pt x="1081" y="425"/>
                  </a:lnTo>
                  <a:lnTo>
                    <a:pt x="792" y="599"/>
                  </a:lnTo>
                  <a:lnTo>
                    <a:pt x="522" y="792"/>
                  </a:lnTo>
                  <a:lnTo>
                    <a:pt x="251" y="1004"/>
                  </a:lnTo>
                  <a:lnTo>
                    <a:pt x="1" y="1236"/>
                  </a:lnTo>
                  <a:lnTo>
                    <a:pt x="1043" y="1873"/>
                  </a:lnTo>
                  <a:lnTo>
                    <a:pt x="1216" y="1738"/>
                  </a:lnTo>
                  <a:lnTo>
                    <a:pt x="1390" y="1603"/>
                  </a:lnTo>
                  <a:lnTo>
                    <a:pt x="1583" y="1506"/>
                  </a:lnTo>
                  <a:lnTo>
                    <a:pt x="1776" y="1410"/>
                  </a:lnTo>
                  <a:lnTo>
                    <a:pt x="1969" y="1332"/>
                  </a:lnTo>
                  <a:lnTo>
                    <a:pt x="2182" y="1274"/>
                  </a:lnTo>
                  <a:lnTo>
                    <a:pt x="2394" y="1217"/>
                  </a:lnTo>
                  <a:lnTo>
                    <a:pt x="2606" y="1197"/>
                  </a:lnTo>
                  <a:lnTo>
                    <a:pt x="2818" y="1178"/>
                  </a:lnTo>
                  <a:lnTo>
                    <a:pt x="3050" y="1178"/>
                  </a:lnTo>
                  <a:lnTo>
                    <a:pt x="3262" y="1197"/>
                  </a:lnTo>
                  <a:lnTo>
                    <a:pt x="3475" y="1236"/>
                  </a:lnTo>
                  <a:lnTo>
                    <a:pt x="3687" y="1294"/>
                  </a:lnTo>
                  <a:lnTo>
                    <a:pt x="3899" y="1371"/>
                  </a:lnTo>
                  <a:lnTo>
                    <a:pt x="4112" y="1467"/>
                  </a:lnTo>
                  <a:lnTo>
                    <a:pt x="4305" y="1583"/>
                  </a:lnTo>
                  <a:lnTo>
                    <a:pt x="4498" y="1718"/>
                  </a:lnTo>
                  <a:lnTo>
                    <a:pt x="4691" y="1853"/>
                  </a:lnTo>
                  <a:lnTo>
                    <a:pt x="4845" y="2027"/>
                  </a:lnTo>
                  <a:lnTo>
                    <a:pt x="4999" y="2182"/>
                  </a:lnTo>
                  <a:lnTo>
                    <a:pt x="5135" y="2375"/>
                  </a:lnTo>
                  <a:lnTo>
                    <a:pt x="5250" y="2548"/>
                  </a:lnTo>
                  <a:lnTo>
                    <a:pt x="5347" y="2741"/>
                  </a:lnTo>
                  <a:lnTo>
                    <a:pt x="5443" y="2954"/>
                  </a:lnTo>
                  <a:lnTo>
                    <a:pt x="5501" y="3166"/>
                  </a:lnTo>
                  <a:lnTo>
                    <a:pt x="5559" y="3378"/>
                  </a:lnTo>
                  <a:lnTo>
                    <a:pt x="5598" y="3571"/>
                  </a:lnTo>
                  <a:lnTo>
                    <a:pt x="5617" y="3784"/>
                  </a:lnTo>
                  <a:lnTo>
                    <a:pt x="5617" y="3996"/>
                  </a:lnTo>
                  <a:lnTo>
                    <a:pt x="5598" y="4227"/>
                  </a:lnTo>
                  <a:lnTo>
                    <a:pt x="5559" y="4440"/>
                  </a:lnTo>
                  <a:lnTo>
                    <a:pt x="5521" y="4652"/>
                  </a:lnTo>
                  <a:lnTo>
                    <a:pt x="6544" y="5289"/>
                  </a:lnTo>
                  <a:lnTo>
                    <a:pt x="6640" y="4961"/>
                  </a:lnTo>
                  <a:lnTo>
                    <a:pt x="6717" y="4633"/>
                  </a:lnTo>
                  <a:lnTo>
                    <a:pt x="6775" y="4305"/>
                  </a:lnTo>
                  <a:lnTo>
                    <a:pt x="6794" y="3957"/>
                  </a:lnTo>
                  <a:lnTo>
                    <a:pt x="6775" y="3629"/>
                  </a:lnTo>
                  <a:lnTo>
                    <a:pt x="6737" y="3301"/>
                  </a:lnTo>
                  <a:lnTo>
                    <a:pt x="6679" y="2973"/>
                  </a:lnTo>
                  <a:lnTo>
                    <a:pt x="6582" y="2664"/>
                  </a:lnTo>
                  <a:lnTo>
                    <a:pt x="6466" y="2355"/>
                  </a:lnTo>
                  <a:lnTo>
                    <a:pt x="6331" y="2046"/>
                  </a:lnTo>
                  <a:lnTo>
                    <a:pt x="6158" y="1776"/>
                  </a:lnTo>
                  <a:lnTo>
                    <a:pt x="5964" y="1487"/>
                  </a:lnTo>
                  <a:lnTo>
                    <a:pt x="5733" y="1236"/>
                  </a:lnTo>
                  <a:lnTo>
                    <a:pt x="5501" y="1004"/>
                  </a:lnTo>
                  <a:lnTo>
                    <a:pt x="5231" y="773"/>
                  </a:lnTo>
                  <a:lnTo>
                    <a:pt x="4942" y="580"/>
                  </a:lnTo>
                  <a:lnTo>
                    <a:pt x="4633" y="406"/>
                  </a:lnTo>
                  <a:lnTo>
                    <a:pt x="4305" y="271"/>
                  </a:lnTo>
                  <a:lnTo>
                    <a:pt x="3977" y="155"/>
                  </a:lnTo>
                  <a:lnTo>
                    <a:pt x="3648" y="78"/>
                  </a:lnTo>
                  <a:lnTo>
                    <a:pt x="3320" y="20"/>
                  </a:lnTo>
                  <a:lnTo>
                    <a:pt x="29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31"/>
            <p:cNvSpPr/>
            <p:nvPr/>
          </p:nvSpPr>
          <p:spPr>
            <a:xfrm>
              <a:off x="2610925" y="1043925"/>
              <a:ext cx="139950" cy="107625"/>
            </a:xfrm>
            <a:custGeom>
              <a:avLst/>
              <a:gdLst/>
              <a:ahLst/>
              <a:cxnLst/>
              <a:rect l="l" t="t" r="r" b="b"/>
              <a:pathLst>
                <a:path w="5598" h="4305" extrusionOk="0">
                  <a:moveTo>
                    <a:pt x="2181" y="1"/>
                  </a:moveTo>
                  <a:lnTo>
                    <a:pt x="1930" y="20"/>
                  </a:lnTo>
                  <a:lnTo>
                    <a:pt x="1660" y="58"/>
                  </a:lnTo>
                  <a:lnTo>
                    <a:pt x="1390" y="136"/>
                  </a:lnTo>
                  <a:lnTo>
                    <a:pt x="1139" y="213"/>
                  </a:lnTo>
                  <a:lnTo>
                    <a:pt x="888" y="329"/>
                  </a:lnTo>
                  <a:lnTo>
                    <a:pt x="656" y="444"/>
                  </a:lnTo>
                  <a:lnTo>
                    <a:pt x="425" y="599"/>
                  </a:lnTo>
                  <a:lnTo>
                    <a:pt x="213" y="773"/>
                  </a:lnTo>
                  <a:lnTo>
                    <a:pt x="0" y="946"/>
                  </a:lnTo>
                  <a:lnTo>
                    <a:pt x="483" y="1236"/>
                  </a:lnTo>
                  <a:lnTo>
                    <a:pt x="656" y="1101"/>
                  </a:lnTo>
                  <a:lnTo>
                    <a:pt x="830" y="966"/>
                  </a:lnTo>
                  <a:lnTo>
                    <a:pt x="1023" y="869"/>
                  </a:lnTo>
                  <a:lnTo>
                    <a:pt x="1216" y="773"/>
                  </a:lnTo>
                  <a:lnTo>
                    <a:pt x="1409" y="695"/>
                  </a:lnTo>
                  <a:lnTo>
                    <a:pt x="1622" y="637"/>
                  </a:lnTo>
                  <a:lnTo>
                    <a:pt x="1834" y="580"/>
                  </a:lnTo>
                  <a:lnTo>
                    <a:pt x="2046" y="560"/>
                  </a:lnTo>
                  <a:lnTo>
                    <a:pt x="2258" y="541"/>
                  </a:lnTo>
                  <a:lnTo>
                    <a:pt x="2490" y="541"/>
                  </a:lnTo>
                  <a:lnTo>
                    <a:pt x="2702" y="560"/>
                  </a:lnTo>
                  <a:lnTo>
                    <a:pt x="2915" y="599"/>
                  </a:lnTo>
                  <a:lnTo>
                    <a:pt x="3127" y="657"/>
                  </a:lnTo>
                  <a:lnTo>
                    <a:pt x="3339" y="734"/>
                  </a:lnTo>
                  <a:lnTo>
                    <a:pt x="3552" y="830"/>
                  </a:lnTo>
                  <a:lnTo>
                    <a:pt x="3745" y="946"/>
                  </a:lnTo>
                  <a:lnTo>
                    <a:pt x="3938" y="1081"/>
                  </a:lnTo>
                  <a:lnTo>
                    <a:pt x="4131" y="1216"/>
                  </a:lnTo>
                  <a:lnTo>
                    <a:pt x="4285" y="1390"/>
                  </a:lnTo>
                  <a:lnTo>
                    <a:pt x="4439" y="1545"/>
                  </a:lnTo>
                  <a:lnTo>
                    <a:pt x="4575" y="1738"/>
                  </a:lnTo>
                  <a:lnTo>
                    <a:pt x="4690" y="1911"/>
                  </a:lnTo>
                  <a:lnTo>
                    <a:pt x="4787" y="2104"/>
                  </a:lnTo>
                  <a:lnTo>
                    <a:pt x="4883" y="2317"/>
                  </a:lnTo>
                  <a:lnTo>
                    <a:pt x="4941" y="2529"/>
                  </a:lnTo>
                  <a:lnTo>
                    <a:pt x="4999" y="2741"/>
                  </a:lnTo>
                  <a:lnTo>
                    <a:pt x="5038" y="2934"/>
                  </a:lnTo>
                  <a:lnTo>
                    <a:pt x="5057" y="3147"/>
                  </a:lnTo>
                  <a:lnTo>
                    <a:pt x="5057" y="3359"/>
                  </a:lnTo>
                  <a:lnTo>
                    <a:pt x="5038" y="3590"/>
                  </a:lnTo>
                  <a:lnTo>
                    <a:pt x="4999" y="3803"/>
                  </a:lnTo>
                  <a:lnTo>
                    <a:pt x="4961" y="4015"/>
                  </a:lnTo>
                  <a:lnTo>
                    <a:pt x="5424" y="4305"/>
                  </a:lnTo>
                  <a:lnTo>
                    <a:pt x="5501" y="4034"/>
                  </a:lnTo>
                  <a:lnTo>
                    <a:pt x="5559" y="3764"/>
                  </a:lnTo>
                  <a:lnTo>
                    <a:pt x="5578" y="3494"/>
                  </a:lnTo>
                  <a:lnTo>
                    <a:pt x="5598" y="3224"/>
                  </a:lnTo>
                  <a:lnTo>
                    <a:pt x="5578" y="2954"/>
                  </a:lnTo>
                  <a:lnTo>
                    <a:pt x="5540" y="2683"/>
                  </a:lnTo>
                  <a:lnTo>
                    <a:pt x="5482" y="2432"/>
                  </a:lnTo>
                  <a:lnTo>
                    <a:pt x="5404" y="2182"/>
                  </a:lnTo>
                  <a:lnTo>
                    <a:pt x="5289" y="1931"/>
                  </a:lnTo>
                  <a:lnTo>
                    <a:pt x="5173" y="1680"/>
                  </a:lnTo>
                  <a:lnTo>
                    <a:pt x="5038" y="1448"/>
                  </a:lnTo>
                  <a:lnTo>
                    <a:pt x="4864" y="1236"/>
                  </a:lnTo>
                  <a:lnTo>
                    <a:pt x="4690" y="1023"/>
                  </a:lnTo>
                  <a:lnTo>
                    <a:pt x="4497" y="830"/>
                  </a:lnTo>
                  <a:lnTo>
                    <a:pt x="4266" y="657"/>
                  </a:lnTo>
                  <a:lnTo>
                    <a:pt x="4034" y="483"/>
                  </a:lnTo>
                  <a:lnTo>
                    <a:pt x="3783" y="348"/>
                  </a:lnTo>
                  <a:lnTo>
                    <a:pt x="3532" y="232"/>
                  </a:lnTo>
                  <a:lnTo>
                    <a:pt x="3262" y="136"/>
                  </a:lnTo>
                  <a:lnTo>
                    <a:pt x="2992" y="78"/>
                  </a:lnTo>
                  <a:lnTo>
                    <a:pt x="2722" y="20"/>
                  </a:lnTo>
                  <a:lnTo>
                    <a:pt x="245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31"/>
            <p:cNvSpPr/>
            <p:nvPr/>
          </p:nvSpPr>
          <p:spPr>
            <a:xfrm>
              <a:off x="2604650" y="988425"/>
              <a:ext cx="11125" cy="19825"/>
            </a:xfrm>
            <a:custGeom>
              <a:avLst/>
              <a:gdLst/>
              <a:ahLst/>
              <a:cxnLst/>
              <a:rect l="l" t="t" r="r" b="b"/>
              <a:pathLst>
                <a:path w="445" h="793" extrusionOk="0">
                  <a:moveTo>
                    <a:pt x="174" y="1"/>
                  </a:moveTo>
                  <a:lnTo>
                    <a:pt x="135" y="20"/>
                  </a:lnTo>
                  <a:lnTo>
                    <a:pt x="58" y="117"/>
                  </a:lnTo>
                  <a:lnTo>
                    <a:pt x="20" y="233"/>
                  </a:lnTo>
                  <a:lnTo>
                    <a:pt x="0" y="387"/>
                  </a:lnTo>
                  <a:lnTo>
                    <a:pt x="20" y="561"/>
                  </a:lnTo>
                  <a:lnTo>
                    <a:pt x="58" y="676"/>
                  </a:lnTo>
                  <a:lnTo>
                    <a:pt x="135" y="773"/>
                  </a:lnTo>
                  <a:lnTo>
                    <a:pt x="174" y="792"/>
                  </a:lnTo>
                  <a:lnTo>
                    <a:pt x="251" y="792"/>
                  </a:lnTo>
                  <a:lnTo>
                    <a:pt x="309" y="773"/>
                  </a:lnTo>
                  <a:lnTo>
                    <a:pt x="367" y="676"/>
                  </a:lnTo>
                  <a:lnTo>
                    <a:pt x="425" y="561"/>
                  </a:lnTo>
                  <a:lnTo>
                    <a:pt x="444" y="387"/>
                  </a:lnTo>
                  <a:lnTo>
                    <a:pt x="425" y="233"/>
                  </a:lnTo>
                  <a:lnTo>
                    <a:pt x="367" y="117"/>
                  </a:lnTo>
                  <a:lnTo>
                    <a:pt x="309" y="20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31"/>
            <p:cNvSpPr/>
            <p:nvPr/>
          </p:nvSpPr>
          <p:spPr>
            <a:xfrm>
              <a:off x="2805375" y="1057925"/>
              <a:ext cx="17875" cy="14500"/>
            </a:xfrm>
            <a:custGeom>
              <a:avLst/>
              <a:gdLst/>
              <a:ahLst/>
              <a:cxnLst/>
              <a:rect l="l" t="t" r="r" b="b"/>
              <a:pathLst>
                <a:path w="715" h="580" extrusionOk="0">
                  <a:moveTo>
                    <a:pt x="97" y="0"/>
                  </a:moveTo>
                  <a:lnTo>
                    <a:pt x="58" y="20"/>
                  </a:lnTo>
                  <a:lnTo>
                    <a:pt x="20" y="58"/>
                  </a:lnTo>
                  <a:lnTo>
                    <a:pt x="1" y="97"/>
                  </a:lnTo>
                  <a:lnTo>
                    <a:pt x="1" y="155"/>
                  </a:lnTo>
                  <a:lnTo>
                    <a:pt x="39" y="251"/>
                  </a:lnTo>
                  <a:lnTo>
                    <a:pt x="116" y="367"/>
                  </a:lnTo>
                  <a:lnTo>
                    <a:pt x="232" y="463"/>
                  </a:lnTo>
                  <a:lnTo>
                    <a:pt x="367" y="541"/>
                  </a:lnTo>
                  <a:lnTo>
                    <a:pt x="502" y="579"/>
                  </a:lnTo>
                  <a:lnTo>
                    <a:pt x="618" y="579"/>
                  </a:lnTo>
                  <a:lnTo>
                    <a:pt x="657" y="541"/>
                  </a:lnTo>
                  <a:lnTo>
                    <a:pt x="695" y="521"/>
                  </a:lnTo>
                  <a:lnTo>
                    <a:pt x="715" y="483"/>
                  </a:lnTo>
                  <a:lnTo>
                    <a:pt x="715" y="425"/>
                  </a:lnTo>
                  <a:lnTo>
                    <a:pt x="676" y="328"/>
                  </a:lnTo>
                  <a:lnTo>
                    <a:pt x="599" y="213"/>
                  </a:lnTo>
                  <a:lnTo>
                    <a:pt x="483" y="97"/>
                  </a:lnTo>
                  <a:lnTo>
                    <a:pt x="348" y="39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31"/>
            <p:cNvSpPr/>
            <p:nvPr/>
          </p:nvSpPr>
          <p:spPr>
            <a:xfrm>
              <a:off x="2683300" y="991325"/>
              <a:ext cx="18350" cy="14025"/>
            </a:xfrm>
            <a:custGeom>
              <a:avLst/>
              <a:gdLst/>
              <a:ahLst/>
              <a:cxnLst/>
              <a:rect l="l" t="t" r="r" b="b"/>
              <a:pathLst>
                <a:path w="734" h="561" extrusionOk="0">
                  <a:moveTo>
                    <a:pt x="193" y="1"/>
                  </a:moveTo>
                  <a:lnTo>
                    <a:pt x="97" y="20"/>
                  </a:lnTo>
                  <a:lnTo>
                    <a:pt x="58" y="39"/>
                  </a:lnTo>
                  <a:lnTo>
                    <a:pt x="20" y="78"/>
                  </a:lnTo>
                  <a:lnTo>
                    <a:pt x="0" y="117"/>
                  </a:lnTo>
                  <a:lnTo>
                    <a:pt x="0" y="174"/>
                  </a:lnTo>
                  <a:lnTo>
                    <a:pt x="39" y="271"/>
                  </a:lnTo>
                  <a:lnTo>
                    <a:pt x="135" y="387"/>
                  </a:lnTo>
                  <a:lnTo>
                    <a:pt x="251" y="464"/>
                  </a:lnTo>
                  <a:lnTo>
                    <a:pt x="406" y="541"/>
                  </a:lnTo>
                  <a:lnTo>
                    <a:pt x="541" y="560"/>
                  </a:lnTo>
                  <a:lnTo>
                    <a:pt x="657" y="541"/>
                  </a:lnTo>
                  <a:lnTo>
                    <a:pt x="695" y="522"/>
                  </a:lnTo>
                  <a:lnTo>
                    <a:pt x="715" y="483"/>
                  </a:lnTo>
                  <a:lnTo>
                    <a:pt x="734" y="445"/>
                  </a:lnTo>
                  <a:lnTo>
                    <a:pt x="734" y="387"/>
                  </a:lnTo>
                  <a:lnTo>
                    <a:pt x="695" y="290"/>
                  </a:lnTo>
                  <a:lnTo>
                    <a:pt x="618" y="174"/>
                  </a:lnTo>
                  <a:lnTo>
                    <a:pt x="483" y="97"/>
                  </a:lnTo>
                  <a:lnTo>
                    <a:pt x="328" y="20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rgbClr val="D655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31"/>
            <p:cNvSpPr/>
            <p:nvPr/>
          </p:nvSpPr>
          <p:spPr>
            <a:xfrm>
              <a:off x="2749400" y="988425"/>
              <a:ext cx="11600" cy="19825"/>
            </a:xfrm>
            <a:custGeom>
              <a:avLst/>
              <a:gdLst/>
              <a:ahLst/>
              <a:cxnLst/>
              <a:rect l="l" t="t" r="r" b="b"/>
              <a:pathLst>
                <a:path w="464" h="793" extrusionOk="0">
                  <a:moveTo>
                    <a:pt x="155" y="1"/>
                  </a:moveTo>
                  <a:lnTo>
                    <a:pt x="116" y="20"/>
                  </a:lnTo>
                  <a:lnTo>
                    <a:pt x="78" y="40"/>
                  </a:lnTo>
                  <a:lnTo>
                    <a:pt x="20" y="136"/>
                  </a:lnTo>
                  <a:lnTo>
                    <a:pt x="1" y="271"/>
                  </a:lnTo>
                  <a:lnTo>
                    <a:pt x="20" y="445"/>
                  </a:lnTo>
                  <a:lnTo>
                    <a:pt x="59" y="580"/>
                  </a:lnTo>
                  <a:lnTo>
                    <a:pt x="136" y="696"/>
                  </a:lnTo>
                  <a:lnTo>
                    <a:pt x="213" y="773"/>
                  </a:lnTo>
                  <a:lnTo>
                    <a:pt x="271" y="792"/>
                  </a:lnTo>
                  <a:lnTo>
                    <a:pt x="309" y="792"/>
                  </a:lnTo>
                  <a:lnTo>
                    <a:pt x="348" y="773"/>
                  </a:lnTo>
                  <a:lnTo>
                    <a:pt x="387" y="754"/>
                  </a:lnTo>
                  <a:lnTo>
                    <a:pt x="445" y="638"/>
                  </a:lnTo>
                  <a:lnTo>
                    <a:pt x="464" y="503"/>
                  </a:lnTo>
                  <a:lnTo>
                    <a:pt x="445" y="348"/>
                  </a:lnTo>
                  <a:lnTo>
                    <a:pt x="406" y="213"/>
                  </a:lnTo>
                  <a:lnTo>
                    <a:pt x="329" y="78"/>
                  </a:lnTo>
                  <a:lnTo>
                    <a:pt x="252" y="20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E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31"/>
            <p:cNvSpPr/>
            <p:nvPr/>
          </p:nvSpPr>
          <p:spPr>
            <a:xfrm>
              <a:off x="2792350" y="1111000"/>
              <a:ext cx="19325" cy="12075"/>
            </a:xfrm>
            <a:custGeom>
              <a:avLst/>
              <a:gdLst/>
              <a:ahLst/>
              <a:cxnLst/>
              <a:rect l="l" t="t" r="r" b="b"/>
              <a:pathLst>
                <a:path w="773" h="483" extrusionOk="0">
                  <a:moveTo>
                    <a:pt x="483" y="0"/>
                  </a:moveTo>
                  <a:lnTo>
                    <a:pt x="328" y="20"/>
                  </a:lnTo>
                  <a:lnTo>
                    <a:pt x="174" y="78"/>
                  </a:lnTo>
                  <a:lnTo>
                    <a:pt x="78" y="174"/>
                  </a:lnTo>
                  <a:lnTo>
                    <a:pt x="0" y="251"/>
                  </a:lnTo>
                  <a:lnTo>
                    <a:pt x="0" y="309"/>
                  </a:lnTo>
                  <a:lnTo>
                    <a:pt x="0" y="348"/>
                  </a:lnTo>
                  <a:lnTo>
                    <a:pt x="20" y="386"/>
                  </a:lnTo>
                  <a:lnTo>
                    <a:pt x="58" y="425"/>
                  </a:lnTo>
                  <a:lnTo>
                    <a:pt x="155" y="464"/>
                  </a:lnTo>
                  <a:lnTo>
                    <a:pt x="290" y="483"/>
                  </a:lnTo>
                  <a:lnTo>
                    <a:pt x="444" y="444"/>
                  </a:lnTo>
                  <a:lnTo>
                    <a:pt x="599" y="386"/>
                  </a:lnTo>
                  <a:lnTo>
                    <a:pt x="715" y="309"/>
                  </a:lnTo>
                  <a:lnTo>
                    <a:pt x="772" y="213"/>
                  </a:lnTo>
                  <a:lnTo>
                    <a:pt x="772" y="155"/>
                  </a:lnTo>
                  <a:lnTo>
                    <a:pt x="772" y="116"/>
                  </a:lnTo>
                  <a:lnTo>
                    <a:pt x="753" y="78"/>
                  </a:lnTo>
                  <a:lnTo>
                    <a:pt x="715" y="39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E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31"/>
            <p:cNvSpPr/>
            <p:nvPr/>
          </p:nvSpPr>
          <p:spPr>
            <a:xfrm>
              <a:off x="2749400" y="1059850"/>
              <a:ext cx="11600" cy="19800"/>
            </a:xfrm>
            <a:custGeom>
              <a:avLst/>
              <a:gdLst/>
              <a:ahLst/>
              <a:cxnLst/>
              <a:rect l="l" t="t" r="r" b="b"/>
              <a:pathLst>
                <a:path w="464" h="792" extrusionOk="0">
                  <a:moveTo>
                    <a:pt x="155" y="0"/>
                  </a:moveTo>
                  <a:lnTo>
                    <a:pt x="116" y="20"/>
                  </a:lnTo>
                  <a:lnTo>
                    <a:pt x="78" y="39"/>
                  </a:lnTo>
                  <a:lnTo>
                    <a:pt x="20" y="136"/>
                  </a:lnTo>
                  <a:lnTo>
                    <a:pt x="1" y="271"/>
                  </a:lnTo>
                  <a:lnTo>
                    <a:pt x="20" y="425"/>
                  </a:lnTo>
                  <a:lnTo>
                    <a:pt x="59" y="579"/>
                  </a:lnTo>
                  <a:lnTo>
                    <a:pt x="136" y="695"/>
                  </a:lnTo>
                  <a:lnTo>
                    <a:pt x="213" y="772"/>
                  </a:lnTo>
                  <a:lnTo>
                    <a:pt x="271" y="792"/>
                  </a:lnTo>
                  <a:lnTo>
                    <a:pt x="309" y="792"/>
                  </a:lnTo>
                  <a:lnTo>
                    <a:pt x="348" y="772"/>
                  </a:lnTo>
                  <a:lnTo>
                    <a:pt x="387" y="734"/>
                  </a:lnTo>
                  <a:lnTo>
                    <a:pt x="445" y="637"/>
                  </a:lnTo>
                  <a:lnTo>
                    <a:pt x="464" y="502"/>
                  </a:lnTo>
                  <a:lnTo>
                    <a:pt x="445" y="348"/>
                  </a:lnTo>
                  <a:lnTo>
                    <a:pt x="406" y="193"/>
                  </a:lnTo>
                  <a:lnTo>
                    <a:pt x="329" y="78"/>
                  </a:lnTo>
                  <a:lnTo>
                    <a:pt x="252" y="2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DFD5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31"/>
            <p:cNvSpPr/>
            <p:nvPr/>
          </p:nvSpPr>
          <p:spPr>
            <a:xfrm>
              <a:off x="2709350" y="806525"/>
              <a:ext cx="100400" cy="100875"/>
            </a:xfrm>
            <a:custGeom>
              <a:avLst/>
              <a:gdLst/>
              <a:ahLst/>
              <a:cxnLst/>
              <a:rect l="l" t="t" r="r" b="b"/>
              <a:pathLst>
                <a:path w="4016" h="4035" extrusionOk="0">
                  <a:moveTo>
                    <a:pt x="2008" y="0"/>
                  </a:moveTo>
                  <a:lnTo>
                    <a:pt x="1950" y="20"/>
                  </a:lnTo>
                  <a:lnTo>
                    <a:pt x="1911" y="58"/>
                  </a:lnTo>
                  <a:lnTo>
                    <a:pt x="1873" y="136"/>
                  </a:lnTo>
                  <a:lnTo>
                    <a:pt x="1834" y="232"/>
                  </a:lnTo>
                  <a:lnTo>
                    <a:pt x="1796" y="464"/>
                  </a:lnTo>
                  <a:lnTo>
                    <a:pt x="1796" y="753"/>
                  </a:lnTo>
                  <a:lnTo>
                    <a:pt x="1776" y="1043"/>
                  </a:lnTo>
                  <a:lnTo>
                    <a:pt x="1757" y="1313"/>
                  </a:lnTo>
                  <a:lnTo>
                    <a:pt x="1718" y="1525"/>
                  </a:lnTo>
                  <a:lnTo>
                    <a:pt x="1699" y="1602"/>
                  </a:lnTo>
                  <a:lnTo>
                    <a:pt x="1661" y="1660"/>
                  </a:lnTo>
                  <a:lnTo>
                    <a:pt x="1603" y="1699"/>
                  </a:lnTo>
                  <a:lnTo>
                    <a:pt x="1525" y="1738"/>
                  </a:lnTo>
                  <a:lnTo>
                    <a:pt x="1294" y="1757"/>
                  </a:lnTo>
                  <a:lnTo>
                    <a:pt x="1024" y="1776"/>
                  </a:lnTo>
                  <a:lnTo>
                    <a:pt x="734" y="1795"/>
                  </a:lnTo>
                  <a:lnTo>
                    <a:pt x="464" y="1815"/>
                  </a:lnTo>
                  <a:lnTo>
                    <a:pt x="213" y="1853"/>
                  </a:lnTo>
                  <a:lnTo>
                    <a:pt x="136" y="1873"/>
                  </a:lnTo>
                  <a:lnTo>
                    <a:pt x="59" y="1911"/>
                  </a:lnTo>
                  <a:lnTo>
                    <a:pt x="1" y="1950"/>
                  </a:lnTo>
                  <a:lnTo>
                    <a:pt x="1" y="2008"/>
                  </a:lnTo>
                  <a:lnTo>
                    <a:pt x="1" y="2066"/>
                  </a:lnTo>
                  <a:lnTo>
                    <a:pt x="59" y="2124"/>
                  </a:lnTo>
                  <a:lnTo>
                    <a:pt x="136" y="2162"/>
                  </a:lnTo>
                  <a:lnTo>
                    <a:pt x="213" y="2181"/>
                  </a:lnTo>
                  <a:lnTo>
                    <a:pt x="464" y="2220"/>
                  </a:lnTo>
                  <a:lnTo>
                    <a:pt x="734" y="2239"/>
                  </a:lnTo>
                  <a:lnTo>
                    <a:pt x="1024" y="2239"/>
                  </a:lnTo>
                  <a:lnTo>
                    <a:pt x="1294" y="2259"/>
                  </a:lnTo>
                  <a:lnTo>
                    <a:pt x="1525" y="2297"/>
                  </a:lnTo>
                  <a:lnTo>
                    <a:pt x="1603" y="2317"/>
                  </a:lnTo>
                  <a:lnTo>
                    <a:pt x="1661" y="2355"/>
                  </a:lnTo>
                  <a:lnTo>
                    <a:pt x="1699" y="2413"/>
                  </a:lnTo>
                  <a:lnTo>
                    <a:pt x="1718" y="2490"/>
                  </a:lnTo>
                  <a:lnTo>
                    <a:pt x="1757" y="2722"/>
                  </a:lnTo>
                  <a:lnTo>
                    <a:pt x="1776" y="2992"/>
                  </a:lnTo>
                  <a:lnTo>
                    <a:pt x="1796" y="3282"/>
                  </a:lnTo>
                  <a:lnTo>
                    <a:pt x="1796" y="3552"/>
                  </a:lnTo>
                  <a:lnTo>
                    <a:pt x="1834" y="3803"/>
                  </a:lnTo>
                  <a:lnTo>
                    <a:pt x="1873" y="3899"/>
                  </a:lnTo>
                  <a:lnTo>
                    <a:pt x="1911" y="3957"/>
                  </a:lnTo>
                  <a:lnTo>
                    <a:pt x="1950" y="4015"/>
                  </a:lnTo>
                  <a:lnTo>
                    <a:pt x="2008" y="4034"/>
                  </a:lnTo>
                  <a:lnTo>
                    <a:pt x="2066" y="4015"/>
                  </a:lnTo>
                  <a:lnTo>
                    <a:pt x="2104" y="3957"/>
                  </a:lnTo>
                  <a:lnTo>
                    <a:pt x="2143" y="3899"/>
                  </a:lnTo>
                  <a:lnTo>
                    <a:pt x="2182" y="3803"/>
                  </a:lnTo>
                  <a:lnTo>
                    <a:pt x="2201" y="3552"/>
                  </a:lnTo>
                  <a:lnTo>
                    <a:pt x="2220" y="3282"/>
                  </a:lnTo>
                  <a:lnTo>
                    <a:pt x="2240" y="2992"/>
                  </a:lnTo>
                  <a:lnTo>
                    <a:pt x="2259" y="2722"/>
                  </a:lnTo>
                  <a:lnTo>
                    <a:pt x="2297" y="2490"/>
                  </a:lnTo>
                  <a:lnTo>
                    <a:pt x="2317" y="2413"/>
                  </a:lnTo>
                  <a:lnTo>
                    <a:pt x="2355" y="2355"/>
                  </a:lnTo>
                  <a:lnTo>
                    <a:pt x="2413" y="2317"/>
                  </a:lnTo>
                  <a:lnTo>
                    <a:pt x="2490" y="2297"/>
                  </a:lnTo>
                  <a:lnTo>
                    <a:pt x="2703" y="2259"/>
                  </a:lnTo>
                  <a:lnTo>
                    <a:pt x="2973" y="2239"/>
                  </a:lnTo>
                  <a:lnTo>
                    <a:pt x="3282" y="2239"/>
                  </a:lnTo>
                  <a:lnTo>
                    <a:pt x="3552" y="2220"/>
                  </a:lnTo>
                  <a:lnTo>
                    <a:pt x="3784" y="2181"/>
                  </a:lnTo>
                  <a:lnTo>
                    <a:pt x="3880" y="2162"/>
                  </a:lnTo>
                  <a:lnTo>
                    <a:pt x="3957" y="2124"/>
                  </a:lnTo>
                  <a:lnTo>
                    <a:pt x="3996" y="2066"/>
                  </a:lnTo>
                  <a:lnTo>
                    <a:pt x="4015" y="2008"/>
                  </a:lnTo>
                  <a:lnTo>
                    <a:pt x="3996" y="1950"/>
                  </a:lnTo>
                  <a:lnTo>
                    <a:pt x="3957" y="1911"/>
                  </a:lnTo>
                  <a:lnTo>
                    <a:pt x="3880" y="1873"/>
                  </a:lnTo>
                  <a:lnTo>
                    <a:pt x="3784" y="1853"/>
                  </a:lnTo>
                  <a:lnTo>
                    <a:pt x="3552" y="1815"/>
                  </a:lnTo>
                  <a:lnTo>
                    <a:pt x="3282" y="1795"/>
                  </a:lnTo>
                  <a:lnTo>
                    <a:pt x="2973" y="1776"/>
                  </a:lnTo>
                  <a:lnTo>
                    <a:pt x="2703" y="1757"/>
                  </a:lnTo>
                  <a:lnTo>
                    <a:pt x="2490" y="1738"/>
                  </a:lnTo>
                  <a:lnTo>
                    <a:pt x="2413" y="1699"/>
                  </a:lnTo>
                  <a:lnTo>
                    <a:pt x="2355" y="1660"/>
                  </a:lnTo>
                  <a:lnTo>
                    <a:pt x="2317" y="1602"/>
                  </a:lnTo>
                  <a:lnTo>
                    <a:pt x="2297" y="1525"/>
                  </a:lnTo>
                  <a:lnTo>
                    <a:pt x="2259" y="1313"/>
                  </a:lnTo>
                  <a:lnTo>
                    <a:pt x="2240" y="1043"/>
                  </a:lnTo>
                  <a:lnTo>
                    <a:pt x="2220" y="753"/>
                  </a:lnTo>
                  <a:lnTo>
                    <a:pt x="2201" y="464"/>
                  </a:lnTo>
                  <a:lnTo>
                    <a:pt x="2182" y="232"/>
                  </a:lnTo>
                  <a:lnTo>
                    <a:pt x="2143" y="136"/>
                  </a:lnTo>
                  <a:lnTo>
                    <a:pt x="2104" y="58"/>
                  </a:lnTo>
                  <a:lnTo>
                    <a:pt x="2066" y="20"/>
                  </a:lnTo>
                  <a:lnTo>
                    <a:pt x="20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31"/>
            <p:cNvSpPr/>
            <p:nvPr/>
          </p:nvSpPr>
          <p:spPr>
            <a:xfrm>
              <a:off x="1974000" y="463925"/>
              <a:ext cx="100375" cy="100400"/>
            </a:xfrm>
            <a:custGeom>
              <a:avLst/>
              <a:gdLst/>
              <a:ahLst/>
              <a:cxnLst/>
              <a:rect l="l" t="t" r="r" b="b"/>
              <a:pathLst>
                <a:path w="4015" h="4016" extrusionOk="0">
                  <a:moveTo>
                    <a:pt x="1949" y="1"/>
                  </a:moveTo>
                  <a:lnTo>
                    <a:pt x="1892" y="59"/>
                  </a:lnTo>
                  <a:lnTo>
                    <a:pt x="1872" y="136"/>
                  </a:lnTo>
                  <a:lnTo>
                    <a:pt x="1834" y="213"/>
                  </a:lnTo>
                  <a:lnTo>
                    <a:pt x="1795" y="464"/>
                  </a:lnTo>
                  <a:lnTo>
                    <a:pt x="1776" y="734"/>
                  </a:lnTo>
                  <a:lnTo>
                    <a:pt x="1776" y="1024"/>
                  </a:lnTo>
                  <a:lnTo>
                    <a:pt x="1756" y="1294"/>
                  </a:lnTo>
                  <a:lnTo>
                    <a:pt x="1718" y="1526"/>
                  </a:lnTo>
                  <a:lnTo>
                    <a:pt x="1699" y="1603"/>
                  </a:lnTo>
                  <a:lnTo>
                    <a:pt x="1660" y="1661"/>
                  </a:lnTo>
                  <a:lnTo>
                    <a:pt x="1602" y="1699"/>
                  </a:lnTo>
                  <a:lnTo>
                    <a:pt x="1525" y="1719"/>
                  </a:lnTo>
                  <a:lnTo>
                    <a:pt x="1293" y="1757"/>
                  </a:lnTo>
                  <a:lnTo>
                    <a:pt x="1023" y="1777"/>
                  </a:lnTo>
                  <a:lnTo>
                    <a:pt x="733" y="1796"/>
                  </a:lnTo>
                  <a:lnTo>
                    <a:pt x="463" y="1796"/>
                  </a:lnTo>
                  <a:lnTo>
                    <a:pt x="212" y="1834"/>
                  </a:lnTo>
                  <a:lnTo>
                    <a:pt x="116" y="1873"/>
                  </a:lnTo>
                  <a:lnTo>
                    <a:pt x="58" y="1892"/>
                  </a:lnTo>
                  <a:lnTo>
                    <a:pt x="0" y="1950"/>
                  </a:lnTo>
                  <a:lnTo>
                    <a:pt x="0" y="2008"/>
                  </a:lnTo>
                  <a:lnTo>
                    <a:pt x="0" y="2066"/>
                  </a:lnTo>
                  <a:lnTo>
                    <a:pt x="58" y="2105"/>
                  </a:lnTo>
                  <a:lnTo>
                    <a:pt x="116" y="2143"/>
                  </a:lnTo>
                  <a:lnTo>
                    <a:pt x="212" y="2182"/>
                  </a:lnTo>
                  <a:lnTo>
                    <a:pt x="463" y="2201"/>
                  </a:lnTo>
                  <a:lnTo>
                    <a:pt x="733" y="2220"/>
                  </a:lnTo>
                  <a:lnTo>
                    <a:pt x="1023" y="2240"/>
                  </a:lnTo>
                  <a:lnTo>
                    <a:pt x="1293" y="2259"/>
                  </a:lnTo>
                  <a:lnTo>
                    <a:pt x="1525" y="2298"/>
                  </a:lnTo>
                  <a:lnTo>
                    <a:pt x="1602" y="2317"/>
                  </a:lnTo>
                  <a:lnTo>
                    <a:pt x="1660" y="2356"/>
                  </a:lnTo>
                  <a:lnTo>
                    <a:pt x="1699" y="2413"/>
                  </a:lnTo>
                  <a:lnTo>
                    <a:pt x="1718" y="2491"/>
                  </a:lnTo>
                  <a:lnTo>
                    <a:pt x="1756" y="2703"/>
                  </a:lnTo>
                  <a:lnTo>
                    <a:pt x="1776" y="2973"/>
                  </a:lnTo>
                  <a:lnTo>
                    <a:pt x="1776" y="3282"/>
                  </a:lnTo>
                  <a:lnTo>
                    <a:pt x="1795" y="3552"/>
                  </a:lnTo>
                  <a:lnTo>
                    <a:pt x="1834" y="3784"/>
                  </a:lnTo>
                  <a:lnTo>
                    <a:pt x="1872" y="3880"/>
                  </a:lnTo>
                  <a:lnTo>
                    <a:pt x="1892" y="3958"/>
                  </a:lnTo>
                  <a:lnTo>
                    <a:pt x="1949" y="3996"/>
                  </a:lnTo>
                  <a:lnTo>
                    <a:pt x="2007" y="4015"/>
                  </a:lnTo>
                  <a:lnTo>
                    <a:pt x="2065" y="3996"/>
                  </a:lnTo>
                  <a:lnTo>
                    <a:pt x="2104" y="3958"/>
                  </a:lnTo>
                  <a:lnTo>
                    <a:pt x="2142" y="3880"/>
                  </a:lnTo>
                  <a:lnTo>
                    <a:pt x="2181" y="3784"/>
                  </a:lnTo>
                  <a:lnTo>
                    <a:pt x="2200" y="3552"/>
                  </a:lnTo>
                  <a:lnTo>
                    <a:pt x="2220" y="3282"/>
                  </a:lnTo>
                  <a:lnTo>
                    <a:pt x="2239" y="2973"/>
                  </a:lnTo>
                  <a:lnTo>
                    <a:pt x="2258" y="2703"/>
                  </a:lnTo>
                  <a:lnTo>
                    <a:pt x="2297" y="2491"/>
                  </a:lnTo>
                  <a:lnTo>
                    <a:pt x="2316" y="2413"/>
                  </a:lnTo>
                  <a:lnTo>
                    <a:pt x="2355" y="2356"/>
                  </a:lnTo>
                  <a:lnTo>
                    <a:pt x="2413" y="2317"/>
                  </a:lnTo>
                  <a:lnTo>
                    <a:pt x="2490" y="2298"/>
                  </a:lnTo>
                  <a:lnTo>
                    <a:pt x="2702" y="2259"/>
                  </a:lnTo>
                  <a:lnTo>
                    <a:pt x="2972" y="2240"/>
                  </a:lnTo>
                  <a:lnTo>
                    <a:pt x="3262" y="2220"/>
                  </a:lnTo>
                  <a:lnTo>
                    <a:pt x="3551" y="2201"/>
                  </a:lnTo>
                  <a:lnTo>
                    <a:pt x="3783" y="2182"/>
                  </a:lnTo>
                  <a:lnTo>
                    <a:pt x="3880" y="2143"/>
                  </a:lnTo>
                  <a:lnTo>
                    <a:pt x="3957" y="2105"/>
                  </a:lnTo>
                  <a:lnTo>
                    <a:pt x="3995" y="2066"/>
                  </a:lnTo>
                  <a:lnTo>
                    <a:pt x="4015" y="2008"/>
                  </a:lnTo>
                  <a:lnTo>
                    <a:pt x="3995" y="1950"/>
                  </a:lnTo>
                  <a:lnTo>
                    <a:pt x="3957" y="1892"/>
                  </a:lnTo>
                  <a:lnTo>
                    <a:pt x="3880" y="1873"/>
                  </a:lnTo>
                  <a:lnTo>
                    <a:pt x="3783" y="1834"/>
                  </a:lnTo>
                  <a:lnTo>
                    <a:pt x="3551" y="1796"/>
                  </a:lnTo>
                  <a:lnTo>
                    <a:pt x="3262" y="1796"/>
                  </a:lnTo>
                  <a:lnTo>
                    <a:pt x="2972" y="1777"/>
                  </a:lnTo>
                  <a:lnTo>
                    <a:pt x="2702" y="1757"/>
                  </a:lnTo>
                  <a:lnTo>
                    <a:pt x="2490" y="1719"/>
                  </a:lnTo>
                  <a:lnTo>
                    <a:pt x="2413" y="1699"/>
                  </a:lnTo>
                  <a:lnTo>
                    <a:pt x="2355" y="1661"/>
                  </a:lnTo>
                  <a:lnTo>
                    <a:pt x="2316" y="1603"/>
                  </a:lnTo>
                  <a:lnTo>
                    <a:pt x="2297" y="1526"/>
                  </a:lnTo>
                  <a:lnTo>
                    <a:pt x="2258" y="1294"/>
                  </a:lnTo>
                  <a:lnTo>
                    <a:pt x="2239" y="1024"/>
                  </a:lnTo>
                  <a:lnTo>
                    <a:pt x="2220" y="734"/>
                  </a:lnTo>
                  <a:lnTo>
                    <a:pt x="2200" y="464"/>
                  </a:lnTo>
                  <a:lnTo>
                    <a:pt x="2181" y="213"/>
                  </a:lnTo>
                  <a:lnTo>
                    <a:pt x="2142" y="136"/>
                  </a:lnTo>
                  <a:lnTo>
                    <a:pt x="2104" y="59"/>
                  </a:lnTo>
                  <a:lnTo>
                    <a:pt x="20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31"/>
            <p:cNvSpPr/>
            <p:nvPr/>
          </p:nvSpPr>
          <p:spPr>
            <a:xfrm>
              <a:off x="2476775" y="1229225"/>
              <a:ext cx="100875" cy="100375"/>
            </a:xfrm>
            <a:custGeom>
              <a:avLst/>
              <a:gdLst/>
              <a:ahLst/>
              <a:cxnLst/>
              <a:rect l="l" t="t" r="r" b="b"/>
              <a:pathLst>
                <a:path w="4035" h="4015" extrusionOk="0">
                  <a:moveTo>
                    <a:pt x="1969" y="0"/>
                  </a:moveTo>
                  <a:lnTo>
                    <a:pt x="1911" y="58"/>
                  </a:lnTo>
                  <a:lnTo>
                    <a:pt x="1873" y="135"/>
                  </a:lnTo>
                  <a:lnTo>
                    <a:pt x="1853" y="212"/>
                  </a:lnTo>
                  <a:lnTo>
                    <a:pt x="1815" y="463"/>
                  </a:lnTo>
                  <a:lnTo>
                    <a:pt x="1796" y="734"/>
                  </a:lnTo>
                  <a:lnTo>
                    <a:pt x="1796" y="1023"/>
                  </a:lnTo>
                  <a:lnTo>
                    <a:pt x="1776" y="1293"/>
                  </a:lnTo>
                  <a:lnTo>
                    <a:pt x="1738" y="1525"/>
                  </a:lnTo>
                  <a:lnTo>
                    <a:pt x="1718" y="1602"/>
                  </a:lnTo>
                  <a:lnTo>
                    <a:pt x="1680" y="1660"/>
                  </a:lnTo>
                  <a:lnTo>
                    <a:pt x="1622" y="1699"/>
                  </a:lnTo>
                  <a:lnTo>
                    <a:pt x="1545" y="1718"/>
                  </a:lnTo>
                  <a:lnTo>
                    <a:pt x="1313" y="1756"/>
                  </a:lnTo>
                  <a:lnTo>
                    <a:pt x="1043" y="1776"/>
                  </a:lnTo>
                  <a:lnTo>
                    <a:pt x="753" y="1795"/>
                  </a:lnTo>
                  <a:lnTo>
                    <a:pt x="483" y="1795"/>
                  </a:lnTo>
                  <a:lnTo>
                    <a:pt x="232" y="1834"/>
                  </a:lnTo>
                  <a:lnTo>
                    <a:pt x="136" y="1872"/>
                  </a:lnTo>
                  <a:lnTo>
                    <a:pt x="78" y="1892"/>
                  </a:lnTo>
                  <a:lnTo>
                    <a:pt x="20" y="1949"/>
                  </a:lnTo>
                  <a:lnTo>
                    <a:pt x="1" y="2007"/>
                  </a:lnTo>
                  <a:lnTo>
                    <a:pt x="20" y="2065"/>
                  </a:lnTo>
                  <a:lnTo>
                    <a:pt x="78" y="2104"/>
                  </a:lnTo>
                  <a:lnTo>
                    <a:pt x="136" y="2142"/>
                  </a:lnTo>
                  <a:lnTo>
                    <a:pt x="232" y="2181"/>
                  </a:lnTo>
                  <a:lnTo>
                    <a:pt x="483" y="2200"/>
                  </a:lnTo>
                  <a:lnTo>
                    <a:pt x="753" y="2220"/>
                  </a:lnTo>
                  <a:lnTo>
                    <a:pt x="1043" y="2239"/>
                  </a:lnTo>
                  <a:lnTo>
                    <a:pt x="1313" y="2258"/>
                  </a:lnTo>
                  <a:lnTo>
                    <a:pt x="1545" y="2297"/>
                  </a:lnTo>
                  <a:lnTo>
                    <a:pt x="1622" y="2316"/>
                  </a:lnTo>
                  <a:lnTo>
                    <a:pt x="1680" y="2355"/>
                  </a:lnTo>
                  <a:lnTo>
                    <a:pt x="1718" y="2413"/>
                  </a:lnTo>
                  <a:lnTo>
                    <a:pt x="1738" y="2490"/>
                  </a:lnTo>
                  <a:lnTo>
                    <a:pt x="1776" y="2702"/>
                  </a:lnTo>
                  <a:lnTo>
                    <a:pt x="1796" y="2972"/>
                  </a:lnTo>
                  <a:lnTo>
                    <a:pt x="1796" y="3281"/>
                  </a:lnTo>
                  <a:lnTo>
                    <a:pt x="1815" y="3551"/>
                  </a:lnTo>
                  <a:lnTo>
                    <a:pt x="1853" y="3783"/>
                  </a:lnTo>
                  <a:lnTo>
                    <a:pt x="1873" y="3880"/>
                  </a:lnTo>
                  <a:lnTo>
                    <a:pt x="1911" y="3957"/>
                  </a:lnTo>
                  <a:lnTo>
                    <a:pt x="1969" y="3995"/>
                  </a:lnTo>
                  <a:lnTo>
                    <a:pt x="2027" y="4015"/>
                  </a:lnTo>
                  <a:lnTo>
                    <a:pt x="2085" y="3995"/>
                  </a:lnTo>
                  <a:lnTo>
                    <a:pt x="2124" y="3957"/>
                  </a:lnTo>
                  <a:lnTo>
                    <a:pt x="2162" y="3880"/>
                  </a:lnTo>
                  <a:lnTo>
                    <a:pt x="2182" y="3783"/>
                  </a:lnTo>
                  <a:lnTo>
                    <a:pt x="2220" y="3551"/>
                  </a:lnTo>
                  <a:lnTo>
                    <a:pt x="2239" y="3281"/>
                  </a:lnTo>
                  <a:lnTo>
                    <a:pt x="2259" y="2972"/>
                  </a:lnTo>
                  <a:lnTo>
                    <a:pt x="2278" y="2702"/>
                  </a:lnTo>
                  <a:lnTo>
                    <a:pt x="2297" y="2490"/>
                  </a:lnTo>
                  <a:lnTo>
                    <a:pt x="2336" y="2413"/>
                  </a:lnTo>
                  <a:lnTo>
                    <a:pt x="2375" y="2355"/>
                  </a:lnTo>
                  <a:lnTo>
                    <a:pt x="2433" y="2316"/>
                  </a:lnTo>
                  <a:lnTo>
                    <a:pt x="2510" y="2297"/>
                  </a:lnTo>
                  <a:lnTo>
                    <a:pt x="2722" y="2258"/>
                  </a:lnTo>
                  <a:lnTo>
                    <a:pt x="2992" y="2239"/>
                  </a:lnTo>
                  <a:lnTo>
                    <a:pt x="3282" y="2220"/>
                  </a:lnTo>
                  <a:lnTo>
                    <a:pt x="3571" y="2200"/>
                  </a:lnTo>
                  <a:lnTo>
                    <a:pt x="3803" y="2181"/>
                  </a:lnTo>
                  <a:lnTo>
                    <a:pt x="3899" y="2142"/>
                  </a:lnTo>
                  <a:lnTo>
                    <a:pt x="3977" y="2104"/>
                  </a:lnTo>
                  <a:lnTo>
                    <a:pt x="4015" y="2065"/>
                  </a:lnTo>
                  <a:lnTo>
                    <a:pt x="4034" y="2007"/>
                  </a:lnTo>
                  <a:lnTo>
                    <a:pt x="4015" y="1949"/>
                  </a:lnTo>
                  <a:lnTo>
                    <a:pt x="3977" y="1892"/>
                  </a:lnTo>
                  <a:lnTo>
                    <a:pt x="3899" y="1872"/>
                  </a:lnTo>
                  <a:lnTo>
                    <a:pt x="3803" y="1834"/>
                  </a:lnTo>
                  <a:lnTo>
                    <a:pt x="3571" y="1795"/>
                  </a:lnTo>
                  <a:lnTo>
                    <a:pt x="3282" y="1795"/>
                  </a:lnTo>
                  <a:lnTo>
                    <a:pt x="2992" y="1776"/>
                  </a:lnTo>
                  <a:lnTo>
                    <a:pt x="2722" y="1756"/>
                  </a:lnTo>
                  <a:lnTo>
                    <a:pt x="2510" y="1718"/>
                  </a:lnTo>
                  <a:lnTo>
                    <a:pt x="2433" y="1699"/>
                  </a:lnTo>
                  <a:lnTo>
                    <a:pt x="2375" y="1660"/>
                  </a:lnTo>
                  <a:lnTo>
                    <a:pt x="2336" y="1602"/>
                  </a:lnTo>
                  <a:lnTo>
                    <a:pt x="2297" y="1525"/>
                  </a:lnTo>
                  <a:lnTo>
                    <a:pt x="2278" y="1293"/>
                  </a:lnTo>
                  <a:lnTo>
                    <a:pt x="2259" y="1023"/>
                  </a:lnTo>
                  <a:lnTo>
                    <a:pt x="2239" y="734"/>
                  </a:lnTo>
                  <a:lnTo>
                    <a:pt x="2220" y="463"/>
                  </a:lnTo>
                  <a:lnTo>
                    <a:pt x="2182" y="212"/>
                  </a:lnTo>
                  <a:lnTo>
                    <a:pt x="2162" y="135"/>
                  </a:lnTo>
                  <a:lnTo>
                    <a:pt x="2124" y="58"/>
                  </a:lnTo>
                  <a:lnTo>
                    <a:pt x="20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31"/>
            <p:cNvSpPr/>
            <p:nvPr/>
          </p:nvSpPr>
          <p:spPr>
            <a:xfrm>
              <a:off x="1885200" y="972500"/>
              <a:ext cx="100400" cy="100400"/>
            </a:xfrm>
            <a:custGeom>
              <a:avLst/>
              <a:gdLst/>
              <a:ahLst/>
              <a:cxnLst/>
              <a:rect l="l" t="t" r="r" b="b"/>
              <a:pathLst>
                <a:path w="4016" h="4016" extrusionOk="0">
                  <a:moveTo>
                    <a:pt x="1950" y="1"/>
                  </a:moveTo>
                  <a:lnTo>
                    <a:pt x="1892" y="59"/>
                  </a:lnTo>
                  <a:lnTo>
                    <a:pt x="1873" y="136"/>
                  </a:lnTo>
                  <a:lnTo>
                    <a:pt x="1834" y="213"/>
                  </a:lnTo>
                  <a:lnTo>
                    <a:pt x="1796" y="464"/>
                  </a:lnTo>
                  <a:lnTo>
                    <a:pt x="1796" y="734"/>
                  </a:lnTo>
                  <a:lnTo>
                    <a:pt x="1776" y="1024"/>
                  </a:lnTo>
                  <a:lnTo>
                    <a:pt x="1757" y="1294"/>
                  </a:lnTo>
                  <a:lnTo>
                    <a:pt x="1718" y="1526"/>
                  </a:lnTo>
                  <a:lnTo>
                    <a:pt x="1699" y="1603"/>
                  </a:lnTo>
                  <a:lnTo>
                    <a:pt x="1661" y="1661"/>
                  </a:lnTo>
                  <a:lnTo>
                    <a:pt x="1603" y="1699"/>
                  </a:lnTo>
                  <a:lnTo>
                    <a:pt x="1525" y="1719"/>
                  </a:lnTo>
                  <a:lnTo>
                    <a:pt x="1294" y="1757"/>
                  </a:lnTo>
                  <a:lnTo>
                    <a:pt x="1024" y="1777"/>
                  </a:lnTo>
                  <a:lnTo>
                    <a:pt x="734" y="1796"/>
                  </a:lnTo>
                  <a:lnTo>
                    <a:pt x="464" y="1796"/>
                  </a:lnTo>
                  <a:lnTo>
                    <a:pt x="213" y="1835"/>
                  </a:lnTo>
                  <a:lnTo>
                    <a:pt x="116" y="1873"/>
                  </a:lnTo>
                  <a:lnTo>
                    <a:pt x="59" y="1892"/>
                  </a:lnTo>
                  <a:lnTo>
                    <a:pt x="1" y="1950"/>
                  </a:lnTo>
                  <a:lnTo>
                    <a:pt x="1" y="2008"/>
                  </a:lnTo>
                  <a:lnTo>
                    <a:pt x="1" y="2066"/>
                  </a:lnTo>
                  <a:lnTo>
                    <a:pt x="59" y="2105"/>
                  </a:lnTo>
                  <a:lnTo>
                    <a:pt x="116" y="2143"/>
                  </a:lnTo>
                  <a:lnTo>
                    <a:pt x="213" y="2182"/>
                  </a:lnTo>
                  <a:lnTo>
                    <a:pt x="464" y="2201"/>
                  </a:lnTo>
                  <a:lnTo>
                    <a:pt x="734" y="2221"/>
                  </a:lnTo>
                  <a:lnTo>
                    <a:pt x="1024" y="2240"/>
                  </a:lnTo>
                  <a:lnTo>
                    <a:pt x="1294" y="2259"/>
                  </a:lnTo>
                  <a:lnTo>
                    <a:pt x="1525" y="2298"/>
                  </a:lnTo>
                  <a:lnTo>
                    <a:pt x="1603" y="2317"/>
                  </a:lnTo>
                  <a:lnTo>
                    <a:pt x="1661" y="2356"/>
                  </a:lnTo>
                  <a:lnTo>
                    <a:pt x="1699" y="2414"/>
                  </a:lnTo>
                  <a:lnTo>
                    <a:pt x="1718" y="2491"/>
                  </a:lnTo>
                  <a:lnTo>
                    <a:pt x="1757" y="2703"/>
                  </a:lnTo>
                  <a:lnTo>
                    <a:pt x="1776" y="2973"/>
                  </a:lnTo>
                  <a:lnTo>
                    <a:pt x="1796" y="3282"/>
                  </a:lnTo>
                  <a:lnTo>
                    <a:pt x="1796" y="3552"/>
                  </a:lnTo>
                  <a:lnTo>
                    <a:pt x="1834" y="3784"/>
                  </a:lnTo>
                  <a:lnTo>
                    <a:pt x="1873" y="3880"/>
                  </a:lnTo>
                  <a:lnTo>
                    <a:pt x="1892" y="3958"/>
                  </a:lnTo>
                  <a:lnTo>
                    <a:pt x="1950" y="3996"/>
                  </a:lnTo>
                  <a:lnTo>
                    <a:pt x="2008" y="4016"/>
                  </a:lnTo>
                  <a:lnTo>
                    <a:pt x="2066" y="3996"/>
                  </a:lnTo>
                  <a:lnTo>
                    <a:pt x="2104" y="3958"/>
                  </a:lnTo>
                  <a:lnTo>
                    <a:pt x="2143" y="3880"/>
                  </a:lnTo>
                  <a:lnTo>
                    <a:pt x="2182" y="3784"/>
                  </a:lnTo>
                  <a:lnTo>
                    <a:pt x="2201" y="3552"/>
                  </a:lnTo>
                  <a:lnTo>
                    <a:pt x="2220" y="3282"/>
                  </a:lnTo>
                  <a:lnTo>
                    <a:pt x="2240" y="2973"/>
                  </a:lnTo>
                  <a:lnTo>
                    <a:pt x="2259" y="2703"/>
                  </a:lnTo>
                  <a:lnTo>
                    <a:pt x="2297" y="2491"/>
                  </a:lnTo>
                  <a:lnTo>
                    <a:pt x="2317" y="2414"/>
                  </a:lnTo>
                  <a:lnTo>
                    <a:pt x="2355" y="2356"/>
                  </a:lnTo>
                  <a:lnTo>
                    <a:pt x="2413" y="2317"/>
                  </a:lnTo>
                  <a:lnTo>
                    <a:pt x="2490" y="2298"/>
                  </a:lnTo>
                  <a:lnTo>
                    <a:pt x="2703" y="2259"/>
                  </a:lnTo>
                  <a:lnTo>
                    <a:pt x="2973" y="2240"/>
                  </a:lnTo>
                  <a:lnTo>
                    <a:pt x="3263" y="2221"/>
                  </a:lnTo>
                  <a:lnTo>
                    <a:pt x="3552" y="2201"/>
                  </a:lnTo>
                  <a:lnTo>
                    <a:pt x="3784" y="2182"/>
                  </a:lnTo>
                  <a:lnTo>
                    <a:pt x="3880" y="2143"/>
                  </a:lnTo>
                  <a:lnTo>
                    <a:pt x="3957" y="2105"/>
                  </a:lnTo>
                  <a:lnTo>
                    <a:pt x="3996" y="2066"/>
                  </a:lnTo>
                  <a:lnTo>
                    <a:pt x="4015" y="2008"/>
                  </a:lnTo>
                  <a:lnTo>
                    <a:pt x="3996" y="1950"/>
                  </a:lnTo>
                  <a:lnTo>
                    <a:pt x="3957" y="1892"/>
                  </a:lnTo>
                  <a:lnTo>
                    <a:pt x="3880" y="1873"/>
                  </a:lnTo>
                  <a:lnTo>
                    <a:pt x="3784" y="1835"/>
                  </a:lnTo>
                  <a:lnTo>
                    <a:pt x="3552" y="1796"/>
                  </a:lnTo>
                  <a:lnTo>
                    <a:pt x="3263" y="1796"/>
                  </a:lnTo>
                  <a:lnTo>
                    <a:pt x="2973" y="1777"/>
                  </a:lnTo>
                  <a:lnTo>
                    <a:pt x="2703" y="1757"/>
                  </a:lnTo>
                  <a:lnTo>
                    <a:pt x="2490" y="1719"/>
                  </a:lnTo>
                  <a:lnTo>
                    <a:pt x="2413" y="1699"/>
                  </a:lnTo>
                  <a:lnTo>
                    <a:pt x="2355" y="1661"/>
                  </a:lnTo>
                  <a:lnTo>
                    <a:pt x="2317" y="1603"/>
                  </a:lnTo>
                  <a:lnTo>
                    <a:pt x="2297" y="1526"/>
                  </a:lnTo>
                  <a:lnTo>
                    <a:pt x="2259" y="1294"/>
                  </a:lnTo>
                  <a:lnTo>
                    <a:pt x="2240" y="1024"/>
                  </a:lnTo>
                  <a:lnTo>
                    <a:pt x="2220" y="734"/>
                  </a:lnTo>
                  <a:lnTo>
                    <a:pt x="2201" y="464"/>
                  </a:lnTo>
                  <a:lnTo>
                    <a:pt x="2182" y="213"/>
                  </a:lnTo>
                  <a:lnTo>
                    <a:pt x="2143" y="136"/>
                  </a:lnTo>
                  <a:lnTo>
                    <a:pt x="2104" y="59"/>
                  </a:lnTo>
                  <a:lnTo>
                    <a:pt x="20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39" name="Google Shape;2839;p31"/>
          <p:cNvGrpSpPr/>
          <p:nvPr/>
        </p:nvGrpSpPr>
        <p:grpSpPr>
          <a:xfrm>
            <a:off x="202093" y="3620522"/>
            <a:ext cx="265776" cy="229685"/>
            <a:chOff x="-711450" y="730125"/>
            <a:chExt cx="350350" cy="302775"/>
          </a:xfrm>
        </p:grpSpPr>
        <p:sp>
          <p:nvSpPr>
            <p:cNvPr id="2840" name="Google Shape;2840;p31"/>
            <p:cNvSpPr/>
            <p:nvPr/>
          </p:nvSpPr>
          <p:spPr>
            <a:xfrm>
              <a:off x="-711450" y="730125"/>
              <a:ext cx="350350" cy="302775"/>
            </a:xfrm>
            <a:custGeom>
              <a:avLst/>
              <a:gdLst/>
              <a:ahLst/>
              <a:cxnLst/>
              <a:rect l="l" t="t" r="r" b="b"/>
              <a:pathLst>
                <a:path w="14014" h="12111" extrusionOk="0">
                  <a:moveTo>
                    <a:pt x="4495" y="1"/>
                  </a:moveTo>
                  <a:lnTo>
                    <a:pt x="4181" y="21"/>
                  </a:lnTo>
                  <a:lnTo>
                    <a:pt x="3887" y="21"/>
                  </a:lnTo>
                  <a:lnTo>
                    <a:pt x="3592" y="60"/>
                  </a:lnTo>
                  <a:lnTo>
                    <a:pt x="3298" y="99"/>
                  </a:lnTo>
                  <a:lnTo>
                    <a:pt x="3023" y="158"/>
                  </a:lnTo>
                  <a:lnTo>
                    <a:pt x="2748" y="236"/>
                  </a:lnTo>
                  <a:lnTo>
                    <a:pt x="2473" y="315"/>
                  </a:lnTo>
                  <a:lnTo>
                    <a:pt x="2218" y="413"/>
                  </a:lnTo>
                  <a:lnTo>
                    <a:pt x="1983" y="531"/>
                  </a:lnTo>
                  <a:lnTo>
                    <a:pt x="1747" y="649"/>
                  </a:lnTo>
                  <a:lnTo>
                    <a:pt x="1531" y="786"/>
                  </a:lnTo>
                  <a:lnTo>
                    <a:pt x="1315" y="943"/>
                  </a:lnTo>
                  <a:lnTo>
                    <a:pt x="1119" y="1120"/>
                  </a:lnTo>
                  <a:lnTo>
                    <a:pt x="923" y="1296"/>
                  </a:lnTo>
                  <a:lnTo>
                    <a:pt x="766" y="1493"/>
                  </a:lnTo>
                  <a:lnTo>
                    <a:pt x="609" y="1708"/>
                  </a:lnTo>
                  <a:lnTo>
                    <a:pt x="472" y="1924"/>
                  </a:lnTo>
                  <a:lnTo>
                    <a:pt x="354" y="2160"/>
                  </a:lnTo>
                  <a:lnTo>
                    <a:pt x="236" y="2395"/>
                  </a:lnTo>
                  <a:lnTo>
                    <a:pt x="158" y="2631"/>
                  </a:lnTo>
                  <a:lnTo>
                    <a:pt x="99" y="2886"/>
                  </a:lnTo>
                  <a:lnTo>
                    <a:pt x="40" y="3141"/>
                  </a:lnTo>
                  <a:lnTo>
                    <a:pt x="20" y="3416"/>
                  </a:lnTo>
                  <a:lnTo>
                    <a:pt x="1" y="3671"/>
                  </a:lnTo>
                  <a:lnTo>
                    <a:pt x="1" y="3946"/>
                  </a:lnTo>
                  <a:lnTo>
                    <a:pt x="20" y="4221"/>
                  </a:lnTo>
                  <a:lnTo>
                    <a:pt x="59" y="4515"/>
                  </a:lnTo>
                  <a:lnTo>
                    <a:pt x="99" y="4790"/>
                  </a:lnTo>
                  <a:lnTo>
                    <a:pt x="158" y="5084"/>
                  </a:lnTo>
                  <a:lnTo>
                    <a:pt x="256" y="5359"/>
                  </a:lnTo>
                  <a:lnTo>
                    <a:pt x="354" y="5653"/>
                  </a:lnTo>
                  <a:lnTo>
                    <a:pt x="452" y="5948"/>
                  </a:lnTo>
                  <a:lnTo>
                    <a:pt x="589" y="6242"/>
                  </a:lnTo>
                  <a:lnTo>
                    <a:pt x="727" y="6536"/>
                  </a:lnTo>
                  <a:lnTo>
                    <a:pt x="884" y="6811"/>
                  </a:lnTo>
                  <a:lnTo>
                    <a:pt x="1060" y="7106"/>
                  </a:lnTo>
                  <a:lnTo>
                    <a:pt x="1237" y="7400"/>
                  </a:lnTo>
                  <a:lnTo>
                    <a:pt x="1433" y="7675"/>
                  </a:lnTo>
                  <a:lnTo>
                    <a:pt x="1649" y="7950"/>
                  </a:lnTo>
                  <a:lnTo>
                    <a:pt x="1885" y="8224"/>
                  </a:lnTo>
                  <a:lnTo>
                    <a:pt x="2120" y="8499"/>
                  </a:lnTo>
                  <a:lnTo>
                    <a:pt x="2375" y="8774"/>
                  </a:lnTo>
                  <a:lnTo>
                    <a:pt x="2630" y="9029"/>
                  </a:lnTo>
                  <a:lnTo>
                    <a:pt x="2905" y="9284"/>
                  </a:lnTo>
                  <a:lnTo>
                    <a:pt x="3200" y="9539"/>
                  </a:lnTo>
                  <a:lnTo>
                    <a:pt x="3514" y="9794"/>
                  </a:lnTo>
                  <a:lnTo>
                    <a:pt x="3828" y="10030"/>
                  </a:lnTo>
                  <a:lnTo>
                    <a:pt x="4142" y="10265"/>
                  </a:lnTo>
                  <a:lnTo>
                    <a:pt x="4475" y="10481"/>
                  </a:lnTo>
                  <a:lnTo>
                    <a:pt x="4809" y="10678"/>
                  </a:lnTo>
                  <a:lnTo>
                    <a:pt x="5143" y="10874"/>
                  </a:lnTo>
                  <a:lnTo>
                    <a:pt x="5496" y="11051"/>
                  </a:lnTo>
                  <a:lnTo>
                    <a:pt x="5830" y="11208"/>
                  </a:lnTo>
                  <a:lnTo>
                    <a:pt x="6183" y="11365"/>
                  </a:lnTo>
                  <a:lnTo>
                    <a:pt x="6516" y="11502"/>
                  </a:lnTo>
                  <a:lnTo>
                    <a:pt x="6850" y="11620"/>
                  </a:lnTo>
                  <a:lnTo>
                    <a:pt x="7203" y="11737"/>
                  </a:lnTo>
                  <a:lnTo>
                    <a:pt x="7537" y="11836"/>
                  </a:lnTo>
                  <a:lnTo>
                    <a:pt x="7871" y="11914"/>
                  </a:lnTo>
                  <a:lnTo>
                    <a:pt x="8204" y="11973"/>
                  </a:lnTo>
                  <a:lnTo>
                    <a:pt x="8538" y="12032"/>
                  </a:lnTo>
                  <a:lnTo>
                    <a:pt x="8872" y="12071"/>
                  </a:lnTo>
                  <a:lnTo>
                    <a:pt x="9186" y="12091"/>
                  </a:lnTo>
                  <a:lnTo>
                    <a:pt x="9500" y="12110"/>
                  </a:lnTo>
                  <a:lnTo>
                    <a:pt x="9814" y="12110"/>
                  </a:lnTo>
                  <a:lnTo>
                    <a:pt x="10128" y="12091"/>
                  </a:lnTo>
                  <a:lnTo>
                    <a:pt x="10422" y="12051"/>
                  </a:lnTo>
                  <a:lnTo>
                    <a:pt x="10716" y="12012"/>
                  </a:lnTo>
                  <a:lnTo>
                    <a:pt x="10991" y="11953"/>
                  </a:lnTo>
                  <a:lnTo>
                    <a:pt x="11266" y="11894"/>
                  </a:lnTo>
                  <a:lnTo>
                    <a:pt x="11521" y="11796"/>
                  </a:lnTo>
                  <a:lnTo>
                    <a:pt x="11776" y="11698"/>
                  </a:lnTo>
                  <a:lnTo>
                    <a:pt x="12031" y="11600"/>
                  </a:lnTo>
                  <a:lnTo>
                    <a:pt x="12267" y="11463"/>
                  </a:lnTo>
                  <a:lnTo>
                    <a:pt x="12483" y="11325"/>
                  </a:lnTo>
                  <a:lnTo>
                    <a:pt x="12699" y="11168"/>
                  </a:lnTo>
                  <a:lnTo>
                    <a:pt x="12895" y="11011"/>
                  </a:lnTo>
                  <a:lnTo>
                    <a:pt x="13072" y="10815"/>
                  </a:lnTo>
                  <a:lnTo>
                    <a:pt x="13248" y="10619"/>
                  </a:lnTo>
                  <a:lnTo>
                    <a:pt x="13405" y="10422"/>
                  </a:lnTo>
                  <a:lnTo>
                    <a:pt x="13543" y="10187"/>
                  </a:lnTo>
                  <a:lnTo>
                    <a:pt x="13660" y="9971"/>
                  </a:lnTo>
                  <a:lnTo>
                    <a:pt x="13759" y="9716"/>
                  </a:lnTo>
                  <a:lnTo>
                    <a:pt x="13837" y="9480"/>
                  </a:lnTo>
                  <a:lnTo>
                    <a:pt x="13916" y="9225"/>
                  </a:lnTo>
                  <a:lnTo>
                    <a:pt x="13955" y="8970"/>
                  </a:lnTo>
                  <a:lnTo>
                    <a:pt x="13994" y="8715"/>
                  </a:lnTo>
                  <a:lnTo>
                    <a:pt x="14014" y="8440"/>
                  </a:lnTo>
                  <a:lnTo>
                    <a:pt x="14014" y="8165"/>
                  </a:lnTo>
                  <a:lnTo>
                    <a:pt x="13994" y="7891"/>
                  </a:lnTo>
                  <a:lnTo>
                    <a:pt x="13955" y="7596"/>
                  </a:lnTo>
                  <a:lnTo>
                    <a:pt x="13916" y="7322"/>
                  </a:lnTo>
                  <a:lnTo>
                    <a:pt x="13837" y="7027"/>
                  </a:lnTo>
                  <a:lnTo>
                    <a:pt x="13759" y="6752"/>
                  </a:lnTo>
                  <a:lnTo>
                    <a:pt x="13660" y="6458"/>
                  </a:lnTo>
                  <a:lnTo>
                    <a:pt x="13543" y="6164"/>
                  </a:lnTo>
                  <a:lnTo>
                    <a:pt x="13425" y="5869"/>
                  </a:lnTo>
                  <a:lnTo>
                    <a:pt x="13288" y="5594"/>
                  </a:lnTo>
                  <a:lnTo>
                    <a:pt x="13131" y="5300"/>
                  </a:lnTo>
                  <a:lnTo>
                    <a:pt x="12954" y="5006"/>
                  </a:lnTo>
                  <a:lnTo>
                    <a:pt x="12758" y="4731"/>
                  </a:lnTo>
                  <a:lnTo>
                    <a:pt x="12561" y="4436"/>
                  </a:lnTo>
                  <a:lnTo>
                    <a:pt x="12345" y="4162"/>
                  </a:lnTo>
                  <a:lnTo>
                    <a:pt x="12130" y="3887"/>
                  </a:lnTo>
                  <a:lnTo>
                    <a:pt x="11894" y="3612"/>
                  </a:lnTo>
                  <a:lnTo>
                    <a:pt x="11639" y="3337"/>
                  </a:lnTo>
                  <a:lnTo>
                    <a:pt x="11364" y="3082"/>
                  </a:lnTo>
                  <a:lnTo>
                    <a:pt x="11089" y="2827"/>
                  </a:lnTo>
                  <a:lnTo>
                    <a:pt x="10795" y="2572"/>
                  </a:lnTo>
                  <a:lnTo>
                    <a:pt x="10501" y="2317"/>
                  </a:lnTo>
                  <a:lnTo>
                    <a:pt x="10187" y="2081"/>
                  </a:lnTo>
                  <a:lnTo>
                    <a:pt x="9853" y="1865"/>
                  </a:lnTo>
                  <a:lnTo>
                    <a:pt x="9519" y="1650"/>
                  </a:lnTo>
                  <a:lnTo>
                    <a:pt x="9186" y="1434"/>
                  </a:lnTo>
                  <a:lnTo>
                    <a:pt x="8852" y="1237"/>
                  </a:lnTo>
                  <a:lnTo>
                    <a:pt x="8518" y="1061"/>
                  </a:lnTo>
                  <a:lnTo>
                    <a:pt x="8165" y="904"/>
                  </a:lnTo>
                  <a:lnTo>
                    <a:pt x="7831" y="747"/>
                  </a:lnTo>
                  <a:lnTo>
                    <a:pt x="7498" y="609"/>
                  </a:lnTo>
                  <a:lnTo>
                    <a:pt x="7144" y="492"/>
                  </a:lnTo>
                  <a:lnTo>
                    <a:pt x="6811" y="393"/>
                  </a:lnTo>
                  <a:lnTo>
                    <a:pt x="6477" y="295"/>
                  </a:lnTo>
                  <a:lnTo>
                    <a:pt x="6124" y="217"/>
                  </a:lnTo>
                  <a:lnTo>
                    <a:pt x="5790" y="138"/>
                  </a:lnTo>
                  <a:lnTo>
                    <a:pt x="5476" y="79"/>
                  </a:lnTo>
                  <a:lnTo>
                    <a:pt x="5143" y="40"/>
                  </a:lnTo>
                  <a:lnTo>
                    <a:pt x="4809" y="21"/>
                  </a:lnTo>
                  <a:lnTo>
                    <a:pt x="4495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31"/>
            <p:cNvSpPr/>
            <p:nvPr/>
          </p:nvSpPr>
          <p:spPr>
            <a:xfrm>
              <a:off x="-687400" y="758600"/>
              <a:ext cx="318950" cy="218850"/>
            </a:xfrm>
            <a:custGeom>
              <a:avLst/>
              <a:gdLst/>
              <a:ahLst/>
              <a:cxnLst/>
              <a:rect l="l" t="t" r="r" b="b"/>
              <a:pathLst>
                <a:path w="12758" h="8754" extrusionOk="0">
                  <a:moveTo>
                    <a:pt x="39" y="0"/>
                  </a:moveTo>
                  <a:lnTo>
                    <a:pt x="0" y="40"/>
                  </a:lnTo>
                  <a:lnTo>
                    <a:pt x="39" y="295"/>
                  </a:lnTo>
                  <a:lnTo>
                    <a:pt x="98" y="628"/>
                  </a:lnTo>
                  <a:lnTo>
                    <a:pt x="196" y="1021"/>
                  </a:lnTo>
                  <a:lnTo>
                    <a:pt x="314" y="1472"/>
                  </a:lnTo>
                  <a:lnTo>
                    <a:pt x="491" y="1963"/>
                  </a:lnTo>
                  <a:lnTo>
                    <a:pt x="707" y="2493"/>
                  </a:lnTo>
                  <a:lnTo>
                    <a:pt x="844" y="2748"/>
                  </a:lnTo>
                  <a:lnTo>
                    <a:pt x="982" y="3023"/>
                  </a:lnTo>
                  <a:lnTo>
                    <a:pt x="1139" y="3297"/>
                  </a:lnTo>
                  <a:lnTo>
                    <a:pt x="1315" y="3553"/>
                  </a:lnTo>
                  <a:lnTo>
                    <a:pt x="1492" y="3808"/>
                  </a:lnTo>
                  <a:lnTo>
                    <a:pt x="1708" y="4063"/>
                  </a:lnTo>
                  <a:lnTo>
                    <a:pt x="1924" y="4318"/>
                  </a:lnTo>
                  <a:lnTo>
                    <a:pt x="2159" y="4554"/>
                  </a:lnTo>
                  <a:lnTo>
                    <a:pt x="2414" y="4789"/>
                  </a:lnTo>
                  <a:lnTo>
                    <a:pt x="2709" y="5005"/>
                  </a:lnTo>
                  <a:lnTo>
                    <a:pt x="3003" y="5221"/>
                  </a:lnTo>
                  <a:lnTo>
                    <a:pt x="3317" y="5397"/>
                  </a:lnTo>
                  <a:lnTo>
                    <a:pt x="3651" y="5574"/>
                  </a:lnTo>
                  <a:lnTo>
                    <a:pt x="4024" y="5712"/>
                  </a:lnTo>
                  <a:lnTo>
                    <a:pt x="4396" y="5849"/>
                  </a:lnTo>
                  <a:lnTo>
                    <a:pt x="4809" y="5947"/>
                  </a:lnTo>
                  <a:lnTo>
                    <a:pt x="5240" y="6026"/>
                  </a:lnTo>
                  <a:lnTo>
                    <a:pt x="5711" y="6084"/>
                  </a:lnTo>
                  <a:lnTo>
                    <a:pt x="6202" y="6104"/>
                  </a:lnTo>
                  <a:lnTo>
                    <a:pt x="7596" y="6104"/>
                  </a:lnTo>
                  <a:lnTo>
                    <a:pt x="8400" y="6124"/>
                  </a:lnTo>
                  <a:lnTo>
                    <a:pt x="9107" y="6202"/>
                  </a:lnTo>
                  <a:lnTo>
                    <a:pt x="9735" y="6300"/>
                  </a:lnTo>
                  <a:lnTo>
                    <a:pt x="10304" y="6438"/>
                  </a:lnTo>
                  <a:lnTo>
                    <a:pt x="10775" y="6614"/>
                  </a:lnTo>
                  <a:lnTo>
                    <a:pt x="11207" y="6791"/>
                  </a:lnTo>
                  <a:lnTo>
                    <a:pt x="11560" y="6987"/>
                  </a:lnTo>
                  <a:lnTo>
                    <a:pt x="11854" y="7203"/>
                  </a:lnTo>
                  <a:lnTo>
                    <a:pt x="12090" y="7439"/>
                  </a:lnTo>
                  <a:lnTo>
                    <a:pt x="12306" y="7674"/>
                  </a:lnTo>
                  <a:lnTo>
                    <a:pt x="12443" y="7890"/>
                  </a:lnTo>
                  <a:lnTo>
                    <a:pt x="12581" y="8126"/>
                  </a:lnTo>
                  <a:lnTo>
                    <a:pt x="12659" y="8341"/>
                  </a:lnTo>
                  <a:lnTo>
                    <a:pt x="12718" y="8557"/>
                  </a:lnTo>
                  <a:lnTo>
                    <a:pt x="12757" y="8754"/>
                  </a:lnTo>
                  <a:lnTo>
                    <a:pt x="12757" y="8734"/>
                  </a:lnTo>
                  <a:lnTo>
                    <a:pt x="12738" y="8459"/>
                  </a:lnTo>
                  <a:lnTo>
                    <a:pt x="12698" y="8184"/>
                  </a:lnTo>
                  <a:lnTo>
                    <a:pt x="12620" y="7870"/>
                  </a:lnTo>
                  <a:lnTo>
                    <a:pt x="12522" y="7537"/>
                  </a:lnTo>
                  <a:lnTo>
                    <a:pt x="12384" y="7183"/>
                  </a:lnTo>
                  <a:lnTo>
                    <a:pt x="12188" y="6850"/>
                  </a:lnTo>
                  <a:lnTo>
                    <a:pt x="12090" y="6673"/>
                  </a:lnTo>
                  <a:lnTo>
                    <a:pt x="11953" y="6516"/>
                  </a:lnTo>
                  <a:lnTo>
                    <a:pt x="11815" y="6340"/>
                  </a:lnTo>
                  <a:lnTo>
                    <a:pt x="11658" y="6183"/>
                  </a:lnTo>
                  <a:lnTo>
                    <a:pt x="11501" y="6026"/>
                  </a:lnTo>
                  <a:lnTo>
                    <a:pt x="11305" y="5888"/>
                  </a:lnTo>
                  <a:lnTo>
                    <a:pt x="11109" y="5731"/>
                  </a:lnTo>
                  <a:lnTo>
                    <a:pt x="10893" y="5594"/>
                  </a:lnTo>
                  <a:lnTo>
                    <a:pt x="10657" y="5476"/>
                  </a:lnTo>
                  <a:lnTo>
                    <a:pt x="10402" y="5358"/>
                  </a:lnTo>
                  <a:lnTo>
                    <a:pt x="10127" y="5240"/>
                  </a:lnTo>
                  <a:lnTo>
                    <a:pt x="9833" y="5162"/>
                  </a:lnTo>
                  <a:lnTo>
                    <a:pt x="9519" y="5064"/>
                  </a:lnTo>
                  <a:lnTo>
                    <a:pt x="9166" y="5005"/>
                  </a:lnTo>
                  <a:lnTo>
                    <a:pt x="8812" y="4946"/>
                  </a:lnTo>
                  <a:lnTo>
                    <a:pt x="8420" y="4887"/>
                  </a:lnTo>
                  <a:lnTo>
                    <a:pt x="8027" y="4868"/>
                  </a:lnTo>
                  <a:lnTo>
                    <a:pt x="7596" y="4848"/>
                  </a:lnTo>
                  <a:lnTo>
                    <a:pt x="7125" y="4868"/>
                  </a:lnTo>
                  <a:lnTo>
                    <a:pt x="6654" y="4887"/>
                  </a:lnTo>
                  <a:lnTo>
                    <a:pt x="6261" y="4907"/>
                  </a:lnTo>
                  <a:lnTo>
                    <a:pt x="5908" y="4887"/>
                  </a:lnTo>
                  <a:lnTo>
                    <a:pt x="5535" y="4848"/>
                  </a:lnTo>
                  <a:lnTo>
                    <a:pt x="5201" y="4789"/>
                  </a:lnTo>
                  <a:lnTo>
                    <a:pt x="4868" y="4711"/>
                  </a:lnTo>
                  <a:lnTo>
                    <a:pt x="4534" y="4612"/>
                  </a:lnTo>
                  <a:lnTo>
                    <a:pt x="4220" y="4495"/>
                  </a:lnTo>
                  <a:lnTo>
                    <a:pt x="3925" y="4357"/>
                  </a:lnTo>
                  <a:lnTo>
                    <a:pt x="3651" y="4220"/>
                  </a:lnTo>
                  <a:lnTo>
                    <a:pt x="3356" y="4063"/>
                  </a:lnTo>
                  <a:lnTo>
                    <a:pt x="3101" y="3886"/>
                  </a:lnTo>
                  <a:lnTo>
                    <a:pt x="2846" y="3690"/>
                  </a:lnTo>
                  <a:lnTo>
                    <a:pt x="2611" y="3494"/>
                  </a:lnTo>
                  <a:lnTo>
                    <a:pt x="2375" y="3297"/>
                  </a:lnTo>
                  <a:lnTo>
                    <a:pt x="1943" y="2885"/>
                  </a:lnTo>
                  <a:lnTo>
                    <a:pt x="1551" y="2434"/>
                  </a:lnTo>
                  <a:lnTo>
                    <a:pt x="1217" y="2002"/>
                  </a:lnTo>
                  <a:lnTo>
                    <a:pt x="923" y="1590"/>
                  </a:lnTo>
                  <a:lnTo>
                    <a:pt x="648" y="1178"/>
                  </a:lnTo>
                  <a:lnTo>
                    <a:pt x="432" y="805"/>
                  </a:lnTo>
                  <a:lnTo>
                    <a:pt x="275" y="47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42" name="Google Shape;2842;p31"/>
          <p:cNvGrpSpPr/>
          <p:nvPr/>
        </p:nvGrpSpPr>
        <p:grpSpPr>
          <a:xfrm>
            <a:off x="503104" y="3249924"/>
            <a:ext cx="126193" cy="189100"/>
            <a:chOff x="-682500" y="-141275"/>
            <a:chExt cx="166350" cy="249275"/>
          </a:xfrm>
        </p:grpSpPr>
        <p:sp>
          <p:nvSpPr>
            <p:cNvPr id="2843" name="Google Shape;2843;p31"/>
            <p:cNvSpPr/>
            <p:nvPr/>
          </p:nvSpPr>
          <p:spPr>
            <a:xfrm>
              <a:off x="-682500" y="-141275"/>
              <a:ext cx="166350" cy="248800"/>
            </a:xfrm>
            <a:custGeom>
              <a:avLst/>
              <a:gdLst/>
              <a:ahLst/>
              <a:cxnLst/>
              <a:rect l="l" t="t" r="r" b="b"/>
              <a:pathLst>
                <a:path w="6654" h="9952" extrusionOk="0">
                  <a:moveTo>
                    <a:pt x="3533" y="1"/>
                  </a:moveTo>
                  <a:lnTo>
                    <a:pt x="3376" y="20"/>
                  </a:lnTo>
                  <a:lnTo>
                    <a:pt x="3200" y="59"/>
                  </a:lnTo>
                  <a:lnTo>
                    <a:pt x="3043" y="99"/>
                  </a:lnTo>
                  <a:lnTo>
                    <a:pt x="2729" y="236"/>
                  </a:lnTo>
                  <a:lnTo>
                    <a:pt x="2415" y="393"/>
                  </a:lnTo>
                  <a:lnTo>
                    <a:pt x="2100" y="609"/>
                  </a:lnTo>
                  <a:lnTo>
                    <a:pt x="1806" y="845"/>
                  </a:lnTo>
                  <a:lnTo>
                    <a:pt x="1531" y="1139"/>
                  </a:lnTo>
                  <a:lnTo>
                    <a:pt x="1276" y="1453"/>
                  </a:lnTo>
                  <a:lnTo>
                    <a:pt x="1021" y="1806"/>
                  </a:lnTo>
                  <a:lnTo>
                    <a:pt x="805" y="2199"/>
                  </a:lnTo>
                  <a:lnTo>
                    <a:pt x="609" y="2611"/>
                  </a:lnTo>
                  <a:lnTo>
                    <a:pt x="432" y="3062"/>
                  </a:lnTo>
                  <a:lnTo>
                    <a:pt x="275" y="3514"/>
                  </a:lnTo>
                  <a:lnTo>
                    <a:pt x="157" y="4004"/>
                  </a:lnTo>
                  <a:lnTo>
                    <a:pt x="79" y="4515"/>
                  </a:lnTo>
                  <a:lnTo>
                    <a:pt x="20" y="5025"/>
                  </a:lnTo>
                  <a:lnTo>
                    <a:pt x="0" y="5516"/>
                  </a:lnTo>
                  <a:lnTo>
                    <a:pt x="0" y="6006"/>
                  </a:lnTo>
                  <a:lnTo>
                    <a:pt x="40" y="6477"/>
                  </a:lnTo>
                  <a:lnTo>
                    <a:pt x="118" y="6929"/>
                  </a:lnTo>
                  <a:lnTo>
                    <a:pt x="216" y="7360"/>
                  </a:lnTo>
                  <a:lnTo>
                    <a:pt x="354" y="7773"/>
                  </a:lnTo>
                  <a:lnTo>
                    <a:pt x="511" y="8146"/>
                  </a:lnTo>
                  <a:lnTo>
                    <a:pt x="707" y="8499"/>
                  </a:lnTo>
                  <a:lnTo>
                    <a:pt x="903" y="8832"/>
                  </a:lnTo>
                  <a:lnTo>
                    <a:pt x="1139" y="9107"/>
                  </a:lnTo>
                  <a:lnTo>
                    <a:pt x="1394" y="9362"/>
                  </a:lnTo>
                  <a:lnTo>
                    <a:pt x="1669" y="9578"/>
                  </a:lnTo>
                  <a:lnTo>
                    <a:pt x="1806" y="9657"/>
                  </a:lnTo>
                  <a:lnTo>
                    <a:pt x="1963" y="9735"/>
                  </a:lnTo>
                  <a:lnTo>
                    <a:pt x="2120" y="9814"/>
                  </a:lnTo>
                  <a:lnTo>
                    <a:pt x="2277" y="9873"/>
                  </a:lnTo>
                  <a:lnTo>
                    <a:pt x="2434" y="9912"/>
                  </a:lnTo>
                  <a:lnTo>
                    <a:pt x="2611" y="9932"/>
                  </a:lnTo>
                  <a:lnTo>
                    <a:pt x="2768" y="9951"/>
                  </a:lnTo>
                  <a:lnTo>
                    <a:pt x="3101" y="9951"/>
                  </a:lnTo>
                  <a:lnTo>
                    <a:pt x="3278" y="9932"/>
                  </a:lnTo>
                  <a:lnTo>
                    <a:pt x="3435" y="9892"/>
                  </a:lnTo>
                  <a:lnTo>
                    <a:pt x="3612" y="9853"/>
                  </a:lnTo>
                  <a:lnTo>
                    <a:pt x="3926" y="9735"/>
                  </a:lnTo>
                  <a:lnTo>
                    <a:pt x="4240" y="9559"/>
                  </a:lnTo>
                  <a:lnTo>
                    <a:pt x="4554" y="9362"/>
                  </a:lnTo>
                  <a:lnTo>
                    <a:pt x="4829" y="9107"/>
                  </a:lnTo>
                  <a:lnTo>
                    <a:pt x="5123" y="8813"/>
                  </a:lnTo>
                  <a:lnTo>
                    <a:pt x="5378" y="8499"/>
                  </a:lnTo>
                  <a:lnTo>
                    <a:pt x="5614" y="8146"/>
                  </a:lnTo>
                  <a:lnTo>
                    <a:pt x="5849" y="7753"/>
                  </a:lnTo>
                  <a:lnTo>
                    <a:pt x="6045" y="7341"/>
                  </a:lnTo>
                  <a:lnTo>
                    <a:pt x="6222" y="6909"/>
                  </a:lnTo>
                  <a:lnTo>
                    <a:pt x="6359" y="6438"/>
                  </a:lnTo>
                  <a:lnTo>
                    <a:pt x="6497" y="5947"/>
                  </a:lnTo>
                  <a:lnTo>
                    <a:pt x="6575" y="5457"/>
                  </a:lnTo>
                  <a:lnTo>
                    <a:pt x="6634" y="4946"/>
                  </a:lnTo>
                  <a:lnTo>
                    <a:pt x="6654" y="4436"/>
                  </a:lnTo>
                  <a:lnTo>
                    <a:pt x="6654" y="3965"/>
                  </a:lnTo>
                  <a:lnTo>
                    <a:pt x="6595" y="3494"/>
                  </a:lnTo>
                  <a:lnTo>
                    <a:pt x="6536" y="3023"/>
                  </a:lnTo>
                  <a:lnTo>
                    <a:pt x="6418" y="2591"/>
                  </a:lnTo>
                  <a:lnTo>
                    <a:pt x="6301" y="2199"/>
                  </a:lnTo>
                  <a:lnTo>
                    <a:pt x="6144" y="1806"/>
                  </a:lnTo>
                  <a:lnTo>
                    <a:pt x="5947" y="1453"/>
                  </a:lnTo>
                  <a:lnTo>
                    <a:pt x="5731" y="1139"/>
                  </a:lnTo>
                  <a:lnTo>
                    <a:pt x="5515" y="845"/>
                  </a:lnTo>
                  <a:lnTo>
                    <a:pt x="5260" y="589"/>
                  </a:lnTo>
                  <a:lnTo>
                    <a:pt x="4986" y="393"/>
                  </a:lnTo>
                  <a:lnTo>
                    <a:pt x="4829" y="295"/>
                  </a:lnTo>
                  <a:lnTo>
                    <a:pt x="4691" y="217"/>
                  </a:lnTo>
                  <a:lnTo>
                    <a:pt x="4534" y="158"/>
                  </a:lnTo>
                  <a:lnTo>
                    <a:pt x="4377" y="99"/>
                  </a:lnTo>
                  <a:lnTo>
                    <a:pt x="4220" y="59"/>
                  </a:lnTo>
                  <a:lnTo>
                    <a:pt x="4043" y="20"/>
                  </a:lnTo>
                  <a:lnTo>
                    <a:pt x="3867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31"/>
            <p:cNvSpPr/>
            <p:nvPr/>
          </p:nvSpPr>
          <p:spPr>
            <a:xfrm>
              <a:off x="-625575" y="-139300"/>
              <a:ext cx="54975" cy="247300"/>
            </a:xfrm>
            <a:custGeom>
              <a:avLst/>
              <a:gdLst/>
              <a:ahLst/>
              <a:cxnLst/>
              <a:rect l="l" t="t" r="r" b="b"/>
              <a:pathLst>
                <a:path w="2199" h="9892" extrusionOk="0">
                  <a:moveTo>
                    <a:pt x="2179" y="0"/>
                  </a:moveTo>
                  <a:lnTo>
                    <a:pt x="1865" y="216"/>
                  </a:lnTo>
                  <a:lnTo>
                    <a:pt x="1649" y="393"/>
                  </a:lnTo>
                  <a:lnTo>
                    <a:pt x="1433" y="589"/>
                  </a:lnTo>
                  <a:lnTo>
                    <a:pt x="1197" y="824"/>
                  </a:lnTo>
                  <a:lnTo>
                    <a:pt x="942" y="1099"/>
                  </a:lnTo>
                  <a:lnTo>
                    <a:pt x="707" y="1413"/>
                  </a:lnTo>
                  <a:lnTo>
                    <a:pt x="491" y="1766"/>
                  </a:lnTo>
                  <a:lnTo>
                    <a:pt x="314" y="2139"/>
                  </a:lnTo>
                  <a:lnTo>
                    <a:pt x="236" y="2336"/>
                  </a:lnTo>
                  <a:lnTo>
                    <a:pt x="157" y="2552"/>
                  </a:lnTo>
                  <a:lnTo>
                    <a:pt x="98" y="2767"/>
                  </a:lnTo>
                  <a:lnTo>
                    <a:pt x="39" y="2983"/>
                  </a:lnTo>
                  <a:lnTo>
                    <a:pt x="20" y="3219"/>
                  </a:lnTo>
                  <a:lnTo>
                    <a:pt x="0" y="3454"/>
                  </a:lnTo>
                  <a:lnTo>
                    <a:pt x="0" y="3690"/>
                  </a:lnTo>
                  <a:lnTo>
                    <a:pt x="0" y="3945"/>
                  </a:lnTo>
                  <a:lnTo>
                    <a:pt x="39" y="4220"/>
                  </a:lnTo>
                  <a:lnTo>
                    <a:pt x="98" y="4475"/>
                  </a:lnTo>
                  <a:lnTo>
                    <a:pt x="177" y="4750"/>
                  </a:lnTo>
                  <a:lnTo>
                    <a:pt x="275" y="5044"/>
                  </a:lnTo>
                  <a:lnTo>
                    <a:pt x="393" y="5319"/>
                  </a:lnTo>
                  <a:lnTo>
                    <a:pt x="550" y="5633"/>
                  </a:lnTo>
                  <a:lnTo>
                    <a:pt x="805" y="6143"/>
                  </a:lnTo>
                  <a:lnTo>
                    <a:pt x="1001" y="6614"/>
                  </a:lnTo>
                  <a:lnTo>
                    <a:pt x="1178" y="7046"/>
                  </a:lnTo>
                  <a:lnTo>
                    <a:pt x="1295" y="7438"/>
                  </a:lnTo>
                  <a:lnTo>
                    <a:pt x="1374" y="7811"/>
                  </a:lnTo>
                  <a:lnTo>
                    <a:pt x="1413" y="8145"/>
                  </a:lnTo>
                  <a:lnTo>
                    <a:pt x="1413" y="8439"/>
                  </a:lnTo>
                  <a:lnTo>
                    <a:pt x="1394" y="8695"/>
                  </a:lnTo>
                  <a:lnTo>
                    <a:pt x="1354" y="8930"/>
                  </a:lnTo>
                  <a:lnTo>
                    <a:pt x="1295" y="9146"/>
                  </a:lnTo>
                  <a:lnTo>
                    <a:pt x="1217" y="9323"/>
                  </a:lnTo>
                  <a:lnTo>
                    <a:pt x="1138" y="9480"/>
                  </a:lnTo>
                  <a:lnTo>
                    <a:pt x="1040" y="9617"/>
                  </a:lnTo>
                  <a:lnTo>
                    <a:pt x="923" y="9715"/>
                  </a:lnTo>
                  <a:lnTo>
                    <a:pt x="824" y="9813"/>
                  </a:lnTo>
                  <a:lnTo>
                    <a:pt x="726" y="9892"/>
                  </a:lnTo>
                  <a:lnTo>
                    <a:pt x="726" y="9892"/>
                  </a:lnTo>
                  <a:lnTo>
                    <a:pt x="883" y="9813"/>
                  </a:lnTo>
                  <a:lnTo>
                    <a:pt x="1040" y="9696"/>
                  </a:lnTo>
                  <a:lnTo>
                    <a:pt x="1197" y="9558"/>
                  </a:lnTo>
                  <a:lnTo>
                    <a:pt x="1374" y="9421"/>
                  </a:lnTo>
                  <a:lnTo>
                    <a:pt x="1531" y="9224"/>
                  </a:lnTo>
                  <a:lnTo>
                    <a:pt x="1668" y="9028"/>
                  </a:lnTo>
                  <a:lnTo>
                    <a:pt x="1806" y="8793"/>
                  </a:lnTo>
                  <a:lnTo>
                    <a:pt x="1904" y="8538"/>
                  </a:lnTo>
                  <a:lnTo>
                    <a:pt x="1982" y="8243"/>
                  </a:lnTo>
                  <a:lnTo>
                    <a:pt x="2022" y="7910"/>
                  </a:lnTo>
                  <a:lnTo>
                    <a:pt x="2022" y="7556"/>
                  </a:lnTo>
                  <a:lnTo>
                    <a:pt x="1982" y="7164"/>
                  </a:lnTo>
                  <a:lnTo>
                    <a:pt x="1884" y="6752"/>
                  </a:lnTo>
                  <a:lnTo>
                    <a:pt x="1747" y="6281"/>
                  </a:lnTo>
                  <a:lnTo>
                    <a:pt x="1531" y="5790"/>
                  </a:lnTo>
                  <a:lnTo>
                    <a:pt x="1237" y="5240"/>
                  </a:lnTo>
                  <a:lnTo>
                    <a:pt x="1119" y="5024"/>
                  </a:lnTo>
                  <a:lnTo>
                    <a:pt x="1021" y="4809"/>
                  </a:lnTo>
                  <a:lnTo>
                    <a:pt x="942" y="4593"/>
                  </a:lnTo>
                  <a:lnTo>
                    <a:pt x="883" y="4377"/>
                  </a:lnTo>
                  <a:lnTo>
                    <a:pt x="824" y="4161"/>
                  </a:lnTo>
                  <a:lnTo>
                    <a:pt x="805" y="3945"/>
                  </a:lnTo>
                  <a:lnTo>
                    <a:pt x="785" y="3729"/>
                  </a:lnTo>
                  <a:lnTo>
                    <a:pt x="766" y="3513"/>
                  </a:lnTo>
                  <a:lnTo>
                    <a:pt x="785" y="3101"/>
                  </a:lnTo>
                  <a:lnTo>
                    <a:pt x="844" y="2689"/>
                  </a:lnTo>
                  <a:lnTo>
                    <a:pt x="942" y="2316"/>
                  </a:lnTo>
                  <a:lnTo>
                    <a:pt x="1080" y="1943"/>
                  </a:lnTo>
                  <a:lnTo>
                    <a:pt x="1217" y="1590"/>
                  </a:lnTo>
                  <a:lnTo>
                    <a:pt x="1374" y="1256"/>
                  </a:lnTo>
                  <a:lnTo>
                    <a:pt x="1531" y="962"/>
                  </a:lnTo>
                  <a:lnTo>
                    <a:pt x="1708" y="707"/>
                  </a:lnTo>
                  <a:lnTo>
                    <a:pt x="2002" y="275"/>
                  </a:lnTo>
                  <a:lnTo>
                    <a:pt x="2198" y="20"/>
                  </a:lnTo>
                  <a:lnTo>
                    <a:pt x="21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45" name="Google Shape;2845;p31"/>
          <p:cNvGrpSpPr/>
          <p:nvPr/>
        </p:nvGrpSpPr>
        <p:grpSpPr>
          <a:xfrm>
            <a:off x="238788" y="3279003"/>
            <a:ext cx="174212" cy="195814"/>
            <a:chOff x="-1062750" y="-633900"/>
            <a:chExt cx="229650" cy="258125"/>
          </a:xfrm>
        </p:grpSpPr>
        <p:sp>
          <p:nvSpPr>
            <p:cNvPr id="2846" name="Google Shape;2846;p31"/>
            <p:cNvSpPr/>
            <p:nvPr/>
          </p:nvSpPr>
          <p:spPr>
            <a:xfrm>
              <a:off x="-1062750" y="-633900"/>
              <a:ext cx="229650" cy="258125"/>
            </a:xfrm>
            <a:custGeom>
              <a:avLst/>
              <a:gdLst/>
              <a:ahLst/>
              <a:cxnLst/>
              <a:rect l="l" t="t" r="r" b="b"/>
              <a:pathLst>
                <a:path w="9186" h="10325" extrusionOk="0">
                  <a:moveTo>
                    <a:pt x="2552" y="1"/>
                  </a:moveTo>
                  <a:lnTo>
                    <a:pt x="2355" y="20"/>
                  </a:lnTo>
                  <a:lnTo>
                    <a:pt x="2159" y="60"/>
                  </a:lnTo>
                  <a:lnTo>
                    <a:pt x="1982" y="99"/>
                  </a:lnTo>
                  <a:lnTo>
                    <a:pt x="1786" y="158"/>
                  </a:lnTo>
                  <a:lnTo>
                    <a:pt x="1609" y="236"/>
                  </a:lnTo>
                  <a:lnTo>
                    <a:pt x="1433" y="315"/>
                  </a:lnTo>
                  <a:lnTo>
                    <a:pt x="1276" y="413"/>
                  </a:lnTo>
                  <a:lnTo>
                    <a:pt x="1119" y="511"/>
                  </a:lnTo>
                  <a:lnTo>
                    <a:pt x="962" y="629"/>
                  </a:lnTo>
                  <a:lnTo>
                    <a:pt x="824" y="766"/>
                  </a:lnTo>
                  <a:lnTo>
                    <a:pt x="707" y="904"/>
                  </a:lnTo>
                  <a:lnTo>
                    <a:pt x="589" y="1061"/>
                  </a:lnTo>
                  <a:lnTo>
                    <a:pt x="471" y="1218"/>
                  </a:lnTo>
                  <a:lnTo>
                    <a:pt x="373" y="1394"/>
                  </a:lnTo>
                  <a:lnTo>
                    <a:pt x="294" y="1571"/>
                  </a:lnTo>
                  <a:lnTo>
                    <a:pt x="216" y="1748"/>
                  </a:lnTo>
                  <a:lnTo>
                    <a:pt x="157" y="1944"/>
                  </a:lnTo>
                  <a:lnTo>
                    <a:pt x="98" y="2140"/>
                  </a:lnTo>
                  <a:lnTo>
                    <a:pt x="20" y="2572"/>
                  </a:lnTo>
                  <a:lnTo>
                    <a:pt x="0" y="3004"/>
                  </a:lnTo>
                  <a:lnTo>
                    <a:pt x="0" y="3455"/>
                  </a:lnTo>
                  <a:lnTo>
                    <a:pt x="59" y="3946"/>
                  </a:lnTo>
                  <a:lnTo>
                    <a:pt x="157" y="4417"/>
                  </a:lnTo>
                  <a:lnTo>
                    <a:pt x="294" y="4927"/>
                  </a:lnTo>
                  <a:lnTo>
                    <a:pt x="471" y="5418"/>
                  </a:lnTo>
                  <a:lnTo>
                    <a:pt x="687" y="5928"/>
                  </a:lnTo>
                  <a:lnTo>
                    <a:pt x="942" y="6419"/>
                  </a:lnTo>
                  <a:lnTo>
                    <a:pt x="1237" y="6929"/>
                  </a:lnTo>
                  <a:lnTo>
                    <a:pt x="1590" y="7400"/>
                  </a:lnTo>
                  <a:lnTo>
                    <a:pt x="1963" y="7871"/>
                  </a:lnTo>
                  <a:lnTo>
                    <a:pt x="2355" y="8303"/>
                  </a:lnTo>
                  <a:lnTo>
                    <a:pt x="2748" y="8695"/>
                  </a:lnTo>
                  <a:lnTo>
                    <a:pt x="3180" y="9049"/>
                  </a:lnTo>
                  <a:lnTo>
                    <a:pt x="3611" y="9343"/>
                  </a:lnTo>
                  <a:lnTo>
                    <a:pt x="4043" y="9618"/>
                  </a:lnTo>
                  <a:lnTo>
                    <a:pt x="4475" y="9853"/>
                  </a:lnTo>
                  <a:lnTo>
                    <a:pt x="4926" y="10030"/>
                  </a:lnTo>
                  <a:lnTo>
                    <a:pt x="5358" y="10187"/>
                  </a:lnTo>
                  <a:lnTo>
                    <a:pt x="5790" y="10265"/>
                  </a:lnTo>
                  <a:lnTo>
                    <a:pt x="6202" y="10324"/>
                  </a:lnTo>
                  <a:lnTo>
                    <a:pt x="6614" y="10324"/>
                  </a:lnTo>
                  <a:lnTo>
                    <a:pt x="6810" y="10305"/>
                  </a:lnTo>
                  <a:lnTo>
                    <a:pt x="7007" y="10265"/>
                  </a:lnTo>
                  <a:lnTo>
                    <a:pt x="7203" y="10226"/>
                  </a:lnTo>
                  <a:lnTo>
                    <a:pt x="7380" y="10167"/>
                  </a:lnTo>
                  <a:lnTo>
                    <a:pt x="7556" y="10108"/>
                  </a:lnTo>
                  <a:lnTo>
                    <a:pt x="7733" y="10010"/>
                  </a:lnTo>
                  <a:lnTo>
                    <a:pt x="7909" y="9932"/>
                  </a:lnTo>
                  <a:lnTo>
                    <a:pt x="8067" y="9814"/>
                  </a:lnTo>
                  <a:lnTo>
                    <a:pt x="8204" y="9696"/>
                  </a:lnTo>
                  <a:lnTo>
                    <a:pt x="8341" y="9559"/>
                  </a:lnTo>
                  <a:lnTo>
                    <a:pt x="8479" y="9421"/>
                  </a:lnTo>
                  <a:lnTo>
                    <a:pt x="8596" y="9264"/>
                  </a:lnTo>
                  <a:lnTo>
                    <a:pt x="8695" y="9107"/>
                  </a:lnTo>
                  <a:lnTo>
                    <a:pt x="8793" y="8931"/>
                  </a:lnTo>
                  <a:lnTo>
                    <a:pt x="8891" y="8754"/>
                  </a:lnTo>
                  <a:lnTo>
                    <a:pt x="8950" y="8578"/>
                  </a:lnTo>
                  <a:lnTo>
                    <a:pt x="9028" y="8381"/>
                  </a:lnTo>
                  <a:lnTo>
                    <a:pt x="9067" y="8185"/>
                  </a:lnTo>
                  <a:lnTo>
                    <a:pt x="9146" y="7773"/>
                  </a:lnTo>
                  <a:lnTo>
                    <a:pt x="9185" y="7321"/>
                  </a:lnTo>
                  <a:lnTo>
                    <a:pt x="9166" y="6870"/>
                  </a:lnTo>
                  <a:lnTo>
                    <a:pt x="9107" y="6399"/>
                  </a:lnTo>
                  <a:lnTo>
                    <a:pt x="9028" y="5908"/>
                  </a:lnTo>
                  <a:lnTo>
                    <a:pt x="8891" y="5398"/>
                  </a:lnTo>
                  <a:lnTo>
                    <a:pt x="8714" y="4907"/>
                  </a:lnTo>
                  <a:lnTo>
                    <a:pt x="8479" y="4397"/>
                  </a:lnTo>
                  <a:lnTo>
                    <a:pt x="8224" y="3906"/>
                  </a:lnTo>
                  <a:lnTo>
                    <a:pt x="7929" y="3416"/>
                  </a:lnTo>
                  <a:lnTo>
                    <a:pt x="7595" y="2925"/>
                  </a:lnTo>
                  <a:lnTo>
                    <a:pt x="7223" y="2454"/>
                  </a:lnTo>
                  <a:lnTo>
                    <a:pt x="6830" y="2022"/>
                  </a:lnTo>
                  <a:lnTo>
                    <a:pt x="6418" y="1649"/>
                  </a:lnTo>
                  <a:lnTo>
                    <a:pt x="6006" y="1296"/>
                  </a:lnTo>
                  <a:lnTo>
                    <a:pt x="5574" y="982"/>
                  </a:lnTo>
                  <a:lnTo>
                    <a:pt x="5142" y="707"/>
                  </a:lnTo>
                  <a:lnTo>
                    <a:pt x="4691" y="472"/>
                  </a:lnTo>
                  <a:lnTo>
                    <a:pt x="4259" y="295"/>
                  </a:lnTo>
                  <a:lnTo>
                    <a:pt x="3808" y="158"/>
                  </a:lnTo>
                  <a:lnTo>
                    <a:pt x="3395" y="60"/>
                  </a:lnTo>
                  <a:lnTo>
                    <a:pt x="2964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31"/>
            <p:cNvSpPr/>
            <p:nvPr/>
          </p:nvSpPr>
          <p:spPr>
            <a:xfrm>
              <a:off x="-1028425" y="-628500"/>
              <a:ext cx="179125" cy="232600"/>
            </a:xfrm>
            <a:custGeom>
              <a:avLst/>
              <a:gdLst/>
              <a:ahLst/>
              <a:cxnLst/>
              <a:rect l="l" t="t" r="r" b="b"/>
              <a:pathLst>
                <a:path w="7165" h="9304" extrusionOk="0">
                  <a:moveTo>
                    <a:pt x="158" y="1"/>
                  </a:moveTo>
                  <a:lnTo>
                    <a:pt x="119" y="20"/>
                  </a:lnTo>
                  <a:lnTo>
                    <a:pt x="40" y="452"/>
                  </a:lnTo>
                  <a:lnTo>
                    <a:pt x="21" y="746"/>
                  </a:lnTo>
                  <a:lnTo>
                    <a:pt x="1" y="1100"/>
                  </a:lnTo>
                  <a:lnTo>
                    <a:pt x="1" y="1492"/>
                  </a:lnTo>
                  <a:lnTo>
                    <a:pt x="40" y="1924"/>
                  </a:lnTo>
                  <a:lnTo>
                    <a:pt x="99" y="2356"/>
                  </a:lnTo>
                  <a:lnTo>
                    <a:pt x="197" y="2807"/>
                  </a:lnTo>
                  <a:lnTo>
                    <a:pt x="276" y="3043"/>
                  </a:lnTo>
                  <a:lnTo>
                    <a:pt x="354" y="3278"/>
                  </a:lnTo>
                  <a:lnTo>
                    <a:pt x="452" y="3514"/>
                  </a:lnTo>
                  <a:lnTo>
                    <a:pt x="570" y="3730"/>
                  </a:lnTo>
                  <a:lnTo>
                    <a:pt x="688" y="3965"/>
                  </a:lnTo>
                  <a:lnTo>
                    <a:pt x="845" y="4181"/>
                  </a:lnTo>
                  <a:lnTo>
                    <a:pt x="1002" y="4397"/>
                  </a:lnTo>
                  <a:lnTo>
                    <a:pt x="1179" y="4613"/>
                  </a:lnTo>
                  <a:lnTo>
                    <a:pt x="1375" y="4809"/>
                  </a:lnTo>
                  <a:lnTo>
                    <a:pt x="1610" y="5005"/>
                  </a:lnTo>
                  <a:lnTo>
                    <a:pt x="1846" y="5202"/>
                  </a:lnTo>
                  <a:lnTo>
                    <a:pt x="2101" y="5378"/>
                  </a:lnTo>
                  <a:lnTo>
                    <a:pt x="2395" y="5535"/>
                  </a:lnTo>
                  <a:lnTo>
                    <a:pt x="2709" y="5692"/>
                  </a:lnTo>
                  <a:lnTo>
                    <a:pt x="3043" y="5830"/>
                  </a:lnTo>
                  <a:lnTo>
                    <a:pt x="3396" y="5947"/>
                  </a:lnTo>
                  <a:lnTo>
                    <a:pt x="4024" y="6163"/>
                  </a:lnTo>
                  <a:lnTo>
                    <a:pt x="4593" y="6379"/>
                  </a:lnTo>
                  <a:lnTo>
                    <a:pt x="5065" y="6615"/>
                  </a:lnTo>
                  <a:lnTo>
                    <a:pt x="5496" y="6850"/>
                  </a:lnTo>
                  <a:lnTo>
                    <a:pt x="5850" y="7066"/>
                  </a:lnTo>
                  <a:lnTo>
                    <a:pt x="6144" y="7302"/>
                  </a:lnTo>
                  <a:lnTo>
                    <a:pt x="6399" y="7537"/>
                  </a:lnTo>
                  <a:lnTo>
                    <a:pt x="6595" y="7773"/>
                  </a:lnTo>
                  <a:lnTo>
                    <a:pt x="6772" y="8008"/>
                  </a:lnTo>
                  <a:lnTo>
                    <a:pt x="6890" y="8224"/>
                  </a:lnTo>
                  <a:lnTo>
                    <a:pt x="6968" y="8420"/>
                  </a:lnTo>
                  <a:lnTo>
                    <a:pt x="7027" y="8636"/>
                  </a:lnTo>
                  <a:lnTo>
                    <a:pt x="7047" y="8813"/>
                  </a:lnTo>
                  <a:lnTo>
                    <a:pt x="7066" y="8990"/>
                  </a:lnTo>
                  <a:lnTo>
                    <a:pt x="7047" y="9166"/>
                  </a:lnTo>
                  <a:lnTo>
                    <a:pt x="7027" y="9304"/>
                  </a:lnTo>
                  <a:lnTo>
                    <a:pt x="7047" y="9304"/>
                  </a:lnTo>
                  <a:lnTo>
                    <a:pt x="7086" y="9107"/>
                  </a:lnTo>
                  <a:lnTo>
                    <a:pt x="7125" y="8891"/>
                  </a:lnTo>
                  <a:lnTo>
                    <a:pt x="7145" y="8656"/>
                  </a:lnTo>
                  <a:lnTo>
                    <a:pt x="7165" y="8401"/>
                  </a:lnTo>
                  <a:lnTo>
                    <a:pt x="7145" y="8126"/>
                  </a:lnTo>
                  <a:lnTo>
                    <a:pt x="7086" y="7832"/>
                  </a:lnTo>
                  <a:lnTo>
                    <a:pt x="7008" y="7537"/>
                  </a:lnTo>
                  <a:lnTo>
                    <a:pt x="6870" y="7243"/>
                  </a:lnTo>
                  <a:lnTo>
                    <a:pt x="6694" y="6929"/>
                  </a:lnTo>
                  <a:lnTo>
                    <a:pt x="6595" y="6772"/>
                  </a:lnTo>
                  <a:lnTo>
                    <a:pt x="6458" y="6634"/>
                  </a:lnTo>
                  <a:lnTo>
                    <a:pt x="6321" y="6477"/>
                  </a:lnTo>
                  <a:lnTo>
                    <a:pt x="6183" y="6340"/>
                  </a:lnTo>
                  <a:lnTo>
                    <a:pt x="6007" y="6203"/>
                  </a:lnTo>
                  <a:lnTo>
                    <a:pt x="5830" y="6046"/>
                  </a:lnTo>
                  <a:lnTo>
                    <a:pt x="5614" y="5908"/>
                  </a:lnTo>
                  <a:lnTo>
                    <a:pt x="5398" y="5771"/>
                  </a:lnTo>
                  <a:lnTo>
                    <a:pt x="5163" y="5653"/>
                  </a:lnTo>
                  <a:lnTo>
                    <a:pt x="4908" y="5516"/>
                  </a:lnTo>
                  <a:lnTo>
                    <a:pt x="4613" y="5398"/>
                  </a:lnTo>
                  <a:lnTo>
                    <a:pt x="4319" y="5280"/>
                  </a:lnTo>
                  <a:lnTo>
                    <a:pt x="3985" y="5182"/>
                  </a:lnTo>
                  <a:lnTo>
                    <a:pt x="3651" y="5084"/>
                  </a:lnTo>
                  <a:lnTo>
                    <a:pt x="3377" y="4986"/>
                  </a:lnTo>
                  <a:lnTo>
                    <a:pt x="3122" y="4888"/>
                  </a:lnTo>
                  <a:lnTo>
                    <a:pt x="2886" y="4770"/>
                  </a:lnTo>
                  <a:lnTo>
                    <a:pt x="2650" y="4652"/>
                  </a:lnTo>
                  <a:lnTo>
                    <a:pt x="2435" y="4515"/>
                  </a:lnTo>
                  <a:lnTo>
                    <a:pt x="2238" y="4358"/>
                  </a:lnTo>
                  <a:lnTo>
                    <a:pt x="2042" y="4201"/>
                  </a:lnTo>
                  <a:lnTo>
                    <a:pt x="1865" y="4044"/>
                  </a:lnTo>
                  <a:lnTo>
                    <a:pt x="1689" y="3867"/>
                  </a:lnTo>
                  <a:lnTo>
                    <a:pt x="1532" y="3671"/>
                  </a:lnTo>
                  <a:lnTo>
                    <a:pt x="1257" y="3298"/>
                  </a:lnTo>
                  <a:lnTo>
                    <a:pt x="1022" y="2905"/>
                  </a:lnTo>
                  <a:lnTo>
                    <a:pt x="806" y="2493"/>
                  </a:lnTo>
                  <a:lnTo>
                    <a:pt x="649" y="2101"/>
                  </a:lnTo>
                  <a:lnTo>
                    <a:pt x="511" y="1708"/>
                  </a:lnTo>
                  <a:lnTo>
                    <a:pt x="393" y="1335"/>
                  </a:lnTo>
                  <a:lnTo>
                    <a:pt x="315" y="982"/>
                  </a:lnTo>
                  <a:lnTo>
                    <a:pt x="236" y="668"/>
                  </a:lnTo>
                  <a:lnTo>
                    <a:pt x="197" y="393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48" name="Google Shape;2848;p31"/>
          <p:cNvGrpSpPr/>
          <p:nvPr/>
        </p:nvGrpSpPr>
        <p:grpSpPr>
          <a:xfrm>
            <a:off x="132334" y="1895849"/>
            <a:ext cx="984179" cy="862511"/>
            <a:chOff x="5748659" y="5679224"/>
            <a:chExt cx="984179" cy="862511"/>
          </a:xfrm>
        </p:grpSpPr>
        <p:sp>
          <p:nvSpPr>
            <p:cNvPr id="2849" name="Google Shape;2849;p31"/>
            <p:cNvSpPr/>
            <p:nvPr/>
          </p:nvSpPr>
          <p:spPr>
            <a:xfrm>
              <a:off x="5971616" y="5785079"/>
              <a:ext cx="72117" cy="116062"/>
            </a:xfrm>
            <a:custGeom>
              <a:avLst/>
              <a:gdLst/>
              <a:ahLst/>
              <a:cxnLst/>
              <a:rect l="l" t="t" r="r" b="b"/>
              <a:pathLst>
                <a:path w="1201" h="1933" extrusionOk="0">
                  <a:moveTo>
                    <a:pt x="600" y="1"/>
                  </a:moveTo>
                  <a:lnTo>
                    <a:pt x="469" y="19"/>
                  </a:lnTo>
                  <a:lnTo>
                    <a:pt x="357" y="76"/>
                  </a:lnTo>
                  <a:lnTo>
                    <a:pt x="263" y="169"/>
                  </a:lnTo>
                  <a:lnTo>
                    <a:pt x="169" y="282"/>
                  </a:lnTo>
                  <a:lnTo>
                    <a:pt x="94" y="432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76"/>
                  </a:lnTo>
                  <a:lnTo>
                    <a:pt x="0" y="1163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51"/>
                  </a:lnTo>
                  <a:lnTo>
                    <a:pt x="263" y="1782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82"/>
                  </a:lnTo>
                  <a:lnTo>
                    <a:pt x="1013" y="1651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63"/>
                  </a:lnTo>
                  <a:lnTo>
                    <a:pt x="1200" y="976"/>
                  </a:lnTo>
                  <a:lnTo>
                    <a:pt x="1182" y="769"/>
                  </a:lnTo>
                  <a:lnTo>
                    <a:pt x="1144" y="582"/>
                  </a:lnTo>
                  <a:lnTo>
                    <a:pt x="1088" y="432"/>
                  </a:lnTo>
                  <a:lnTo>
                    <a:pt x="1013" y="282"/>
                  </a:lnTo>
                  <a:lnTo>
                    <a:pt x="938" y="169"/>
                  </a:lnTo>
                  <a:lnTo>
                    <a:pt x="825" y="76"/>
                  </a:lnTo>
                  <a:lnTo>
                    <a:pt x="713" y="19"/>
                  </a:lnTo>
                  <a:lnTo>
                    <a:pt x="60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31"/>
            <p:cNvSpPr/>
            <p:nvPr/>
          </p:nvSpPr>
          <p:spPr>
            <a:xfrm>
              <a:off x="6191149" y="5962985"/>
              <a:ext cx="54103" cy="84480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713"/>
                  </a:lnTo>
                  <a:lnTo>
                    <a:pt x="1" y="844"/>
                  </a:lnTo>
                  <a:lnTo>
                    <a:pt x="38" y="975"/>
                  </a:lnTo>
                  <a:lnTo>
                    <a:pt x="76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20" y="1350"/>
                  </a:lnTo>
                  <a:lnTo>
                    <a:pt x="695" y="1294"/>
                  </a:lnTo>
                  <a:lnTo>
                    <a:pt x="770" y="1200"/>
                  </a:lnTo>
                  <a:lnTo>
                    <a:pt x="826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1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695" y="132"/>
                  </a:lnTo>
                  <a:lnTo>
                    <a:pt x="620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31"/>
            <p:cNvSpPr/>
            <p:nvPr/>
          </p:nvSpPr>
          <p:spPr>
            <a:xfrm>
              <a:off x="5748659" y="5962985"/>
              <a:ext cx="54103" cy="84480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713"/>
                  </a:lnTo>
                  <a:lnTo>
                    <a:pt x="0" y="844"/>
                  </a:lnTo>
                  <a:lnTo>
                    <a:pt x="19" y="975"/>
                  </a:lnTo>
                  <a:lnTo>
                    <a:pt x="75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0"/>
                  </a:lnTo>
                  <a:lnTo>
                    <a:pt x="694" y="1294"/>
                  </a:lnTo>
                  <a:lnTo>
                    <a:pt x="769" y="1200"/>
                  </a:lnTo>
                  <a:lnTo>
                    <a:pt x="825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0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31"/>
            <p:cNvSpPr/>
            <p:nvPr/>
          </p:nvSpPr>
          <p:spPr>
            <a:xfrm>
              <a:off x="5971616" y="6153260"/>
              <a:ext cx="72117" cy="117143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69"/>
                  </a:lnTo>
                  <a:lnTo>
                    <a:pt x="169" y="300"/>
                  </a:lnTo>
                  <a:lnTo>
                    <a:pt x="94" y="432"/>
                  </a:lnTo>
                  <a:lnTo>
                    <a:pt x="38" y="600"/>
                  </a:lnTo>
                  <a:lnTo>
                    <a:pt x="0" y="788"/>
                  </a:lnTo>
                  <a:lnTo>
                    <a:pt x="0" y="975"/>
                  </a:lnTo>
                  <a:lnTo>
                    <a:pt x="0" y="1182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69"/>
                  </a:lnTo>
                  <a:lnTo>
                    <a:pt x="263" y="1782"/>
                  </a:lnTo>
                  <a:lnTo>
                    <a:pt x="357" y="1876"/>
                  </a:lnTo>
                  <a:lnTo>
                    <a:pt x="469" y="1932"/>
                  </a:lnTo>
                  <a:lnTo>
                    <a:pt x="600" y="1951"/>
                  </a:lnTo>
                  <a:lnTo>
                    <a:pt x="713" y="1932"/>
                  </a:lnTo>
                  <a:lnTo>
                    <a:pt x="825" y="1876"/>
                  </a:lnTo>
                  <a:lnTo>
                    <a:pt x="938" y="1782"/>
                  </a:lnTo>
                  <a:lnTo>
                    <a:pt x="1013" y="1669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82"/>
                  </a:lnTo>
                  <a:lnTo>
                    <a:pt x="1200" y="975"/>
                  </a:lnTo>
                  <a:lnTo>
                    <a:pt x="1182" y="788"/>
                  </a:lnTo>
                  <a:lnTo>
                    <a:pt x="1144" y="600"/>
                  </a:lnTo>
                  <a:lnTo>
                    <a:pt x="1088" y="432"/>
                  </a:lnTo>
                  <a:lnTo>
                    <a:pt x="1013" y="300"/>
                  </a:lnTo>
                  <a:lnTo>
                    <a:pt x="938" y="169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31"/>
            <p:cNvSpPr/>
            <p:nvPr/>
          </p:nvSpPr>
          <p:spPr>
            <a:xfrm>
              <a:off x="6452416" y="5679224"/>
              <a:ext cx="73258" cy="117203"/>
            </a:xfrm>
            <a:custGeom>
              <a:avLst/>
              <a:gdLst/>
              <a:ahLst/>
              <a:cxnLst/>
              <a:rect l="l" t="t" r="r" b="b"/>
              <a:pathLst>
                <a:path w="1220" h="1952" extrusionOk="0">
                  <a:moveTo>
                    <a:pt x="619" y="1"/>
                  </a:moveTo>
                  <a:lnTo>
                    <a:pt x="488" y="20"/>
                  </a:lnTo>
                  <a:lnTo>
                    <a:pt x="375" y="76"/>
                  </a:lnTo>
                  <a:lnTo>
                    <a:pt x="281" y="170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70"/>
                  </a:lnTo>
                  <a:lnTo>
                    <a:pt x="0" y="976"/>
                  </a:lnTo>
                  <a:lnTo>
                    <a:pt x="19" y="1164"/>
                  </a:lnTo>
                  <a:lnTo>
                    <a:pt x="56" y="1351"/>
                  </a:lnTo>
                  <a:lnTo>
                    <a:pt x="113" y="1520"/>
                  </a:lnTo>
                  <a:lnTo>
                    <a:pt x="188" y="1651"/>
                  </a:lnTo>
                  <a:lnTo>
                    <a:pt x="281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19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57" y="1782"/>
                  </a:lnTo>
                  <a:lnTo>
                    <a:pt x="1032" y="1651"/>
                  </a:lnTo>
                  <a:lnTo>
                    <a:pt x="1107" y="1520"/>
                  </a:lnTo>
                  <a:lnTo>
                    <a:pt x="1163" y="1351"/>
                  </a:lnTo>
                  <a:lnTo>
                    <a:pt x="1200" y="1164"/>
                  </a:lnTo>
                  <a:lnTo>
                    <a:pt x="1219" y="976"/>
                  </a:lnTo>
                  <a:lnTo>
                    <a:pt x="1200" y="770"/>
                  </a:lnTo>
                  <a:lnTo>
                    <a:pt x="1163" y="601"/>
                  </a:lnTo>
                  <a:lnTo>
                    <a:pt x="1107" y="432"/>
                  </a:lnTo>
                  <a:lnTo>
                    <a:pt x="1032" y="282"/>
                  </a:lnTo>
                  <a:lnTo>
                    <a:pt x="957" y="170"/>
                  </a:lnTo>
                  <a:lnTo>
                    <a:pt x="844" y="76"/>
                  </a:lnTo>
                  <a:lnTo>
                    <a:pt x="731" y="20"/>
                  </a:lnTo>
                  <a:lnTo>
                    <a:pt x="61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31"/>
            <p:cNvSpPr/>
            <p:nvPr/>
          </p:nvSpPr>
          <p:spPr>
            <a:xfrm>
              <a:off x="6344330" y="6211801"/>
              <a:ext cx="72117" cy="117143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88" y="19"/>
                  </a:lnTo>
                  <a:lnTo>
                    <a:pt x="375" y="75"/>
                  </a:lnTo>
                  <a:lnTo>
                    <a:pt x="263" y="169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88"/>
                  </a:lnTo>
                  <a:lnTo>
                    <a:pt x="0" y="976"/>
                  </a:lnTo>
                  <a:lnTo>
                    <a:pt x="19" y="1182"/>
                  </a:lnTo>
                  <a:lnTo>
                    <a:pt x="56" y="1351"/>
                  </a:lnTo>
                  <a:lnTo>
                    <a:pt x="113" y="1519"/>
                  </a:lnTo>
                  <a:lnTo>
                    <a:pt x="188" y="1669"/>
                  </a:lnTo>
                  <a:lnTo>
                    <a:pt x="263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00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38" y="1782"/>
                  </a:lnTo>
                  <a:lnTo>
                    <a:pt x="1031" y="1669"/>
                  </a:lnTo>
                  <a:lnTo>
                    <a:pt x="1106" y="1519"/>
                  </a:lnTo>
                  <a:lnTo>
                    <a:pt x="1163" y="1351"/>
                  </a:lnTo>
                  <a:lnTo>
                    <a:pt x="1200" y="1182"/>
                  </a:lnTo>
                  <a:lnTo>
                    <a:pt x="1200" y="976"/>
                  </a:lnTo>
                  <a:lnTo>
                    <a:pt x="1200" y="788"/>
                  </a:lnTo>
                  <a:lnTo>
                    <a:pt x="1163" y="601"/>
                  </a:lnTo>
                  <a:lnTo>
                    <a:pt x="1106" y="432"/>
                  </a:lnTo>
                  <a:lnTo>
                    <a:pt x="1031" y="282"/>
                  </a:lnTo>
                  <a:lnTo>
                    <a:pt x="938" y="169"/>
                  </a:lnTo>
                  <a:lnTo>
                    <a:pt x="844" y="75"/>
                  </a:lnTo>
                  <a:lnTo>
                    <a:pt x="731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31"/>
            <p:cNvSpPr/>
            <p:nvPr/>
          </p:nvSpPr>
          <p:spPr>
            <a:xfrm>
              <a:off x="6317249" y="6457255"/>
              <a:ext cx="54163" cy="84480"/>
            </a:xfrm>
            <a:custGeom>
              <a:avLst/>
              <a:gdLst/>
              <a:ahLst/>
              <a:cxnLst/>
              <a:rect l="l" t="t" r="r" b="b"/>
              <a:pathLst>
                <a:path w="902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20" y="563"/>
                  </a:lnTo>
                  <a:lnTo>
                    <a:pt x="1" y="713"/>
                  </a:lnTo>
                  <a:lnTo>
                    <a:pt x="20" y="844"/>
                  </a:lnTo>
                  <a:lnTo>
                    <a:pt x="38" y="975"/>
                  </a:lnTo>
                  <a:lnTo>
                    <a:pt x="76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39" y="1350"/>
                  </a:lnTo>
                  <a:lnTo>
                    <a:pt x="714" y="1275"/>
                  </a:lnTo>
                  <a:lnTo>
                    <a:pt x="770" y="1200"/>
                  </a:lnTo>
                  <a:lnTo>
                    <a:pt x="826" y="1088"/>
                  </a:lnTo>
                  <a:lnTo>
                    <a:pt x="864" y="975"/>
                  </a:lnTo>
                  <a:lnTo>
                    <a:pt x="901" y="844"/>
                  </a:lnTo>
                  <a:lnTo>
                    <a:pt x="901" y="713"/>
                  </a:lnTo>
                  <a:lnTo>
                    <a:pt x="901" y="563"/>
                  </a:lnTo>
                  <a:lnTo>
                    <a:pt x="864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714" y="132"/>
                  </a:lnTo>
                  <a:lnTo>
                    <a:pt x="639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31"/>
            <p:cNvSpPr/>
            <p:nvPr/>
          </p:nvSpPr>
          <p:spPr>
            <a:xfrm>
              <a:off x="6651714" y="6005735"/>
              <a:ext cx="54103" cy="83399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357" y="1"/>
                  </a:moveTo>
                  <a:lnTo>
                    <a:pt x="281" y="57"/>
                  </a:lnTo>
                  <a:lnTo>
                    <a:pt x="206" y="113"/>
                  </a:lnTo>
                  <a:lnTo>
                    <a:pt x="131" y="207"/>
                  </a:lnTo>
                  <a:lnTo>
                    <a:pt x="75" y="301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695"/>
                  </a:lnTo>
                  <a:lnTo>
                    <a:pt x="19" y="845"/>
                  </a:lnTo>
                  <a:lnTo>
                    <a:pt x="38" y="976"/>
                  </a:lnTo>
                  <a:lnTo>
                    <a:pt x="75" y="1089"/>
                  </a:lnTo>
                  <a:lnTo>
                    <a:pt x="131" y="1182"/>
                  </a:lnTo>
                  <a:lnTo>
                    <a:pt x="206" y="1276"/>
                  </a:lnTo>
                  <a:lnTo>
                    <a:pt x="281" y="1332"/>
                  </a:lnTo>
                  <a:lnTo>
                    <a:pt x="357" y="1389"/>
                  </a:lnTo>
                  <a:lnTo>
                    <a:pt x="544" y="1389"/>
                  </a:lnTo>
                  <a:lnTo>
                    <a:pt x="619" y="1332"/>
                  </a:lnTo>
                  <a:lnTo>
                    <a:pt x="713" y="1276"/>
                  </a:lnTo>
                  <a:lnTo>
                    <a:pt x="769" y="1182"/>
                  </a:lnTo>
                  <a:lnTo>
                    <a:pt x="825" y="1089"/>
                  </a:lnTo>
                  <a:lnTo>
                    <a:pt x="863" y="976"/>
                  </a:lnTo>
                  <a:lnTo>
                    <a:pt x="900" y="845"/>
                  </a:lnTo>
                  <a:lnTo>
                    <a:pt x="900" y="695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01"/>
                  </a:lnTo>
                  <a:lnTo>
                    <a:pt x="769" y="207"/>
                  </a:lnTo>
                  <a:lnTo>
                    <a:pt x="713" y="113"/>
                  </a:lnTo>
                  <a:lnTo>
                    <a:pt x="619" y="57"/>
                  </a:lnTo>
                  <a:lnTo>
                    <a:pt x="54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31"/>
            <p:cNvSpPr/>
            <p:nvPr/>
          </p:nvSpPr>
          <p:spPr>
            <a:xfrm>
              <a:off x="6678735" y="6457255"/>
              <a:ext cx="54103" cy="84480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713"/>
                  </a:lnTo>
                  <a:lnTo>
                    <a:pt x="19" y="844"/>
                  </a:lnTo>
                  <a:lnTo>
                    <a:pt x="38" y="975"/>
                  </a:lnTo>
                  <a:lnTo>
                    <a:pt x="75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38" y="1350"/>
                  </a:lnTo>
                  <a:lnTo>
                    <a:pt x="713" y="1275"/>
                  </a:lnTo>
                  <a:lnTo>
                    <a:pt x="769" y="1200"/>
                  </a:lnTo>
                  <a:lnTo>
                    <a:pt x="825" y="1088"/>
                  </a:lnTo>
                  <a:lnTo>
                    <a:pt x="863" y="975"/>
                  </a:lnTo>
                  <a:lnTo>
                    <a:pt x="900" y="844"/>
                  </a:lnTo>
                  <a:lnTo>
                    <a:pt x="900" y="713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713" y="132"/>
                  </a:lnTo>
                  <a:lnTo>
                    <a:pt x="638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TITLE_1">
    <p:spTree>
      <p:nvGrpSpPr>
        <p:cNvPr id="1" name="Shape 2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9" name="Google Shape;2859;p32"/>
          <p:cNvSpPr/>
          <p:nvPr/>
        </p:nvSpPr>
        <p:spPr>
          <a:xfrm>
            <a:off x="0" y="1377800"/>
            <a:ext cx="555001" cy="1833223"/>
          </a:xfrm>
          <a:custGeom>
            <a:avLst/>
            <a:gdLst/>
            <a:ahLst/>
            <a:cxnLst/>
            <a:rect l="l" t="t" r="r" b="b"/>
            <a:pathLst>
              <a:path w="9901" h="32704" extrusionOk="0">
                <a:moveTo>
                  <a:pt x="5869" y="0"/>
                </a:moveTo>
                <a:lnTo>
                  <a:pt x="5607" y="38"/>
                </a:lnTo>
                <a:lnTo>
                  <a:pt x="5363" y="75"/>
                </a:lnTo>
                <a:lnTo>
                  <a:pt x="5119" y="150"/>
                </a:lnTo>
                <a:lnTo>
                  <a:pt x="4875" y="244"/>
                </a:lnTo>
                <a:lnTo>
                  <a:pt x="4632" y="338"/>
                </a:lnTo>
                <a:lnTo>
                  <a:pt x="4144" y="563"/>
                </a:lnTo>
                <a:lnTo>
                  <a:pt x="3694" y="807"/>
                </a:lnTo>
                <a:lnTo>
                  <a:pt x="2963" y="1219"/>
                </a:lnTo>
                <a:lnTo>
                  <a:pt x="2588" y="1407"/>
                </a:lnTo>
                <a:lnTo>
                  <a:pt x="2194" y="1576"/>
                </a:lnTo>
                <a:lnTo>
                  <a:pt x="1988" y="1632"/>
                </a:lnTo>
                <a:lnTo>
                  <a:pt x="1800" y="1688"/>
                </a:lnTo>
                <a:lnTo>
                  <a:pt x="1594" y="1707"/>
                </a:lnTo>
                <a:lnTo>
                  <a:pt x="1388" y="1726"/>
                </a:lnTo>
                <a:lnTo>
                  <a:pt x="1181" y="1707"/>
                </a:lnTo>
                <a:lnTo>
                  <a:pt x="994" y="1688"/>
                </a:lnTo>
                <a:lnTo>
                  <a:pt x="788" y="1632"/>
                </a:lnTo>
                <a:lnTo>
                  <a:pt x="581" y="1538"/>
                </a:lnTo>
                <a:lnTo>
                  <a:pt x="394" y="1444"/>
                </a:lnTo>
                <a:lnTo>
                  <a:pt x="244" y="1351"/>
                </a:lnTo>
                <a:lnTo>
                  <a:pt x="113" y="1238"/>
                </a:lnTo>
                <a:lnTo>
                  <a:pt x="0" y="1107"/>
                </a:lnTo>
                <a:lnTo>
                  <a:pt x="0" y="32703"/>
                </a:lnTo>
                <a:lnTo>
                  <a:pt x="6957" y="32516"/>
                </a:lnTo>
                <a:lnTo>
                  <a:pt x="7351" y="32085"/>
                </a:lnTo>
                <a:lnTo>
                  <a:pt x="7782" y="31559"/>
                </a:lnTo>
                <a:lnTo>
                  <a:pt x="8251" y="30941"/>
                </a:lnTo>
                <a:lnTo>
                  <a:pt x="8701" y="30266"/>
                </a:lnTo>
                <a:lnTo>
                  <a:pt x="8926" y="29928"/>
                </a:lnTo>
                <a:lnTo>
                  <a:pt x="9132" y="29591"/>
                </a:lnTo>
                <a:lnTo>
                  <a:pt x="9320" y="29253"/>
                </a:lnTo>
                <a:lnTo>
                  <a:pt x="9488" y="28934"/>
                </a:lnTo>
                <a:lnTo>
                  <a:pt x="9638" y="28615"/>
                </a:lnTo>
                <a:lnTo>
                  <a:pt x="9751" y="28315"/>
                </a:lnTo>
                <a:lnTo>
                  <a:pt x="9826" y="28015"/>
                </a:lnTo>
                <a:lnTo>
                  <a:pt x="9882" y="27753"/>
                </a:lnTo>
                <a:lnTo>
                  <a:pt x="9901" y="27434"/>
                </a:lnTo>
                <a:lnTo>
                  <a:pt x="9901" y="27134"/>
                </a:lnTo>
                <a:lnTo>
                  <a:pt x="9901" y="26815"/>
                </a:lnTo>
                <a:lnTo>
                  <a:pt x="9845" y="26515"/>
                </a:lnTo>
                <a:lnTo>
                  <a:pt x="9788" y="26215"/>
                </a:lnTo>
                <a:lnTo>
                  <a:pt x="9713" y="25915"/>
                </a:lnTo>
                <a:lnTo>
                  <a:pt x="9601" y="25634"/>
                </a:lnTo>
                <a:lnTo>
                  <a:pt x="9488" y="25353"/>
                </a:lnTo>
                <a:lnTo>
                  <a:pt x="9338" y="25090"/>
                </a:lnTo>
                <a:lnTo>
                  <a:pt x="9170" y="24828"/>
                </a:lnTo>
                <a:lnTo>
                  <a:pt x="9001" y="24584"/>
                </a:lnTo>
                <a:lnTo>
                  <a:pt x="8795" y="24359"/>
                </a:lnTo>
                <a:lnTo>
                  <a:pt x="8570" y="24153"/>
                </a:lnTo>
                <a:lnTo>
                  <a:pt x="8344" y="23965"/>
                </a:lnTo>
                <a:lnTo>
                  <a:pt x="8082" y="23796"/>
                </a:lnTo>
                <a:lnTo>
                  <a:pt x="7819" y="23646"/>
                </a:lnTo>
                <a:lnTo>
                  <a:pt x="7369" y="23440"/>
                </a:lnTo>
                <a:lnTo>
                  <a:pt x="6882" y="23234"/>
                </a:lnTo>
                <a:lnTo>
                  <a:pt x="6394" y="23009"/>
                </a:lnTo>
                <a:lnTo>
                  <a:pt x="5907" y="22784"/>
                </a:lnTo>
                <a:lnTo>
                  <a:pt x="5682" y="22652"/>
                </a:lnTo>
                <a:lnTo>
                  <a:pt x="5457" y="22502"/>
                </a:lnTo>
                <a:lnTo>
                  <a:pt x="5250" y="22334"/>
                </a:lnTo>
                <a:lnTo>
                  <a:pt x="5082" y="22165"/>
                </a:lnTo>
                <a:lnTo>
                  <a:pt x="4913" y="21977"/>
                </a:lnTo>
                <a:lnTo>
                  <a:pt x="4763" y="21752"/>
                </a:lnTo>
                <a:lnTo>
                  <a:pt x="4650" y="21527"/>
                </a:lnTo>
                <a:lnTo>
                  <a:pt x="4575" y="21265"/>
                </a:lnTo>
                <a:lnTo>
                  <a:pt x="4538" y="21040"/>
                </a:lnTo>
                <a:lnTo>
                  <a:pt x="4519" y="20815"/>
                </a:lnTo>
                <a:lnTo>
                  <a:pt x="4538" y="20608"/>
                </a:lnTo>
                <a:lnTo>
                  <a:pt x="4575" y="20383"/>
                </a:lnTo>
                <a:lnTo>
                  <a:pt x="4650" y="20177"/>
                </a:lnTo>
                <a:lnTo>
                  <a:pt x="4744" y="19971"/>
                </a:lnTo>
                <a:lnTo>
                  <a:pt x="4857" y="19783"/>
                </a:lnTo>
                <a:lnTo>
                  <a:pt x="5007" y="19615"/>
                </a:lnTo>
                <a:lnTo>
                  <a:pt x="5119" y="19502"/>
                </a:lnTo>
                <a:lnTo>
                  <a:pt x="5232" y="19408"/>
                </a:lnTo>
                <a:lnTo>
                  <a:pt x="5363" y="19315"/>
                </a:lnTo>
                <a:lnTo>
                  <a:pt x="5494" y="19240"/>
                </a:lnTo>
                <a:lnTo>
                  <a:pt x="5757" y="19108"/>
                </a:lnTo>
                <a:lnTo>
                  <a:pt x="6057" y="19015"/>
                </a:lnTo>
                <a:lnTo>
                  <a:pt x="6357" y="18940"/>
                </a:lnTo>
                <a:lnTo>
                  <a:pt x="6676" y="18883"/>
                </a:lnTo>
                <a:lnTo>
                  <a:pt x="7294" y="18771"/>
                </a:lnTo>
                <a:lnTo>
                  <a:pt x="7707" y="18677"/>
                </a:lnTo>
                <a:lnTo>
                  <a:pt x="7913" y="18621"/>
                </a:lnTo>
                <a:lnTo>
                  <a:pt x="8101" y="18546"/>
                </a:lnTo>
                <a:lnTo>
                  <a:pt x="8288" y="18471"/>
                </a:lnTo>
                <a:lnTo>
                  <a:pt x="8476" y="18377"/>
                </a:lnTo>
                <a:lnTo>
                  <a:pt x="8645" y="18283"/>
                </a:lnTo>
                <a:lnTo>
                  <a:pt x="8813" y="18171"/>
                </a:lnTo>
                <a:lnTo>
                  <a:pt x="8963" y="18039"/>
                </a:lnTo>
                <a:lnTo>
                  <a:pt x="9095" y="17889"/>
                </a:lnTo>
                <a:lnTo>
                  <a:pt x="9226" y="17739"/>
                </a:lnTo>
                <a:lnTo>
                  <a:pt x="9338" y="17571"/>
                </a:lnTo>
                <a:lnTo>
                  <a:pt x="9451" y="17402"/>
                </a:lnTo>
                <a:lnTo>
                  <a:pt x="9526" y="17196"/>
                </a:lnTo>
                <a:lnTo>
                  <a:pt x="9601" y="16989"/>
                </a:lnTo>
                <a:lnTo>
                  <a:pt x="9657" y="16764"/>
                </a:lnTo>
                <a:lnTo>
                  <a:pt x="9713" y="16464"/>
                </a:lnTo>
                <a:lnTo>
                  <a:pt x="9713" y="16164"/>
                </a:lnTo>
                <a:lnTo>
                  <a:pt x="9695" y="15864"/>
                </a:lnTo>
                <a:lnTo>
                  <a:pt x="9620" y="15564"/>
                </a:lnTo>
                <a:lnTo>
                  <a:pt x="9526" y="15283"/>
                </a:lnTo>
                <a:lnTo>
                  <a:pt x="9413" y="15002"/>
                </a:lnTo>
                <a:lnTo>
                  <a:pt x="9263" y="14739"/>
                </a:lnTo>
                <a:lnTo>
                  <a:pt x="9076" y="14495"/>
                </a:lnTo>
                <a:lnTo>
                  <a:pt x="8982" y="14383"/>
                </a:lnTo>
                <a:lnTo>
                  <a:pt x="8851" y="14270"/>
                </a:lnTo>
                <a:lnTo>
                  <a:pt x="8607" y="14083"/>
                </a:lnTo>
                <a:lnTo>
                  <a:pt x="8344" y="13895"/>
                </a:lnTo>
                <a:lnTo>
                  <a:pt x="8082" y="13727"/>
                </a:lnTo>
                <a:lnTo>
                  <a:pt x="7819" y="13558"/>
                </a:lnTo>
                <a:lnTo>
                  <a:pt x="7576" y="13352"/>
                </a:lnTo>
                <a:lnTo>
                  <a:pt x="7444" y="13258"/>
                </a:lnTo>
                <a:lnTo>
                  <a:pt x="7351" y="13145"/>
                </a:lnTo>
                <a:lnTo>
                  <a:pt x="7238" y="13014"/>
                </a:lnTo>
                <a:lnTo>
                  <a:pt x="7144" y="12883"/>
                </a:lnTo>
                <a:lnTo>
                  <a:pt x="6976" y="12564"/>
                </a:lnTo>
                <a:lnTo>
                  <a:pt x="6844" y="12226"/>
                </a:lnTo>
                <a:lnTo>
                  <a:pt x="6751" y="11870"/>
                </a:lnTo>
                <a:lnTo>
                  <a:pt x="6676" y="11514"/>
                </a:lnTo>
                <a:lnTo>
                  <a:pt x="6638" y="11139"/>
                </a:lnTo>
                <a:lnTo>
                  <a:pt x="6638" y="10783"/>
                </a:lnTo>
                <a:lnTo>
                  <a:pt x="6657" y="10408"/>
                </a:lnTo>
                <a:lnTo>
                  <a:pt x="6694" y="10051"/>
                </a:lnTo>
                <a:lnTo>
                  <a:pt x="6769" y="9639"/>
                </a:lnTo>
                <a:lnTo>
                  <a:pt x="6882" y="9207"/>
                </a:lnTo>
                <a:lnTo>
                  <a:pt x="6994" y="8814"/>
                </a:lnTo>
                <a:lnTo>
                  <a:pt x="7107" y="8401"/>
                </a:lnTo>
                <a:lnTo>
                  <a:pt x="7388" y="7595"/>
                </a:lnTo>
                <a:lnTo>
                  <a:pt x="7688" y="6807"/>
                </a:lnTo>
                <a:lnTo>
                  <a:pt x="7969" y="6001"/>
                </a:lnTo>
                <a:lnTo>
                  <a:pt x="8101" y="5607"/>
                </a:lnTo>
                <a:lnTo>
                  <a:pt x="8232" y="5195"/>
                </a:lnTo>
                <a:lnTo>
                  <a:pt x="8326" y="4782"/>
                </a:lnTo>
                <a:lnTo>
                  <a:pt x="8419" y="4370"/>
                </a:lnTo>
                <a:lnTo>
                  <a:pt x="8476" y="3938"/>
                </a:lnTo>
                <a:lnTo>
                  <a:pt x="8513" y="3507"/>
                </a:lnTo>
                <a:lnTo>
                  <a:pt x="8513" y="3113"/>
                </a:lnTo>
                <a:lnTo>
                  <a:pt x="8495" y="2701"/>
                </a:lnTo>
                <a:lnTo>
                  <a:pt x="8438" y="2307"/>
                </a:lnTo>
                <a:lnTo>
                  <a:pt x="8326" y="1913"/>
                </a:lnTo>
                <a:lnTo>
                  <a:pt x="8194" y="1538"/>
                </a:lnTo>
                <a:lnTo>
                  <a:pt x="8101" y="1369"/>
                </a:lnTo>
                <a:lnTo>
                  <a:pt x="8007" y="1200"/>
                </a:lnTo>
                <a:lnTo>
                  <a:pt x="7913" y="1032"/>
                </a:lnTo>
                <a:lnTo>
                  <a:pt x="7782" y="882"/>
                </a:lnTo>
                <a:lnTo>
                  <a:pt x="7669" y="732"/>
                </a:lnTo>
                <a:lnTo>
                  <a:pt x="7519" y="582"/>
                </a:lnTo>
                <a:lnTo>
                  <a:pt x="7294" y="394"/>
                </a:lnTo>
                <a:lnTo>
                  <a:pt x="7069" y="244"/>
                </a:lnTo>
                <a:lnTo>
                  <a:pt x="6844" y="132"/>
                </a:lnTo>
                <a:lnTo>
                  <a:pt x="6601" y="57"/>
                </a:lnTo>
                <a:lnTo>
                  <a:pt x="6357" y="19"/>
                </a:lnTo>
                <a:lnTo>
                  <a:pt x="611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0" name="Google Shape;2860;p32"/>
          <p:cNvSpPr/>
          <p:nvPr/>
        </p:nvSpPr>
        <p:spPr>
          <a:xfrm>
            <a:off x="7081125" y="0"/>
            <a:ext cx="2062841" cy="657264"/>
          </a:xfrm>
          <a:custGeom>
            <a:avLst/>
            <a:gdLst/>
            <a:ahLst/>
            <a:cxnLst/>
            <a:rect l="l" t="t" r="r" b="b"/>
            <a:pathLst>
              <a:path w="38199" h="12171" extrusionOk="0">
                <a:moveTo>
                  <a:pt x="2401" y="1"/>
                </a:moveTo>
                <a:lnTo>
                  <a:pt x="2289" y="282"/>
                </a:lnTo>
                <a:lnTo>
                  <a:pt x="2176" y="563"/>
                </a:lnTo>
                <a:lnTo>
                  <a:pt x="2026" y="845"/>
                </a:lnTo>
                <a:lnTo>
                  <a:pt x="1876" y="1126"/>
                </a:lnTo>
                <a:lnTo>
                  <a:pt x="1539" y="1651"/>
                </a:lnTo>
                <a:lnTo>
                  <a:pt x="1201" y="2157"/>
                </a:lnTo>
                <a:lnTo>
                  <a:pt x="864" y="2701"/>
                </a:lnTo>
                <a:lnTo>
                  <a:pt x="695" y="2982"/>
                </a:lnTo>
                <a:lnTo>
                  <a:pt x="545" y="3282"/>
                </a:lnTo>
                <a:lnTo>
                  <a:pt x="413" y="3564"/>
                </a:lnTo>
                <a:lnTo>
                  <a:pt x="282" y="3864"/>
                </a:lnTo>
                <a:lnTo>
                  <a:pt x="188" y="4164"/>
                </a:lnTo>
                <a:lnTo>
                  <a:pt x="95" y="4464"/>
                </a:lnTo>
                <a:lnTo>
                  <a:pt x="38" y="4782"/>
                </a:lnTo>
                <a:lnTo>
                  <a:pt x="1" y="5082"/>
                </a:lnTo>
                <a:lnTo>
                  <a:pt x="1" y="5382"/>
                </a:lnTo>
                <a:lnTo>
                  <a:pt x="38" y="5682"/>
                </a:lnTo>
                <a:lnTo>
                  <a:pt x="113" y="5982"/>
                </a:lnTo>
                <a:lnTo>
                  <a:pt x="226" y="6283"/>
                </a:lnTo>
                <a:lnTo>
                  <a:pt x="395" y="6583"/>
                </a:lnTo>
                <a:lnTo>
                  <a:pt x="582" y="6883"/>
                </a:lnTo>
                <a:lnTo>
                  <a:pt x="751" y="7051"/>
                </a:lnTo>
                <a:lnTo>
                  <a:pt x="920" y="7239"/>
                </a:lnTo>
                <a:lnTo>
                  <a:pt x="1089" y="7389"/>
                </a:lnTo>
                <a:lnTo>
                  <a:pt x="1276" y="7539"/>
                </a:lnTo>
                <a:lnTo>
                  <a:pt x="1482" y="7670"/>
                </a:lnTo>
                <a:lnTo>
                  <a:pt x="1689" y="7783"/>
                </a:lnTo>
                <a:lnTo>
                  <a:pt x="1895" y="7895"/>
                </a:lnTo>
                <a:lnTo>
                  <a:pt x="2120" y="7989"/>
                </a:lnTo>
                <a:lnTo>
                  <a:pt x="2345" y="8083"/>
                </a:lnTo>
                <a:lnTo>
                  <a:pt x="2570" y="8158"/>
                </a:lnTo>
                <a:lnTo>
                  <a:pt x="2814" y="8214"/>
                </a:lnTo>
                <a:lnTo>
                  <a:pt x="3057" y="8270"/>
                </a:lnTo>
                <a:lnTo>
                  <a:pt x="3526" y="8326"/>
                </a:lnTo>
                <a:lnTo>
                  <a:pt x="4014" y="8364"/>
                </a:lnTo>
                <a:lnTo>
                  <a:pt x="4539" y="8345"/>
                </a:lnTo>
                <a:lnTo>
                  <a:pt x="5064" y="8308"/>
                </a:lnTo>
                <a:lnTo>
                  <a:pt x="5570" y="8233"/>
                </a:lnTo>
                <a:lnTo>
                  <a:pt x="6076" y="8158"/>
                </a:lnTo>
                <a:lnTo>
                  <a:pt x="6583" y="8045"/>
                </a:lnTo>
                <a:lnTo>
                  <a:pt x="7070" y="7914"/>
                </a:lnTo>
                <a:lnTo>
                  <a:pt x="8064" y="7633"/>
                </a:lnTo>
                <a:lnTo>
                  <a:pt x="9058" y="7333"/>
                </a:lnTo>
                <a:lnTo>
                  <a:pt x="10052" y="7051"/>
                </a:lnTo>
                <a:lnTo>
                  <a:pt x="10539" y="6939"/>
                </a:lnTo>
                <a:lnTo>
                  <a:pt x="11046" y="6826"/>
                </a:lnTo>
                <a:lnTo>
                  <a:pt x="11552" y="6751"/>
                </a:lnTo>
                <a:lnTo>
                  <a:pt x="12058" y="6695"/>
                </a:lnTo>
                <a:lnTo>
                  <a:pt x="12508" y="6658"/>
                </a:lnTo>
                <a:lnTo>
                  <a:pt x="12958" y="6676"/>
                </a:lnTo>
                <a:lnTo>
                  <a:pt x="13390" y="6714"/>
                </a:lnTo>
                <a:lnTo>
                  <a:pt x="13821" y="6789"/>
                </a:lnTo>
                <a:lnTo>
                  <a:pt x="14252" y="6901"/>
                </a:lnTo>
                <a:lnTo>
                  <a:pt x="14665" y="7051"/>
                </a:lnTo>
                <a:lnTo>
                  <a:pt x="14871" y="7145"/>
                </a:lnTo>
                <a:lnTo>
                  <a:pt x="15059" y="7258"/>
                </a:lnTo>
                <a:lnTo>
                  <a:pt x="15246" y="7370"/>
                </a:lnTo>
                <a:lnTo>
                  <a:pt x="15434" y="7483"/>
                </a:lnTo>
                <a:lnTo>
                  <a:pt x="15584" y="7614"/>
                </a:lnTo>
                <a:lnTo>
                  <a:pt x="15734" y="7745"/>
                </a:lnTo>
                <a:lnTo>
                  <a:pt x="15846" y="7895"/>
                </a:lnTo>
                <a:lnTo>
                  <a:pt x="15977" y="8045"/>
                </a:lnTo>
                <a:lnTo>
                  <a:pt x="16184" y="8383"/>
                </a:lnTo>
                <a:lnTo>
                  <a:pt x="16371" y="8720"/>
                </a:lnTo>
                <a:lnTo>
                  <a:pt x="16559" y="9058"/>
                </a:lnTo>
                <a:lnTo>
                  <a:pt x="16746" y="9395"/>
                </a:lnTo>
                <a:lnTo>
                  <a:pt x="16952" y="9733"/>
                </a:lnTo>
                <a:lnTo>
                  <a:pt x="17084" y="9883"/>
                </a:lnTo>
                <a:lnTo>
                  <a:pt x="17215" y="10014"/>
                </a:lnTo>
                <a:lnTo>
                  <a:pt x="17496" y="10258"/>
                </a:lnTo>
                <a:lnTo>
                  <a:pt x="17796" y="10483"/>
                </a:lnTo>
                <a:lnTo>
                  <a:pt x="18115" y="10652"/>
                </a:lnTo>
                <a:lnTo>
                  <a:pt x="18453" y="10783"/>
                </a:lnTo>
                <a:lnTo>
                  <a:pt x="18809" y="10895"/>
                </a:lnTo>
                <a:lnTo>
                  <a:pt x="19165" y="10952"/>
                </a:lnTo>
                <a:lnTo>
                  <a:pt x="19521" y="10970"/>
                </a:lnTo>
                <a:lnTo>
                  <a:pt x="19709" y="10952"/>
                </a:lnTo>
                <a:lnTo>
                  <a:pt x="19896" y="10933"/>
                </a:lnTo>
                <a:lnTo>
                  <a:pt x="20159" y="10877"/>
                </a:lnTo>
                <a:lnTo>
                  <a:pt x="20421" y="10820"/>
                </a:lnTo>
                <a:lnTo>
                  <a:pt x="20665" y="10727"/>
                </a:lnTo>
                <a:lnTo>
                  <a:pt x="20890" y="10614"/>
                </a:lnTo>
                <a:lnTo>
                  <a:pt x="21097" y="10483"/>
                </a:lnTo>
                <a:lnTo>
                  <a:pt x="21303" y="10333"/>
                </a:lnTo>
                <a:lnTo>
                  <a:pt x="21472" y="10183"/>
                </a:lnTo>
                <a:lnTo>
                  <a:pt x="21640" y="9995"/>
                </a:lnTo>
                <a:lnTo>
                  <a:pt x="21790" y="9808"/>
                </a:lnTo>
                <a:lnTo>
                  <a:pt x="21940" y="9602"/>
                </a:lnTo>
                <a:lnTo>
                  <a:pt x="22072" y="9395"/>
                </a:lnTo>
                <a:lnTo>
                  <a:pt x="22184" y="9170"/>
                </a:lnTo>
                <a:lnTo>
                  <a:pt x="22278" y="8927"/>
                </a:lnTo>
                <a:lnTo>
                  <a:pt x="22372" y="8683"/>
                </a:lnTo>
                <a:lnTo>
                  <a:pt x="22447" y="8439"/>
                </a:lnTo>
                <a:lnTo>
                  <a:pt x="22522" y="8176"/>
                </a:lnTo>
                <a:lnTo>
                  <a:pt x="22709" y="7426"/>
                </a:lnTo>
                <a:lnTo>
                  <a:pt x="22803" y="7051"/>
                </a:lnTo>
                <a:lnTo>
                  <a:pt x="22934" y="6676"/>
                </a:lnTo>
                <a:lnTo>
                  <a:pt x="23065" y="6320"/>
                </a:lnTo>
                <a:lnTo>
                  <a:pt x="23159" y="6151"/>
                </a:lnTo>
                <a:lnTo>
                  <a:pt x="23253" y="6001"/>
                </a:lnTo>
                <a:lnTo>
                  <a:pt x="23366" y="5832"/>
                </a:lnTo>
                <a:lnTo>
                  <a:pt x="23478" y="5701"/>
                </a:lnTo>
                <a:lnTo>
                  <a:pt x="23591" y="5551"/>
                </a:lnTo>
                <a:lnTo>
                  <a:pt x="23741" y="5420"/>
                </a:lnTo>
                <a:lnTo>
                  <a:pt x="23966" y="5270"/>
                </a:lnTo>
                <a:lnTo>
                  <a:pt x="24191" y="5139"/>
                </a:lnTo>
                <a:lnTo>
                  <a:pt x="24434" y="5045"/>
                </a:lnTo>
                <a:lnTo>
                  <a:pt x="24697" y="4970"/>
                </a:lnTo>
                <a:lnTo>
                  <a:pt x="24978" y="4951"/>
                </a:lnTo>
                <a:lnTo>
                  <a:pt x="25241" y="4951"/>
                </a:lnTo>
                <a:lnTo>
                  <a:pt x="25503" y="4970"/>
                </a:lnTo>
                <a:lnTo>
                  <a:pt x="25766" y="5045"/>
                </a:lnTo>
                <a:lnTo>
                  <a:pt x="25916" y="5101"/>
                </a:lnTo>
                <a:lnTo>
                  <a:pt x="26066" y="5176"/>
                </a:lnTo>
                <a:lnTo>
                  <a:pt x="26347" y="5326"/>
                </a:lnTo>
                <a:lnTo>
                  <a:pt x="26591" y="5514"/>
                </a:lnTo>
                <a:lnTo>
                  <a:pt x="26797" y="5739"/>
                </a:lnTo>
                <a:lnTo>
                  <a:pt x="27003" y="5982"/>
                </a:lnTo>
                <a:lnTo>
                  <a:pt x="27172" y="6245"/>
                </a:lnTo>
                <a:lnTo>
                  <a:pt x="27322" y="6526"/>
                </a:lnTo>
                <a:lnTo>
                  <a:pt x="27472" y="6826"/>
                </a:lnTo>
                <a:lnTo>
                  <a:pt x="27603" y="7126"/>
                </a:lnTo>
                <a:lnTo>
                  <a:pt x="27716" y="7445"/>
                </a:lnTo>
                <a:lnTo>
                  <a:pt x="27922" y="8064"/>
                </a:lnTo>
                <a:lnTo>
                  <a:pt x="28128" y="8683"/>
                </a:lnTo>
                <a:lnTo>
                  <a:pt x="28335" y="9245"/>
                </a:lnTo>
                <a:lnTo>
                  <a:pt x="28485" y="9602"/>
                </a:lnTo>
                <a:lnTo>
                  <a:pt x="28672" y="9939"/>
                </a:lnTo>
                <a:lnTo>
                  <a:pt x="28878" y="10239"/>
                </a:lnTo>
                <a:lnTo>
                  <a:pt x="29122" y="10520"/>
                </a:lnTo>
                <a:lnTo>
                  <a:pt x="29366" y="10802"/>
                </a:lnTo>
                <a:lnTo>
                  <a:pt x="29647" y="11045"/>
                </a:lnTo>
                <a:lnTo>
                  <a:pt x="29929" y="11270"/>
                </a:lnTo>
                <a:lnTo>
                  <a:pt x="30247" y="11458"/>
                </a:lnTo>
                <a:lnTo>
                  <a:pt x="30566" y="11646"/>
                </a:lnTo>
                <a:lnTo>
                  <a:pt x="30904" y="11796"/>
                </a:lnTo>
                <a:lnTo>
                  <a:pt x="31241" y="11927"/>
                </a:lnTo>
                <a:lnTo>
                  <a:pt x="31597" y="12021"/>
                </a:lnTo>
                <a:lnTo>
                  <a:pt x="31973" y="12096"/>
                </a:lnTo>
                <a:lnTo>
                  <a:pt x="32348" y="12152"/>
                </a:lnTo>
                <a:lnTo>
                  <a:pt x="32723" y="12171"/>
                </a:lnTo>
                <a:lnTo>
                  <a:pt x="33098" y="12171"/>
                </a:lnTo>
                <a:lnTo>
                  <a:pt x="33416" y="12152"/>
                </a:lnTo>
                <a:lnTo>
                  <a:pt x="33716" y="12114"/>
                </a:lnTo>
                <a:lnTo>
                  <a:pt x="34016" y="12058"/>
                </a:lnTo>
                <a:lnTo>
                  <a:pt x="34316" y="11983"/>
                </a:lnTo>
                <a:lnTo>
                  <a:pt x="34617" y="11908"/>
                </a:lnTo>
                <a:lnTo>
                  <a:pt x="34898" y="11814"/>
                </a:lnTo>
                <a:lnTo>
                  <a:pt x="35198" y="11702"/>
                </a:lnTo>
                <a:lnTo>
                  <a:pt x="35479" y="11589"/>
                </a:lnTo>
                <a:lnTo>
                  <a:pt x="35760" y="11458"/>
                </a:lnTo>
                <a:lnTo>
                  <a:pt x="36042" y="11327"/>
                </a:lnTo>
                <a:lnTo>
                  <a:pt x="36567" y="11008"/>
                </a:lnTo>
                <a:lnTo>
                  <a:pt x="37092" y="10670"/>
                </a:lnTo>
                <a:lnTo>
                  <a:pt x="37579" y="10295"/>
                </a:lnTo>
                <a:lnTo>
                  <a:pt x="3819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1" name="Google Shape;2861;p32"/>
          <p:cNvSpPr/>
          <p:nvPr/>
        </p:nvSpPr>
        <p:spPr>
          <a:xfrm>
            <a:off x="555000" y="746125"/>
            <a:ext cx="8034000" cy="4010100"/>
          </a:xfrm>
          <a:prstGeom prst="roundRect">
            <a:avLst>
              <a:gd name="adj" fmla="val 10629"/>
            </a:avLst>
          </a:prstGeom>
          <a:solidFill>
            <a:schemeClr val="dk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62" name="Google Shape;2862;p32"/>
          <p:cNvGrpSpPr/>
          <p:nvPr/>
        </p:nvGrpSpPr>
        <p:grpSpPr>
          <a:xfrm rot="595998">
            <a:off x="7548212" y="293337"/>
            <a:ext cx="1470802" cy="1576796"/>
            <a:chOff x="-4977562" y="1571337"/>
            <a:chExt cx="1470816" cy="1576811"/>
          </a:xfrm>
        </p:grpSpPr>
        <p:sp>
          <p:nvSpPr>
            <p:cNvPr id="2863" name="Google Shape;2863;p32"/>
            <p:cNvSpPr/>
            <p:nvPr/>
          </p:nvSpPr>
          <p:spPr>
            <a:xfrm>
              <a:off x="-4977562" y="1571337"/>
              <a:ext cx="1470816" cy="1576811"/>
            </a:xfrm>
            <a:custGeom>
              <a:avLst/>
              <a:gdLst/>
              <a:ahLst/>
              <a:cxnLst/>
              <a:rect l="l" t="t" r="r" b="b"/>
              <a:pathLst>
                <a:path w="78970" h="84661" extrusionOk="0">
                  <a:moveTo>
                    <a:pt x="38629" y="1"/>
                  </a:moveTo>
                  <a:lnTo>
                    <a:pt x="37785" y="45"/>
                  </a:lnTo>
                  <a:lnTo>
                    <a:pt x="36940" y="90"/>
                  </a:lnTo>
                  <a:lnTo>
                    <a:pt x="36096" y="134"/>
                  </a:lnTo>
                  <a:lnTo>
                    <a:pt x="35251" y="223"/>
                  </a:lnTo>
                  <a:lnTo>
                    <a:pt x="34406" y="334"/>
                  </a:lnTo>
                  <a:lnTo>
                    <a:pt x="33584" y="445"/>
                  </a:lnTo>
                  <a:lnTo>
                    <a:pt x="32739" y="579"/>
                  </a:lnTo>
                  <a:lnTo>
                    <a:pt x="31917" y="734"/>
                  </a:lnTo>
                  <a:lnTo>
                    <a:pt x="31095" y="890"/>
                  </a:lnTo>
                  <a:lnTo>
                    <a:pt x="30272" y="1090"/>
                  </a:lnTo>
                  <a:lnTo>
                    <a:pt x="29450" y="1290"/>
                  </a:lnTo>
                  <a:lnTo>
                    <a:pt x="28627" y="1512"/>
                  </a:lnTo>
                  <a:lnTo>
                    <a:pt x="27827" y="1757"/>
                  </a:lnTo>
                  <a:lnTo>
                    <a:pt x="27027" y="2001"/>
                  </a:lnTo>
                  <a:lnTo>
                    <a:pt x="26205" y="2290"/>
                  </a:lnTo>
                  <a:lnTo>
                    <a:pt x="25071" y="2712"/>
                  </a:lnTo>
                  <a:lnTo>
                    <a:pt x="23938" y="3179"/>
                  </a:lnTo>
                  <a:lnTo>
                    <a:pt x="22804" y="3690"/>
                  </a:lnTo>
                  <a:lnTo>
                    <a:pt x="21715" y="4224"/>
                  </a:lnTo>
                  <a:lnTo>
                    <a:pt x="20626" y="4780"/>
                  </a:lnTo>
                  <a:lnTo>
                    <a:pt x="19559" y="5380"/>
                  </a:lnTo>
                  <a:lnTo>
                    <a:pt x="18515" y="6024"/>
                  </a:lnTo>
                  <a:lnTo>
                    <a:pt x="17492" y="6691"/>
                  </a:lnTo>
                  <a:lnTo>
                    <a:pt x="16670" y="7247"/>
                  </a:lnTo>
                  <a:lnTo>
                    <a:pt x="16492" y="7380"/>
                  </a:lnTo>
                  <a:lnTo>
                    <a:pt x="16270" y="7536"/>
                  </a:lnTo>
                  <a:lnTo>
                    <a:pt x="15670" y="7980"/>
                  </a:lnTo>
                  <a:lnTo>
                    <a:pt x="15092" y="8447"/>
                  </a:lnTo>
                  <a:lnTo>
                    <a:pt x="14492" y="8914"/>
                  </a:lnTo>
                  <a:lnTo>
                    <a:pt x="13914" y="9403"/>
                  </a:lnTo>
                  <a:lnTo>
                    <a:pt x="13314" y="9914"/>
                  </a:lnTo>
                  <a:lnTo>
                    <a:pt x="12736" y="10425"/>
                  </a:lnTo>
                  <a:lnTo>
                    <a:pt x="12180" y="10958"/>
                  </a:lnTo>
                  <a:lnTo>
                    <a:pt x="11624" y="11514"/>
                  </a:lnTo>
                  <a:lnTo>
                    <a:pt x="11069" y="12070"/>
                  </a:lnTo>
                  <a:lnTo>
                    <a:pt x="10535" y="12625"/>
                  </a:lnTo>
                  <a:lnTo>
                    <a:pt x="10024" y="13203"/>
                  </a:lnTo>
                  <a:lnTo>
                    <a:pt x="9513" y="13781"/>
                  </a:lnTo>
                  <a:lnTo>
                    <a:pt x="9002" y="14359"/>
                  </a:lnTo>
                  <a:lnTo>
                    <a:pt x="8535" y="14959"/>
                  </a:lnTo>
                  <a:lnTo>
                    <a:pt x="8046" y="15582"/>
                  </a:lnTo>
                  <a:lnTo>
                    <a:pt x="7579" y="16204"/>
                  </a:lnTo>
                  <a:lnTo>
                    <a:pt x="7135" y="16826"/>
                  </a:lnTo>
                  <a:lnTo>
                    <a:pt x="6690" y="17471"/>
                  </a:lnTo>
                  <a:lnTo>
                    <a:pt x="6268" y="18115"/>
                  </a:lnTo>
                  <a:lnTo>
                    <a:pt x="5868" y="18760"/>
                  </a:lnTo>
                  <a:lnTo>
                    <a:pt x="5623" y="19182"/>
                  </a:lnTo>
                  <a:lnTo>
                    <a:pt x="5179" y="19938"/>
                  </a:lnTo>
                  <a:lnTo>
                    <a:pt x="4734" y="20694"/>
                  </a:lnTo>
                  <a:lnTo>
                    <a:pt x="4334" y="21472"/>
                  </a:lnTo>
                  <a:lnTo>
                    <a:pt x="3934" y="22272"/>
                  </a:lnTo>
                  <a:lnTo>
                    <a:pt x="3578" y="23050"/>
                  </a:lnTo>
                  <a:lnTo>
                    <a:pt x="3223" y="23850"/>
                  </a:lnTo>
                  <a:lnTo>
                    <a:pt x="2867" y="24650"/>
                  </a:lnTo>
                  <a:lnTo>
                    <a:pt x="2556" y="25450"/>
                  </a:lnTo>
                  <a:lnTo>
                    <a:pt x="2445" y="25783"/>
                  </a:lnTo>
                  <a:lnTo>
                    <a:pt x="2378" y="25961"/>
                  </a:lnTo>
                  <a:lnTo>
                    <a:pt x="2112" y="26672"/>
                  </a:lnTo>
                  <a:lnTo>
                    <a:pt x="1889" y="27361"/>
                  </a:lnTo>
                  <a:lnTo>
                    <a:pt x="1667" y="28073"/>
                  </a:lnTo>
                  <a:lnTo>
                    <a:pt x="1467" y="28784"/>
                  </a:lnTo>
                  <a:lnTo>
                    <a:pt x="1111" y="30095"/>
                  </a:lnTo>
                  <a:lnTo>
                    <a:pt x="822" y="31407"/>
                  </a:lnTo>
                  <a:lnTo>
                    <a:pt x="578" y="32740"/>
                  </a:lnTo>
                  <a:lnTo>
                    <a:pt x="356" y="34074"/>
                  </a:lnTo>
                  <a:lnTo>
                    <a:pt x="200" y="35407"/>
                  </a:lnTo>
                  <a:lnTo>
                    <a:pt x="89" y="36763"/>
                  </a:lnTo>
                  <a:lnTo>
                    <a:pt x="22" y="38119"/>
                  </a:lnTo>
                  <a:lnTo>
                    <a:pt x="0" y="39497"/>
                  </a:lnTo>
                  <a:lnTo>
                    <a:pt x="0" y="82283"/>
                  </a:lnTo>
                  <a:lnTo>
                    <a:pt x="0" y="82527"/>
                  </a:lnTo>
                  <a:lnTo>
                    <a:pt x="44" y="82750"/>
                  </a:lnTo>
                  <a:lnTo>
                    <a:pt x="89" y="82972"/>
                  </a:lnTo>
                  <a:lnTo>
                    <a:pt x="178" y="83194"/>
                  </a:lnTo>
                  <a:lnTo>
                    <a:pt x="289" y="83416"/>
                  </a:lnTo>
                  <a:lnTo>
                    <a:pt x="400" y="83616"/>
                  </a:lnTo>
                  <a:lnTo>
                    <a:pt x="533" y="83794"/>
                  </a:lnTo>
                  <a:lnTo>
                    <a:pt x="689" y="83950"/>
                  </a:lnTo>
                  <a:lnTo>
                    <a:pt x="867" y="84105"/>
                  </a:lnTo>
                  <a:lnTo>
                    <a:pt x="1045" y="84261"/>
                  </a:lnTo>
                  <a:lnTo>
                    <a:pt x="1245" y="84372"/>
                  </a:lnTo>
                  <a:lnTo>
                    <a:pt x="1445" y="84461"/>
                  </a:lnTo>
                  <a:lnTo>
                    <a:pt x="1667" y="84550"/>
                  </a:lnTo>
                  <a:lnTo>
                    <a:pt x="1889" y="84617"/>
                  </a:lnTo>
                  <a:lnTo>
                    <a:pt x="2134" y="84639"/>
                  </a:lnTo>
                  <a:lnTo>
                    <a:pt x="2378" y="84661"/>
                  </a:lnTo>
                  <a:lnTo>
                    <a:pt x="76592" y="84661"/>
                  </a:lnTo>
                  <a:lnTo>
                    <a:pt x="76836" y="84639"/>
                  </a:lnTo>
                  <a:lnTo>
                    <a:pt x="77081" y="84617"/>
                  </a:lnTo>
                  <a:lnTo>
                    <a:pt x="77303" y="84550"/>
                  </a:lnTo>
                  <a:lnTo>
                    <a:pt x="77525" y="84461"/>
                  </a:lnTo>
                  <a:lnTo>
                    <a:pt x="77725" y="84372"/>
                  </a:lnTo>
                  <a:lnTo>
                    <a:pt x="77925" y="84261"/>
                  </a:lnTo>
                  <a:lnTo>
                    <a:pt x="78103" y="84105"/>
                  </a:lnTo>
                  <a:lnTo>
                    <a:pt x="78281" y="83950"/>
                  </a:lnTo>
                  <a:lnTo>
                    <a:pt x="78437" y="83794"/>
                  </a:lnTo>
                  <a:lnTo>
                    <a:pt x="78570" y="83616"/>
                  </a:lnTo>
                  <a:lnTo>
                    <a:pt x="78681" y="83416"/>
                  </a:lnTo>
                  <a:lnTo>
                    <a:pt x="78792" y="83194"/>
                  </a:lnTo>
                  <a:lnTo>
                    <a:pt x="78859" y="82972"/>
                  </a:lnTo>
                  <a:lnTo>
                    <a:pt x="78926" y="82750"/>
                  </a:lnTo>
                  <a:lnTo>
                    <a:pt x="78970" y="82527"/>
                  </a:lnTo>
                  <a:lnTo>
                    <a:pt x="78970" y="82283"/>
                  </a:lnTo>
                  <a:lnTo>
                    <a:pt x="78970" y="39497"/>
                  </a:lnTo>
                  <a:lnTo>
                    <a:pt x="78970" y="38497"/>
                  </a:lnTo>
                  <a:lnTo>
                    <a:pt x="78926" y="37519"/>
                  </a:lnTo>
                  <a:lnTo>
                    <a:pt x="78859" y="36541"/>
                  </a:lnTo>
                  <a:lnTo>
                    <a:pt x="78792" y="35563"/>
                  </a:lnTo>
                  <a:lnTo>
                    <a:pt x="78681" y="34607"/>
                  </a:lnTo>
                  <a:lnTo>
                    <a:pt x="78548" y="33629"/>
                  </a:lnTo>
                  <a:lnTo>
                    <a:pt x="78392" y="32674"/>
                  </a:lnTo>
                  <a:lnTo>
                    <a:pt x="78214" y="31718"/>
                  </a:lnTo>
                  <a:lnTo>
                    <a:pt x="78014" y="30784"/>
                  </a:lnTo>
                  <a:lnTo>
                    <a:pt x="77792" y="29851"/>
                  </a:lnTo>
                  <a:lnTo>
                    <a:pt x="77547" y="28917"/>
                  </a:lnTo>
                  <a:lnTo>
                    <a:pt x="77281" y="27984"/>
                  </a:lnTo>
                  <a:lnTo>
                    <a:pt x="76992" y="27073"/>
                  </a:lnTo>
                  <a:lnTo>
                    <a:pt x="76681" y="26161"/>
                  </a:lnTo>
                  <a:lnTo>
                    <a:pt x="76347" y="25272"/>
                  </a:lnTo>
                  <a:lnTo>
                    <a:pt x="75992" y="24361"/>
                  </a:lnTo>
                  <a:lnTo>
                    <a:pt x="75614" y="23494"/>
                  </a:lnTo>
                  <a:lnTo>
                    <a:pt x="75214" y="22605"/>
                  </a:lnTo>
                  <a:lnTo>
                    <a:pt x="74791" y="21760"/>
                  </a:lnTo>
                  <a:lnTo>
                    <a:pt x="74347" y="20894"/>
                  </a:lnTo>
                  <a:lnTo>
                    <a:pt x="73880" y="20049"/>
                  </a:lnTo>
                  <a:lnTo>
                    <a:pt x="73391" y="19227"/>
                  </a:lnTo>
                  <a:lnTo>
                    <a:pt x="72880" y="18404"/>
                  </a:lnTo>
                  <a:lnTo>
                    <a:pt x="72369" y="17604"/>
                  </a:lnTo>
                  <a:lnTo>
                    <a:pt x="71813" y="16804"/>
                  </a:lnTo>
                  <a:lnTo>
                    <a:pt x="71235" y="16004"/>
                  </a:lnTo>
                  <a:lnTo>
                    <a:pt x="70657" y="15226"/>
                  </a:lnTo>
                  <a:lnTo>
                    <a:pt x="70035" y="14470"/>
                  </a:lnTo>
                  <a:lnTo>
                    <a:pt x="69413" y="13737"/>
                  </a:lnTo>
                  <a:lnTo>
                    <a:pt x="68768" y="13003"/>
                  </a:lnTo>
                  <a:lnTo>
                    <a:pt x="68101" y="12270"/>
                  </a:lnTo>
                  <a:lnTo>
                    <a:pt x="67412" y="11559"/>
                  </a:lnTo>
                  <a:lnTo>
                    <a:pt x="66879" y="11047"/>
                  </a:lnTo>
                  <a:lnTo>
                    <a:pt x="66323" y="10514"/>
                  </a:lnTo>
                  <a:lnTo>
                    <a:pt x="65768" y="10025"/>
                  </a:lnTo>
                  <a:lnTo>
                    <a:pt x="65212" y="9514"/>
                  </a:lnTo>
                  <a:lnTo>
                    <a:pt x="64634" y="9047"/>
                  </a:lnTo>
                  <a:lnTo>
                    <a:pt x="64056" y="8580"/>
                  </a:lnTo>
                  <a:lnTo>
                    <a:pt x="63478" y="8113"/>
                  </a:lnTo>
                  <a:lnTo>
                    <a:pt x="62878" y="7669"/>
                  </a:lnTo>
                  <a:lnTo>
                    <a:pt x="62278" y="7224"/>
                  </a:lnTo>
                  <a:lnTo>
                    <a:pt x="61656" y="6802"/>
                  </a:lnTo>
                  <a:lnTo>
                    <a:pt x="61056" y="6402"/>
                  </a:lnTo>
                  <a:lnTo>
                    <a:pt x="60411" y="6002"/>
                  </a:lnTo>
                  <a:lnTo>
                    <a:pt x="59789" y="5602"/>
                  </a:lnTo>
                  <a:lnTo>
                    <a:pt x="59144" y="5224"/>
                  </a:lnTo>
                  <a:lnTo>
                    <a:pt x="58500" y="4868"/>
                  </a:lnTo>
                  <a:lnTo>
                    <a:pt x="57855" y="4513"/>
                  </a:lnTo>
                  <a:lnTo>
                    <a:pt x="57210" y="4179"/>
                  </a:lnTo>
                  <a:lnTo>
                    <a:pt x="56544" y="3868"/>
                  </a:lnTo>
                  <a:lnTo>
                    <a:pt x="55877" y="3535"/>
                  </a:lnTo>
                  <a:lnTo>
                    <a:pt x="55188" y="3246"/>
                  </a:lnTo>
                  <a:lnTo>
                    <a:pt x="54499" y="2957"/>
                  </a:lnTo>
                  <a:lnTo>
                    <a:pt x="53832" y="2690"/>
                  </a:lnTo>
                  <a:lnTo>
                    <a:pt x="53121" y="2424"/>
                  </a:lnTo>
                  <a:lnTo>
                    <a:pt x="52432" y="2179"/>
                  </a:lnTo>
                  <a:lnTo>
                    <a:pt x="51721" y="1935"/>
                  </a:lnTo>
                  <a:lnTo>
                    <a:pt x="51009" y="1712"/>
                  </a:lnTo>
                  <a:lnTo>
                    <a:pt x="50298" y="1512"/>
                  </a:lnTo>
                  <a:lnTo>
                    <a:pt x="49587" y="1312"/>
                  </a:lnTo>
                  <a:lnTo>
                    <a:pt x="48876" y="1134"/>
                  </a:lnTo>
                  <a:lnTo>
                    <a:pt x="48142" y="957"/>
                  </a:lnTo>
                  <a:lnTo>
                    <a:pt x="47409" y="801"/>
                  </a:lnTo>
                  <a:lnTo>
                    <a:pt x="46675" y="645"/>
                  </a:lnTo>
                  <a:lnTo>
                    <a:pt x="45786" y="512"/>
                  </a:lnTo>
                  <a:lnTo>
                    <a:pt x="44897" y="379"/>
                  </a:lnTo>
                  <a:lnTo>
                    <a:pt x="44008" y="268"/>
                  </a:lnTo>
                  <a:lnTo>
                    <a:pt x="43097" y="156"/>
                  </a:lnTo>
                  <a:lnTo>
                    <a:pt x="42208" y="90"/>
                  </a:lnTo>
                  <a:lnTo>
                    <a:pt x="41296" y="45"/>
                  </a:lnTo>
                  <a:lnTo>
                    <a:pt x="403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32"/>
            <p:cNvSpPr/>
            <p:nvPr/>
          </p:nvSpPr>
          <p:spPr>
            <a:xfrm>
              <a:off x="-4977562" y="1571337"/>
              <a:ext cx="1470816" cy="1576811"/>
            </a:xfrm>
            <a:custGeom>
              <a:avLst/>
              <a:gdLst/>
              <a:ahLst/>
              <a:cxnLst/>
              <a:rect l="l" t="t" r="r" b="b"/>
              <a:pathLst>
                <a:path w="78970" h="84661" fill="none" extrusionOk="0">
                  <a:moveTo>
                    <a:pt x="2378" y="84661"/>
                  </a:moveTo>
                  <a:lnTo>
                    <a:pt x="2378" y="84661"/>
                  </a:lnTo>
                  <a:lnTo>
                    <a:pt x="2134" y="84639"/>
                  </a:lnTo>
                  <a:lnTo>
                    <a:pt x="1889" y="84617"/>
                  </a:lnTo>
                  <a:lnTo>
                    <a:pt x="1667" y="84550"/>
                  </a:lnTo>
                  <a:lnTo>
                    <a:pt x="1445" y="84461"/>
                  </a:lnTo>
                  <a:lnTo>
                    <a:pt x="1245" y="84372"/>
                  </a:lnTo>
                  <a:lnTo>
                    <a:pt x="1045" y="84261"/>
                  </a:lnTo>
                  <a:lnTo>
                    <a:pt x="867" y="84105"/>
                  </a:lnTo>
                  <a:lnTo>
                    <a:pt x="689" y="83950"/>
                  </a:lnTo>
                  <a:lnTo>
                    <a:pt x="533" y="83794"/>
                  </a:lnTo>
                  <a:lnTo>
                    <a:pt x="400" y="83616"/>
                  </a:lnTo>
                  <a:lnTo>
                    <a:pt x="289" y="83416"/>
                  </a:lnTo>
                  <a:lnTo>
                    <a:pt x="178" y="83194"/>
                  </a:lnTo>
                  <a:lnTo>
                    <a:pt x="89" y="82972"/>
                  </a:lnTo>
                  <a:lnTo>
                    <a:pt x="44" y="82750"/>
                  </a:lnTo>
                  <a:lnTo>
                    <a:pt x="0" y="82527"/>
                  </a:lnTo>
                  <a:lnTo>
                    <a:pt x="0" y="82283"/>
                  </a:lnTo>
                  <a:lnTo>
                    <a:pt x="0" y="39497"/>
                  </a:lnTo>
                  <a:lnTo>
                    <a:pt x="0" y="39497"/>
                  </a:lnTo>
                  <a:lnTo>
                    <a:pt x="22" y="38119"/>
                  </a:lnTo>
                  <a:lnTo>
                    <a:pt x="89" y="36763"/>
                  </a:lnTo>
                  <a:lnTo>
                    <a:pt x="200" y="35407"/>
                  </a:lnTo>
                  <a:lnTo>
                    <a:pt x="356" y="34074"/>
                  </a:lnTo>
                  <a:lnTo>
                    <a:pt x="578" y="32740"/>
                  </a:lnTo>
                  <a:lnTo>
                    <a:pt x="822" y="31407"/>
                  </a:lnTo>
                  <a:lnTo>
                    <a:pt x="1111" y="30095"/>
                  </a:lnTo>
                  <a:lnTo>
                    <a:pt x="1467" y="28784"/>
                  </a:lnTo>
                  <a:lnTo>
                    <a:pt x="1467" y="28784"/>
                  </a:lnTo>
                  <a:lnTo>
                    <a:pt x="1667" y="28073"/>
                  </a:lnTo>
                  <a:lnTo>
                    <a:pt x="1889" y="27361"/>
                  </a:lnTo>
                  <a:lnTo>
                    <a:pt x="2112" y="26672"/>
                  </a:lnTo>
                  <a:lnTo>
                    <a:pt x="2378" y="25961"/>
                  </a:lnTo>
                  <a:lnTo>
                    <a:pt x="2378" y="25961"/>
                  </a:lnTo>
                  <a:lnTo>
                    <a:pt x="2445" y="25783"/>
                  </a:lnTo>
                  <a:lnTo>
                    <a:pt x="2445" y="25783"/>
                  </a:lnTo>
                  <a:lnTo>
                    <a:pt x="2556" y="25450"/>
                  </a:lnTo>
                  <a:lnTo>
                    <a:pt x="2556" y="25450"/>
                  </a:lnTo>
                  <a:lnTo>
                    <a:pt x="2867" y="24650"/>
                  </a:lnTo>
                  <a:lnTo>
                    <a:pt x="3223" y="23850"/>
                  </a:lnTo>
                  <a:lnTo>
                    <a:pt x="3578" y="23050"/>
                  </a:lnTo>
                  <a:lnTo>
                    <a:pt x="3934" y="22272"/>
                  </a:lnTo>
                  <a:lnTo>
                    <a:pt x="4334" y="21472"/>
                  </a:lnTo>
                  <a:lnTo>
                    <a:pt x="4734" y="20694"/>
                  </a:lnTo>
                  <a:lnTo>
                    <a:pt x="5179" y="19938"/>
                  </a:lnTo>
                  <a:lnTo>
                    <a:pt x="5623" y="19182"/>
                  </a:lnTo>
                  <a:lnTo>
                    <a:pt x="5623" y="19182"/>
                  </a:lnTo>
                  <a:lnTo>
                    <a:pt x="5868" y="18760"/>
                  </a:lnTo>
                  <a:lnTo>
                    <a:pt x="5868" y="18760"/>
                  </a:lnTo>
                  <a:lnTo>
                    <a:pt x="6268" y="18115"/>
                  </a:lnTo>
                  <a:lnTo>
                    <a:pt x="6690" y="17471"/>
                  </a:lnTo>
                  <a:lnTo>
                    <a:pt x="7135" y="16826"/>
                  </a:lnTo>
                  <a:lnTo>
                    <a:pt x="7579" y="16204"/>
                  </a:lnTo>
                  <a:lnTo>
                    <a:pt x="8046" y="15582"/>
                  </a:lnTo>
                  <a:lnTo>
                    <a:pt x="8535" y="14959"/>
                  </a:lnTo>
                  <a:lnTo>
                    <a:pt x="9002" y="14359"/>
                  </a:lnTo>
                  <a:lnTo>
                    <a:pt x="9513" y="13781"/>
                  </a:lnTo>
                  <a:lnTo>
                    <a:pt x="10024" y="13203"/>
                  </a:lnTo>
                  <a:lnTo>
                    <a:pt x="10535" y="12625"/>
                  </a:lnTo>
                  <a:lnTo>
                    <a:pt x="11069" y="12070"/>
                  </a:lnTo>
                  <a:lnTo>
                    <a:pt x="11624" y="11514"/>
                  </a:lnTo>
                  <a:lnTo>
                    <a:pt x="12180" y="10958"/>
                  </a:lnTo>
                  <a:lnTo>
                    <a:pt x="12736" y="10425"/>
                  </a:lnTo>
                  <a:lnTo>
                    <a:pt x="13314" y="9914"/>
                  </a:lnTo>
                  <a:lnTo>
                    <a:pt x="13914" y="9403"/>
                  </a:lnTo>
                  <a:lnTo>
                    <a:pt x="13914" y="9403"/>
                  </a:lnTo>
                  <a:lnTo>
                    <a:pt x="14492" y="8914"/>
                  </a:lnTo>
                  <a:lnTo>
                    <a:pt x="15092" y="8447"/>
                  </a:lnTo>
                  <a:lnTo>
                    <a:pt x="15670" y="7980"/>
                  </a:lnTo>
                  <a:lnTo>
                    <a:pt x="16270" y="7536"/>
                  </a:lnTo>
                  <a:lnTo>
                    <a:pt x="16270" y="7536"/>
                  </a:lnTo>
                  <a:lnTo>
                    <a:pt x="16492" y="7380"/>
                  </a:lnTo>
                  <a:lnTo>
                    <a:pt x="16492" y="7380"/>
                  </a:lnTo>
                  <a:lnTo>
                    <a:pt x="16670" y="7247"/>
                  </a:lnTo>
                  <a:lnTo>
                    <a:pt x="16670" y="7247"/>
                  </a:lnTo>
                  <a:lnTo>
                    <a:pt x="17492" y="6691"/>
                  </a:lnTo>
                  <a:lnTo>
                    <a:pt x="17492" y="6691"/>
                  </a:lnTo>
                  <a:lnTo>
                    <a:pt x="18515" y="6024"/>
                  </a:lnTo>
                  <a:lnTo>
                    <a:pt x="19559" y="5380"/>
                  </a:lnTo>
                  <a:lnTo>
                    <a:pt x="20626" y="4780"/>
                  </a:lnTo>
                  <a:lnTo>
                    <a:pt x="21715" y="4224"/>
                  </a:lnTo>
                  <a:lnTo>
                    <a:pt x="22804" y="3690"/>
                  </a:lnTo>
                  <a:lnTo>
                    <a:pt x="23938" y="3179"/>
                  </a:lnTo>
                  <a:lnTo>
                    <a:pt x="25071" y="2712"/>
                  </a:lnTo>
                  <a:lnTo>
                    <a:pt x="26205" y="2290"/>
                  </a:lnTo>
                  <a:lnTo>
                    <a:pt x="26205" y="2290"/>
                  </a:lnTo>
                  <a:lnTo>
                    <a:pt x="27027" y="2001"/>
                  </a:lnTo>
                  <a:lnTo>
                    <a:pt x="27827" y="1757"/>
                  </a:lnTo>
                  <a:lnTo>
                    <a:pt x="28627" y="1512"/>
                  </a:lnTo>
                  <a:lnTo>
                    <a:pt x="29450" y="1290"/>
                  </a:lnTo>
                  <a:lnTo>
                    <a:pt x="30272" y="1090"/>
                  </a:lnTo>
                  <a:lnTo>
                    <a:pt x="31095" y="890"/>
                  </a:lnTo>
                  <a:lnTo>
                    <a:pt x="31917" y="734"/>
                  </a:lnTo>
                  <a:lnTo>
                    <a:pt x="32739" y="579"/>
                  </a:lnTo>
                  <a:lnTo>
                    <a:pt x="33584" y="445"/>
                  </a:lnTo>
                  <a:lnTo>
                    <a:pt x="34406" y="334"/>
                  </a:lnTo>
                  <a:lnTo>
                    <a:pt x="35251" y="223"/>
                  </a:lnTo>
                  <a:lnTo>
                    <a:pt x="36096" y="134"/>
                  </a:lnTo>
                  <a:lnTo>
                    <a:pt x="36940" y="90"/>
                  </a:lnTo>
                  <a:lnTo>
                    <a:pt x="37785" y="45"/>
                  </a:lnTo>
                  <a:lnTo>
                    <a:pt x="38629" y="1"/>
                  </a:lnTo>
                  <a:lnTo>
                    <a:pt x="39474" y="1"/>
                  </a:lnTo>
                  <a:lnTo>
                    <a:pt x="39474" y="1"/>
                  </a:lnTo>
                  <a:lnTo>
                    <a:pt x="40385" y="1"/>
                  </a:lnTo>
                  <a:lnTo>
                    <a:pt x="41296" y="45"/>
                  </a:lnTo>
                  <a:lnTo>
                    <a:pt x="42208" y="90"/>
                  </a:lnTo>
                  <a:lnTo>
                    <a:pt x="43097" y="156"/>
                  </a:lnTo>
                  <a:lnTo>
                    <a:pt x="44008" y="268"/>
                  </a:lnTo>
                  <a:lnTo>
                    <a:pt x="44897" y="379"/>
                  </a:lnTo>
                  <a:lnTo>
                    <a:pt x="45786" y="512"/>
                  </a:lnTo>
                  <a:lnTo>
                    <a:pt x="46675" y="645"/>
                  </a:lnTo>
                  <a:lnTo>
                    <a:pt x="46675" y="645"/>
                  </a:lnTo>
                  <a:lnTo>
                    <a:pt x="47409" y="801"/>
                  </a:lnTo>
                  <a:lnTo>
                    <a:pt x="48142" y="957"/>
                  </a:lnTo>
                  <a:lnTo>
                    <a:pt x="48876" y="1134"/>
                  </a:lnTo>
                  <a:lnTo>
                    <a:pt x="49587" y="1312"/>
                  </a:lnTo>
                  <a:lnTo>
                    <a:pt x="50298" y="1512"/>
                  </a:lnTo>
                  <a:lnTo>
                    <a:pt x="51009" y="1712"/>
                  </a:lnTo>
                  <a:lnTo>
                    <a:pt x="51721" y="1935"/>
                  </a:lnTo>
                  <a:lnTo>
                    <a:pt x="52432" y="2179"/>
                  </a:lnTo>
                  <a:lnTo>
                    <a:pt x="53121" y="2424"/>
                  </a:lnTo>
                  <a:lnTo>
                    <a:pt x="53832" y="2690"/>
                  </a:lnTo>
                  <a:lnTo>
                    <a:pt x="54499" y="2957"/>
                  </a:lnTo>
                  <a:lnTo>
                    <a:pt x="55188" y="3246"/>
                  </a:lnTo>
                  <a:lnTo>
                    <a:pt x="55877" y="3535"/>
                  </a:lnTo>
                  <a:lnTo>
                    <a:pt x="56544" y="3868"/>
                  </a:lnTo>
                  <a:lnTo>
                    <a:pt x="57210" y="4179"/>
                  </a:lnTo>
                  <a:lnTo>
                    <a:pt x="57855" y="4513"/>
                  </a:lnTo>
                  <a:lnTo>
                    <a:pt x="58500" y="4868"/>
                  </a:lnTo>
                  <a:lnTo>
                    <a:pt x="59144" y="5224"/>
                  </a:lnTo>
                  <a:lnTo>
                    <a:pt x="59789" y="5602"/>
                  </a:lnTo>
                  <a:lnTo>
                    <a:pt x="60411" y="6002"/>
                  </a:lnTo>
                  <a:lnTo>
                    <a:pt x="61056" y="6402"/>
                  </a:lnTo>
                  <a:lnTo>
                    <a:pt x="61656" y="6802"/>
                  </a:lnTo>
                  <a:lnTo>
                    <a:pt x="62278" y="7224"/>
                  </a:lnTo>
                  <a:lnTo>
                    <a:pt x="62878" y="7669"/>
                  </a:lnTo>
                  <a:lnTo>
                    <a:pt x="63478" y="8113"/>
                  </a:lnTo>
                  <a:lnTo>
                    <a:pt x="64056" y="8580"/>
                  </a:lnTo>
                  <a:lnTo>
                    <a:pt x="64634" y="9047"/>
                  </a:lnTo>
                  <a:lnTo>
                    <a:pt x="65212" y="9514"/>
                  </a:lnTo>
                  <a:lnTo>
                    <a:pt x="65768" y="10025"/>
                  </a:lnTo>
                  <a:lnTo>
                    <a:pt x="66323" y="10514"/>
                  </a:lnTo>
                  <a:lnTo>
                    <a:pt x="66879" y="11047"/>
                  </a:lnTo>
                  <a:lnTo>
                    <a:pt x="67412" y="11559"/>
                  </a:lnTo>
                  <a:lnTo>
                    <a:pt x="67412" y="11559"/>
                  </a:lnTo>
                  <a:lnTo>
                    <a:pt x="68101" y="12270"/>
                  </a:lnTo>
                  <a:lnTo>
                    <a:pt x="68768" y="13003"/>
                  </a:lnTo>
                  <a:lnTo>
                    <a:pt x="69413" y="13737"/>
                  </a:lnTo>
                  <a:lnTo>
                    <a:pt x="70035" y="14470"/>
                  </a:lnTo>
                  <a:lnTo>
                    <a:pt x="70657" y="15226"/>
                  </a:lnTo>
                  <a:lnTo>
                    <a:pt x="71235" y="16004"/>
                  </a:lnTo>
                  <a:lnTo>
                    <a:pt x="71813" y="16804"/>
                  </a:lnTo>
                  <a:lnTo>
                    <a:pt x="72369" y="17604"/>
                  </a:lnTo>
                  <a:lnTo>
                    <a:pt x="72880" y="18404"/>
                  </a:lnTo>
                  <a:lnTo>
                    <a:pt x="73391" y="19227"/>
                  </a:lnTo>
                  <a:lnTo>
                    <a:pt x="73880" y="20049"/>
                  </a:lnTo>
                  <a:lnTo>
                    <a:pt x="74347" y="20894"/>
                  </a:lnTo>
                  <a:lnTo>
                    <a:pt x="74791" y="21760"/>
                  </a:lnTo>
                  <a:lnTo>
                    <a:pt x="75214" y="22605"/>
                  </a:lnTo>
                  <a:lnTo>
                    <a:pt x="75614" y="23494"/>
                  </a:lnTo>
                  <a:lnTo>
                    <a:pt x="75992" y="24361"/>
                  </a:lnTo>
                  <a:lnTo>
                    <a:pt x="76347" y="25272"/>
                  </a:lnTo>
                  <a:lnTo>
                    <a:pt x="76681" y="26161"/>
                  </a:lnTo>
                  <a:lnTo>
                    <a:pt x="76992" y="27073"/>
                  </a:lnTo>
                  <a:lnTo>
                    <a:pt x="77281" y="27984"/>
                  </a:lnTo>
                  <a:lnTo>
                    <a:pt x="77547" y="28917"/>
                  </a:lnTo>
                  <a:lnTo>
                    <a:pt x="77792" y="29851"/>
                  </a:lnTo>
                  <a:lnTo>
                    <a:pt x="78014" y="30784"/>
                  </a:lnTo>
                  <a:lnTo>
                    <a:pt x="78214" y="31718"/>
                  </a:lnTo>
                  <a:lnTo>
                    <a:pt x="78392" y="32674"/>
                  </a:lnTo>
                  <a:lnTo>
                    <a:pt x="78548" y="33629"/>
                  </a:lnTo>
                  <a:lnTo>
                    <a:pt x="78681" y="34607"/>
                  </a:lnTo>
                  <a:lnTo>
                    <a:pt x="78792" y="35563"/>
                  </a:lnTo>
                  <a:lnTo>
                    <a:pt x="78859" y="36541"/>
                  </a:lnTo>
                  <a:lnTo>
                    <a:pt x="78926" y="37519"/>
                  </a:lnTo>
                  <a:lnTo>
                    <a:pt x="78970" y="38497"/>
                  </a:lnTo>
                  <a:lnTo>
                    <a:pt x="78970" y="39497"/>
                  </a:lnTo>
                  <a:lnTo>
                    <a:pt x="78970" y="82283"/>
                  </a:lnTo>
                  <a:lnTo>
                    <a:pt x="78970" y="82283"/>
                  </a:lnTo>
                  <a:lnTo>
                    <a:pt x="78970" y="82527"/>
                  </a:lnTo>
                  <a:lnTo>
                    <a:pt x="78926" y="82750"/>
                  </a:lnTo>
                  <a:lnTo>
                    <a:pt x="78859" y="82972"/>
                  </a:lnTo>
                  <a:lnTo>
                    <a:pt x="78792" y="83194"/>
                  </a:lnTo>
                  <a:lnTo>
                    <a:pt x="78681" y="83416"/>
                  </a:lnTo>
                  <a:lnTo>
                    <a:pt x="78570" y="83616"/>
                  </a:lnTo>
                  <a:lnTo>
                    <a:pt x="78437" y="83794"/>
                  </a:lnTo>
                  <a:lnTo>
                    <a:pt x="78281" y="83950"/>
                  </a:lnTo>
                  <a:lnTo>
                    <a:pt x="78103" y="84105"/>
                  </a:lnTo>
                  <a:lnTo>
                    <a:pt x="77925" y="84261"/>
                  </a:lnTo>
                  <a:lnTo>
                    <a:pt x="77725" y="84372"/>
                  </a:lnTo>
                  <a:lnTo>
                    <a:pt x="77525" y="84461"/>
                  </a:lnTo>
                  <a:lnTo>
                    <a:pt x="77303" y="84550"/>
                  </a:lnTo>
                  <a:lnTo>
                    <a:pt x="77081" y="84617"/>
                  </a:lnTo>
                  <a:lnTo>
                    <a:pt x="76836" y="84639"/>
                  </a:lnTo>
                  <a:lnTo>
                    <a:pt x="76592" y="84661"/>
                  </a:lnTo>
                  <a:lnTo>
                    <a:pt x="2378" y="8466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32"/>
            <p:cNvSpPr/>
            <p:nvPr/>
          </p:nvSpPr>
          <p:spPr>
            <a:xfrm>
              <a:off x="-4931614" y="1615646"/>
              <a:ext cx="1382646" cy="1488212"/>
            </a:xfrm>
            <a:custGeom>
              <a:avLst/>
              <a:gdLst/>
              <a:ahLst/>
              <a:cxnLst/>
              <a:rect l="l" t="t" r="r" b="b"/>
              <a:pathLst>
                <a:path w="74236" h="79904" extrusionOk="0">
                  <a:moveTo>
                    <a:pt x="37118" y="0"/>
                  </a:moveTo>
                  <a:lnTo>
                    <a:pt x="36296" y="22"/>
                  </a:lnTo>
                  <a:lnTo>
                    <a:pt x="35496" y="45"/>
                  </a:lnTo>
                  <a:lnTo>
                    <a:pt x="34673" y="89"/>
                  </a:lnTo>
                  <a:lnTo>
                    <a:pt x="33873" y="156"/>
                  </a:lnTo>
                  <a:lnTo>
                    <a:pt x="33073" y="222"/>
                  </a:lnTo>
                  <a:lnTo>
                    <a:pt x="32273" y="311"/>
                  </a:lnTo>
                  <a:lnTo>
                    <a:pt x="31495" y="422"/>
                  </a:lnTo>
                  <a:lnTo>
                    <a:pt x="30717" y="556"/>
                  </a:lnTo>
                  <a:lnTo>
                    <a:pt x="29939" y="711"/>
                  </a:lnTo>
                  <a:lnTo>
                    <a:pt x="29161" y="867"/>
                  </a:lnTo>
                  <a:lnTo>
                    <a:pt x="28383" y="1045"/>
                  </a:lnTo>
                  <a:lnTo>
                    <a:pt x="27627" y="1223"/>
                  </a:lnTo>
                  <a:lnTo>
                    <a:pt x="26872" y="1445"/>
                  </a:lnTo>
                  <a:lnTo>
                    <a:pt x="26138" y="1667"/>
                  </a:lnTo>
                  <a:lnTo>
                    <a:pt x="25383" y="1889"/>
                  </a:lnTo>
                  <a:lnTo>
                    <a:pt x="24649" y="2156"/>
                  </a:lnTo>
                  <a:lnTo>
                    <a:pt x="23560" y="2556"/>
                  </a:lnTo>
                  <a:lnTo>
                    <a:pt x="22493" y="3001"/>
                  </a:lnTo>
                  <a:lnTo>
                    <a:pt x="21449" y="3467"/>
                  </a:lnTo>
                  <a:lnTo>
                    <a:pt x="20404" y="3979"/>
                  </a:lnTo>
                  <a:lnTo>
                    <a:pt x="19381" y="4512"/>
                  </a:lnTo>
                  <a:lnTo>
                    <a:pt x="18404" y="5068"/>
                  </a:lnTo>
                  <a:lnTo>
                    <a:pt x="17403" y="5668"/>
                  </a:lnTo>
                  <a:lnTo>
                    <a:pt x="16448" y="6290"/>
                  </a:lnTo>
                  <a:lnTo>
                    <a:pt x="15670" y="6824"/>
                  </a:lnTo>
                  <a:lnTo>
                    <a:pt x="15492" y="6957"/>
                  </a:lnTo>
                  <a:lnTo>
                    <a:pt x="15336" y="7068"/>
                  </a:lnTo>
                  <a:lnTo>
                    <a:pt x="14758" y="7490"/>
                  </a:lnTo>
                  <a:lnTo>
                    <a:pt x="14203" y="7935"/>
                  </a:lnTo>
                  <a:lnTo>
                    <a:pt x="13625" y="8379"/>
                  </a:lnTo>
                  <a:lnTo>
                    <a:pt x="13091" y="8846"/>
                  </a:lnTo>
                  <a:lnTo>
                    <a:pt x="12536" y="9313"/>
                  </a:lnTo>
                  <a:lnTo>
                    <a:pt x="12002" y="9802"/>
                  </a:lnTo>
                  <a:lnTo>
                    <a:pt x="11469" y="10313"/>
                  </a:lnTo>
                  <a:lnTo>
                    <a:pt x="10935" y="10802"/>
                  </a:lnTo>
                  <a:lnTo>
                    <a:pt x="10424" y="11336"/>
                  </a:lnTo>
                  <a:lnTo>
                    <a:pt x="9935" y="11869"/>
                  </a:lnTo>
                  <a:lnTo>
                    <a:pt x="9446" y="12402"/>
                  </a:lnTo>
                  <a:lnTo>
                    <a:pt x="8957" y="12958"/>
                  </a:lnTo>
                  <a:lnTo>
                    <a:pt x="8491" y="13514"/>
                  </a:lnTo>
                  <a:lnTo>
                    <a:pt x="8024" y="14069"/>
                  </a:lnTo>
                  <a:lnTo>
                    <a:pt x="7579" y="14647"/>
                  </a:lnTo>
                  <a:lnTo>
                    <a:pt x="7135" y="15225"/>
                  </a:lnTo>
                  <a:lnTo>
                    <a:pt x="6712" y="15825"/>
                  </a:lnTo>
                  <a:lnTo>
                    <a:pt x="6312" y="16425"/>
                  </a:lnTo>
                  <a:lnTo>
                    <a:pt x="5890" y="17048"/>
                  </a:lnTo>
                  <a:lnTo>
                    <a:pt x="5512" y="17670"/>
                  </a:lnTo>
                  <a:lnTo>
                    <a:pt x="5290" y="18026"/>
                  </a:lnTo>
                  <a:lnTo>
                    <a:pt x="4868" y="18737"/>
                  </a:lnTo>
                  <a:lnTo>
                    <a:pt x="4468" y="19448"/>
                  </a:lnTo>
                  <a:lnTo>
                    <a:pt x="4090" y="20182"/>
                  </a:lnTo>
                  <a:lnTo>
                    <a:pt x="3712" y="20915"/>
                  </a:lnTo>
                  <a:lnTo>
                    <a:pt x="3379" y="21671"/>
                  </a:lnTo>
                  <a:lnTo>
                    <a:pt x="3023" y="22426"/>
                  </a:lnTo>
                  <a:lnTo>
                    <a:pt x="2712" y="23182"/>
                  </a:lnTo>
                  <a:lnTo>
                    <a:pt x="2423" y="23960"/>
                  </a:lnTo>
                  <a:lnTo>
                    <a:pt x="2245" y="24382"/>
                  </a:lnTo>
                  <a:lnTo>
                    <a:pt x="1800" y="25716"/>
                  </a:lnTo>
                  <a:lnTo>
                    <a:pt x="1578" y="26383"/>
                  </a:lnTo>
                  <a:lnTo>
                    <a:pt x="1400" y="27050"/>
                  </a:lnTo>
                  <a:lnTo>
                    <a:pt x="1067" y="28250"/>
                  </a:lnTo>
                  <a:lnTo>
                    <a:pt x="800" y="29472"/>
                  </a:lnTo>
                  <a:lnTo>
                    <a:pt x="556" y="30717"/>
                  </a:lnTo>
                  <a:lnTo>
                    <a:pt x="356" y="31962"/>
                  </a:lnTo>
                  <a:lnTo>
                    <a:pt x="200" y="33228"/>
                  </a:lnTo>
                  <a:lnTo>
                    <a:pt x="89" y="34518"/>
                  </a:lnTo>
                  <a:lnTo>
                    <a:pt x="22" y="35807"/>
                  </a:lnTo>
                  <a:lnTo>
                    <a:pt x="0" y="37118"/>
                  </a:lnTo>
                  <a:lnTo>
                    <a:pt x="0" y="79904"/>
                  </a:lnTo>
                  <a:lnTo>
                    <a:pt x="74236" y="79904"/>
                  </a:lnTo>
                  <a:lnTo>
                    <a:pt x="74236" y="37118"/>
                  </a:lnTo>
                  <a:lnTo>
                    <a:pt x="74214" y="36162"/>
                  </a:lnTo>
                  <a:lnTo>
                    <a:pt x="74169" y="35207"/>
                  </a:lnTo>
                  <a:lnTo>
                    <a:pt x="74125" y="34251"/>
                  </a:lnTo>
                  <a:lnTo>
                    <a:pt x="74036" y="33317"/>
                  </a:lnTo>
                  <a:lnTo>
                    <a:pt x="73925" y="32384"/>
                  </a:lnTo>
                  <a:lnTo>
                    <a:pt x="73791" y="31450"/>
                  </a:lnTo>
                  <a:lnTo>
                    <a:pt x="73636" y="30539"/>
                  </a:lnTo>
                  <a:lnTo>
                    <a:pt x="73480" y="29628"/>
                  </a:lnTo>
                  <a:lnTo>
                    <a:pt x="73280" y="28739"/>
                  </a:lnTo>
                  <a:lnTo>
                    <a:pt x="73058" y="27827"/>
                  </a:lnTo>
                  <a:lnTo>
                    <a:pt x="72813" y="26961"/>
                  </a:lnTo>
                  <a:lnTo>
                    <a:pt x="72547" y="26072"/>
                  </a:lnTo>
                  <a:lnTo>
                    <a:pt x="72280" y="25205"/>
                  </a:lnTo>
                  <a:lnTo>
                    <a:pt x="71969" y="24360"/>
                  </a:lnTo>
                  <a:lnTo>
                    <a:pt x="71658" y="23516"/>
                  </a:lnTo>
                  <a:lnTo>
                    <a:pt x="71302" y="22671"/>
                  </a:lnTo>
                  <a:lnTo>
                    <a:pt x="70946" y="21849"/>
                  </a:lnTo>
                  <a:lnTo>
                    <a:pt x="70569" y="21026"/>
                  </a:lnTo>
                  <a:lnTo>
                    <a:pt x="70168" y="20226"/>
                  </a:lnTo>
                  <a:lnTo>
                    <a:pt x="69746" y="19426"/>
                  </a:lnTo>
                  <a:lnTo>
                    <a:pt x="69302" y="18648"/>
                  </a:lnTo>
                  <a:lnTo>
                    <a:pt x="68857" y="17870"/>
                  </a:lnTo>
                  <a:lnTo>
                    <a:pt x="68368" y="17114"/>
                  </a:lnTo>
                  <a:lnTo>
                    <a:pt x="67879" y="16359"/>
                  </a:lnTo>
                  <a:lnTo>
                    <a:pt x="67368" y="15625"/>
                  </a:lnTo>
                  <a:lnTo>
                    <a:pt x="66857" y="14914"/>
                  </a:lnTo>
                  <a:lnTo>
                    <a:pt x="66301" y="14203"/>
                  </a:lnTo>
                  <a:lnTo>
                    <a:pt x="65745" y="13514"/>
                  </a:lnTo>
                  <a:lnTo>
                    <a:pt x="65168" y="12825"/>
                  </a:lnTo>
                  <a:lnTo>
                    <a:pt x="64590" y="12158"/>
                  </a:lnTo>
                  <a:lnTo>
                    <a:pt x="63990" y="11513"/>
                  </a:lnTo>
                  <a:lnTo>
                    <a:pt x="63367" y="10869"/>
                  </a:lnTo>
                  <a:lnTo>
                    <a:pt x="62367" y="9913"/>
                  </a:lnTo>
                  <a:lnTo>
                    <a:pt x="61345" y="9002"/>
                  </a:lnTo>
                  <a:lnTo>
                    <a:pt x="60278" y="8113"/>
                  </a:lnTo>
                  <a:lnTo>
                    <a:pt x="59189" y="7268"/>
                  </a:lnTo>
                  <a:lnTo>
                    <a:pt x="58055" y="6468"/>
                  </a:lnTo>
                  <a:lnTo>
                    <a:pt x="56899" y="5712"/>
                  </a:lnTo>
                  <a:lnTo>
                    <a:pt x="55699" y="5001"/>
                  </a:lnTo>
                  <a:lnTo>
                    <a:pt x="54499" y="4312"/>
                  </a:lnTo>
                  <a:lnTo>
                    <a:pt x="53254" y="3690"/>
                  </a:lnTo>
                  <a:lnTo>
                    <a:pt x="51987" y="3112"/>
                  </a:lnTo>
                  <a:lnTo>
                    <a:pt x="51343" y="2823"/>
                  </a:lnTo>
                  <a:lnTo>
                    <a:pt x="50676" y="2556"/>
                  </a:lnTo>
                  <a:lnTo>
                    <a:pt x="50031" y="2312"/>
                  </a:lnTo>
                  <a:lnTo>
                    <a:pt x="49365" y="2067"/>
                  </a:lnTo>
                  <a:lnTo>
                    <a:pt x="48698" y="1845"/>
                  </a:lnTo>
                  <a:lnTo>
                    <a:pt x="48031" y="1645"/>
                  </a:lnTo>
                  <a:lnTo>
                    <a:pt x="47342" y="1445"/>
                  </a:lnTo>
                  <a:lnTo>
                    <a:pt x="46653" y="1245"/>
                  </a:lnTo>
                  <a:lnTo>
                    <a:pt x="45964" y="1067"/>
                  </a:lnTo>
                  <a:lnTo>
                    <a:pt x="45275" y="911"/>
                  </a:lnTo>
                  <a:lnTo>
                    <a:pt x="44586" y="756"/>
                  </a:lnTo>
                  <a:lnTo>
                    <a:pt x="43875" y="622"/>
                  </a:lnTo>
                  <a:lnTo>
                    <a:pt x="43052" y="467"/>
                  </a:lnTo>
                  <a:lnTo>
                    <a:pt x="42208" y="356"/>
                  </a:lnTo>
                  <a:lnTo>
                    <a:pt x="41385" y="245"/>
                  </a:lnTo>
                  <a:lnTo>
                    <a:pt x="40541" y="156"/>
                  </a:lnTo>
                  <a:lnTo>
                    <a:pt x="39696" y="89"/>
                  </a:lnTo>
                  <a:lnTo>
                    <a:pt x="38829" y="45"/>
                  </a:lnTo>
                  <a:lnTo>
                    <a:pt x="37985" y="22"/>
                  </a:lnTo>
                  <a:lnTo>
                    <a:pt x="37118" y="0"/>
                  </a:lnTo>
                  <a:close/>
                </a:path>
              </a:pathLst>
            </a:custGeom>
            <a:solidFill>
              <a:srgbClr val="649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32"/>
            <p:cNvSpPr/>
            <p:nvPr/>
          </p:nvSpPr>
          <p:spPr>
            <a:xfrm>
              <a:off x="-4931614" y="1615646"/>
              <a:ext cx="1382646" cy="1488212"/>
            </a:xfrm>
            <a:custGeom>
              <a:avLst/>
              <a:gdLst/>
              <a:ahLst/>
              <a:cxnLst/>
              <a:rect l="l" t="t" r="r" b="b"/>
              <a:pathLst>
                <a:path w="74236" h="79904" fill="none" extrusionOk="0">
                  <a:moveTo>
                    <a:pt x="74236" y="37118"/>
                  </a:moveTo>
                  <a:lnTo>
                    <a:pt x="74236" y="79904"/>
                  </a:lnTo>
                  <a:lnTo>
                    <a:pt x="0" y="79904"/>
                  </a:lnTo>
                  <a:lnTo>
                    <a:pt x="0" y="37118"/>
                  </a:lnTo>
                  <a:lnTo>
                    <a:pt x="0" y="37118"/>
                  </a:lnTo>
                  <a:lnTo>
                    <a:pt x="22" y="35807"/>
                  </a:lnTo>
                  <a:lnTo>
                    <a:pt x="89" y="34518"/>
                  </a:lnTo>
                  <a:lnTo>
                    <a:pt x="200" y="33228"/>
                  </a:lnTo>
                  <a:lnTo>
                    <a:pt x="356" y="31962"/>
                  </a:lnTo>
                  <a:lnTo>
                    <a:pt x="556" y="30717"/>
                  </a:lnTo>
                  <a:lnTo>
                    <a:pt x="800" y="29472"/>
                  </a:lnTo>
                  <a:lnTo>
                    <a:pt x="1067" y="28250"/>
                  </a:lnTo>
                  <a:lnTo>
                    <a:pt x="1400" y="27050"/>
                  </a:lnTo>
                  <a:lnTo>
                    <a:pt x="1400" y="27050"/>
                  </a:lnTo>
                  <a:lnTo>
                    <a:pt x="1578" y="26383"/>
                  </a:lnTo>
                  <a:lnTo>
                    <a:pt x="1800" y="25716"/>
                  </a:lnTo>
                  <a:lnTo>
                    <a:pt x="2245" y="24382"/>
                  </a:lnTo>
                  <a:lnTo>
                    <a:pt x="2245" y="24382"/>
                  </a:lnTo>
                  <a:lnTo>
                    <a:pt x="2423" y="23960"/>
                  </a:lnTo>
                  <a:lnTo>
                    <a:pt x="2423" y="23960"/>
                  </a:lnTo>
                  <a:lnTo>
                    <a:pt x="2712" y="23182"/>
                  </a:lnTo>
                  <a:lnTo>
                    <a:pt x="3023" y="22426"/>
                  </a:lnTo>
                  <a:lnTo>
                    <a:pt x="3379" y="21671"/>
                  </a:lnTo>
                  <a:lnTo>
                    <a:pt x="3712" y="20915"/>
                  </a:lnTo>
                  <a:lnTo>
                    <a:pt x="4090" y="20182"/>
                  </a:lnTo>
                  <a:lnTo>
                    <a:pt x="4468" y="19448"/>
                  </a:lnTo>
                  <a:lnTo>
                    <a:pt x="4868" y="18737"/>
                  </a:lnTo>
                  <a:lnTo>
                    <a:pt x="5290" y="18026"/>
                  </a:lnTo>
                  <a:lnTo>
                    <a:pt x="5290" y="18026"/>
                  </a:lnTo>
                  <a:lnTo>
                    <a:pt x="5512" y="17670"/>
                  </a:lnTo>
                  <a:lnTo>
                    <a:pt x="5512" y="17670"/>
                  </a:lnTo>
                  <a:lnTo>
                    <a:pt x="5890" y="17048"/>
                  </a:lnTo>
                  <a:lnTo>
                    <a:pt x="6312" y="16425"/>
                  </a:lnTo>
                  <a:lnTo>
                    <a:pt x="6712" y="15825"/>
                  </a:lnTo>
                  <a:lnTo>
                    <a:pt x="7135" y="15225"/>
                  </a:lnTo>
                  <a:lnTo>
                    <a:pt x="7579" y="14647"/>
                  </a:lnTo>
                  <a:lnTo>
                    <a:pt x="8024" y="14069"/>
                  </a:lnTo>
                  <a:lnTo>
                    <a:pt x="8491" y="13514"/>
                  </a:lnTo>
                  <a:lnTo>
                    <a:pt x="8957" y="12958"/>
                  </a:lnTo>
                  <a:lnTo>
                    <a:pt x="9446" y="12402"/>
                  </a:lnTo>
                  <a:lnTo>
                    <a:pt x="9935" y="11869"/>
                  </a:lnTo>
                  <a:lnTo>
                    <a:pt x="10424" y="11336"/>
                  </a:lnTo>
                  <a:lnTo>
                    <a:pt x="10935" y="10802"/>
                  </a:lnTo>
                  <a:lnTo>
                    <a:pt x="11469" y="10313"/>
                  </a:lnTo>
                  <a:lnTo>
                    <a:pt x="12002" y="9802"/>
                  </a:lnTo>
                  <a:lnTo>
                    <a:pt x="12536" y="9313"/>
                  </a:lnTo>
                  <a:lnTo>
                    <a:pt x="13091" y="8846"/>
                  </a:lnTo>
                  <a:lnTo>
                    <a:pt x="13091" y="8846"/>
                  </a:lnTo>
                  <a:lnTo>
                    <a:pt x="13625" y="8379"/>
                  </a:lnTo>
                  <a:lnTo>
                    <a:pt x="14203" y="7935"/>
                  </a:lnTo>
                  <a:lnTo>
                    <a:pt x="14758" y="7490"/>
                  </a:lnTo>
                  <a:lnTo>
                    <a:pt x="15336" y="7068"/>
                  </a:lnTo>
                  <a:lnTo>
                    <a:pt x="15336" y="7068"/>
                  </a:lnTo>
                  <a:lnTo>
                    <a:pt x="15492" y="6957"/>
                  </a:lnTo>
                  <a:lnTo>
                    <a:pt x="15492" y="6957"/>
                  </a:lnTo>
                  <a:lnTo>
                    <a:pt x="15670" y="6824"/>
                  </a:lnTo>
                  <a:lnTo>
                    <a:pt x="15670" y="6824"/>
                  </a:lnTo>
                  <a:lnTo>
                    <a:pt x="16448" y="6290"/>
                  </a:lnTo>
                  <a:lnTo>
                    <a:pt x="16448" y="6290"/>
                  </a:lnTo>
                  <a:lnTo>
                    <a:pt x="17403" y="5668"/>
                  </a:lnTo>
                  <a:lnTo>
                    <a:pt x="18404" y="5068"/>
                  </a:lnTo>
                  <a:lnTo>
                    <a:pt x="19381" y="4512"/>
                  </a:lnTo>
                  <a:lnTo>
                    <a:pt x="20404" y="3979"/>
                  </a:lnTo>
                  <a:lnTo>
                    <a:pt x="21449" y="3467"/>
                  </a:lnTo>
                  <a:lnTo>
                    <a:pt x="22493" y="3001"/>
                  </a:lnTo>
                  <a:lnTo>
                    <a:pt x="23560" y="2556"/>
                  </a:lnTo>
                  <a:lnTo>
                    <a:pt x="24649" y="2156"/>
                  </a:lnTo>
                  <a:lnTo>
                    <a:pt x="24649" y="2156"/>
                  </a:lnTo>
                  <a:lnTo>
                    <a:pt x="25383" y="1889"/>
                  </a:lnTo>
                  <a:lnTo>
                    <a:pt x="26138" y="1667"/>
                  </a:lnTo>
                  <a:lnTo>
                    <a:pt x="26872" y="1445"/>
                  </a:lnTo>
                  <a:lnTo>
                    <a:pt x="27627" y="1223"/>
                  </a:lnTo>
                  <a:lnTo>
                    <a:pt x="28383" y="1045"/>
                  </a:lnTo>
                  <a:lnTo>
                    <a:pt x="29161" y="867"/>
                  </a:lnTo>
                  <a:lnTo>
                    <a:pt x="29939" y="711"/>
                  </a:lnTo>
                  <a:lnTo>
                    <a:pt x="30717" y="556"/>
                  </a:lnTo>
                  <a:lnTo>
                    <a:pt x="31495" y="422"/>
                  </a:lnTo>
                  <a:lnTo>
                    <a:pt x="32273" y="311"/>
                  </a:lnTo>
                  <a:lnTo>
                    <a:pt x="33073" y="222"/>
                  </a:lnTo>
                  <a:lnTo>
                    <a:pt x="33873" y="156"/>
                  </a:lnTo>
                  <a:lnTo>
                    <a:pt x="34673" y="89"/>
                  </a:lnTo>
                  <a:lnTo>
                    <a:pt x="35496" y="45"/>
                  </a:lnTo>
                  <a:lnTo>
                    <a:pt x="36296" y="22"/>
                  </a:lnTo>
                  <a:lnTo>
                    <a:pt x="37118" y="0"/>
                  </a:lnTo>
                  <a:lnTo>
                    <a:pt x="37118" y="0"/>
                  </a:lnTo>
                  <a:lnTo>
                    <a:pt x="37985" y="22"/>
                  </a:lnTo>
                  <a:lnTo>
                    <a:pt x="38829" y="45"/>
                  </a:lnTo>
                  <a:lnTo>
                    <a:pt x="39696" y="89"/>
                  </a:lnTo>
                  <a:lnTo>
                    <a:pt x="40541" y="156"/>
                  </a:lnTo>
                  <a:lnTo>
                    <a:pt x="41385" y="245"/>
                  </a:lnTo>
                  <a:lnTo>
                    <a:pt x="42208" y="356"/>
                  </a:lnTo>
                  <a:lnTo>
                    <a:pt x="43052" y="467"/>
                  </a:lnTo>
                  <a:lnTo>
                    <a:pt x="43875" y="622"/>
                  </a:lnTo>
                  <a:lnTo>
                    <a:pt x="43875" y="622"/>
                  </a:lnTo>
                  <a:lnTo>
                    <a:pt x="44586" y="756"/>
                  </a:lnTo>
                  <a:lnTo>
                    <a:pt x="45275" y="911"/>
                  </a:lnTo>
                  <a:lnTo>
                    <a:pt x="45964" y="1067"/>
                  </a:lnTo>
                  <a:lnTo>
                    <a:pt x="46653" y="1245"/>
                  </a:lnTo>
                  <a:lnTo>
                    <a:pt x="47342" y="1445"/>
                  </a:lnTo>
                  <a:lnTo>
                    <a:pt x="48031" y="1645"/>
                  </a:lnTo>
                  <a:lnTo>
                    <a:pt x="48698" y="1845"/>
                  </a:lnTo>
                  <a:lnTo>
                    <a:pt x="49365" y="2067"/>
                  </a:lnTo>
                  <a:lnTo>
                    <a:pt x="50031" y="2312"/>
                  </a:lnTo>
                  <a:lnTo>
                    <a:pt x="50676" y="2556"/>
                  </a:lnTo>
                  <a:lnTo>
                    <a:pt x="51343" y="2823"/>
                  </a:lnTo>
                  <a:lnTo>
                    <a:pt x="51987" y="3112"/>
                  </a:lnTo>
                  <a:lnTo>
                    <a:pt x="53254" y="3690"/>
                  </a:lnTo>
                  <a:lnTo>
                    <a:pt x="54499" y="4312"/>
                  </a:lnTo>
                  <a:lnTo>
                    <a:pt x="55699" y="5001"/>
                  </a:lnTo>
                  <a:lnTo>
                    <a:pt x="56899" y="5712"/>
                  </a:lnTo>
                  <a:lnTo>
                    <a:pt x="58055" y="6468"/>
                  </a:lnTo>
                  <a:lnTo>
                    <a:pt x="59189" y="7268"/>
                  </a:lnTo>
                  <a:lnTo>
                    <a:pt x="60278" y="8113"/>
                  </a:lnTo>
                  <a:lnTo>
                    <a:pt x="61345" y="9002"/>
                  </a:lnTo>
                  <a:lnTo>
                    <a:pt x="62367" y="9913"/>
                  </a:lnTo>
                  <a:lnTo>
                    <a:pt x="63367" y="10869"/>
                  </a:lnTo>
                  <a:lnTo>
                    <a:pt x="63367" y="10869"/>
                  </a:lnTo>
                  <a:lnTo>
                    <a:pt x="63990" y="11513"/>
                  </a:lnTo>
                  <a:lnTo>
                    <a:pt x="64590" y="12158"/>
                  </a:lnTo>
                  <a:lnTo>
                    <a:pt x="65168" y="12825"/>
                  </a:lnTo>
                  <a:lnTo>
                    <a:pt x="65745" y="13514"/>
                  </a:lnTo>
                  <a:lnTo>
                    <a:pt x="66301" y="14203"/>
                  </a:lnTo>
                  <a:lnTo>
                    <a:pt x="66857" y="14914"/>
                  </a:lnTo>
                  <a:lnTo>
                    <a:pt x="67368" y="15625"/>
                  </a:lnTo>
                  <a:lnTo>
                    <a:pt x="67879" y="16359"/>
                  </a:lnTo>
                  <a:lnTo>
                    <a:pt x="68368" y="17114"/>
                  </a:lnTo>
                  <a:lnTo>
                    <a:pt x="68857" y="17870"/>
                  </a:lnTo>
                  <a:lnTo>
                    <a:pt x="69302" y="18648"/>
                  </a:lnTo>
                  <a:lnTo>
                    <a:pt x="69746" y="19426"/>
                  </a:lnTo>
                  <a:lnTo>
                    <a:pt x="70168" y="20226"/>
                  </a:lnTo>
                  <a:lnTo>
                    <a:pt x="70569" y="21026"/>
                  </a:lnTo>
                  <a:lnTo>
                    <a:pt x="70946" y="21849"/>
                  </a:lnTo>
                  <a:lnTo>
                    <a:pt x="71302" y="22671"/>
                  </a:lnTo>
                  <a:lnTo>
                    <a:pt x="71658" y="23516"/>
                  </a:lnTo>
                  <a:lnTo>
                    <a:pt x="71969" y="24360"/>
                  </a:lnTo>
                  <a:lnTo>
                    <a:pt x="72280" y="25205"/>
                  </a:lnTo>
                  <a:lnTo>
                    <a:pt x="72547" y="26072"/>
                  </a:lnTo>
                  <a:lnTo>
                    <a:pt x="72813" y="26961"/>
                  </a:lnTo>
                  <a:lnTo>
                    <a:pt x="73058" y="27827"/>
                  </a:lnTo>
                  <a:lnTo>
                    <a:pt x="73280" y="28739"/>
                  </a:lnTo>
                  <a:lnTo>
                    <a:pt x="73480" y="29628"/>
                  </a:lnTo>
                  <a:lnTo>
                    <a:pt x="73636" y="30539"/>
                  </a:lnTo>
                  <a:lnTo>
                    <a:pt x="73791" y="31450"/>
                  </a:lnTo>
                  <a:lnTo>
                    <a:pt x="73925" y="32384"/>
                  </a:lnTo>
                  <a:lnTo>
                    <a:pt x="74036" y="33317"/>
                  </a:lnTo>
                  <a:lnTo>
                    <a:pt x="74125" y="34251"/>
                  </a:lnTo>
                  <a:lnTo>
                    <a:pt x="74169" y="35207"/>
                  </a:lnTo>
                  <a:lnTo>
                    <a:pt x="74214" y="36162"/>
                  </a:lnTo>
                  <a:lnTo>
                    <a:pt x="74236" y="3711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32"/>
            <p:cNvSpPr/>
            <p:nvPr/>
          </p:nvSpPr>
          <p:spPr>
            <a:xfrm>
              <a:off x="-4687794" y="1732797"/>
              <a:ext cx="330780" cy="216925"/>
            </a:xfrm>
            <a:custGeom>
              <a:avLst/>
              <a:gdLst/>
              <a:ahLst/>
              <a:cxnLst/>
              <a:rect l="l" t="t" r="r" b="b"/>
              <a:pathLst>
                <a:path w="17760" h="11647" extrusionOk="0">
                  <a:moveTo>
                    <a:pt x="3357" y="0"/>
                  </a:moveTo>
                  <a:lnTo>
                    <a:pt x="2579" y="534"/>
                  </a:lnTo>
                  <a:lnTo>
                    <a:pt x="2401" y="667"/>
                  </a:lnTo>
                  <a:lnTo>
                    <a:pt x="2245" y="778"/>
                  </a:lnTo>
                  <a:lnTo>
                    <a:pt x="1667" y="1200"/>
                  </a:lnTo>
                  <a:lnTo>
                    <a:pt x="1112" y="1645"/>
                  </a:lnTo>
                  <a:lnTo>
                    <a:pt x="534" y="2089"/>
                  </a:lnTo>
                  <a:lnTo>
                    <a:pt x="0" y="2556"/>
                  </a:lnTo>
                  <a:lnTo>
                    <a:pt x="6891" y="9735"/>
                  </a:lnTo>
                  <a:lnTo>
                    <a:pt x="7513" y="10002"/>
                  </a:lnTo>
                  <a:lnTo>
                    <a:pt x="8224" y="10291"/>
                  </a:lnTo>
                  <a:lnTo>
                    <a:pt x="9113" y="10624"/>
                  </a:lnTo>
                  <a:lnTo>
                    <a:pt x="9313" y="10691"/>
                  </a:lnTo>
                  <a:lnTo>
                    <a:pt x="9513" y="10758"/>
                  </a:lnTo>
                  <a:lnTo>
                    <a:pt x="10136" y="10958"/>
                  </a:lnTo>
                  <a:lnTo>
                    <a:pt x="10780" y="11158"/>
                  </a:lnTo>
                  <a:lnTo>
                    <a:pt x="11469" y="11313"/>
                  </a:lnTo>
                  <a:lnTo>
                    <a:pt x="12158" y="11469"/>
                  </a:lnTo>
                  <a:lnTo>
                    <a:pt x="12847" y="11558"/>
                  </a:lnTo>
                  <a:lnTo>
                    <a:pt x="13514" y="11625"/>
                  </a:lnTo>
                  <a:lnTo>
                    <a:pt x="13847" y="11647"/>
                  </a:lnTo>
                  <a:lnTo>
                    <a:pt x="14492" y="11647"/>
                  </a:lnTo>
                  <a:lnTo>
                    <a:pt x="14803" y="11602"/>
                  </a:lnTo>
                  <a:lnTo>
                    <a:pt x="15248" y="11536"/>
                  </a:lnTo>
                  <a:lnTo>
                    <a:pt x="15670" y="11424"/>
                  </a:lnTo>
                  <a:lnTo>
                    <a:pt x="16026" y="11291"/>
                  </a:lnTo>
                  <a:lnTo>
                    <a:pt x="16359" y="11136"/>
                  </a:lnTo>
                  <a:lnTo>
                    <a:pt x="16626" y="10935"/>
                  </a:lnTo>
                  <a:lnTo>
                    <a:pt x="16870" y="10713"/>
                  </a:lnTo>
                  <a:lnTo>
                    <a:pt x="17092" y="10491"/>
                  </a:lnTo>
                  <a:lnTo>
                    <a:pt x="17270" y="10224"/>
                  </a:lnTo>
                  <a:lnTo>
                    <a:pt x="17426" y="9958"/>
                  </a:lnTo>
                  <a:lnTo>
                    <a:pt x="17537" y="9669"/>
                  </a:lnTo>
                  <a:lnTo>
                    <a:pt x="17626" y="9357"/>
                  </a:lnTo>
                  <a:lnTo>
                    <a:pt x="17693" y="9046"/>
                  </a:lnTo>
                  <a:lnTo>
                    <a:pt x="17737" y="8713"/>
                  </a:lnTo>
                  <a:lnTo>
                    <a:pt x="17759" y="8379"/>
                  </a:lnTo>
                  <a:lnTo>
                    <a:pt x="17759" y="8046"/>
                  </a:lnTo>
                  <a:lnTo>
                    <a:pt x="17737" y="7713"/>
                  </a:lnTo>
                  <a:lnTo>
                    <a:pt x="17715" y="7579"/>
                  </a:lnTo>
                  <a:lnTo>
                    <a:pt x="17670" y="7446"/>
                  </a:lnTo>
                  <a:lnTo>
                    <a:pt x="17581" y="7313"/>
                  </a:lnTo>
                  <a:lnTo>
                    <a:pt x="17493" y="7179"/>
                  </a:lnTo>
                  <a:lnTo>
                    <a:pt x="17359" y="7046"/>
                  </a:lnTo>
                  <a:lnTo>
                    <a:pt x="17226" y="6935"/>
                  </a:lnTo>
                  <a:lnTo>
                    <a:pt x="16892" y="6668"/>
                  </a:lnTo>
                  <a:lnTo>
                    <a:pt x="16470" y="6424"/>
                  </a:lnTo>
                  <a:lnTo>
                    <a:pt x="16026" y="6157"/>
                  </a:lnTo>
                  <a:lnTo>
                    <a:pt x="15537" y="5935"/>
                  </a:lnTo>
                  <a:lnTo>
                    <a:pt x="15025" y="5690"/>
                  </a:lnTo>
                  <a:lnTo>
                    <a:pt x="13981" y="5268"/>
                  </a:lnTo>
                  <a:lnTo>
                    <a:pt x="13003" y="4912"/>
                  </a:lnTo>
                  <a:lnTo>
                    <a:pt x="12180" y="4601"/>
                  </a:lnTo>
                  <a:lnTo>
                    <a:pt x="11647" y="4401"/>
                  </a:lnTo>
                  <a:lnTo>
                    <a:pt x="11469" y="4312"/>
                  </a:lnTo>
                  <a:lnTo>
                    <a:pt x="11269" y="4201"/>
                  </a:lnTo>
                  <a:lnTo>
                    <a:pt x="10825" y="3912"/>
                  </a:lnTo>
                  <a:lnTo>
                    <a:pt x="9758" y="3156"/>
                  </a:lnTo>
                  <a:lnTo>
                    <a:pt x="9158" y="2734"/>
                  </a:lnTo>
                  <a:lnTo>
                    <a:pt x="8513" y="2289"/>
                  </a:lnTo>
                  <a:lnTo>
                    <a:pt x="7824" y="1889"/>
                  </a:lnTo>
                  <a:lnTo>
                    <a:pt x="7468" y="1689"/>
                  </a:lnTo>
                  <a:lnTo>
                    <a:pt x="7091" y="1512"/>
                  </a:lnTo>
                  <a:lnTo>
                    <a:pt x="6402" y="1223"/>
                  </a:lnTo>
                  <a:lnTo>
                    <a:pt x="5513" y="845"/>
                  </a:lnTo>
                  <a:lnTo>
                    <a:pt x="3357" y="0"/>
                  </a:lnTo>
                  <a:close/>
                </a:path>
              </a:pathLst>
            </a:custGeom>
            <a:solidFill>
              <a:srgbClr val="F59F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32"/>
            <p:cNvSpPr/>
            <p:nvPr/>
          </p:nvSpPr>
          <p:spPr>
            <a:xfrm>
              <a:off x="-4433209" y="2668759"/>
              <a:ext cx="249650" cy="253784"/>
            </a:xfrm>
            <a:custGeom>
              <a:avLst/>
              <a:gdLst/>
              <a:ahLst/>
              <a:cxnLst/>
              <a:rect l="l" t="t" r="r" b="b"/>
              <a:pathLst>
                <a:path w="13404" h="13626" extrusionOk="0">
                  <a:moveTo>
                    <a:pt x="6802" y="1"/>
                  </a:moveTo>
                  <a:lnTo>
                    <a:pt x="6402" y="23"/>
                  </a:lnTo>
                  <a:lnTo>
                    <a:pt x="6002" y="68"/>
                  </a:lnTo>
                  <a:lnTo>
                    <a:pt x="5624" y="134"/>
                  </a:lnTo>
                  <a:lnTo>
                    <a:pt x="5224" y="223"/>
                  </a:lnTo>
                  <a:lnTo>
                    <a:pt x="4824" y="334"/>
                  </a:lnTo>
                  <a:lnTo>
                    <a:pt x="4446" y="445"/>
                  </a:lnTo>
                  <a:lnTo>
                    <a:pt x="4068" y="579"/>
                  </a:lnTo>
                  <a:lnTo>
                    <a:pt x="3712" y="734"/>
                  </a:lnTo>
                  <a:lnTo>
                    <a:pt x="3357" y="912"/>
                  </a:lnTo>
                  <a:lnTo>
                    <a:pt x="3023" y="1090"/>
                  </a:lnTo>
                  <a:lnTo>
                    <a:pt x="2690" y="1290"/>
                  </a:lnTo>
                  <a:lnTo>
                    <a:pt x="2401" y="1490"/>
                  </a:lnTo>
                  <a:lnTo>
                    <a:pt x="2112" y="1712"/>
                  </a:lnTo>
                  <a:lnTo>
                    <a:pt x="1845" y="1957"/>
                  </a:lnTo>
                  <a:lnTo>
                    <a:pt x="1556" y="2246"/>
                  </a:lnTo>
                  <a:lnTo>
                    <a:pt x="1290" y="2557"/>
                  </a:lnTo>
                  <a:lnTo>
                    <a:pt x="1045" y="2890"/>
                  </a:lnTo>
                  <a:lnTo>
                    <a:pt x="845" y="3246"/>
                  </a:lnTo>
                  <a:lnTo>
                    <a:pt x="645" y="3624"/>
                  </a:lnTo>
                  <a:lnTo>
                    <a:pt x="467" y="3979"/>
                  </a:lnTo>
                  <a:lnTo>
                    <a:pt x="334" y="4379"/>
                  </a:lnTo>
                  <a:lnTo>
                    <a:pt x="223" y="4780"/>
                  </a:lnTo>
                  <a:lnTo>
                    <a:pt x="134" y="5180"/>
                  </a:lnTo>
                  <a:lnTo>
                    <a:pt x="67" y="5602"/>
                  </a:lnTo>
                  <a:lnTo>
                    <a:pt x="23" y="6002"/>
                  </a:lnTo>
                  <a:lnTo>
                    <a:pt x="1" y="6424"/>
                  </a:lnTo>
                  <a:lnTo>
                    <a:pt x="23" y="6847"/>
                  </a:lnTo>
                  <a:lnTo>
                    <a:pt x="67" y="7269"/>
                  </a:lnTo>
                  <a:lnTo>
                    <a:pt x="134" y="7691"/>
                  </a:lnTo>
                  <a:lnTo>
                    <a:pt x="223" y="8114"/>
                  </a:lnTo>
                  <a:lnTo>
                    <a:pt x="378" y="8625"/>
                  </a:lnTo>
                  <a:lnTo>
                    <a:pt x="601" y="9136"/>
                  </a:lnTo>
                  <a:lnTo>
                    <a:pt x="845" y="9603"/>
                  </a:lnTo>
                  <a:lnTo>
                    <a:pt x="1134" y="10069"/>
                  </a:lnTo>
                  <a:lnTo>
                    <a:pt x="1445" y="10514"/>
                  </a:lnTo>
                  <a:lnTo>
                    <a:pt x="1801" y="10936"/>
                  </a:lnTo>
                  <a:lnTo>
                    <a:pt x="2201" y="11336"/>
                  </a:lnTo>
                  <a:lnTo>
                    <a:pt x="2601" y="11692"/>
                  </a:lnTo>
                  <a:lnTo>
                    <a:pt x="3068" y="12048"/>
                  </a:lnTo>
                  <a:lnTo>
                    <a:pt x="3535" y="12359"/>
                  </a:lnTo>
                  <a:lnTo>
                    <a:pt x="4024" y="12625"/>
                  </a:lnTo>
                  <a:lnTo>
                    <a:pt x="4557" y="12892"/>
                  </a:lnTo>
                  <a:lnTo>
                    <a:pt x="5090" y="13092"/>
                  </a:lnTo>
                  <a:lnTo>
                    <a:pt x="5668" y="13292"/>
                  </a:lnTo>
                  <a:lnTo>
                    <a:pt x="6246" y="13426"/>
                  </a:lnTo>
                  <a:lnTo>
                    <a:pt x="6824" y="13537"/>
                  </a:lnTo>
                  <a:lnTo>
                    <a:pt x="7424" y="13603"/>
                  </a:lnTo>
                  <a:lnTo>
                    <a:pt x="8024" y="13626"/>
                  </a:lnTo>
                  <a:lnTo>
                    <a:pt x="8424" y="13603"/>
                  </a:lnTo>
                  <a:lnTo>
                    <a:pt x="8847" y="13581"/>
                  </a:lnTo>
                  <a:lnTo>
                    <a:pt x="9247" y="13537"/>
                  </a:lnTo>
                  <a:lnTo>
                    <a:pt x="9647" y="13470"/>
                  </a:lnTo>
                  <a:lnTo>
                    <a:pt x="10180" y="13359"/>
                  </a:lnTo>
                  <a:lnTo>
                    <a:pt x="10691" y="13203"/>
                  </a:lnTo>
                  <a:lnTo>
                    <a:pt x="11203" y="13026"/>
                  </a:lnTo>
                  <a:lnTo>
                    <a:pt x="11692" y="12826"/>
                  </a:lnTo>
                  <a:lnTo>
                    <a:pt x="12158" y="12603"/>
                  </a:lnTo>
                  <a:lnTo>
                    <a:pt x="12603" y="12337"/>
                  </a:lnTo>
                  <a:lnTo>
                    <a:pt x="13025" y="12048"/>
                  </a:lnTo>
                  <a:lnTo>
                    <a:pt x="13403" y="11736"/>
                  </a:lnTo>
                  <a:lnTo>
                    <a:pt x="12914" y="11181"/>
                  </a:lnTo>
                  <a:lnTo>
                    <a:pt x="12558" y="11470"/>
                  </a:lnTo>
                  <a:lnTo>
                    <a:pt x="12158" y="11736"/>
                  </a:lnTo>
                  <a:lnTo>
                    <a:pt x="11736" y="11981"/>
                  </a:lnTo>
                  <a:lnTo>
                    <a:pt x="11292" y="12203"/>
                  </a:lnTo>
                  <a:lnTo>
                    <a:pt x="10847" y="12381"/>
                  </a:lnTo>
                  <a:lnTo>
                    <a:pt x="10358" y="12537"/>
                  </a:lnTo>
                  <a:lnTo>
                    <a:pt x="9869" y="12670"/>
                  </a:lnTo>
                  <a:lnTo>
                    <a:pt x="9358" y="12759"/>
                  </a:lnTo>
                  <a:lnTo>
                    <a:pt x="8758" y="12848"/>
                  </a:lnTo>
                  <a:lnTo>
                    <a:pt x="8158" y="12870"/>
                  </a:lnTo>
                  <a:lnTo>
                    <a:pt x="7535" y="12848"/>
                  </a:lnTo>
                  <a:lnTo>
                    <a:pt x="6935" y="12803"/>
                  </a:lnTo>
                  <a:lnTo>
                    <a:pt x="6402" y="12692"/>
                  </a:lnTo>
                  <a:lnTo>
                    <a:pt x="5868" y="12559"/>
                  </a:lnTo>
                  <a:lnTo>
                    <a:pt x="5357" y="12403"/>
                  </a:lnTo>
                  <a:lnTo>
                    <a:pt x="4868" y="12203"/>
                  </a:lnTo>
                  <a:lnTo>
                    <a:pt x="4401" y="11981"/>
                  </a:lnTo>
                  <a:lnTo>
                    <a:pt x="3935" y="11736"/>
                  </a:lnTo>
                  <a:lnTo>
                    <a:pt x="3512" y="11447"/>
                  </a:lnTo>
                  <a:lnTo>
                    <a:pt x="3112" y="11136"/>
                  </a:lnTo>
                  <a:lnTo>
                    <a:pt x="2712" y="10803"/>
                  </a:lnTo>
                  <a:lnTo>
                    <a:pt x="2379" y="10447"/>
                  </a:lnTo>
                  <a:lnTo>
                    <a:pt x="2045" y="10069"/>
                  </a:lnTo>
                  <a:lnTo>
                    <a:pt x="1756" y="9692"/>
                  </a:lnTo>
                  <a:lnTo>
                    <a:pt x="1490" y="9269"/>
                  </a:lnTo>
                  <a:lnTo>
                    <a:pt x="1267" y="8825"/>
                  </a:lnTo>
                  <a:lnTo>
                    <a:pt x="1090" y="8380"/>
                  </a:lnTo>
                  <a:lnTo>
                    <a:pt x="934" y="7913"/>
                  </a:lnTo>
                  <a:lnTo>
                    <a:pt x="867" y="7558"/>
                  </a:lnTo>
                  <a:lnTo>
                    <a:pt x="801" y="7180"/>
                  </a:lnTo>
                  <a:lnTo>
                    <a:pt x="756" y="6824"/>
                  </a:lnTo>
                  <a:lnTo>
                    <a:pt x="756" y="6447"/>
                  </a:lnTo>
                  <a:lnTo>
                    <a:pt x="756" y="6069"/>
                  </a:lnTo>
                  <a:lnTo>
                    <a:pt x="801" y="5713"/>
                  </a:lnTo>
                  <a:lnTo>
                    <a:pt x="867" y="5335"/>
                  </a:lnTo>
                  <a:lnTo>
                    <a:pt x="934" y="4980"/>
                  </a:lnTo>
                  <a:lnTo>
                    <a:pt x="1045" y="4624"/>
                  </a:lnTo>
                  <a:lnTo>
                    <a:pt x="1179" y="4291"/>
                  </a:lnTo>
                  <a:lnTo>
                    <a:pt x="1312" y="3957"/>
                  </a:lnTo>
                  <a:lnTo>
                    <a:pt x="1490" y="3624"/>
                  </a:lnTo>
                  <a:lnTo>
                    <a:pt x="1668" y="3313"/>
                  </a:lnTo>
                  <a:lnTo>
                    <a:pt x="1890" y="3024"/>
                  </a:lnTo>
                  <a:lnTo>
                    <a:pt x="2112" y="2757"/>
                  </a:lnTo>
                  <a:lnTo>
                    <a:pt x="2357" y="2490"/>
                  </a:lnTo>
                  <a:lnTo>
                    <a:pt x="2601" y="2290"/>
                  </a:lnTo>
                  <a:lnTo>
                    <a:pt x="2846" y="2090"/>
                  </a:lnTo>
                  <a:lnTo>
                    <a:pt x="3112" y="1890"/>
                  </a:lnTo>
                  <a:lnTo>
                    <a:pt x="3401" y="1712"/>
                  </a:lnTo>
                  <a:lnTo>
                    <a:pt x="3712" y="1557"/>
                  </a:lnTo>
                  <a:lnTo>
                    <a:pt x="4024" y="1401"/>
                  </a:lnTo>
                  <a:lnTo>
                    <a:pt x="4357" y="1268"/>
                  </a:lnTo>
                  <a:lnTo>
                    <a:pt x="4690" y="1134"/>
                  </a:lnTo>
                  <a:lnTo>
                    <a:pt x="5046" y="1023"/>
                  </a:lnTo>
                  <a:lnTo>
                    <a:pt x="5402" y="934"/>
                  </a:lnTo>
                  <a:lnTo>
                    <a:pt x="5757" y="868"/>
                  </a:lnTo>
                  <a:lnTo>
                    <a:pt x="6113" y="801"/>
                  </a:lnTo>
                  <a:lnTo>
                    <a:pt x="6468" y="757"/>
                  </a:lnTo>
                  <a:lnTo>
                    <a:pt x="6824" y="734"/>
                  </a:lnTo>
                  <a:lnTo>
                    <a:pt x="7180" y="734"/>
                  </a:lnTo>
                  <a:lnTo>
                    <a:pt x="7535" y="757"/>
                  </a:lnTo>
                  <a:lnTo>
                    <a:pt x="7824" y="779"/>
                  </a:lnTo>
                  <a:lnTo>
                    <a:pt x="8135" y="823"/>
                  </a:lnTo>
                  <a:lnTo>
                    <a:pt x="8491" y="912"/>
                  </a:lnTo>
                  <a:lnTo>
                    <a:pt x="8824" y="1001"/>
                  </a:lnTo>
                  <a:lnTo>
                    <a:pt x="9180" y="1157"/>
                  </a:lnTo>
                  <a:lnTo>
                    <a:pt x="9513" y="1334"/>
                  </a:lnTo>
                  <a:lnTo>
                    <a:pt x="9847" y="1535"/>
                  </a:lnTo>
                  <a:lnTo>
                    <a:pt x="10158" y="1801"/>
                  </a:lnTo>
                  <a:lnTo>
                    <a:pt x="10314" y="1957"/>
                  </a:lnTo>
                  <a:lnTo>
                    <a:pt x="10447" y="2135"/>
                  </a:lnTo>
                  <a:lnTo>
                    <a:pt x="11025" y="1668"/>
                  </a:lnTo>
                  <a:lnTo>
                    <a:pt x="10736" y="1334"/>
                  </a:lnTo>
                  <a:lnTo>
                    <a:pt x="10425" y="1046"/>
                  </a:lnTo>
                  <a:lnTo>
                    <a:pt x="10069" y="801"/>
                  </a:lnTo>
                  <a:lnTo>
                    <a:pt x="9691" y="579"/>
                  </a:lnTo>
                  <a:lnTo>
                    <a:pt x="9291" y="379"/>
                  </a:lnTo>
                  <a:lnTo>
                    <a:pt x="8847" y="223"/>
                  </a:lnTo>
                  <a:lnTo>
                    <a:pt x="8380" y="112"/>
                  </a:lnTo>
                  <a:lnTo>
                    <a:pt x="7869" y="45"/>
                  </a:lnTo>
                  <a:lnTo>
                    <a:pt x="7580" y="1"/>
                  </a:lnTo>
                  <a:close/>
                </a:path>
              </a:pathLst>
            </a:custGeom>
            <a:solidFill>
              <a:srgbClr val="F59F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32"/>
            <p:cNvSpPr/>
            <p:nvPr/>
          </p:nvSpPr>
          <p:spPr>
            <a:xfrm>
              <a:off x="-4287487" y="2669597"/>
              <a:ext cx="59619" cy="38926"/>
            </a:xfrm>
            <a:custGeom>
              <a:avLst/>
              <a:gdLst/>
              <a:ahLst/>
              <a:cxnLst/>
              <a:rect l="l" t="t" r="r" b="b"/>
              <a:pathLst>
                <a:path w="3201" h="2090" extrusionOk="0">
                  <a:moveTo>
                    <a:pt x="45" y="0"/>
                  </a:moveTo>
                  <a:lnTo>
                    <a:pt x="22" y="378"/>
                  </a:lnTo>
                  <a:lnTo>
                    <a:pt x="0" y="734"/>
                  </a:lnTo>
                  <a:lnTo>
                    <a:pt x="311" y="778"/>
                  </a:lnTo>
                  <a:lnTo>
                    <a:pt x="667" y="867"/>
                  </a:lnTo>
                  <a:lnTo>
                    <a:pt x="1000" y="956"/>
                  </a:lnTo>
                  <a:lnTo>
                    <a:pt x="1356" y="1112"/>
                  </a:lnTo>
                  <a:lnTo>
                    <a:pt x="1689" y="1289"/>
                  </a:lnTo>
                  <a:lnTo>
                    <a:pt x="2023" y="1490"/>
                  </a:lnTo>
                  <a:lnTo>
                    <a:pt x="2334" y="1756"/>
                  </a:lnTo>
                  <a:lnTo>
                    <a:pt x="2490" y="1912"/>
                  </a:lnTo>
                  <a:lnTo>
                    <a:pt x="2623" y="2090"/>
                  </a:lnTo>
                  <a:lnTo>
                    <a:pt x="3201" y="1623"/>
                  </a:lnTo>
                  <a:lnTo>
                    <a:pt x="2912" y="1289"/>
                  </a:lnTo>
                  <a:lnTo>
                    <a:pt x="2601" y="1001"/>
                  </a:lnTo>
                  <a:lnTo>
                    <a:pt x="2245" y="756"/>
                  </a:lnTo>
                  <a:lnTo>
                    <a:pt x="1867" y="534"/>
                  </a:lnTo>
                  <a:lnTo>
                    <a:pt x="1467" y="334"/>
                  </a:lnTo>
                  <a:lnTo>
                    <a:pt x="1023" y="178"/>
                  </a:lnTo>
                  <a:lnTo>
                    <a:pt x="556" y="67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32"/>
            <p:cNvSpPr/>
            <p:nvPr/>
          </p:nvSpPr>
          <p:spPr>
            <a:xfrm>
              <a:off x="-4258935" y="2876987"/>
              <a:ext cx="75375" cy="42670"/>
            </a:xfrm>
            <a:custGeom>
              <a:avLst/>
              <a:gdLst/>
              <a:ahLst/>
              <a:cxnLst/>
              <a:rect l="l" t="t" r="r" b="b"/>
              <a:pathLst>
                <a:path w="4047" h="2291" extrusionOk="0">
                  <a:moveTo>
                    <a:pt x="3557" y="1"/>
                  </a:moveTo>
                  <a:lnTo>
                    <a:pt x="3201" y="290"/>
                  </a:lnTo>
                  <a:lnTo>
                    <a:pt x="2801" y="556"/>
                  </a:lnTo>
                  <a:lnTo>
                    <a:pt x="2379" y="801"/>
                  </a:lnTo>
                  <a:lnTo>
                    <a:pt x="1935" y="1023"/>
                  </a:lnTo>
                  <a:lnTo>
                    <a:pt x="1490" y="1201"/>
                  </a:lnTo>
                  <a:lnTo>
                    <a:pt x="1001" y="1357"/>
                  </a:lnTo>
                  <a:lnTo>
                    <a:pt x="512" y="1490"/>
                  </a:lnTo>
                  <a:lnTo>
                    <a:pt x="1" y="1579"/>
                  </a:lnTo>
                  <a:lnTo>
                    <a:pt x="45" y="1712"/>
                  </a:lnTo>
                  <a:lnTo>
                    <a:pt x="290" y="2290"/>
                  </a:lnTo>
                  <a:lnTo>
                    <a:pt x="823" y="2179"/>
                  </a:lnTo>
                  <a:lnTo>
                    <a:pt x="1334" y="2023"/>
                  </a:lnTo>
                  <a:lnTo>
                    <a:pt x="1846" y="1846"/>
                  </a:lnTo>
                  <a:lnTo>
                    <a:pt x="2335" y="1646"/>
                  </a:lnTo>
                  <a:lnTo>
                    <a:pt x="2801" y="1423"/>
                  </a:lnTo>
                  <a:lnTo>
                    <a:pt x="3246" y="1157"/>
                  </a:lnTo>
                  <a:lnTo>
                    <a:pt x="3668" y="868"/>
                  </a:lnTo>
                  <a:lnTo>
                    <a:pt x="4046" y="556"/>
                  </a:lnTo>
                  <a:lnTo>
                    <a:pt x="3557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32"/>
            <p:cNvSpPr/>
            <p:nvPr/>
          </p:nvSpPr>
          <p:spPr>
            <a:xfrm>
              <a:off x="-4043667" y="3014849"/>
              <a:ext cx="224394" cy="77014"/>
            </a:xfrm>
            <a:custGeom>
              <a:avLst/>
              <a:gdLst/>
              <a:ahLst/>
              <a:cxnLst/>
              <a:rect l="l" t="t" r="r" b="b"/>
              <a:pathLst>
                <a:path w="12048" h="4135" extrusionOk="0">
                  <a:moveTo>
                    <a:pt x="10180" y="0"/>
                  </a:moveTo>
                  <a:lnTo>
                    <a:pt x="3112" y="245"/>
                  </a:lnTo>
                  <a:lnTo>
                    <a:pt x="2579" y="845"/>
                  </a:lnTo>
                  <a:lnTo>
                    <a:pt x="2023" y="1489"/>
                  </a:lnTo>
                  <a:lnTo>
                    <a:pt x="1379" y="2267"/>
                  </a:lnTo>
                  <a:lnTo>
                    <a:pt x="645" y="3223"/>
                  </a:lnTo>
                  <a:lnTo>
                    <a:pt x="289" y="3690"/>
                  </a:lnTo>
                  <a:lnTo>
                    <a:pt x="1" y="4134"/>
                  </a:lnTo>
                  <a:lnTo>
                    <a:pt x="12047" y="3712"/>
                  </a:lnTo>
                  <a:lnTo>
                    <a:pt x="10580" y="822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59F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32"/>
            <p:cNvSpPr/>
            <p:nvPr/>
          </p:nvSpPr>
          <p:spPr>
            <a:xfrm>
              <a:off x="-4018002" y="3014849"/>
              <a:ext cx="171406" cy="44309"/>
            </a:xfrm>
            <a:custGeom>
              <a:avLst/>
              <a:gdLst/>
              <a:ahLst/>
              <a:cxnLst/>
              <a:rect l="l" t="t" r="r" b="b"/>
              <a:pathLst>
                <a:path w="9203" h="2379" extrusionOk="0">
                  <a:moveTo>
                    <a:pt x="8802" y="0"/>
                  </a:moveTo>
                  <a:lnTo>
                    <a:pt x="1734" y="245"/>
                  </a:lnTo>
                  <a:lnTo>
                    <a:pt x="1201" y="845"/>
                  </a:lnTo>
                  <a:lnTo>
                    <a:pt x="645" y="1489"/>
                  </a:lnTo>
                  <a:lnTo>
                    <a:pt x="1" y="2267"/>
                  </a:lnTo>
                  <a:lnTo>
                    <a:pt x="467" y="2334"/>
                  </a:lnTo>
                  <a:lnTo>
                    <a:pt x="934" y="2378"/>
                  </a:lnTo>
                  <a:lnTo>
                    <a:pt x="1868" y="2378"/>
                  </a:lnTo>
                  <a:lnTo>
                    <a:pt x="2823" y="2312"/>
                  </a:lnTo>
                  <a:lnTo>
                    <a:pt x="3712" y="2223"/>
                  </a:lnTo>
                  <a:lnTo>
                    <a:pt x="4424" y="2134"/>
                  </a:lnTo>
                  <a:lnTo>
                    <a:pt x="5135" y="2045"/>
                  </a:lnTo>
                  <a:lnTo>
                    <a:pt x="5846" y="1912"/>
                  </a:lnTo>
                  <a:lnTo>
                    <a:pt x="6535" y="1756"/>
                  </a:lnTo>
                  <a:lnTo>
                    <a:pt x="7224" y="1578"/>
                  </a:lnTo>
                  <a:lnTo>
                    <a:pt x="7913" y="1356"/>
                  </a:lnTo>
                  <a:lnTo>
                    <a:pt x="8580" y="1111"/>
                  </a:lnTo>
                  <a:lnTo>
                    <a:pt x="9202" y="822"/>
                  </a:lnTo>
                  <a:lnTo>
                    <a:pt x="8802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32"/>
            <p:cNvSpPr/>
            <p:nvPr/>
          </p:nvSpPr>
          <p:spPr>
            <a:xfrm>
              <a:off x="-4251057" y="2623650"/>
              <a:ext cx="625092" cy="415226"/>
            </a:xfrm>
            <a:custGeom>
              <a:avLst/>
              <a:gdLst/>
              <a:ahLst/>
              <a:cxnLst/>
              <a:rect l="l" t="t" r="r" b="b"/>
              <a:pathLst>
                <a:path w="33562" h="22294" extrusionOk="0">
                  <a:moveTo>
                    <a:pt x="22" y="0"/>
                  </a:moveTo>
                  <a:lnTo>
                    <a:pt x="22" y="600"/>
                  </a:lnTo>
                  <a:lnTo>
                    <a:pt x="0" y="1312"/>
                  </a:lnTo>
                  <a:lnTo>
                    <a:pt x="22" y="2267"/>
                  </a:lnTo>
                  <a:lnTo>
                    <a:pt x="45" y="3445"/>
                  </a:lnTo>
                  <a:lnTo>
                    <a:pt x="111" y="4779"/>
                  </a:lnTo>
                  <a:lnTo>
                    <a:pt x="200" y="6290"/>
                  </a:lnTo>
                  <a:lnTo>
                    <a:pt x="356" y="7935"/>
                  </a:lnTo>
                  <a:lnTo>
                    <a:pt x="356" y="8068"/>
                  </a:lnTo>
                  <a:lnTo>
                    <a:pt x="422" y="8713"/>
                  </a:lnTo>
                  <a:lnTo>
                    <a:pt x="578" y="9913"/>
                  </a:lnTo>
                  <a:lnTo>
                    <a:pt x="756" y="11158"/>
                  </a:lnTo>
                  <a:lnTo>
                    <a:pt x="978" y="12469"/>
                  </a:lnTo>
                  <a:lnTo>
                    <a:pt x="1245" y="13803"/>
                  </a:lnTo>
                  <a:lnTo>
                    <a:pt x="1556" y="15159"/>
                  </a:lnTo>
                  <a:lnTo>
                    <a:pt x="1912" y="16492"/>
                  </a:lnTo>
                  <a:lnTo>
                    <a:pt x="2023" y="16848"/>
                  </a:lnTo>
                  <a:lnTo>
                    <a:pt x="2156" y="17203"/>
                  </a:lnTo>
                  <a:lnTo>
                    <a:pt x="2312" y="17537"/>
                  </a:lnTo>
                  <a:lnTo>
                    <a:pt x="2467" y="17870"/>
                  </a:lnTo>
                  <a:lnTo>
                    <a:pt x="2667" y="18159"/>
                  </a:lnTo>
                  <a:lnTo>
                    <a:pt x="2867" y="18470"/>
                  </a:lnTo>
                  <a:lnTo>
                    <a:pt x="3067" y="18737"/>
                  </a:lnTo>
                  <a:lnTo>
                    <a:pt x="3312" y="19026"/>
                  </a:lnTo>
                  <a:lnTo>
                    <a:pt x="3556" y="19270"/>
                  </a:lnTo>
                  <a:lnTo>
                    <a:pt x="3823" y="19515"/>
                  </a:lnTo>
                  <a:lnTo>
                    <a:pt x="4090" y="19759"/>
                  </a:lnTo>
                  <a:lnTo>
                    <a:pt x="4379" y="19982"/>
                  </a:lnTo>
                  <a:lnTo>
                    <a:pt x="4668" y="20182"/>
                  </a:lnTo>
                  <a:lnTo>
                    <a:pt x="4979" y="20382"/>
                  </a:lnTo>
                  <a:lnTo>
                    <a:pt x="5312" y="20560"/>
                  </a:lnTo>
                  <a:lnTo>
                    <a:pt x="5646" y="20737"/>
                  </a:lnTo>
                  <a:lnTo>
                    <a:pt x="6001" y="20915"/>
                  </a:lnTo>
                  <a:lnTo>
                    <a:pt x="6357" y="21071"/>
                  </a:lnTo>
                  <a:lnTo>
                    <a:pt x="7113" y="21338"/>
                  </a:lnTo>
                  <a:lnTo>
                    <a:pt x="7890" y="21582"/>
                  </a:lnTo>
                  <a:lnTo>
                    <a:pt x="8713" y="21782"/>
                  </a:lnTo>
                  <a:lnTo>
                    <a:pt x="9557" y="21938"/>
                  </a:lnTo>
                  <a:lnTo>
                    <a:pt x="10424" y="22071"/>
                  </a:lnTo>
                  <a:lnTo>
                    <a:pt x="11336" y="22182"/>
                  </a:lnTo>
                  <a:lnTo>
                    <a:pt x="12247" y="22249"/>
                  </a:lnTo>
                  <a:lnTo>
                    <a:pt x="13180" y="22271"/>
                  </a:lnTo>
                  <a:lnTo>
                    <a:pt x="14136" y="22293"/>
                  </a:lnTo>
                  <a:lnTo>
                    <a:pt x="15092" y="22271"/>
                  </a:lnTo>
                  <a:lnTo>
                    <a:pt x="16048" y="22227"/>
                  </a:lnTo>
                  <a:lnTo>
                    <a:pt x="17003" y="22182"/>
                  </a:lnTo>
                  <a:lnTo>
                    <a:pt x="17959" y="22093"/>
                  </a:lnTo>
                  <a:lnTo>
                    <a:pt x="18915" y="22004"/>
                  </a:lnTo>
                  <a:lnTo>
                    <a:pt x="19848" y="21871"/>
                  </a:lnTo>
                  <a:lnTo>
                    <a:pt x="20782" y="21760"/>
                  </a:lnTo>
                  <a:lnTo>
                    <a:pt x="21671" y="21604"/>
                  </a:lnTo>
                  <a:lnTo>
                    <a:pt x="22560" y="21449"/>
                  </a:lnTo>
                  <a:lnTo>
                    <a:pt x="23427" y="21293"/>
                  </a:lnTo>
                  <a:lnTo>
                    <a:pt x="25071" y="20937"/>
                  </a:lnTo>
                  <a:lnTo>
                    <a:pt x="26561" y="20560"/>
                  </a:lnTo>
                  <a:lnTo>
                    <a:pt x="26716" y="20515"/>
                  </a:lnTo>
                  <a:lnTo>
                    <a:pt x="27072" y="20426"/>
                  </a:lnTo>
                  <a:lnTo>
                    <a:pt x="27405" y="20293"/>
                  </a:lnTo>
                  <a:lnTo>
                    <a:pt x="27739" y="20137"/>
                  </a:lnTo>
                  <a:lnTo>
                    <a:pt x="28050" y="19959"/>
                  </a:lnTo>
                  <a:lnTo>
                    <a:pt x="28383" y="19737"/>
                  </a:lnTo>
                  <a:lnTo>
                    <a:pt x="28694" y="19493"/>
                  </a:lnTo>
                  <a:lnTo>
                    <a:pt x="28939" y="19293"/>
                  </a:lnTo>
                  <a:lnTo>
                    <a:pt x="29161" y="19070"/>
                  </a:lnTo>
                  <a:lnTo>
                    <a:pt x="29405" y="18826"/>
                  </a:lnTo>
                  <a:lnTo>
                    <a:pt x="29628" y="18581"/>
                  </a:lnTo>
                  <a:lnTo>
                    <a:pt x="29828" y="18315"/>
                  </a:lnTo>
                  <a:lnTo>
                    <a:pt x="30028" y="18026"/>
                  </a:lnTo>
                  <a:lnTo>
                    <a:pt x="30428" y="17448"/>
                  </a:lnTo>
                  <a:lnTo>
                    <a:pt x="30784" y="16826"/>
                  </a:lnTo>
                  <a:lnTo>
                    <a:pt x="31117" y="16159"/>
                  </a:lnTo>
                  <a:lnTo>
                    <a:pt x="31406" y="15448"/>
                  </a:lnTo>
                  <a:lnTo>
                    <a:pt x="31695" y="14714"/>
                  </a:lnTo>
                  <a:lnTo>
                    <a:pt x="31984" y="13869"/>
                  </a:lnTo>
                  <a:lnTo>
                    <a:pt x="32228" y="12980"/>
                  </a:lnTo>
                  <a:lnTo>
                    <a:pt x="32450" y="12069"/>
                  </a:lnTo>
                  <a:lnTo>
                    <a:pt x="32651" y="11158"/>
                  </a:lnTo>
                  <a:lnTo>
                    <a:pt x="32873" y="9913"/>
                  </a:lnTo>
                  <a:lnTo>
                    <a:pt x="33073" y="8691"/>
                  </a:lnTo>
                  <a:lnTo>
                    <a:pt x="33184" y="7846"/>
                  </a:lnTo>
                  <a:lnTo>
                    <a:pt x="33273" y="7024"/>
                  </a:lnTo>
                  <a:lnTo>
                    <a:pt x="33406" y="5423"/>
                  </a:lnTo>
                  <a:lnTo>
                    <a:pt x="33495" y="3979"/>
                  </a:lnTo>
                  <a:lnTo>
                    <a:pt x="33540" y="2690"/>
                  </a:lnTo>
                  <a:lnTo>
                    <a:pt x="33562" y="1623"/>
                  </a:lnTo>
                  <a:lnTo>
                    <a:pt x="33562" y="800"/>
                  </a:lnTo>
                  <a:lnTo>
                    <a:pt x="33540" y="89"/>
                  </a:lnTo>
                  <a:lnTo>
                    <a:pt x="25294" y="67"/>
                  </a:lnTo>
                  <a:lnTo>
                    <a:pt x="21915" y="67"/>
                  </a:lnTo>
                  <a:lnTo>
                    <a:pt x="21271" y="4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32"/>
            <p:cNvSpPr/>
            <p:nvPr/>
          </p:nvSpPr>
          <p:spPr>
            <a:xfrm>
              <a:off x="-4224982" y="2655107"/>
              <a:ext cx="185468" cy="185468"/>
            </a:xfrm>
            <a:custGeom>
              <a:avLst/>
              <a:gdLst/>
              <a:ahLst/>
              <a:cxnLst/>
              <a:rect l="l" t="t" r="r" b="b"/>
              <a:pathLst>
                <a:path w="9958" h="9958" extrusionOk="0">
                  <a:moveTo>
                    <a:pt x="2912" y="0"/>
                  </a:moveTo>
                  <a:lnTo>
                    <a:pt x="3068" y="3090"/>
                  </a:lnTo>
                  <a:lnTo>
                    <a:pt x="3068" y="3090"/>
                  </a:lnTo>
                  <a:lnTo>
                    <a:pt x="0" y="2934"/>
                  </a:lnTo>
                  <a:lnTo>
                    <a:pt x="2290" y="4979"/>
                  </a:lnTo>
                  <a:lnTo>
                    <a:pt x="0" y="7046"/>
                  </a:lnTo>
                  <a:lnTo>
                    <a:pt x="3068" y="6891"/>
                  </a:lnTo>
                  <a:lnTo>
                    <a:pt x="2912" y="9958"/>
                  </a:lnTo>
                  <a:lnTo>
                    <a:pt x="4979" y="7669"/>
                  </a:lnTo>
                  <a:lnTo>
                    <a:pt x="7046" y="9958"/>
                  </a:lnTo>
                  <a:lnTo>
                    <a:pt x="6868" y="6891"/>
                  </a:lnTo>
                  <a:lnTo>
                    <a:pt x="9958" y="7046"/>
                  </a:lnTo>
                  <a:lnTo>
                    <a:pt x="7668" y="4979"/>
                  </a:lnTo>
                  <a:lnTo>
                    <a:pt x="9958" y="2934"/>
                  </a:lnTo>
                  <a:lnTo>
                    <a:pt x="6868" y="3090"/>
                  </a:lnTo>
                  <a:lnTo>
                    <a:pt x="7046" y="0"/>
                  </a:lnTo>
                  <a:lnTo>
                    <a:pt x="4979" y="2290"/>
                  </a:lnTo>
                  <a:lnTo>
                    <a:pt x="291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32"/>
            <p:cNvSpPr/>
            <p:nvPr/>
          </p:nvSpPr>
          <p:spPr>
            <a:xfrm>
              <a:off x="-4082575" y="2806622"/>
              <a:ext cx="185058" cy="185058"/>
            </a:xfrm>
            <a:custGeom>
              <a:avLst/>
              <a:gdLst/>
              <a:ahLst/>
              <a:cxnLst/>
              <a:rect l="l" t="t" r="r" b="b"/>
              <a:pathLst>
                <a:path w="9936" h="9936" extrusionOk="0">
                  <a:moveTo>
                    <a:pt x="2912" y="0"/>
                  </a:moveTo>
                  <a:lnTo>
                    <a:pt x="3067" y="3068"/>
                  </a:lnTo>
                  <a:lnTo>
                    <a:pt x="0" y="2912"/>
                  </a:lnTo>
                  <a:lnTo>
                    <a:pt x="2290" y="4979"/>
                  </a:lnTo>
                  <a:lnTo>
                    <a:pt x="0" y="7024"/>
                  </a:lnTo>
                  <a:lnTo>
                    <a:pt x="3067" y="6868"/>
                  </a:lnTo>
                  <a:lnTo>
                    <a:pt x="3067" y="6868"/>
                  </a:lnTo>
                  <a:lnTo>
                    <a:pt x="2912" y="9935"/>
                  </a:lnTo>
                  <a:lnTo>
                    <a:pt x="4979" y="7668"/>
                  </a:lnTo>
                  <a:lnTo>
                    <a:pt x="7024" y="9935"/>
                  </a:lnTo>
                  <a:lnTo>
                    <a:pt x="6868" y="6868"/>
                  </a:lnTo>
                  <a:lnTo>
                    <a:pt x="9935" y="7024"/>
                  </a:lnTo>
                  <a:lnTo>
                    <a:pt x="9935" y="7024"/>
                  </a:lnTo>
                  <a:lnTo>
                    <a:pt x="7668" y="4979"/>
                  </a:lnTo>
                  <a:lnTo>
                    <a:pt x="9935" y="2912"/>
                  </a:lnTo>
                  <a:lnTo>
                    <a:pt x="6868" y="3068"/>
                  </a:lnTo>
                  <a:lnTo>
                    <a:pt x="6868" y="3068"/>
                  </a:lnTo>
                  <a:lnTo>
                    <a:pt x="7024" y="0"/>
                  </a:lnTo>
                  <a:lnTo>
                    <a:pt x="4979" y="2290"/>
                  </a:lnTo>
                  <a:lnTo>
                    <a:pt x="291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6" name="Google Shape;2876;p32"/>
            <p:cNvSpPr/>
            <p:nvPr/>
          </p:nvSpPr>
          <p:spPr>
            <a:xfrm>
              <a:off x="-3909959" y="2624469"/>
              <a:ext cx="185058" cy="170996"/>
            </a:xfrm>
            <a:custGeom>
              <a:avLst/>
              <a:gdLst/>
              <a:ahLst/>
              <a:cxnLst/>
              <a:rect l="l" t="t" r="r" b="b"/>
              <a:pathLst>
                <a:path w="9936" h="9181" extrusionOk="0">
                  <a:moveTo>
                    <a:pt x="2957" y="1"/>
                  </a:moveTo>
                  <a:lnTo>
                    <a:pt x="3068" y="2312"/>
                  </a:lnTo>
                  <a:lnTo>
                    <a:pt x="1" y="2157"/>
                  </a:lnTo>
                  <a:lnTo>
                    <a:pt x="1" y="2157"/>
                  </a:lnTo>
                  <a:lnTo>
                    <a:pt x="2268" y="4201"/>
                  </a:lnTo>
                  <a:lnTo>
                    <a:pt x="1" y="6269"/>
                  </a:lnTo>
                  <a:lnTo>
                    <a:pt x="3068" y="6113"/>
                  </a:lnTo>
                  <a:lnTo>
                    <a:pt x="2912" y="9180"/>
                  </a:lnTo>
                  <a:lnTo>
                    <a:pt x="2912" y="9180"/>
                  </a:lnTo>
                  <a:lnTo>
                    <a:pt x="4979" y="6891"/>
                  </a:lnTo>
                  <a:lnTo>
                    <a:pt x="7024" y="9180"/>
                  </a:lnTo>
                  <a:lnTo>
                    <a:pt x="6869" y="6113"/>
                  </a:lnTo>
                  <a:lnTo>
                    <a:pt x="9936" y="6269"/>
                  </a:lnTo>
                  <a:lnTo>
                    <a:pt x="7646" y="4201"/>
                  </a:lnTo>
                  <a:lnTo>
                    <a:pt x="9936" y="2157"/>
                  </a:lnTo>
                  <a:lnTo>
                    <a:pt x="6869" y="2312"/>
                  </a:lnTo>
                  <a:lnTo>
                    <a:pt x="6980" y="23"/>
                  </a:lnTo>
                  <a:lnTo>
                    <a:pt x="6313" y="23"/>
                  </a:lnTo>
                  <a:lnTo>
                    <a:pt x="4979" y="1512"/>
                  </a:lnTo>
                  <a:lnTo>
                    <a:pt x="3623" y="23"/>
                  </a:lnTo>
                  <a:lnTo>
                    <a:pt x="3601" y="23"/>
                  </a:lnTo>
                  <a:lnTo>
                    <a:pt x="295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32"/>
            <p:cNvSpPr/>
            <p:nvPr/>
          </p:nvSpPr>
          <p:spPr>
            <a:xfrm>
              <a:off x="-3811432" y="2841804"/>
              <a:ext cx="150695" cy="164775"/>
            </a:xfrm>
            <a:custGeom>
              <a:avLst/>
              <a:gdLst/>
              <a:ahLst/>
              <a:cxnLst/>
              <a:rect l="l" t="t" r="r" b="b"/>
              <a:pathLst>
                <a:path w="8091" h="8847" extrusionOk="0">
                  <a:moveTo>
                    <a:pt x="2912" y="1"/>
                  </a:moveTo>
                  <a:lnTo>
                    <a:pt x="3068" y="3068"/>
                  </a:lnTo>
                  <a:lnTo>
                    <a:pt x="3068" y="3068"/>
                  </a:lnTo>
                  <a:lnTo>
                    <a:pt x="0" y="2912"/>
                  </a:lnTo>
                  <a:lnTo>
                    <a:pt x="2290" y="4979"/>
                  </a:lnTo>
                  <a:lnTo>
                    <a:pt x="0" y="7024"/>
                  </a:lnTo>
                  <a:lnTo>
                    <a:pt x="3068" y="6868"/>
                  </a:lnTo>
                  <a:lnTo>
                    <a:pt x="3068" y="6868"/>
                  </a:lnTo>
                  <a:lnTo>
                    <a:pt x="2957" y="8847"/>
                  </a:lnTo>
                  <a:lnTo>
                    <a:pt x="3112" y="8802"/>
                  </a:lnTo>
                  <a:lnTo>
                    <a:pt x="3468" y="8713"/>
                  </a:lnTo>
                  <a:lnTo>
                    <a:pt x="3801" y="8580"/>
                  </a:lnTo>
                  <a:lnTo>
                    <a:pt x="4135" y="8424"/>
                  </a:lnTo>
                  <a:lnTo>
                    <a:pt x="4446" y="8246"/>
                  </a:lnTo>
                  <a:lnTo>
                    <a:pt x="4979" y="7669"/>
                  </a:lnTo>
                  <a:lnTo>
                    <a:pt x="5090" y="7780"/>
                  </a:lnTo>
                  <a:lnTo>
                    <a:pt x="5335" y="7580"/>
                  </a:lnTo>
                  <a:lnTo>
                    <a:pt x="5557" y="7357"/>
                  </a:lnTo>
                  <a:lnTo>
                    <a:pt x="5801" y="7113"/>
                  </a:lnTo>
                  <a:lnTo>
                    <a:pt x="6024" y="6868"/>
                  </a:lnTo>
                  <a:lnTo>
                    <a:pt x="6224" y="6602"/>
                  </a:lnTo>
                  <a:lnTo>
                    <a:pt x="6424" y="6313"/>
                  </a:lnTo>
                  <a:lnTo>
                    <a:pt x="6824" y="5735"/>
                  </a:lnTo>
                  <a:lnTo>
                    <a:pt x="7180" y="5113"/>
                  </a:lnTo>
                  <a:lnTo>
                    <a:pt x="7513" y="4446"/>
                  </a:lnTo>
                  <a:lnTo>
                    <a:pt x="7802" y="3735"/>
                  </a:lnTo>
                  <a:lnTo>
                    <a:pt x="8091" y="3001"/>
                  </a:lnTo>
                  <a:lnTo>
                    <a:pt x="6868" y="3068"/>
                  </a:lnTo>
                  <a:lnTo>
                    <a:pt x="7024" y="1"/>
                  </a:lnTo>
                  <a:lnTo>
                    <a:pt x="4979" y="2268"/>
                  </a:lnTo>
                  <a:lnTo>
                    <a:pt x="291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32"/>
            <p:cNvSpPr/>
            <p:nvPr/>
          </p:nvSpPr>
          <p:spPr>
            <a:xfrm>
              <a:off x="-4250237" y="2587219"/>
              <a:ext cx="623453" cy="70794"/>
            </a:xfrm>
            <a:custGeom>
              <a:avLst/>
              <a:gdLst/>
              <a:ahLst/>
              <a:cxnLst/>
              <a:rect l="l" t="t" r="r" b="b"/>
              <a:pathLst>
                <a:path w="33474" h="3801" extrusionOk="0">
                  <a:moveTo>
                    <a:pt x="16737" y="0"/>
                  </a:moveTo>
                  <a:lnTo>
                    <a:pt x="14337" y="23"/>
                  </a:lnTo>
                  <a:lnTo>
                    <a:pt x="12047" y="89"/>
                  </a:lnTo>
                  <a:lnTo>
                    <a:pt x="9869" y="178"/>
                  </a:lnTo>
                  <a:lnTo>
                    <a:pt x="7869" y="311"/>
                  </a:lnTo>
                  <a:lnTo>
                    <a:pt x="6024" y="467"/>
                  </a:lnTo>
                  <a:lnTo>
                    <a:pt x="4379" y="645"/>
                  </a:lnTo>
                  <a:lnTo>
                    <a:pt x="3646" y="734"/>
                  </a:lnTo>
                  <a:lnTo>
                    <a:pt x="2979" y="845"/>
                  </a:lnTo>
                  <a:lnTo>
                    <a:pt x="2357" y="956"/>
                  </a:lnTo>
                  <a:lnTo>
                    <a:pt x="1801" y="1067"/>
                  </a:lnTo>
                  <a:lnTo>
                    <a:pt x="1401" y="1178"/>
                  </a:lnTo>
                  <a:lnTo>
                    <a:pt x="1023" y="1267"/>
                  </a:lnTo>
                  <a:lnTo>
                    <a:pt x="712" y="1378"/>
                  </a:lnTo>
                  <a:lnTo>
                    <a:pt x="467" y="1489"/>
                  </a:lnTo>
                  <a:lnTo>
                    <a:pt x="267" y="1601"/>
                  </a:lnTo>
                  <a:lnTo>
                    <a:pt x="112" y="1712"/>
                  </a:lnTo>
                  <a:lnTo>
                    <a:pt x="23" y="1823"/>
                  </a:lnTo>
                  <a:lnTo>
                    <a:pt x="1" y="1867"/>
                  </a:lnTo>
                  <a:lnTo>
                    <a:pt x="1" y="1934"/>
                  </a:lnTo>
                  <a:lnTo>
                    <a:pt x="1" y="2023"/>
                  </a:lnTo>
                  <a:lnTo>
                    <a:pt x="67" y="2112"/>
                  </a:lnTo>
                  <a:lnTo>
                    <a:pt x="156" y="2201"/>
                  </a:lnTo>
                  <a:lnTo>
                    <a:pt x="290" y="2290"/>
                  </a:lnTo>
                  <a:lnTo>
                    <a:pt x="467" y="2379"/>
                  </a:lnTo>
                  <a:lnTo>
                    <a:pt x="667" y="2467"/>
                  </a:lnTo>
                  <a:lnTo>
                    <a:pt x="1179" y="2645"/>
                  </a:lnTo>
                  <a:lnTo>
                    <a:pt x="1334" y="2690"/>
                  </a:lnTo>
                  <a:lnTo>
                    <a:pt x="2023" y="2845"/>
                  </a:lnTo>
                  <a:lnTo>
                    <a:pt x="2823" y="2979"/>
                  </a:lnTo>
                  <a:lnTo>
                    <a:pt x="2957" y="3001"/>
                  </a:lnTo>
                  <a:lnTo>
                    <a:pt x="4179" y="3179"/>
                  </a:lnTo>
                  <a:lnTo>
                    <a:pt x="5579" y="3334"/>
                  </a:lnTo>
                  <a:lnTo>
                    <a:pt x="7135" y="3468"/>
                  </a:lnTo>
                  <a:lnTo>
                    <a:pt x="8824" y="3579"/>
                  </a:lnTo>
                  <a:lnTo>
                    <a:pt x="10647" y="3690"/>
                  </a:lnTo>
                  <a:lnTo>
                    <a:pt x="12603" y="3734"/>
                  </a:lnTo>
                  <a:lnTo>
                    <a:pt x="14625" y="3779"/>
                  </a:lnTo>
                  <a:lnTo>
                    <a:pt x="16737" y="3801"/>
                  </a:lnTo>
                  <a:lnTo>
                    <a:pt x="18493" y="3779"/>
                  </a:lnTo>
                  <a:lnTo>
                    <a:pt x="20204" y="3757"/>
                  </a:lnTo>
                  <a:lnTo>
                    <a:pt x="21849" y="3690"/>
                  </a:lnTo>
                  <a:lnTo>
                    <a:pt x="23427" y="3623"/>
                  </a:lnTo>
                  <a:lnTo>
                    <a:pt x="24916" y="3534"/>
                  </a:lnTo>
                  <a:lnTo>
                    <a:pt x="26339" y="3423"/>
                  </a:lnTo>
                  <a:lnTo>
                    <a:pt x="27628" y="3312"/>
                  </a:lnTo>
                  <a:lnTo>
                    <a:pt x="28828" y="3179"/>
                  </a:lnTo>
                  <a:lnTo>
                    <a:pt x="29939" y="3023"/>
                  </a:lnTo>
                  <a:lnTo>
                    <a:pt x="30917" y="2868"/>
                  </a:lnTo>
                  <a:lnTo>
                    <a:pt x="31695" y="2712"/>
                  </a:lnTo>
                  <a:lnTo>
                    <a:pt x="32340" y="2556"/>
                  </a:lnTo>
                  <a:lnTo>
                    <a:pt x="32540" y="2490"/>
                  </a:lnTo>
                  <a:lnTo>
                    <a:pt x="32940" y="2334"/>
                  </a:lnTo>
                  <a:lnTo>
                    <a:pt x="33096" y="2267"/>
                  </a:lnTo>
                  <a:lnTo>
                    <a:pt x="33229" y="2178"/>
                  </a:lnTo>
                  <a:lnTo>
                    <a:pt x="33340" y="2090"/>
                  </a:lnTo>
                  <a:lnTo>
                    <a:pt x="33407" y="2023"/>
                  </a:lnTo>
                  <a:lnTo>
                    <a:pt x="33451" y="1934"/>
                  </a:lnTo>
                  <a:lnTo>
                    <a:pt x="33473" y="1867"/>
                  </a:lnTo>
                  <a:lnTo>
                    <a:pt x="33473" y="1801"/>
                  </a:lnTo>
                  <a:lnTo>
                    <a:pt x="33429" y="1734"/>
                  </a:lnTo>
                  <a:lnTo>
                    <a:pt x="33384" y="1667"/>
                  </a:lnTo>
                  <a:lnTo>
                    <a:pt x="33318" y="1601"/>
                  </a:lnTo>
                  <a:lnTo>
                    <a:pt x="33118" y="1467"/>
                  </a:lnTo>
                  <a:lnTo>
                    <a:pt x="32851" y="1356"/>
                  </a:lnTo>
                  <a:lnTo>
                    <a:pt x="32518" y="1223"/>
                  </a:lnTo>
                  <a:lnTo>
                    <a:pt x="32118" y="1112"/>
                  </a:lnTo>
                  <a:lnTo>
                    <a:pt x="31651" y="1000"/>
                  </a:lnTo>
                  <a:lnTo>
                    <a:pt x="31117" y="889"/>
                  </a:lnTo>
                  <a:lnTo>
                    <a:pt x="30539" y="800"/>
                  </a:lnTo>
                  <a:lnTo>
                    <a:pt x="29917" y="689"/>
                  </a:lnTo>
                  <a:lnTo>
                    <a:pt x="28495" y="512"/>
                  </a:lnTo>
                  <a:lnTo>
                    <a:pt x="26894" y="356"/>
                  </a:lnTo>
                  <a:lnTo>
                    <a:pt x="25116" y="245"/>
                  </a:lnTo>
                  <a:lnTo>
                    <a:pt x="23205" y="134"/>
                  </a:lnTo>
                  <a:lnTo>
                    <a:pt x="21138" y="45"/>
                  </a:lnTo>
                  <a:lnTo>
                    <a:pt x="18982" y="23"/>
                  </a:lnTo>
                  <a:lnTo>
                    <a:pt x="167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32"/>
            <p:cNvSpPr/>
            <p:nvPr/>
          </p:nvSpPr>
          <p:spPr>
            <a:xfrm>
              <a:off x="-4225392" y="2621582"/>
              <a:ext cx="577487" cy="36431"/>
            </a:xfrm>
            <a:custGeom>
              <a:avLst/>
              <a:gdLst/>
              <a:ahLst/>
              <a:cxnLst/>
              <a:rect l="l" t="t" r="r" b="b"/>
              <a:pathLst>
                <a:path w="31006" h="1956" extrusionOk="0">
                  <a:moveTo>
                    <a:pt x="14670" y="0"/>
                  </a:moveTo>
                  <a:lnTo>
                    <a:pt x="12269" y="22"/>
                  </a:lnTo>
                  <a:lnTo>
                    <a:pt x="9891" y="67"/>
                  </a:lnTo>
                  <a:lnTo>
                    <a:pt x="7490" y="133"/>
                  </a:lnTo>
                  <a:lnTo>
                    <a:pt x="5757" y="222"/>
                  </a:lnTo>
                  <a:lnTo>
                    <a:pt x="4001" y="311"/>
                  </a:lnTo>
                  <a:lnTo>
                    <a:pt x="3134" y="378"/>
                  </a:lnTo>
                  <a:lnTo>
                    <a:pt x="2267" y="467"/>
                  </a:lnTo>
                  <a:lnTo>
                    <a:pt x="1400" y="578"/>
                  </a:lnTo>
                  <a:lnTo>
                    <a:pt x="534" y="711"/>
                  </a:lnTo>
                  <a:lnTo>
                    <a:pt x="245" y="778"/>
                  </a:lnTo>
                  <a:lnTo>
                    <a:pt x="0" y="845"/>
                  </a:lnTo>
                  <a:lnTo>
                    <a:pt x="689" y="1000"/>
                  </a:lnTo>
                  <a:lnTo>
                    <a:pt x="1489" y="1134"/>
                  </a:lnTo>
                  <a:lnTo>
                    <a:pt x="1623" y="1156"/>
                  </a:lnTo>
                  <a:lnTo>
                    <a:pt x="2845" y="1334"/>
                  </a:lnTo>
                  <a:lnTo>
                    <a:pt x="4245" y="1489"/>
                  </a:lnTo>
                  <a:lnTo>
                    <a:pt x="5801" y="1623"/>
                  </a:lnTo>
                  <a:lnTo>
                    <a:pt x="7490" y="1734"/>
                  </a:lnTo>
                  <a:lnTo>
                    <a:pt x="9313" y="1845"/>
                  </a:lnTo>
                  <a:lnTo>
                    <a:pt x="11269" y="1889"/>
                  </a:lnTo>
                  <a:lnTo>
                    <a:pt x="13291" y="1934"/>
                  </a:lnTo>
                  <a:lnTo>
                    <a:pt x="15403" y="1956"/>
                  </a:lnTo>
                  <a:lnTo>
                    <a:pt x="17159" y="1934"/>
                  </a:lnTo>
                  <a:lnTo>
                    <a:pt x="18870" y="1912"/>
                  </a:lnTo>
                  <a:lnTo>
                    <a:pt x="20515" y="1845"/>
                  </a:lnTo>
                  <a:lnTo>
                    <a:pt x="22093" y="1778"/>
                  </a:lnTo>
                  <a:lnTo>
                    <a:pt x="23582" y="1689"/>
                  </a:lnTo>
                  <a:lnTo>
                    <a:pt x="25005" y="1578"/>
                  </a:lnTo>
                  <a:lnTo>
                    <a:pt x="26294" y="1467"/>
                  </a:lnTo>
                  <a:lnTo>
                    <a:pt x="27494" y="1334"/>
                  </a:lnTo>
                  <a:lnTo>
                    <a:pt x="28605" y="1178"/>
                  </a:lnTo>
                  <a:lnTo>
                    <a:pt x="29583" y="1023"/>
                  </a:lnTo>
                  <a:lnTo>
                    <a:pt x="30361" y="867"/>
                  </a:lnTo>
                  <a:lnTo>
                    <a:pt x="31006" y="711"/>
                  </a:lnTo>
                  <a:lnTo>
                    <a:pt x="30695" y="622"/>
                  </a:lnTo>
                  <a:lnTo>
                    <a:pt x="30206" y="534"/>
                  </a:lnTo>
                  <a:lnTo>
                    <a:pt x="29694" y="467"/>
                  </a:lnTo>
                  <a:lnTo>
                    <a:pt x="28672" y="356"/>
                  </a:lnTo>
                  <a:lnTo>
                    <a:pt x="27650" y="267"/>
                  </a:lnTo>
                  <a:lnTo>
                    <a:pt x="26627" y="222"/>
                  </a:lnTo>
                  <a:lnTo>
                    <a:pt x="24227" y="133"/>
                  </a:lnTo>
                  <a:lnTo>
                    <a:pt x="21849" y="67"/>
                  </a:lnTo>
                  <a:lnTo>
                    <a:pt x="19448" y="22"/>
                  </a:lnTo>
                  <a:lnTo>
                    <a:pt x="170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32"/>
            <p:cNvSpPr/>
            <p:nvPr/>
          </p:nvSpPr>
          <p:spPr>
            <a:xfrm>
              <a:off x="-4679935" y="1778335"/>
              <a:ext cx="311745" cy="338640"/>
            </a:xfrm>
            <a:custGeom>
              <a:avLst/>
              <a:gdLst/>
              <a:ahLst/>
              <a:cxnLst/>
              <a:rect l="l" t="t" r="r" b="b"/>
              <a:pathLst>
                <a:path w="16738" h="18182" extrusionOk="0">
                  <a:moveTo>
                    <a:pt x="8736" y="0"/>
                  </a:moveTo>
                  <a:lnTo>
                    <a:pt x="8247" y="44"/>
                  </a:lnTo>
                  <a:lnTo>
                    <a:pt x="7758" y="133"/>
                  </a:lnTo>
                  <a:lnTo>
                    <a:pt x="7291" y="222"/>
                  </a:lnTo>
                  <a:lnTo>
                    <a:pt x="6824" y="356"/>
                  </a:lnTo>
                  <a:lnTo>
                    <a:pt x="6357" y="489"/>
                  </a:lnTo>
                  <a:lnTo>
                    <a:pt x="5891" y="667"/>
                  </a:lnTo>
                  <a:lnTo>
                    <a:pt x="5468" y="889"/>
                  </a:lnTo>
                  <a:lnTo>
                    <a:pt x="5024" y="1111"/>
                  </a:lnTo>
                  <a:lnTo>
                    <a:pt x="4624" y="1378"/>
                  </a:lnTo>
                  <a:lnTo>
                    <a:pt x="4224" y="1645"/>
                  </a:lnTo>
                  <a:lnTo>
                    <a:pt x="3846" y="1956"/>
                  </a:lnTo>
                  <a:lnTo>
                    <a:pt x="3468" y="2289"/>
                  </a:lnTo>
                  <a:lnTo>
                    <a:pt x="3135" y="2623"/>
                  </a:lnTo>
                  <a:lnTo>
                    <a:pt x="2801" y="3001"/>
                  </a:lnTo>
                  <a:lnTo>
                    <a:pt x="2490" y="3378"/>
                  </a:lnTo>
                  <a:lnTo>
                    <a:pt x="2201" y="3779"/>
                  </a:lnTo>
                  <a:lnTo>
                    <a:pt x="1934" y="4179"/>
                  </a:lnTo>
                  <a:lnTo>
                    <a:pt x="1712" y="4601"/>
                  </a:lnTo>
                  <a:lnTo>
                    <a:pt x="1490" y="5045"/>
                  </a:lnTo>
                  <a:lnTo>
                    <a:pt x="1290" y="5490"/>
                  </a:lnTo>
                  <a:lnTo>
                    <a:pt x="1134" y="5957"/>
                  </a:lnTo>
                  <a:lnTo>
                    <a:pt x="1001" y="6423"/>
                  </a:lnTo>
                  <a:lnTo>
                    <a:pt x="868" y="7046"/>
                  </a:lnTo>
                  <a:lnTo>
                    <a:pt x="779" y="7690"/>
                  </a:lnTo>
                  <a:lnTo>
                    <a:pt x="712" y="8313"/>
                  </a:lnTo>
                  <a:lnTo>
                    <a:pt x="690" y="8935"/>
                  </a:lnTo>
                  <a:lnTo>
                    <a:pt x="690" y="9580"/>
                  </a:lnTo>
                  <a:lnTo>
                    <a:pt x="712" y="10202"/>
                  </a:lnTo>
                  <a:lnTo>
                    <a:pt x="779" y="11469"/>
                  </a:lnTo>
                  <a:lnTo>
                    <a:pt x="823" y="12313"/>
                  </a:lnTo>
                  <a:lnTo>
                    <a:pt x="845" y="12869"/>
                  </a:lnTo>
                  <a:lnTo>
                    <a:pt x="845" y="13425"/>
                  </a:lnTo>
                  <a:lnTo>
                    <a:pt x="845" y="13980"/>
                  </a:lnTo>
                  <a:lnTo>
                    <a:pt x="823" y="14514"/>
                  </a:lnTo>
                  <a:lnTo>
                    <a:pt x="779" y="15069"/>
                  </a:lnTo>
                  <a:lnTo>
                    <a:pt x="690" y="15603"/>
                  </a:lnTo>
                  <a:lnTo>
                    <a:pt x="579" y="16114"/>
                  </a:lnTo>
                  <a:lnTo>
                    <a:pt x="423" y="16625"/>
                  </a:lnTo>
                  <a:lnTo>
                    <a:pt x="245" y="17114"/>
                  </a:lnTo>
                  <a:lnTo>
                    <a:pt x="1" y="17603"/>
                  </a:lnTo>
                  <a:lnTo>
                    <a:pt x="1045" y="18181"/>
                  </a:lnTo>
                  <a:lnTo>
                    <a:pt x="1201" y="17870"/>
                  </a:lnTo>
                  <a:lnTo>
                    <a:pt x="1357" y="17559"/>
                  </a:lnTo>
                  <a:lnTo>
                    <a:pt x="1468" y="17225"/>
                  </a:lnTo>
                  <a:lnTo>
                    <a:pt x="1579" y="16914"/>
                  </a:lnTo>
                  <a:lnTo>
                    <a:pt x="1690" y="16581"/>
                  </a:lnTo>
                  <a:lnTo>
                    <a:pt x="1779" y="16247"/>
                  </a:lnTo>
                  <a:lnTo>
                    <a:pt x="1890" y="15581"/>
                  </a:lnTo>
                  <a:lnTo>
                    <a:pt x="1979" y="14892"/>
                  </a:lnTo>
                  <a:lnTo>
                    <a:pt x="2023" y="14225"/>
                  </a:lnTo>
                  <a:lnTo>
                    <a:pt x="2046" y="13536"/>
                  </a:lnTo>
                  <a:lnTo>
                    <a:pt x="2046" y="12891"/>
                  </a:lnTo>
                  <a:lnTo>
                    <a:pt x="2023" y="12269"/>
                  </a:lnTo>
                  <a:lnTo>
                    <a:pt x="1957" y="11402"/>
                  </a:lnTo>
                  <a:lnTo>
                    <a:pt x="1912" y="10202"/>
                  </a:lnTo>
                  <a:lnTo>
                    <a:pt x="1890" y="9624"/>
                  </a:lnTo>
                  <a:lnTo>
                    <a:pt x="1890" y="9024"/>
                  </a:lnTo>
                  <a:lnTo>
                    <a:pt x="1912" y="8446"/>
                  </a:lnTo>
                  <a:lnTo>
                    <a:pt x="1957" y="7846"/>
                  </a:lnTo>
                  <a:lnTo>
                    <a:pt x="2046" y="7268"/>
                  </a:lnTo>
                  <a:lnTo>
                    <a:pt x="2157" y="6712"/>
                  </a:lnTo>
                  <a:lnTo>
                    <a:pt x="2268" y="6312"/>
                  </a:lnTo>
                  <a:lnTo>
                    <a:pt x="2401" y="5912"/>
                  </a:lnTo>
                  <a:lnTo>
                    <a:pt x="2579" y="5534"/>
                  </a:lnTo>
                  <a:lnTo>
                    <a:pt x="2757" y="5157"/>
                  </a:lnTo>
                  <a:lnTo>
                    <a:pt x="2957" y="4779"/>
                  </a:lnTo>
                  <a:lnTo>
                    <a:pt x="3201" y="4423"/>
                  </a:lnTo>
                  <a:lnTo>
                    <a:pt x="3446" y="4090"/>
                  </a:lnTo>
                  <a:lnTo>
                    <a:pt x="3690" y="3756"/>
                  </a:lnTo>
                  <a:lnTo>
                    <a:pt x="3979" y="3445"/>
                  </a:lnTo>
                  <a:lnTo>
                    <a:pt x="4290" y="3156"/>
                  </a:lnTo>
                  <a:lnTo>
                    <a:pt x="4602" y="2867"/>
                  </a:lnTo>
                  <a:lnTo>
                    <a:pt x="4935" y="2601"/>
                  </a:lnTo>
                  <a:lnTo>
                    <a:pt x="5268" y="2378"/>
                  </a:lnTo>
                  <a:lnTo>
                    <a:pt x="5624" y="2156"/>
                  </a:lnTo>
                  <a:lnTo>
                    <a:pt x="6002" y="1956"/>
                  </a:lnTo>
                  <a:lnTo>
                    <a:pt x="6380" y="1778"/>
                  </a:lnTo>
                  <a:lnTo>
                    <a:pt x="6758" y="1623"/>
                  </a:lnTo>
                  <a:lnTo>
                    <a:pt x="7158" y="1489"/>
                  </a:lnTo>
                  <a:lnTo>
                    <a:pt x="7558" y="1378"/>
                  </a:lnTo>
                  <a:lnTo>
                    <a:pt x="7980" y="1289"/>
                  </a:lnTo>
                  <a:lnTo>
                    <a:pt x="8402" y="1222"/>
                  </a:lnTo>
                  <a:lnTo>
                    <a:pt x="8802" y="1200"/>
                  </a:lnTo>
                  <a:lnTo>
                    <a:pt x="9225" y="1178"/>
                  </a:lnTo>
                  <a:lnTo>
                    <a:pt x="9647" y="1200"/>
                  </a:lnTo>
                  <a:lnTo>
                    <a:pt x="10069" y="1222"/>
                  </a:lnTo>
                  <a:lnTo>
                    <a:pt x="10492" y="1289"/>
                  </a:lnTo>
                  <a:lnTo>
                    <a:pt x="10914" y="1356"/>
                  </a:lnTo>
                  <a:lnTo>
                    <a:pt x="11314" y="1467"/>
                  </a:lnTo>
                  <a:lnTo>
                    <a:pt x="11714" y="1578"/>
                  </a:lnTo>
                  <a:lnTo>
                    <a:pt x="12114" y="1734"/>
                  </a:lnTo>
                  <a:lnTo>
                    <a:pt x="12492" y="1889"/>
                  </a:lnTo>
                  <a:lnTo>
                    <a:pt x="12870" y="2089"/>
                  </a:lnTo>
                  <a:lnTo>
                    <a:pt x="13336" y="2378"/>
                  </a:lnTo>
                  <a:lnTo>
                    <a:pt x="13737" y="2689"/>
                  </a:lnTo>
                  <a:lnTo>
                    <a:pt x="14092" y="3023"/>
                  </a:lnTo>
                  <a:lnTo>
                    <a:pt x="14248" y="3178"/>
                  </a:lnTo>
                  <a:lnTo>
                    <a:pt x="14403" y="3356"/>
                  </a:lnTo>
                  <a:lnTo>
                    <a:pt x="14537" y="3534"/>
                  </a:lnTo>
                  <a:lnTo>
                    <a:pt x="14648" y="3734"/>
                  </a:lnTo>
                  <a:lnTo>
                    <a:pt x="14848" y="4134"/>
                  </a:lnTo>
                  <a:lnTo>
                    <a:pt x="15026" y="4534"/>
                  </a:lnTo>
                  <a:lnTo>
                    <a:pt x="15159" y="4957"/>
                  </a:lnTo>
                  <a:lnTo>
                    <a:pt x="15270" y="5379"/>
                  </a:lnTo>
                  <a:lnTo>
                    <a:pt x="15337" y="5779"/>
                  </a:lnTo>
                  <a:lnTo>
                    <a:pt x="15404" y="6157"/>
                  </a:lnTo>
                  <a:lnTo>
                    <a:pt x="15448" y="6512"/>
                  </a:lnTo>
                  <a:lnTo>
                    <a:pt x="15492" y="7090"/>
                  </a:lnTo>
                  <a:lnTo>
                    <a:pt x="15537" y="8002"/>
                  </a:lnTo>
                  <a:lnTo>
                    <a:pt x="15559" y="8935"/>
                  </a:lnTo>
                  <a:lnTo>
                    <a:pt x="15537" y="9869"/>
                  </a:lnTo>
                  <a:lnTo>
                    <a:pt x="15470" y="10802"/>
                  </a:lnTo>
                  <a:lnTo>
                    <a:pt x="15404" y="11736"/>
                  </a:lnTo>
                  <a:lnTo>
                    <a:pt x="15292" y="12647"/>
                  </a:lnTo>
                  <a:lnTo>
                    <a:pt x="15092" y="14492"/>
                  </a:lnTo>
                  <a:lnTo>
                    <a:pt x="15626" y="14558"/>
                  </a:lnTo>
                  <a:lnTo>
                    <a:pt x="16270" y="14625"/>
                  </a:lnTo>
                  <a:lnTo>
                    <a:pt x="16426" y="13291"/>
                  </a:lnTo>
                  <a:lnTo>
                    <a:pt x="16604" y="11624"/>
                  </a:lnTo>
                  <a:lnTo>
                    <a:pt x="16670" y="10802"/>
                  </a:lnTo>
                  <a:lnTo>
                    <a:pt x="16715" y="9957"/>
                  </a:lnTo>
                  <a:lnTo>
                    <a:pt x="16737" y="9113"/>
                  </a:lnTo>
                  <a:lnTo>
                    <a:pt x="16737" y="8268"/>
                  </a:lnTo>
                  <a:lnTo>
                    <a:pt x="16715" y="7446"/>
                  </a:lnTo>
                  <a:lnTo>
                    <a:pt x="16648" y="6601"/>
                  </a:lnTo>
                  <a:lnTo>
                    <a:pt x="16626" y="6401"/>
                  </a:lnTo>
                  <a:lnTo>
                    <a:pt x="16582" y="5979"/>
                  </a:lnTo>
                  <a:lnTo>
                    <a:pt x="16515" y="5534"/>
                  </a:lnTo>
                  <a:lnTo>
                    <a:pt x="16404" y="5068"/>
                  </a:lnTo>
                  <a:lnTo>
                    <a:pt x="16293" y="4579"/>
                  </a:lnTo>
                  <a:lnTo>
                    <a:pt x="16115" y="4067"/>
                  </a:lnTo>
                  <a:lnTo>
                    <a:pt x="15915" y="3578"/>
                  </a:lnTo>
                  <a:lnTo>
                    <a:pt x="15804" y="3334"/>
                  </a:lnTo>
                  <a:lnTo>
                    <a:pt x="15648" y="3089"/>
                  </a:lnTo>
                  <a:lnTo>
                    <a:pt x="15515" y="2867"/>
                  </a:lnTo>
                  <a:lnTo>
                    <a:pt x="15337" y="2645"/>
                  </a:lnTo>
                  <a:lnTo>
                    <a:pt x="15159" y="2423"/>
                  </a:lnTo>
                  <a:lnTo>
                    <a:pt x="14959" y="2200"/>
                  </a:lnTo>
                  <a:lnTo>
                    <a:pt x="14759" y="1978"/>
                  </a:lnTo>
                  <a:lnTo>
                    <a:pt x="14514" y="1778"/>
                  </a:lnTo>
                  <a:lnTo>
                    <a:pt x="14270" y="1600"/>
                  </a:lnTo>
                  <a:lnTo>
                    <a:pt x="14003" y="1400"/>
                  </a:lnTo>
                  <a:lnTo>
                    <a:pt x="13737" y="1222"/>
                  </a:lnTo>
                  <a:lnTo>
                    <a:pt x="13448" y="1045"/>
                  </a:lnTo>
                  <a:lnTo>
                    <a:pt x="13003" y="822"/>
                  </a:lnTo>
                  <a:lnTo>
                    <a:pt x="12559" y="622"/>
                  </a:lnTo>
                  <a:lnTo>
                    <a:pt x="12114" y="467"/>
                  </a:lnTo>
                  <a:lnTo>
                    <a:pt x="11647" y="311"/>
                  </a:lnTo>
                  <a:lnTo>
                    <a:pt x="11158" y="200"/>
                  </a:lnTo>
                  <a:lnTo>
                    <a:pt x="10692" y="111"/>
                  </a:lnTo>
                  <a:lnTo>
                    <a:pt x="10203" y="44"/>
                  </a:lnTo>
                  <a:lnTo>
                    <a:pt x="9714" y="0"/>
                  </a:lnTo>
                  <a:close/>
                </a:path>
              </a:pathLst>
            </a:custGeom>
            <a:solidFill>
              <a:srgbClr val="FAD0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32"/>
            <p:cNvSpPr/>
            <p:nvPr/>
          </p:nvSpPr>
          <p:spPr>
            <a:xfrm>
              <a:off x="-4679935" y="1778335"/>
              <a:ext cx="311745" cy="338640"/>
            </a:xfrm>
            <a:custGeom>
              <a:avLst/>
              <a:gdLst/>
              <a:ahLst/>
              <a:cxnLst/>
              <a:rect l="l" t="t" r="r" b="b"/>
              <a:pathLst>
                <a:path w="16738" h="18182" fill="none" extrusionOk="0">
                  <a:moveTo>
                    <a:pt x="16270" y="14625"/>
                  </a:moveTo>
                  <a:lnTo>
                    <a:pt x="15626" y="14558"/>
                  </a:lnTo>
                  <a:lnTo>
                    <a:pt x="15092" y="14492"/>
                  </a:lnTo>
                  <a:lnTo>
                    <a:pt x="15092" y="14492"/>
                  </a:lnTo>
                  <a:lnTo>
                    <a:pt x="15292" y="12647"/>
                  </a:lnTo>
                  <a:lnTo>
                    <a:pt x="15404" y="11736"/>
                  </a:lnTo>
                  <a:lnTo>
                    <a:pt x="15470" y="10802"/>
                  </a:lnTo>
                  <a:lnTo>
                    <a:pt x="15537" y="9869"/>
                  </a:lnTo>
                  <a:lnTo>
                    <a:pt x="15559" y="8935"/>
                  </a:lnTo>
                  <a:lnTo>
                    <a:pt x="15537" y="8002"/>
                  </a:lnTo>
                  <a:lnTo>
                    <a:pt x="15492" y="7090"/>
                  </a:lnTo>
                  <a:lnTo>
                    <a:pt x="15492" y="7090"/>
                  </a:lnTo>
                  <a:lnTo>
                    <a:pt x="15448" y="6512"/>
                  </a:lnTo>
                  <a:lnTo>
                    <a:pt x="15448" y="6512"/>
                  </a:lnTo>
                  <a:lnTo>
                    <a:pt x="15404" y="6157"/>
                  </a:lnTo>
                  <a:lnTo>
                    <a:pt x="15337" y="5779"/>
                  </a:lnTo>
                  <a:lnTo>
                    <a:pt x="15270" y="5379"/>
                  </a:lnTo>
                  <a:lnTo>
                    <a:pt x="15159" y="4957"/>
                  </a:lnTo>
                  <a:lnTo>
                    <a:pt x="15026" y="4534"/>
                  </a:lnTo>
                  <a:lnTo>
                    <a:pt x="14848" y="4134"/>
                  </a:lnTo>
                  <a:lnTo>
                    <a:pt x="14648" y="3734"/>
                  </a:lnTo>
                  <a:lnTo>
                    <a:pt x="14537" y="3534"/>
                  </a:lnTo>
                  <a:lnTo>
                    <a:pt x="14403" y="3356"/>
                  </a:lnTo>
                  <a:lnTo>
                    <a:pt x="14403" y="3356"/>
                  </a:lnTo>
                  <a:lnTo>
                    <a:pt x="14248" y="3178"/>
                  </a:lnTo>
                  <a:lnTo>
                    <a:pt x="14092" y="3023"/>
                  </a:lnTo>
                  <a:lnTo>
                    <a:pt x="13737" y="2689"/>
                  </a:lnTo>
                  <a:lnTo>
                    <a:pt x="13336" y="2378"/>
                  </a:lnTo>
                  <a:lnTo>
                    <a:pt x="12870" y="2089"/>
                  </a:lnTo>
                  <a:lnTo>
                    <a:pt x="12870" y="2089"/>
                  </a:lnTo>
                  <a:lnTo>
                    <a:pt x="12492" y="1889"/>
                  </a:lnTo>
                  <a:lnTo>
                    <a:pt x="12114" y="1734"/>
                  </a:lnTo>
                  <a:lnTo>
                    <a:pt x="11714" y="1578"/>
                  </a:lnTo>
                  <a:lnTo>
                    <a:pt x="11314" y="1467"/>
                  </a:lnTo>
                  <a:lnTo>
                    <a:pt x="10914" y="1356"/>
                  </a:lnTo>
                  <a:lnTo>
                    <a:pt x="10492" y="1289"/>
                  </a:lnTo>
                  <a:lnTo>
                    <a:pt x="10069" y="1222"/>
                  </a:lnTo>
                  <a:lnTo>
                    <a:pt x="9647" y="1200"/>
                  </a:lnTo>
                  <a:lnTo>
                    <a:pt x="9225" y="1178"/>
                  </a:lnTo>
                  <a:lnTo>
                    <a:pt x="8802" y="1200"/>
                  </a:lnTo>
                  <a:lnTo>
                    <a:pt x="8402" y="1222"/>
                  </a:lnTo>
                  <a:lnTo>
                    <a:pt x="7980" y="1289"/>
                  </a:lnTo>
                  <a:lnTo>
                    <a:pt x="7558" y="1378"/>
                  </a:lnTo>
                  <a:lnTo>
                    <a:pt x="7158" y="1489"/>
                  </a:lnTo>
                  <a:lnTo>
                    <a:pt x="6758" y="1623"/>
                  </a:lnTo>
                  <a:lnTo>
                    <a:pt x="6380" y="1778"/>
                  </a:lnTo>
                  <a:lnTo>
                    <a:pt x="6380" y="1778"/>
                  </a:lnTo>
                  <a:lnTo>
                    <a:pt x="6002" y="1956"/>
                  </a:lnTo>
                  <a:lnTo>
                    <a:pt x="5624" y="2156"/>
                  </a:lnTo>
                  <a:lnTo>
                    <a:pt x="5268" y="2378"/>
                  </a:lnTo>
                  <a:lnTo>
                    <a:pt x="4935" y="2601"/>
                  </a:lnTo>
                  <a:lnTo>
                    <a:pt x="4602" y="2867"/>
                  </a:lnTo>
                  <a:lnTo>
                    <a:pt x="4290" y="3156"/>
                  </a:lnTo>
                  <a:lnTo>
                    <a:pt x="3979" y="3445"/>
                  </a:lnTo>
                  <a:lnTo>
                    <a:pt x="3690" y="3756"/>
                  </a:lnTo>
                  <a:lnTo>
                    <a:pt x="3446" y="4090"/>
                  </a:lnTo>
                  <a:lnTo>
                    <a:pt x="3201" y="4423"/>
                  </a:lnTo>
                  <a:lnTo>
                    <a:pt x="2957" y="4779"/>
                  </a:lnTo>
                  <a:lnTo>
                    <a:pt x="2757" y="5157"/>
                  </a:lnTo>
                  <a:lnTo>
                    <a:pt x="2579" y="5534"/>
                  </a:lnTo>
                  <a:lnTo>
                    <a:pt x="2401" y="5912"/>
                  </a:lnTo>
                  <a:lnTo>
                    <a:pt x="2268" y="6312"/>
                  </a:lnTo>
                  <a:lnTo>
                    <a:pt x="2157" y="6712"/>
                  </a:lnTo>
                  <a:lnTo>
                    <a:pt x="2157" y="6712"/>
                  </a:lnTo>
                  <a:lnTo>
                    <a:pt x="2046" y="7268"/>
                  </a:lnTo>
                  <a:lnTo>
                    <a:pt x="1957" y="7846"/>
                  </a:lnTo>
                  <a:lnTo>
                    <a:pt x="1912" y="8446"/>
                  </a:lnTo>
                  <a:lnTo>
                    <a:pt x="1890" y="9024"/>
                  </a:lnTo>
                  <a:lnTo>
                    <a:pt x="1890" y="9624"/>
                  </a:lnTo>
                  <a:lnTo>
                    <a:pt x="1912" y="10202"/>
                  </a:lnTo>
                  <a:lnTo>
                    <a:pt x="1957" y="11402"/>
                  </a:lnTo>
                  <a:lnTo>
                    <a:pt x="1957" y="11402"/>
                  </a:lnTo>
                  <a:lnTo>
                    <a:pt x="2023" y="12269"/>
                  </a:lnTo>
                  <a:lnTo>
                    <a:pt x="2023" y="12269"/>
                  </a:lnTo>
                  <a:lnTo>
                    <a:pt x="2046" y="12891"/>
                  </a:lnTo>
                  <a:lnTo>
                    <a:pt x="2046" y="12891"/>
                  </a:lnTo>
                  <a:lnTo>
                    <a:pt x="2046" y="13536"/>
                  </a:lnTo>
                  <a:lnTo>
                    <a:pt x="2023" y="14225"/>
                  </a:lnTo>
                  <a:lnTo>
                    <a:pt x="1979" y="14892"/>
                  </a:lnTo>
                  <a:lnTo>
                    <a:pt x="1890" y="15581"/>
                  </a:lnTo>
                  <a:lnTo>
                    <a:pt x="1779" y="16247"/>
                  </a:lnTo>
                  <a:lnTo>
                    <a:pt x="1690" y="16581"/>
                  </a:lnTo>
                  <a:lnTo>
                    <a:pt x="1579" y="16914"/>
                  </a:lnTo>
                  <a:lnTo>
                    <a:pt x="1468" y="17225"/>
                  </a:lnTo>
                  <a:lnTo>
                    <a:pt x="1357" y="17559"/>
                  </a:lnTo>
                  <a:lnTo>
                    <a:pt x="1201" y="17870"/>
                  </a:lnTo>
                  <a:lnTo>
                    <a:pt x="1045" y="18181"/>
                  </a:lnTo>
                  <a:lnTo>
                    <a:pt x="1" y="17603"/>
                  </a:lnTo>
                  <a:lnTo>
                    <a:pt x="1" y="17603"/>
                  </a:lnTo>
                  <a:lnTo>
                    <a:pt x="245" y="17114"/>
                  </a:lnTo>
                  <a:lnTo>
                    <a:pt x="423" y="16625"/>
                  </a:lnTo>
                  <a:lnTo>
                    <a:pt x="579" y="16114"/>
                  </a:lnTo>
                  <a:lnTo>
                    <a:pt x="690" y="15603"/>
                  </a:lnTo>
                  <a:lnTo>
                    <a:pt x="779" y="15069"/>
                  </a:lnTo>
                  <a:lnTo>
                    <a:pt x="823" y="14514"/>
                  </a:lnTo>
                  <a:lnTo>
                    <a:pt x="845" y="13980"/>
                  </a:lnTo>
                  <a:lnTo>
                    <a:pt x="845" y="13425"/>
                  </a:lnTo>
                  <a:lnTo>
                    <a:pt x="845" y="13425"/>
                  </a:lnTo>
                  <a:lnTo>
                    <a:pt x="845" y="12869"/>
                  </a:lnTo>
                  <a:lnTo>
                    <a:pt x="823" y="12313"/>
                  </a:lnTo>
                  <a:lnTo>
                    <a:pt x="823" y="12313"/>
                  </a:lnTo>
                  <a:lnTo>
                    <a:pt x="779" y="11469"/>
                  </a:lnTo>
                  <a:lnTo>
                    <a:pt x="779" y="11469"/>
                  </a:lnTo>
                  <a:lnTo>
                    <a:pt x="712" y="10202"/>
                  </a:lnTo>
                  <a:lnTo>
                    <a:pt x="690" y="9580"/>
                  </a:lnTo>
                  <a:lnTo>
                    <a:pt x="690" y="8935"/>
                  </a:lnTo>
                  <a:lnTo>
                    <a:pt x="712" y="8313"/>
                  </a:lnTo>
                  <a:lnTo>
                    <a:pt x="779" y="7690"/>
                  </a:lnTo>
                  <a:lnTo>
                    <a:pt x="868" y="7046"/>
                  </a:lnTo>
                  <a:lnTo>
                    <a:pt x="1001" y="6423"/>
                  </a:lnTo>
                  <a:lnTo>
                    <a:pt x="1001" y="6423"/>
                  </a:lnTo>
                  <a:lnTo>
                    <a:pt x="1134" y="5957"/>
                  </a:lnTo>
                  <a:lnTo>
                    <a:pt x="1290" y="5490"/>
                  </a:lnTo>
                  <a:lnTo>
                    <a:pt x="1490" y="5045"/>
                  </a:lnTo>
                  <a:lnTo>
                    <a:pt x="1712" y="4601"/>
                  </a:lnTo>
                  <a:lnTo>
                    <a:pt x="1934" y="4179"/>
                  </a:lnTo>
                  <a:lnTo>
                    <a:pt x="2201" y="3779"/>
                  </a:lnTo>
                  <a:lnTo>
                    <a:pt x="2490" y="3378"/>
                  </a:lnTo>
                  <a:lnTo>
                    <a:pt x="2801" y="3001"/>
                  </a:lnTo>
                  <a:lnTo>
                    <a:pt x="3135" y="2623"/>
                  </a:lnTo>
                  <a:lnTo>
                    <a:pt x="3468" y="2289"/>
                  </a:lnTo>
                  <a:lnTo>
                    <a:pt x="3846" y="1956"/>
                  </a:lnTo>
                  <a:lnTo>
                    <a:pt x="4224" y="1645"/>
                  </a:lnTo>
                  <a:lnTo>
                    <a:pt x="4624" y="1378"/>
                  </a:lnTo>
                  <a:lnTo>
                    <a:pt x="5024" y="1111"/>
                  </a:lnTo>
                  <a:lnTo>
                    <a:pt x="5468" y="889"/>
                  </a:lnTo>
                  <a:lnTo>
                    <a:pt x="5891" y="667"/>
                  </a:lnTo>
                  <a:lnTo>
                    <a:pt x="5891" y="667"/>
                  </a:lnTo>
                  <a:lnTo>
                    <a:pt x="6357" y="489"/>
                  </a:lnTo>
                  <a:lnTo>
                    <a:pt x="6824" y="356"/>
                  </a:lnTo>
                  <a:lnTo>
                    <a:pt x="7291" y="222"/>
                  </a:lnTo>
                  <a:lnTo>
                    <a:pt x="7758" y="133"/>
                  </a:lnTo>
                  <a:lnTo>
                    <a:pt x="8247" y="44"/>
                  </a:lnTo>
                  <a:lnTo>
                    <a:pt x="8736" y="0"/>
                  </a:lnTo>
                  <a:lnTo>
                    <a:pt x="9225" y="0"/>
                  </a:lnTo>
                  <a:lnTo>
                    <a:pt x="9714" y="0"/>
                  </a:lnTo>
                  <a:lnTo>
                    <a:pt x="10203" y="44"/>
                  </a:lnTo>
                  <a:lnTo>
                    <a:pt x="10692" y="111"/>
                  </a:lnTo>
                  <a:lnTo>
                    <a:pt x="11158" y="200"/>
                  </a:lnTo>
                  <a:lnTo>
                    <a:pt x="11647" y="311"/>
                  </a:lnTo>
                  <a:lnTo>
                    <a:pt x="12114" y="467"/>
                  </a:lnTo>
                  <a:lnTo>
                    <a:pt x="12559" y="622"/>
                  </a:lnTo>
                  <a:lnTo>
                    <a:pt x="13003" y="822"/>
                  </a:lnTo>
                  <a:lnTo>
                    <a:pt x="13448" y="1045"/>
                  </a:lnTo>
                  <a:lnTo>
                    <a:pt x="13448" y="1045"/>
                  </a:lnTo>
                  <a:lnTo>
                    <a:pt x="13737" y="1222"/>
                  </a:lnTo>
                  <a:lnTo>
                    <a:pt x="14003" y="1400"/>
                  </a:lnTo>
                  <a:lnTo>
                    <a:pt x="14270" y="1600"/>
                  </a:lnTo>
                  <a:lnTo>
                    <a:pt x="14514" y="1778"/>
                  </a:lnTo>
                  <a:lnTo>
                    <a:pt x="14759" y="1978"/>
                  </a:lnTo>
                  <a:lnTo>
                    <a:pt x="14959" y="2200"/>
                  </a:lnTo>
                  <a:lnTo>
                    <a:pt x="15159" y="2423"/>
                  </a:lnTo>
                  <a:lnTo>
                    <a:pt x="15337" y="2645"/>
                  </a:lnTo>
                  <a:lnTo>
                    <a:pt x="15337" y="2645"/>
                  </a:lnTo>
                  <a:lnTo>
                    <a:pt x="15515" y="2867"/>
                  </a:lnTo>
                  <a:lnTo>
                    <a:pt x="15648" y="3089"/>
                  </a:lnTo>
                  <a:lnTo>
                    <a:pt x="15804" y="3334"/>
                  </a:lnTo>
                  <a:lnTo>
                    <a:pt x="15915" y="3578"/>
                  </a:lnTo>
                  <a:lnTo>
                    <a:pt x="16115" y="4067"/>
                  </a:lnTo>
                  <a:lnTo>
                    <a:pt x="16293" y="4579"/>
                  </a:lnTo>
                  <a:lnTo>
                    <a:pt x="16404" y="5068"/>
                  </a:lnTo>
                  <a:lnTo>
                    <a:pt x="16515" y="5534"/>
                  </a:lnTo>
                  <a:lnTo>
                    <a:pt x="16582" y="5979"/>
                  </a:lnTo>
                  <a:lnTo>
                    <a:pt x="16626" y="6401"/>
                  </a:lnTo>
                  <a:lnTo>
                    <a:pt x="16626" y="6401"/>
                  </a:lnTo>
                  <a:lnTo>
                    <a:pt x="16648" y="6601"/>
                  </a:lnTo>
                  <a:lnTo>
                    <a:pt x="16648" y="6601"/>
                  </a:lnTo>
                  <a:lnTo>
                    <a:pt x="16715" y="7446"/>
                  </a:lnTo>
                  <a:lnTo>
                    <a:pt x="16737" y="8268"/>
                  </a:lnTo>
                  <a:lnTo>
                    <a:pt x="16737" y="9113"/>
                  </a:lnTo>
                  <a:lnTo>
                    <a:pt x="16715" y="9957"/>
                  </a:lnTo>
                  <a:lnTo>
                    <a:pt x="16670" y="10802"/>
                  </a:lnTo>
                  <a:lnTo>
                    <a:pt x="16604" y="11624"/>
                  </a:lnTo>
                  <a:lnTo>
                    <a:pt x="16426" y="13291"/>
                  </a:lnTo>
                  <a:lnTo>
                    <a:pt x="16426" y="13291"/>
                  </a:lnTo>
                  <a:lnTo>
                    <a:pt x="16270" y="1462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32"/>
            <p:cNvSpPr/>
            <p:nvPr/>
          </p:nvSpPr>
          <p:spPr>
            <a:xfrm>
              <a:off x="-4679935" y="2018430"/>
              <a:ext cx="38107" cy="98545"/>
            </a:xfrm>
            <a:custGeom>
              <a:avLst/>
              <a:gdLst/>
              <a:ahLst/>
              <a:cxnLst/>
              <a:rect l="l" t="t" r="r" b="b"/>
              <a:pathLst>
                <a:path w="2046" h="5291" extrusionOk="0">
                  <a:moveTo>
                    <a:pt x="2046" y="0"/>
                  </a:moveTo>
                  <a:lnTo>
                    <a:pt x="845" y="534"/>
                  </a:lnTo>
                  <a:lnTo>
                    <a:pt x="845" y="1089"/>
                  </a:lnTo>
                  <a:lnTo>
                    <a:pt x="823" y="1623"/>
                  </a:lnTo>
                  <a:lnTo>
                    <a:pt x="779" y="2178"/>
                  </a:lnTo>
                  <a:lnTo>
                    <a:pt x="690" y="2712"/>
                  </a:lnTo>
                  <a:lnTo>
                    <a:pt x="579" y="3223"/>
                  </a:lnTo>
                  <a:lnTo>
                    <a:pt x="423" y="3734"/>
                  </a:lnTo>
                  <a:lnTo>
                    <a:pt x="245" y="4223"/>
                  </a:lnTo>
                  <a:lnTo>
                    <a:pt x="1" y="4712"/>
                  </a:lnTo>
                  <a:lnTo>
                    <a:pt x="1045" y="5290"/>
                  </a:lnTo>
                  <a:lnTo>
                    <a:pt x="1201" y="4979"/>
                  </a:lnTo>
                  <a:lnTo>
                    <a:pt x="1357" y="4668"/>
                  </a:lnTo>
                  <a:lnTo>
                    <a:pt x="1468" y="4334"/>
                  </a:lnTo>
                  <a:lnTo>
                    <a:pt x="1579" y="4023"/>
                  </a:lnTo>
                  <a:lnTo>
                    <a:pt x="1690" y="3690"/>
                  </a:lnTo>
                  <a:lnTo>
                    <a:pt x="1779" y="3356"/>
                  </a:lnTo>
                  <a:lnTo>
                    <a:pt x="1890" y="2690"/>
                  </a:lnTo>
                  <a:lnTo>
                    <a:pt x="1979" y="2001"/>
                  </a:lnTo>
                  <a:lnTo>
                    <a:pt x="2023" y="1334"/>
                  </a:lnTo>
                  <a:lnTo>
                    <a:pt x="2046" y="645"/>
                  </a:lnTo>
                  <a:lnTo>
                    <a:pt x="2046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32"/>
            <p:cNvSpPr/>
            <p:nvPr/>
          </p:nvSpPr>
          <p:spPr>
            <a:xfrm>
              <a:off x="-4398846" y="1901279"/>
              <a:ext cx="30657" cy="148218"/>
            </a:xfrm>
            <a:custGeom>
              <a:avLst/>
              <a:gdLst/>
              <a:ahLst/>
              <a:cxnLst/>
              <a:rect l="l" t="t" r="r" b="b"/>
              <a:pathLst>
                <a:path w="1646" h="7958" extrusionOk="0">
                  <a:moveTo>
                    <a:pt x="1556" y="0"/>
                  </a:moveTo>
                  <a:lnTo>
                    <a:pt x="400" y="489"/>
                  </a:lnTo>
                  <a:lnTo>
                    <a:pt x="445" y="1401"/>
                  </a:lnTo>
                  <a:lnTo>
                    <a:pt x="467" y="2334"/>
                  </a:lnTo>
                  <a:lnTo>
                    <a:pt x="445" y="3268"/>
                  </a:lnTo>
                  <a:lnTo>
                    <a:pt x="378" y="4201"/>
                  </a:lnTo>
                  <a:lnTo>
                    <a:pt x="312" y="5135"/>
                  </a:lnTo>
                  <a:lnTo>
                    <a:pt x="200" y="6046"/>
                  </a:lnTo>
                  <a:lnTo>
                    <a:pt x="0" y="7891"/>
                  </a:lnTo>
                  <a:lnTo>
                    <a:pt x="534" y="7957"/>
                  </a:lnTo>
                  <a:lnTo>
                    <a:pt x="956" y="7335"/>
                  </a:lnTo>
                  <a:lnTo>
                    <a:pt x="1334" y="6690"/>
                  </a:lnTo>
                  <a:lnTo>
                    <a:pt x="1512" y="5023"/>
                  </a:lnTo>
                  <a:lnTo>
                    <a:pt x="1578" y="4201"/>
                  </a:lnTo>
                  <a:lnTo>
                    <a:pt x="1623" y="3356"/>
                  </a:lnTo>
                  <a:lnTo>
                    <a:pt x="1645" y="2512"/>
                  </a:lnTo>
                  <a:lnTo>
                    <a:pt x="1645" y="1667"/>
                  </a:lnTo>
                  <a:lnTo>
                    <a:pt x="1623" y="845"/>
                  </a:lnTo>
                  <a:lnTo>
                    <a:pt x="1556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32"/>
            <p:cNvSpPr/>
            <p:nvPr/>
          </p:nvSpPr>
          <p:spPr>
            <a:xfrm>
              <a:off x="-4398846" y="1901279"/>
              <a:ext cx="30657" cy="148218"/>
            </a:xfrm>
            <a:custGeom>
              <a:avLst/>
              <a:gdLst/>
              <a:ahLst/>
              <a:cxnLst/>
              <a:rect l="l" t="t" r="r" b="b"/>
              <a:pathLst>
                <a:path w="1646" h="7958" fill="none" extrusionOk="0">
                  <a:moveTo>
                    <a:pt x="1334" y="6690"/>
                  </a:moveTo>
                  <a:lnTo>
                    <a:pt x="1334" y="6690"/>
                  </a:lnTo>
                  <a:lnTo>
                    <a:pt x="956" y="7335"/>
                  </a:lnTo>
                  <a:lnTo>
                    <a:pt x="534" y="7957"/>
                  </a:lnTo>
                  <a:lnTo>
                    <a:pt x="0" y="7891"/>
                  </a:lnTo>
                  <a:lnTo>
                    <a:pt x="0" y="7891"/>
                  </a:lnTo>
                  <a:lnTo>
                    <a:pt x="200" y="6046"/>
                  </a:lnTo>
                  <a:lnTo>
                    <a:pt x="312" y="5135"/>
                  </a:lnTo>
                  <a:lnTo>
                    <a:pt x="378" y="4201"/>
                  </a:lnTo>
                  <a:lnTo>
                    <a:pt x="445" y="3268"/>
                  </a:lnTo>
                  <a:lnTo>
                    <a:pt x="467" y="2334"/>
                  </a:lnTo>
                  <a:lnTo>
                    <a:pt x="445" y="1401"/>
                  </a:lnTo>
                  <a:lnTo>
                    <a:pt x="400" y="489"/>
                  </a:lnTo>
                  <a:lnTo>
                    <a:pt x="400" y="489"/>
                  </a:lnTo>
                  <a:lnTo>
                    <a:pt x="1556" y="0"/>
                  </a:lnTo>
                  <a:lnTo>
                    <a:pt x="1556" y="0"/>
                  </a:lnTo>
                  <a:lnTo>
                    <a:pt x="1623" y="845"/>
                  </a:lnTo>
                  <a:lnTo>
                    <a:pt x="1645" y="1667"/>
                  </a:lnTo>
                  <a:lnTo>
                    <a:pt x="1645" y="2512"/>
                  </a:lnTo>
                  <a:lnTo>
                    <a:pt x="1623" y="3356"/>
                  </a:lnTo>
                  <a:lnTo>
                    <a:pt x="1578" y="4201"/>
                  </a:lnTo>
                  <a:lnTo>
                    <a:pt x="1512" y="5023"/>
                  </a:lnTo>
                  <a:lnTo>
                    <a:pt x="1334" y="669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32"/>
            <p:cNvSpPr/>
            <p:nvPr/>
          </p:nvSpPr>
          <p:spPr>
            <a:xfrm>
              <a:off x="-4778871" y="1957992"/>
              <a:ext cx="887556" cy="688026"/>
            </a:xfrm>
            <a:custGeom>
              <a:avLst/>
              <a:gdLst/>
              <a:ahLst/>
              <a:cxnLst/>
              <a:rect l="l" t="t" r="r" b="b"/>
              <a:pathLst>
                <a:path w="47654" h="36941" extrusionOk="0">
                  <a:moveTo>
                    <a:pt x="24338" y="0"/>
                  </a:moveTo>
                  <a:lnTo>
                    <a:pt x="23627" y="156"/>
                  </a:lnTo>
                  <a:lnTo>
                    <a:pt x="21671" y="623"/>
                  </a:lnTo>
                  <a:lnTo>
                    <a:pt x="20138" y="1023"/>
                  </a:lnTo>
                  <a:lnTo>
                    <a:pt x="18382" y="1489"/>
                  </a:lnTo>
                  <a:lnTo>
                    <a:pt x="16448" y="2067"/>
                  </a:lnTo>
                  <a:lnTo>
                    <a:pt x="15448" y="2401"/>
                  </a:lnTo>
                  <a:lnTo>
                    <a:pt x="14403" y="2734"/>
                  </a:lnTo>
                  <a:lnTo>
                    <a:pt x="13336" y="3090"/>
                  </a:lnTo>
                  <a:lnTo>
                    <a:pt x="12247" y="3490"/>
                  </a:lnTo>
                  <a:lnTo>
                    <a:pt x="11180" y="3890"/>
                  </a:lnTo>
                  <a:lnTo>
                    <a:pt x="10114" y="4312"/>
                  </a:lnTo>
                  <a:lnTo>
                    <a:pt x="9047" y="4757"/>
                  </a:lnTo>
                  <a:lnTo>
                    <a:pt x="7980" y="5223"/>
                  </a:lnTo>
                  <a:lnTo>
                    <a:pt x="6957" y="5712"/>
                  </a:lnTo>
                  <a:lnTo>
                    <a:pt x="5957" y="6224"/>
                  </a:lnTo>
                  <a:lnTo>
                    <a:pt x="5268" y="6601"/>
                  </a:lnTo>
                  <a:lnTo>
                    <a:pt x="4646" y="7002"/>
                  </a:lnTo>
                  <a:lnTo>
                    <a:pt x="4068" y="7446"/>
                  </a:lnTo>
                  <a:lnTo>
                    <a:pt x="3535" y="7891"/>
                  </a:lnTo>
                  <a:lnTo>
                    <a:pt x="3046" y="8357"/>
                  </a:lnTo>
                  <a:lnTo>
                    <a:pt x="2601" y="8824"/>
                  </a:lnTo>
                  <a:lnTo>
                    <a:pt x="2223" y="9313"/>
                  </a:lnTo>
                  <a:lnTo>
                    <a:pt x="1868" y="9824"/>
                  </a:lnTo>
                  <a:lnTo>
                    <a:pt x="1534" y="10336"/>
                  </a:lnTo>
                  <a:lnTo>
                    <a:pt x="1268" y="10847"/>
                  </a:lnTo>
                  <a:lnTo>
                    <a:pt x="1023" y="11358"/>
                  </a:lnTo>
                  <a:lnTo>
                    <a:pt x="801" y="11869"/>
                  </a:lnTo>
                  <a:lnTo>
                    <a:pt x="623" y="12380"/>
                  </a:lnTo>
                  <a:lnTo>
                    <a:pt x="467" y="12892"/>
                  </a:lnTo>
                  <a:lnTo>
                    <a:pt x="334" y="13381"/>
                  </a:lnTo>
                  <a:lnTo>
                    <a:pt x="223" y="13870"/>
                  </a:lnTo>
                  <a:lnTo>
                    <a:pt x="134" y="14358"/>
                  </a:lnTo>
                  <a:lnTo>
                    <a:pt x="90" y="14825"/>
                  </a:lnTo>
                  <a:lnTo>
                    <a:pt x="45" y="15270"/>
                  </a:lnTo>
                  <a:lnTo>
                    <a:pt x="1" y="15714"/>
                  </a:lnTo>
                  <a:lnTo>
                    <a:pt x="1" y="16492"/>
                  </a:lnTo>
                  <a:lnTo>
                    <a:pt x="23" y="17203"/>
                  </a:lnTo>
                  <a:lnTo>
                    <a:pt x="67" y="17759"/>
                  </a:lnTo>
                  <a:lnTo>
                    <a:pt x="112" y="18204"/>
                  </a:lnTo>
                  <a:lnTo>
                    <a:pt x="178" y="18559"/>
                  </a:lnTo>
                  <a:lnTo>
                    <a:pt x="11558" y="35385"/>
                  </a:lnTo>
                  <a:lnTo>
                    <a:pt x="11803" y="35562"/>
                  </a:lnTo>
                  <a:lnTo>
                    <a:pt x="12047" y="35740"/>
                  </a:lnTo>
                  <a:lnTo>
                    <a:pt x="12314" y="35918"/>
                  </a:lnTo>
                  <a:lnTo>
                    <a:pt x="12581" y="36074"/>
                  </a:lnTo>
                  <a:lnTo>
                    <a:pt x="12847" y="36207"/>
                  </a:lnTo>
                  <a:lnTo>
                    <a:pt x="13114" y="36318"/>
                  </a:lnTo>
                  <a:lnTo>
                    <a:pt x="13670" y="36540"/>
                  </a:lnTo>
                  <a:lnTo>
                    <a:pt x="14225" y="36696"/>
                  </a:lnTo>
                  <a:lnTo>
                    <a:pt x="14803" y="36829"/>
                  </a:lnTo>
                  <a:lnTo>
                    <a:pt x="15381" y="36896"/>
                  </a:lnTo>
                  <a:lnTo>
                    <a:pt x="15959" y="36940"/>
                  </a:lnTo>
                  <a:lnTo>
                    <a:pt x="16559" y="36940"/>
                  </a:lnTo>
                  <a:lnTo>
                    <a:pt x="17159" y="36918"/>
                  </a:lnTo>
                  <a:lnTo>
                    <a:pt x="17737" y="36852"/>
                  </a:lnTo>
                  <a:lnTo>
                    <a:pt x="18337" y="36785"/>
                  </a:lnTo>
                  <a:lnTo>
                    <a:pt x="18915" y="36674"/>
                  </a:lnTo>
                  <a:lnTo>
                    <a:pt x="19493" y="36540"/>
                  </a:lnTo>
                  <a:lnTo>
                    <a:pt x="20049" y="36385"/>
                  </a:lnTo>
                  <a:lnTo>
                    <a:pt x="20604" y="36229"/>
                  </a:lnTo>
                  <a:lnTo>
                    <a:pt x="21138" y="36051"/>
                  </a:lnTo>
                  <a:lnTo>
                    <a:pt x="21649" y="35851"/>
                  </a:lnTo>
                  <a:lnTo>
                    <a:pt x="22627" y="35451"/>
                  </a:lnTo>
                  <a:lnTo>
                    <a:pt x="23494" y="35073"/>
                  </a:lnTo>
                  <a:lnTo>
                    <a:pt x="24250" y="34696"/>
                  </a:lnTo>
                  <a:lnTo>
                    <a:pt x="24872" y="34362"/>
                  </a:lnTo>
                  <a:lnTo>
                    <a:pt x="25339" y="34095"/>
                  </a:lnTo>
                  <a:lnTo>
                    <a:pt x="25739" y="33851"/>
                  </a:lnTo>
                  <a:lnTo>
                    <a:pt x="27783" y="32940"/>
                  </a:lnTo>
                  <a:lnTo>
                    <a:pt x="29917" y="32006"/>
                  </a:lnTo>
                  <a:lnTo>
                    <a:pt x="32495" y="30917"/>
                  </a:lnTo>
                  <a:lnTo>
                    <a:pt x="33851" y="30361"/>
                  </a:lnTo>
                  <a:lnTo>
                    <a:pt x="35229" y="29806"/>
                  </a:lnTo>
                  <a:lnTo>
                    <a:pt x="36563" y="29295"/>
                  </a:lnTo>
                  <a:lnTo>
                    <a:pt x="37852" y="28806"/>
                  </a:lnTo>
                  <a:lnTo>
                    <a:pt x="39030" y="28406"/>
                  </a:lnTo>
                  <a:lnTo>
                    <a:pt x="40119" y="28072"/>
                  </a:lnTo>
                  <a:lnTo>
                    <a:pt x="40586" y="27917"/>
                  </a:lnTo>
                  <a:lnTo>
                    <a:pt x="41030" y="27805"/>
                  </a:lnTo>
                  <a:lnTo>
                    <a:pt x="41408" y="27739"/>
                  </a:lnTo>
                  <a:lnTo>
                    <a:pt x="41764" y="27672"/>
                  </a:lnTo>
                  <a:lnTo>
                    <a:pt x="42319" y="27628"/>
                  </a:lnTo>
                  <a:lnTo>
                    <a:pt x="42831" y="27628"/>
                  </a:lnTo>
                  <a:lnTo>
                    <a:pt x="43342" y="27650"/>
                  </a:lnTo>
                  <a:lnTo>
                    <a:pt x="43831" y="27717"/>
                  </a:lnTo>
                  <a:lnTo>
                    <a:pt x="44275" y="27805"/>
                  </a:lnTo>
                  <a:lnTo>
                    <a:pt x="44698" y="27894"/>
                  </a:lnTo>
                  <a:lnTo>
                    <a:pt x="45098" y="28028"/>
                  </a:lnTo>
                  <a:lnTo>
                    <a:pt x="45453" y="28161"/>
                  </a:lnTo>
                  <a:lnTo>
                    <a:pt x="45787" y="28317"/>
                  </a:lnTo>
                  <a:lnTo>
                    <a:pt x="46098" y="28472"/>
                  </a:lnTo>
                  <a:lnTo>
                    <a:pt x="46609" y="28761"/>
                  </a:lnTo>
                  <a:lnTo>
                    <a:pt x="46965" y="29006"/>
                  </a:lnTo>
                  <a:lnTo>
                    <a:pt x="47187" y="29183"/>
                  </a:lnTo>
                  <a:lnTo>
                    <a:pt x="47276" y="29228"/>
                  </a:lnTo>
                  <a:lnTo>
                    <a:pt x="47654" y="25294"/>
                  </a:lnTo>
                  <a:lnTo>
                    <a:pt x="47209" y="25249"/>
                  </a:lnTo>
                  <a:lnTo>
                    <a:pt x="33940" y="23827"/>
                  </a:lnTo>
                  <a:lnTo>
                    <a:pt x="37941" y="19026"/>
                  </a:lnTo>
                  <a:lnTo>
                    <a:pt x="37963" y="19004"/>
                  </a:lnTo>
                  <a:lnTo>
                    <a:pt x="24338" y="0"/>
                  </a:lnTo>
                  <a:close/>
                </a:path>
              </a:pathLst>
            </a:custGeom>
            <a:solidFill>
              <a:srgbClr val="FAD0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32"/>
            <p:cNvSpPr/>
            <p:nvPr/>
          </p:nvSpPr>
          <p:spPr>
            <a:xfrm>
              <a:off x="-4778871" y="1957992"/>
              <a:ext cx="887556" cy="688026"/>
            </a:xfrm>
            <a:custGeom>
              <a:avLst/>
              <a:gdLst/>
              <a:ahLst/>
              <a:cxnLst/>
              <a:rect l="l" t="t" r="r" b="b"/>
              <a:pathLst>
                <a:path w="47654" h="36941" fill="none" extrusionOk="0">
                  <a:moveTo>
                    <a:pt x="47276" y="29228"/>
                  </a:moveTo>
                  <a:lnTo>
                    <a:pt x="47276" y="29228"/>
                  </a:lnTo>
                  <a:lnTo>
                    <a:pt x="47187" y="29183"/>
                  </a:lnTo>
                  <a:lnTo>
                    <a:pt x="47187" y="29183"/>
                  </a:lnTo>
                  <a:lnTo>
                    <a:pt x="46965" y="29006"/>
                  </a:lnTo>
                  <a:lnTo>
                    <a:pt x="46609" y="28761"/>
                  </a:lnTo>
                  <a:lnTo>
                    <a:pt x="46098" y="28472"/>
                  </a:lnTo>
                  <a:lnTo>
                    <a:pt x="45787" y="28317"/>
                  </a:lnTo>
                  <a:lnTo>
                    <a:pt x="45453" y="28161"/>
                  </a:lnTo>
                  <a:lnTo>
                    <a:pt x="45098" y="28028"/>
                  </a:lnTo>
                  <a:lnTo>
                    <a:pt x="44698" y="27894"/>
                  </a:lnTo>
                  <a:lnTo>
                    <a:pt x="44275" y="27805"/>
                  </a:lnTo>
                  <a:lnTo>
                    <a:pt x="43831" y="27717"/>
                  </a:lnTo>
                  <a:lnTo>
                    <a:pt x="43342" y="27650"/>
                  </a:lnTo>
                  <a:lnTo>
                    <a:pt x="42831" y="27628"/>
                  </a:lnTo>
                  <a:lnTo>
                    <a:pt x="42319" y="27628"/>
                  </a:lnTo>
                  <a:lnTo>
                    <a:pt x="41764" y="27672"/>
                  </a:lnTo>
                  <a:lnTo>
                    <a:pt x="41764" y="27672"/>
                  </a:lnTo>
                  <a:lnTo>
                    <a:pt x="41408" y="27739"/>
                  </a:lnTo>
                  <a:lnTo>
                    <a:pt x="41030" y="27805"/>
                  </a:lnTo>
                  <a:lnTo>
                    <a:pt x="40586" y="27917"/>
                  </a:lnTo>
                  <a:lnTo>
                    <a:pt x="40119" y="28072"/>
                  </a:lnTo>
                  <a:lnTo>
                    <a:pt x="39030" y="28406"/>
                  </a:lnTo>
                  <a:lnTo>
                    <a:pt x="37852" y="28806"/>
                  </a:lnTo>
                  <a:lnTo>
                    <a:pt x="36563" y="29295"/>
                  </a:lnTo>
                  <a:lnTo>
                    <a:pt x="35229" y="29806"/>
                  </a:lnTo>
                  <a:lnTo>
                    <a:pt x="33851" y="30361"/>
                  </a:lnTo>
                  <a:lnTo>
                    <a:pt x="32495" y="30917"/>
                  </a:lnTo>
                  <a:lnTo>
                    <a:pt x="29917" y="32006"/>
                  </a:lnTo>
                  <a:lnTo>
                    <a:pt x="27783" y="32940"/>
                  </a:lnTo>
                  <a:lnTo>
                    <a:pt x="25739" y="33851"/>
                  </a:lnTo>
                  <a:lnTo>
                    <a:pt x="25739" y="33851"/>
                  </a:lnTo>
                  <a:lnTo>
                    <a:pt x="25339" y="34095"/>
                  </a:lnTo>
                  <a:lnTo>
                    <a:pt x="24872" y="34362"/>
                  </a:lnTo>
                  <a:lnTo>
                    <a:pt x="24250" y="34696"/>
                  </a:lnTo>
                  <a:lnTo>
                    <a:pt x="23494" y="35073"/>
                  </a:lnTo>
                  <a:lnTo>
                    <a:pt x="22627" y="35451"/>
                  </a:lnTo>
                  <a:lnTo>
                    <a:pt x="21649" y="35851"/>
                  </a:lnTo>
                  <a:lnTo>
                    <a:pt x="21138" y="36051"/>
                  </a:lnTo>
                  <a:lnTo>
                    <a:pt x="20604" y="36229"/>
                  </a:lnTo>
                  <a:lnTo>
                    <a:pt x="20049" y="36385"/>
                  </a:lnTo>
                  <a:lnTo>
                    <a:pt x="19493" y="36540"/>
                  </a:lnTo>
                  <a:lnTo>
                    <a:pt x="18915" y="36674"/>
                  </a:lnTo>
                  <a:lnTo>
                    <a:pt x="18337" y="36785"/>
                  </a:lnTo>
                  <a:lnTo>
                    <a:pt x="17737" y="36852"/>
                  </a:lnTo>
                  <a:lnTo>
                    <a:pt x="17159" y="36918"/>
                  </a:lnTo>
                  <a:lnTo>
                    <a:pt x="16559" y="36940"/>
                  </a:lnTo>
                  <a:lnTo>
                    <a:pt x="15959" y="36940"/>
                  </a:lnTo>
                  <a:lnTo>
                    <a:pt x="15381" y="36896"/>
                  </a:lnTo>
                  <a:lnTo>
                    <a:pt x="14803" y="36829"/>
                  </a:lnTo>
                  <a:lnTo>
                    <a:pt x="14225" y="36696"/>
                  </a:lnTo>
                  <a:lnTo>
                    <a:pt x="13670" y="36540"/>
                  </a:lnTo>
                  <a:lnTo>
                    <a:pt x="13114" y="36318"/>
                  </a:lnTo>
                  <a:lnTo>
                    <a:pt x="12847" y="36207"/>
                  </a:lnTo>
                  <a:lnTo>
                    <a:pt x="12581" y="36074"/>
                  </a:lnTo>
                  <a:lnTo>
                    <a:pt x="12314" y="35918"/>
                  </a:lnTo>
                  <a:lnTo>
                    <a:pt x="12047" y="35740"/>
                  </a:lnTo>
                  <a:lnTo>
                    <a:pt x="11803" y="35562"/>
                  </a:lnTo>
                  <a:lnTo>
                    <a:pt x="11558" y="35385"/>
                  </a:lnTo>
                  <a:lnTo>
                    <a:pt x="178" y="18559"/>
                  </a:lnTo>
                  <a:lnTo>
                    <a:pt x="178" y="18559"/>
                  </a:lnTo>
                  <a:lnTo>
                    <a:pt x="112" y="18204"/>
                  </a:lnTo>
                  <a:lnTo>
                    <a:pt x="67" y="17759"/>
                  </a:lnTo>
                  <a:lnTo>
                    <a:pt x="23" y="17203"/>
                  </a:lnTo>
                  <a:lnTo>
                    <a:pt x="1" y="16492"/>
                  </a:lnTo>
                  <a:lnTo>
                    <a:pt x="1" y="15714"/>
                  </a:lnTo>
                  <a:lnTo>
                    <a:pt x="45" y="15270"/>
                  </a:lnTo>
                  <a:lnTo>
                    <a:pt x="90" y="14825"/>
                  </a:lnTo>
                  <a:lnTo>
                    <a:pt x="134" y="14358"/>
                  </a:lnTo>
                  <a:lnTo>
                    <a:pt x="223" y="13870"/>
                  </a:lnTo>
                  <a:lnTo>
                    <a:pt x="334" y="13381"/>
                  </a:lnTo>
                  <a:lnTo>
                    <a:pt x="467" y="12892"/>
                  </a:lnTo>
                  <a:lnTo>
                    <a:pt x="623" y="12380"/>
                  </a:lnTo>
                  <a:lnTo>
                    <a:pt x="801" y="11869"/>
                  </a:lnTo>
                  <a:lnTo>
                    <a:pt x="1023" y="11358"/>
                  </a:lnTo>
                  <a:lnTo>
                    <a:pt x="1268" y="10847"/>
                  </a:lnTo>
                  <a:lnTo>
                    <a:pt x="1534" y="10336"/>
                  </a:lnTo>
                  <a:lnTo>
                    <a:pt x="1868" y="9824"/>
                  </a:lnTo>
                  <a:lnTo>
                    <a:pt x="2223" y="9313"/>
                  </a:lnTo>
                  <a:lnTo>
                    <a:pt x="2601" y="8824"/>
                  </a:lnTo>
                  <a:lnTo>
                    <a:pt x="3046" y="8357"/>
                  </a:lnTo>
                  <a:lnTo>
                    <a:pt x="3535" y="7891"/>
                  </a:lnTo>
                  <a:lnTo>
                    <a:pt x="4068" y="7446"/>
                  </a:lnTo>
                  <a:lnTo>
                    <a:pt x="4646" y="7002"/>
                  </a:lnTo>
                  <a:lnTo>
                    <a:pt x="5268" y="6601"/>
                  </a:lnTo>
                  <a:lnTo>
                    <a:pt x="5957" y="6224"/>
                  </a:lnTo>
                  <a:lnTo>
                    <a:pt x="5957" y="6224"/>
                  </a:lnTo>
                  <a:lnTo>
                    <a:pt x="6957" y="5712"/>
                  </a:lnTo>
                  <a:lnTo>
                    <a:pt x="7980" y="5223"/>
                  </a:lnTo>
                  <a:lnTo>
                    <a:pt x="9047" y="4757"/>
                  </a:lnTo>
                  <a:lnTo>
                    <a:pt x="10114" y="4312"/>
                  </a:lnTo>
                  <a:lnTo>
                    <a:pt x="11180" y="3890"/>
                  </a:lnTo>
                  <a:lnTo>
                    <a:pt x="12247" y="3490"/>
                  </a:lnTo>
                  <a:lnTo>
                    <a:pt x="13336" y="3090"/>
                  </a:lnTo>
                  <a:lnTo>
                    <a:pt x="14403" y="2734"/>
                  </a:lnTo>
                  <a:lnTo>
                    <a:pt x="15448" y="2401"/>
                  </a:lnTo>
                  <a:lnTo>
                    <a:pt x="16448" y="2067"/>
                  </a:lnTo>
                  <a:lnTo>
                    <a:pt x="18382" y="1489"/>
                  </a:lnTo>
                  <a:lnTo>
                    <a:pt x="20138" y="1023"/>
                  </a:lnTo>
                  <a:lnTo>
                    <a:pt x="21671" y="623"/>
                  </a:lnTo>
                  <a:lnTo>
                    <a:pt x="21671" y="623"/>
                  </a:lnTo>
                  <a:lnTo>
                    <a:pt x="23627" y="156"/>
                  </a:lnTo>
                  <a:lnTo>
                    <a:pt x="24338" y="0"/>
                  </a:lnTo>
                  <a:lnTo>
                    <a:pt x="37963" y="19004"/>
                  </a:lnTo>
                  <a:lnTo>
                    <a:pt x="37941" y="19026"/>
                  </a:lnTo>
                  <a:lnTo>
                    <a:pt x="33940" y="23827"/>
                  </a:lnTo>
                  <a:lnTo>
                    <a:pt x="47209" y="25249"/>
                  </a:lnTo>
                  <a:lnTo>
                    <a:pt x="47654" y="25294"/>
                  </a:lnTo>
                  <a:lnTo>
                    <a:pt x="47276" y="2922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32"/>
            <p:cNvSpPr/>
            <p:nvPr/>
          </p:nvSpPr>
          <p:spPr>
            <a:xfrm>
              <a:off x="-4376906" y="1957992"/>
              <a:ext cx="305115" cy="354359"/>
            </a:xfrm>
            <a:custGeom>
              <a:avLst/>
              <a:gdLst/>
              <a:ahLst/>
              <a:cxnLst/>
              <a:rect l="l" t="t" r="r" b="b"/>
              <a:pathLst>
                <a:path w="16382" h="19026" extrusionOk="0">
                  <a:moveTo>
                    <a:pt x="2756" y="0"/>
                  </a:moveTo>
                  <a:lnTo>
                    <a:pt x="2134" y="134"/>
                  </a:lnTo>
                  <a:lnTo>
                    <a:pt x="445" y="534"/>
                  </a:lnTo>
                  <a:lnTo>
                    <a:pt x="89" y="623"/>
                  </a:lnTo>
                  <a:lnTo>
                    <a:pt x="0" y="667"/>
                  </a:lnTo>
                  <a:lnTo>
                    <a:pt x="289" y="1312"/>
                  </a:lnTo>
                  <a:lnTo>
                    <a:pt x="645" y="1956"/>
                  </a:lnTo>
                  <a:lnTo>
                    <a:pt x="1023" y="2601"/>
                  </a:lnTo>
                  <a:lnTo>
                    <a:pt x="1423" y="3245"/>
                  </a:lnTo>
                  <a:lnTo>
                    <a:pt x="1845" y="3868"/>
                  </a:lnTo>
                  <a:lnTo>
                    <a:pt x="2290" y="4468"/>
                  </a:lnTo>
                  <a:lnTo>
                    <a:pt x="3134" y="5646"/>
                  </a:lnTo>
                  <a:lnTo>
                    <a:pt x="3823" y="6601"/>
                  </a:lnTo>
                  <a:lnTo>
                    <a:pt x="4535" y="7557"/>
                  </a:lnTo>
                  <a:lnTo>
                    <a:pt x="5268" y="8468"/>
                  </a:lnTo>
                  <a:lnTo>
                    <a:pt x="6024" y="9380"/>
                  </a:lnTo>
                  <a:lnTo>
                    <a:pt x="6779" y="10291"/>
                  </a:lnTo>
                  <a:lnTo>
                    <a:pt x="7580" y="11158"/>
                  </a:lnTo>
                  <a:lnTo>
                    <a:pt x="8380" y="12025"/>
                  </a:lnTo>
                  <a:lnTo>
                    <a:pt x="9202" y="12869"/>
                  </a:lnTo>
                  <a:lnTo>
                    <a:pt x="10024" y="13714"/>
                  </a:lnTo>
                  <a:lnTo>
                    <a:pt x="10891" y="14514"/>
                  </a:lnTo>
                  <a:lnTo>
                    <a:pt x="11758" y="15314"/>
                  </a:lnTo>
                  <a:lnTo>
                    <a:pt x="12647" y="16092"/>
                  </a:lnTo>
                  <a:lnTo>
                    <a:pt x="13558" y="16848"/>
                  </a:lnTo>
                  <a:lnTo>
                    <a:pt x="14470" y="17604"/>
                  </a:lnTo>
                  <a:lnTo>
                    <a:pt x="15403" y="18315"/>
                  </a:lnTo>
                  <a:lnTo>
                    <a:pt x="16359" y="19026"/>
                  </a:lnTo>
                  <a:lnTo>
                    <a:pt x="16381" y="19004"/>
                  </a:lnTo>
                  <a:lnTo>
                    <a:pt x="2756" y="0"/>
                  </a:lnTo>
                  <a:close/>
                </a:path>
              </a:pathLst>
            </a:custGeom>
            <a:solidFill>
              <a:srgbClr val="F9C7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32"/>
            <p:cNvSpPr/>
            <p:nvPr/>
          </p:nvSpPr>
          <p:spPr>
            <a:xfrm>
              <a:off x="-4376906" y="1957992"/>
              <a:ext cx="305115" cy="354359"/>
            </a:xfrm>
            <a:custGeom>
              <a:avLst/>
              <a:gdLst/>
              <a:ahLst/>
              <a:cxnLst/>
              <a:rect l="l" t="t" r="r" b="b"/>
              <a:pathLst>
                <a:path w="16382" h="19026" fill="none" extrusionOk="0">
                  <a:moveTo>
                    <a:pt x="2756" y="0"/>
                  </a:moveTo>
                  <a:lnTo>
                    <a:pt x="2756" y="0"/>
                  </a:lnTo>
                  <a:lnTo>
                    <a:pt x="2134" y="134"/>
                  </a:lnTo>
                  <a:lnTo>
                    <a:pt x="445" y="534"/>
                  </a:lnTo>
                  <a:lnTo>
                    <a:pt x="445" y="534"/>
                  </a:lnTo>
                  <a:lnTo>
                    <a:pt x="89" y="623"/>
                  </a:lnTo>
                  <a:lnTo>
                    <a:pt x="89" y="623"/>
                  </a:lnTo>
                  <a:lnTo>
                    <a:pt x="89" y="623"/>
                  </a:lnTo>
                  <a:lnTo>
                    <a:pt x="0" y="667"/>
                  </a:lnTo>
                  <a:lnTo>
                    <a:pt x="0" y="667"/>
                  </a:lnTo>
                  <a:lnTo>
                    <a:pt x="289" y="1312"/>
                  </a:lnTo>
                  <a:lnTo>
                    <a:pt x="645" y="1956"/>
                  </a:lnTo>
                  <a:lnTo>
                    <a:pt x="1023" y="2601"/>
                  </a:lnTo>
                  <a:lnTo>
                    <a:pt x="1423" y="3245"/>
                  </a:lnTo>
                  <a:lnTo>
                    <a:pt x="1845" y="3868"/>
                  </a:lnTo>
                  <a:lnTo>
                    <a:pt x="2290" y="4468"/>
                  </a:lnTo>
                  <a:lnTo>
                    <a:pt x="3134" y="5646"/>
                  </a:lnTo>
                  <a:lnTo>
                    <a:pt x="3134" y="5646"/>
                  </a:lnTo>
                  <a:lnTo>
                    <a:pt x="3823" y="6601"/>
                  </a:lnTo>
                  <a:lnTo>
                    <a:pt x="4535" y="7557"/>
                  </a:lnTo>
                  <a:lnTo>
                    <a:pt x="5268" y="8468"/>
                  </a:lnTo>
                  <a:lnTo>
                    <a:pt x="6024" y="9380"/>
                  </a:lnTo>
                  <a:lnTo>
                    <a:pt x="6779" y="10291"/>
                  </a:lnTo>
                  <a:lnTo>
                    <a:pt x="7580" y="11158"/>
                  </a:lnTo>
                  <a:lnTo>
                    <a:pt x="8380" y="12025"/>
                  </a:lnTo>
                  <a:lnTo>
                    <a:pt x="9202" y="12869"/>
                  </a:lnTo>
                  <a:lnTo>
                    <a:pt x="10024" y="13714"/>
                  </a:lnTo>
                  <a:lnTo>
                    <a:pt x="10891" y="14514"/>
                  </a:lnTo>
                  <a:lnTo>
                    <a:pt x="11758" y="15314"/>
                  </a:lnTo>
                  <a:lnTo>
                    <a:pt x="12647" y="16092"/>
                  </a:lnTo>
                  <a:lnTo>
                    <a:pt x="13558" y="16848"/>
                  </a:lnTo>
                  <a:lnTo>
                    <a:pt x="14470" y="17604"/>
                  </a:lnTo>
                  <a:lnTo>
                    <a:pt x="15403" y="18315"/>
                  </a:lnTo>
                  <a:lnTo>
                    <a:pt x="16359" y="19026"/>
                  </a:lnTo>
                  <a:lnTo>
                    <a:pt x="16381" y="19004"/>
                  </a:lnTo>
                  <a:lnTo>
                    <a:pt x="275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32"/>
            <p:cNvSpPr/>
            <p:nvPr/>
          </p:nvSpPr>
          <p:spPr>
            <a:xfrm>
              <a:off x="-4336750" y="1926106"/>
              <a:ext cx="327875" cy="407776"/>
            </a:xfrm>
            <a:custGeom>
              <a:avLst/>
              <a:gdLst/>
              <a:ahLst/>
              <a:cxnLst/>
              <a:rect l="l" t="t" r="r" b="b"/>
              <a:pathLst>
                <a:path w="17604" h="21894" extrusionOk="0">
                  <a:moveTo>
                    <a:pt x="600" y="1"/>
                  </a:moveTo>
                  <a:lnTo>
                    <a:pt x="489" y="23"/>
                  </a:lnTo>
                  <a:lnTo>
                    <a:pt x="378" y="45"/>
                  </a:lnTo>
                  <a:lnTo>
                    <a:pt x="289" y="90"/>
                  </a:lnTo>
                  <a:lnTo>
                    <a:pt x="178" y="156"/>
                  </a:lnTo>
                  <a:lnTo>
                    <a:pt x="111" y="245"/>
                  </a:lnTo>
                  <a:lnTo>
                    <a:pt x="45" y="356"/>
                  </a:lnTo>
                  <a:lnTo>
                    <a:pt x="0" y="468"/>
                  </a:lnTo>
                  <a:lnTo>
                    <a:pt x="0" y="579"/>
                  </a:lnTo>
                  <a:lnTo>
                    <a:pt x="0" y="690"/>
                  </a:lnTo>
                  <a:lnTo>
                    <a:pt x="45" y="801"/>
                  </a:lnTo>
                  <a:lnTo>
                    <a:pt x="111" y="912"/>
                  </a:lnTo>
                  <a:lnTo>
                    <a:pt x="667" y="1690"/>
                  </a:lnTo>
                  <a:lnTo>
                    <a:pt x="600" y="1712"/>
                  </a:lnTo>
                  <a:lnTo>
                    <a:pt x="14225" y="20716"/>
                  </a:lnTo>
                  <a:lnTo>
                    <a:pt x="14270" y="20627"/>
                  </a:lnTo>
                  <a:lnTo>
                    <a:pt x="15025" y="21672"/>
                  </a:lnTo>
                  <a:lnTo>
                    <a:pt x="15092" y="21760"/>
                  </a:lnTo>
                  <a:lnTo>
                    <a:pt x="15203" y="21827"/>
                  </a:lnTo>
                  <a:lnTo>
                    <a:pt x="15292" y="21872"/>
                  </a:lnTo>
                  <a:lnTo>
                    <a:pt x="15403" y="21894"/>
                  </a:lnTo>
                  <a:lnTo>
                    <a:pt x="15648" y="21894"/>
                  </a:lnTo>
                  <a:lnTo>
                    <a:pt x="15759" y="21849"/>
                  </a:lnTo>
                  <a:lnTo>
                    <a:pt x="15848" y="21783"/>
                  </a:lnTo>
                  <a:lnTo>
                    <a:pt x="15914" y="21738"/>
                  </a:lnTo>
                  <a:lnTo>
                    <a:pt x="15981" y="21649"/>
                  </a:lnTo>
                  <a:lnTo>
                    <a:pt x="16048" y="21560"/>
                  </a:lnTo>
                  <a:lnTo>
                    <a:pt x="16092" y="21471"/>
                  </a:lnTo>
                  <a:lnTo>
                    <a:pt x="16114" y="21360"/>
                  </a:lnTo>
                  <a:lnTo>
                    <a:pt x="16114" y="21249"/>
                  </a:lnTo>
                  <a:lnTo>
                    <a:pt x="16092" y="21138"/>
                  </a:lnTo>
                  <a:lnTo>
                    <a:pt x="16070" y="21049"/>
                  </a:lnTo>
                  <a:lnTo>
                    <a:pt x="16003" y="20960"/>
                  </a:lnTo>
                  <a:lnTo>
                    <a:pt x="14936" y="19471"/>
                  </a:lnTo>
                  <a:lnTo>
                    <a:pt x="15159" y="19027"/>
                  </a:lnTo>
                  <a:lnTo>
                    <a:pt x="15381" y="18515"/>
                  </a:lnTo>
                  <a:lnTo>
                    <a:pt x="15625" y="17960"/>
                  </a:lnTo>
                  <a:lnTo>
                    <a:pt x="15848" y="17337"/>
                  </a:lnTo>
                  <a:lnTo>
                    <a:pt x="16070" y="16671"/>
                  </a:lnTo>
                  <a:lnTo>
                    <a:pt x="16248" y="15982"/>
                  </a:lnTo>
                  <a:lnTo>
                    <a:pt x="16426" y="15248"/>
                  </a:lnTo>
                  <a:lnTo>
                    <a:pt x="16559" y="14470"/>
                  </a:lnTo>
                  <a:lnTo>
                    <a:pt x="16626" y="13670"/>
                  </a:lnTo>
                  <a:lnTo>
                    <a:pt x="16648" y="13270"/>
                  </a:lnTo>
                  <a:lnTo>
                    <a:pt x="16670" y="12848"/>
                  </a:lnTo>
                  <a:lnTo>
                    <a:pt x="16648" y="12448"/>
                  </a:lnTo>
                  <a:lnTo>
                    <a:pt x="16626" y="12025"/>
                  </a:lnTo>
                  <a:lnTo>
                    <a:pt x="16603" y="11603"/>
                  </a:lnTo>
                  <a:lnTo>
                    <a:pt x="16537" y="11158"/>
                  </a:lnTo>
                  <a:lnTo>
                    <a:pt x="16470" y="10736"/>
                  </a:lnTo>
                  <a:lnTo>
                    <a:pt x="16359" y="10292"/>
                  </a:lnTo>
                  <a:lnTo>
                    <a:pt x="16248" y="9869"/>
                  </a:lnTo>
                  <a:lnTo>
                    <a:pt x="16114" y="9425"/>
                  </a:lnTo>
                  <a:lnTo>
                    <a:pt x="15959" y="8980"/>
                  </a:lnTo>
                  <a:lnTo>
                    <a:pt x="15781" y="8558"/>
                  </a:lnTo>
                  <a:lnTo>
                    <a:pt x="15559" y="8113"/>
                  </a:lnTo>
                  <a:lnTo>
                    <a:pt x="15336" y="7669"/>
                  </a:lnTo>
                  <a:lnTo>
                    <a:pt x="15536" y="7669"/>
                  </a:lnTo>
                  <a:lnTo>
                    <a:pt x="15737" y="7647"/>
                  </a:lnTo>
                  <a:lnTo>
                    <a:pt x="15937" y="7602"/>
                  </a:lnTo>
                  <a:lnTo>
                    <a:pt x="16114" y="7536"/>
                  </a:lnTo>
                  <a:lnTo>
                    <a:pt x="16314" y="7469"/>
                  </a:lnTo>
                  <a:lnTo>
                    <a:pt x="16470" y="7380"/>
                  </a:lnTo>
                  <a:lnTo>
                    <a:pt x="16648" y="7269"/>
                  </a:lnTo>
                  <a:lnTo>
                    <a:pt x="16803" y="7158"/>
                  </a:lnTo>
                  <a:lnTo>
                    <a:pt x="16937" y="7024"/>
                  </a:lnTo>
                  <a:lnTo>
                    <a:pt x="17070" y="6869"/>
                  </a:lnTo>
                  <a:lnTo>
                    <a:pt x="17203" y="6713"/>
                  </a:lnTo>
                  <a:lnTo>
                    <a:pt x="17315" y="6558"/>
                  </a:lnTo>
                  <a:lnTo>
                    <a:pt x="17403" y="6380"/>
                  </a:lnTo>
                  <a:lnTo>
                    <a:pt x="17470" y="6180"/>
                  </a:lnTo>
                  <a:lnTo>
                    <a:pt x="17537" y="5980"/>
                  </a:lnTo>
                  <a:lnTo>
                    <a:pt x="17581" y="5780"/>
                  </a:lnTo>
                  <a:lnTo>
                    <a:pt x="17604" y="5557"/>
                  </a:lnTo>
                  <a:lnTo>
                    <a:pt x="17604" y="5335"/>
                  </a:lnTo>
                  <a:lnTo>
                    <a:pt x="17581" y="5113"/>
                  </a:lnTo>
                  <a:lnTo>
                    <a:pt x="17537" y="4891"/>
                  </a:lnTo>
                  <a:lnTo>
                    <a:pt x="17470" y="4691"/>
                  </a:lnTo>
                  <a:lnTo>
                    <a:pt x="17381" y="4491"/>
                  </a:lnTo>
                  <a:lnTo>
                    <a:pt x="17270" y="4313"/>
                  </a:lnTo>
                  <a:lnTo>
                    <a:pt x="17159" y="4135"/>
                  </a:lnTo>
                  <a:lnTo>
                    <a:pt x="17026" y="3957"/>
                  </a:lnTo>
                  <a:lnTo>
                    <a:pt x="16870" y="3802"/>
                  </a:lnTo>
                  <a:lnTo>
                    <a:pt x="16714" y="3668"/>
                  </a:lnTo>
                  <a:lnTo>
                    <a:pt x="16537" y="3557"/>
                  </a:lnTo>
                  <a:lnTo>
                    <a:pt x="16337" y="3446"/>
                  </a:lnTo>
                  <a:lnTo>
                    <a:pt x="16137" y="3357"/>
                  </a:lnTo>
                  <a:lnTo>
                    <a:pt x="15937" y="3290"/>
                  </a:lnTo>
                  <a:lnTo>
                    <a:pt x="15692" y="3246"/>
                  </a:lnTo>
                  <a:lnTo>
                    <a:pt x="15492" y="3224"/>
                  </a:lnTo>
                  <a:lnTo>
                    <a:pt x="15270" y="3224"/>
                  </a:lnTo>
                  <a:lnTo>
                    <a:pt x="15070" y="3246"/>
                  </a:lnTo>
                  <a:lnTo>
                    <a:pt x="14847" y="3268"/>
                  </a:lnTo>
                  <a:lnTo>
                    <a:pt x="14647" y="3335"/>
                  </a:lnTo>
                  <a:lnTo>
                    <a:pt x="14470" y="3401"/>
                  </a:lnTo>
                  <a:lnTo>
                    <a:pt x="14292" y="3490"/>
                  </a:lnTo>
                  <a:lnTo>
                    <a:pt x="14114" y="3601"/>
                  </a:lnTo>
                  <a:lnTo>
                    <a:pt x="13936" y="3735"/>
                  </a:lnTo>
                  <a:lnTo>
                    <a:pt x="13803" y="3868"/>
                  </a:lnTo>
                  <a:lnTo>
                    <a:pt x="13647" y="4024"/>
                  </a:lnTo>
                  <a:lnTo>
                    <a:pt x="13536" y="4179"/>
                  </a:lnTo>
                  <a:lnTo>
                    <a:pt x="13425" y="4357"/>
                  </a:lnTo>
                  <a:lnTo>
                    <a:pt x="13336" y="4535"/>
                  </a:lnTo>
                  <a:lnTo>
                    <a:pt x="13247" y="4735"/>
                  </a:lnTo>
                  <a:lnTo>
                    <a:pt x="13203" y="4935"/>
                  </a:lnTo>
                  <a:lnTo>
                    <a:pt x="12825" y="4602"/>
                  </a:lnTo>
                  <a:lnTo>
                    <a:pt x="12469" y="4291"/>
                  </a:lnTo>
                  <a:lnTo>
                    <a:pt x="12091" y="4002"/>
                  </a:lnTo>
                  <a:lnTo>
                    <a:pt x="11691" y="3713"/>
                  </a:lnTo>
                  <a:lnTo>
                    <a:pt x="11313" y="3468"/>
                  </a:lnTo>
                  <a:lnTo>
                    <a:pt x="10936" y="3224"/>
                  </a:lnTo>
                  <a:lnTo>
                    <a:pt x="10536" y="3001"/>
                  </a:lnTo>
                  <a:lnTo>
                    <a:pt x="10135" y="2801"/>
                  </a:lnTo>
                  <a:lnTo>
                    <a:pt x="9758" y="2624"/>
                  </a:lnTo>
                  <a:lnTo>
                    <a:pt x="9358" y="2446"/>
                  </a:lnTo>
                  <a:lnTo>
                    <a:pt x="8957" y="2290"/>
                  </a:lnTo>
                  <a:lnTo>
                    <a:pt x="8557" y="2157"/>
                  </a:lnTo>
                  <a:lnTo>
                    <a:pt x="7780" y="1912"/>
                  </a:lnTo>
                  <a:lnTo>
                    <a:pt x="7002" y="1734"/>
                  </a:lnTo>
                  <a:lnTo>
                    <a:pt x="6246" y="1601"/>
                  </a:lnTo>
                  <a:lnTo>
                    <a:pt x="5535" y="1490"/>
                  </a:lnTo>
                  <a:lnTo>
                    <a:pt x="4823" y="1446"/>
                  </a:lnTo>
                  <a:lnTo>
                    <a:pt x="4157" y="1401"/>
                  </a:lnTo>
                  <a:lnTo>
                    <a:pt x="3534" y="1401"/>
                  </a:lnTo>
                  <a:lnTo>
                    <a:pt x="2956" y="1423"/>
                  </a:lnTo>
                  <a:lnTo>
                    <a:pt x="2423" y="1446"/>
                  </a:lnTo>
                  <a:lnTo>
                    <a:pt x="1934" y="1490"/>
                  </a:lnTo>
                  <a:lnTo>
                    <a:pt x="1045" y="245"/>
                  </a:lnTo>
                  <a:lnTo>
                    <a:pt x="956" y="156"/>
                  </a:lnTo>
                  <a:lnTo>
                    <a:pt x="889" y="90"/>
                  </a:lnTo>
                  <a:lnTo>
                    <a:pt x="800" y="45"/>
                  </a:lnTo>
                  <a:lnTo>
                    <a:pt x="689" y="23"/>
                  </a:lnTo>
                  <a:lnTo>
                    <a:pt x="600" y="1"/>
                  </a:lnTo>
                  <a:close/>
                </a:path>
              </a:pathLst>
            </a:custGeom>
            <a:solidFill>
              <a:srgbClr val="FAD0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32"/>
            <p:cNvSpPr/>
            <p:nvPr/>
          </p:nvSpPr>
          <p:spPr>
            <a:xfrm>
              <a:off x="-4562374" y="2311923"/>
              <a:ext cx="491812" cy="335753"/>
            </a:xfrm>
            <a:custGeom>
              <a:avLst/>
              <a:gdLst/>
              <a:ahLst/>
              <a:cxnLst/>
              <a:rect l="l" t="t" r="r" b="b"/>
              <a:pathLst>
                <a:path w="26406" h="18027" extrusionOk="0">
                  <a:moveTo>
                    <a:pt x="26272" y="1"/>
                  </a:moveTo>
                  <a:lnTo>
                    <a:pt x="26228" y="23"/>
                  </a:lnTo>
                  <a:lnTo>
                    <a:pt x="23672" y="3179"/>
                  </a:lnTo>
                  <a:lnTo>
                    <a:pt x="21338" y="6113"/>
                  </a:lnTo>
                  <a:lnTo>
                    <a:pt x="19204" y="8825"/>
                  </a:lnTo>
                  <a:lnTo>
                    <a:pt x="17293" y="11381"/>
                  </a:lnTo>
                  <a:lnTo>
                    <a:pt x="16760" y="12070"/>
                  </a:lnTo>
                  <a:lnTo>
                    <a:pt x="16226" y="12692"/>
                  </a:lnTo>
                  <a:lnTo>
                    <a:pt x="15693" y="13270"/>
                  </a:lnTo>
                  <a:lnTo>
                    <a:pt x="15159" y="13803"/>
                  </a:lnTo>
                  <a:lnTo>
                    <a:pt x="14604" y="14270"/>
                  </a:lnTo>
                  <a:lnTo>
                    <a:pt x="14070" y="14715"/>
                  </a:lnTo>
                  <a:lnTo>
                    <a:pt x="13492" y="15092"/>
                  </a:lnTo>
                  <a:lnTo>
                    <a:pt x="12914" y="15448"/>
                  </a:lnTo>
                  <a:lnTo>
                    <a:pt x="12159" y="15848"/>
                  </a:lnTo>
                  <a:lnTo>
                    <a:pt x="11403" y="16204"/>
                  </a:lnTo>
                  <a:lnTo>
                    <a:pt x="10625" y="16493"/>
                  </a:lnTo>
                  <a:lnTo>
                    <a:pt x="9847" y="16782"/>
                  </a:lnTo>
                  <a:lnTo>
                    <a:pt x="9069" y="17004"/>
                  </a:lnTo>
                  <a:lnTo>
                    <a:pt x="8336" y="17226"/>
                  </a:lnTo>
                  <a:lnTo>
                    <a:pt x="7625" y="17404"/>
                  </a:lnTo>
                  <a:lnTo>
                    <a:pt x="6958" y="17560"/>
                  </a:lnTo>
                  <a:lnTo>
                    <a:pt x="6536" y="17649"/>
                  </a:lnTo>
                  <a:lnTo>
                    <a:pt x="6158" y="17715"/>
                  </a:lnTo>
                  <a:lnTo>
                    <a:pt x="5780" y="17760"/>
                  </a:lnTo>
                  <a:lnTo>
                    <a:pt x="5402" y="17804"/>
                  </a:lnTo>
                  <a:lnTo>
                    <a:pt x="4713" y="17826"/>
                  </a:lnTo>
                  <a:lnTo>
                    <a:pt x="4046" y="17804"/>
                  </a:lnTo>
                  <a:lnTo>
                    <a:pt x="3446" y="17760"/>
                  </a:lnTo>
                  <a:lnTo>
                    <a:pt x="2890" y="17671"/>
                  </a:lnTo>
                  <a:lnTo>
                    <a:pt x="2379" y="17560"/>
                  </a:lnTo>
                  <a:lnTo>
                    <a:pt x="1935" y="17426"/>
                  </a:lnTo>
                  <a:lnTo>
                    <a:pt x="1535" y="17271"/>
                  </a:lnTo>
                  <a:lnTo>
                    <a:pt x="1179" y="17115"/>
                  </a:lnTo>
                  <a:lnTo>
                    <a:pt x="868" y="16982"/>
                  </a:lnTo>
                  <a:lnTo>
                    <a:pt x="623" y="16826"/>
                  </a:lnTo>
                  <a:lnTo>
                    <a:pt x="290" y="16626"/>
                  </a:lnTo>
                  <a:lnTo>
                    <a:pt x="179" y="16537"/>
                  </a:lnTo>
                  <a:lnTo>
                    <a:pt x="134" y="16515"/>
                  </a:lnTo>
                  <a:lnTo>
                    <a:pt x="68" y="16515"/>
                  </a:lnTo>
                  <a:lnTo>
                    <a:pt x="23" y="16537"/>
                  </a:lnTo>
                  <a:lnTo>
                    <a:pt x="1" y="16582"/>
                  </a:lnTo>
                  <a:lnTo>
                    <a:pt x="1" y="16604"/>
                  </a:lnTo>
                  <a:lnTo>
                    <a:pt x="23" y="16648"/>
                  </a:lnTo>
                  <a:lnTo>
                    <a:pt x="45" y="16671"/>
                  </a:lnTo>
                  <a:lnTo>
                    <a:pt x="179" y="16782"/>
                  </a:lnTo>
                  <a:lnTo>
                    <a:pt x="512" y="17004"/>
                  </a:lnTo>
                  <a:lnTo>
                    <a:pt x="757" y="17137"/>
                  </a:lnTo>
                  <a:lnTo>
                    <a:pt x="1068" y="17293"/>
                  </a:lnTo>
                  <a:lnTo>
                    <a:pt x="1423" y="17448"/>
                  </a:lnTo>
                  <a:lnTo>
                    <a:pt x="1824" y="17604"/>
                  </a:lnTo>
                  <a:lnTo>
                    <a:pt x="2379" y="17760"/>
                  </a:lnTo>
                  <a:lnTo>
                    <a:pt x="2690" y="17826"/>
                  </a:lnTo>
                  <a:lnTo>
                    <a:pt x="3024" y="17893"/>
                  </a:lnTo>
                  <a:lnTo>
                    <a:pt x="3379" y="17960"/>
                  </a:lnTo>
                  <a:lnTo>
                    <a:pt x="3757" y="18004"/>
                  </a:lnTo>
                  <a:lnTo>
                    <a:pt x="4157" y="18026"/>
                  </a:lnTo>
                  <a:lnTo>
                    <a:pt x="4580" y="18026"/>
                  </a:lnTo>
                  <a:lnTo>
                    <a:pt x="5135" y="18004"/>
                  </a:lnTo>
                  <a:lnTo>
                    <a:pt x="5713" y="17960"/>
                  </a:lnTo>
                  <a:lnTo>
                    <a:pt x="6335" y="17871"/>
                  </a:lnTo>
                  <a:lnTo>
                    <a:pt x="7002" y="17760"/>
                  </a:lnTo>
                  <a:lnTo>
                    <a:pt x="7669" y="17582"/>
                  </a:lnTo>
                  <a:lnTo>
                    <a:pt x="8403" y="17404"/>
                  </a:lnTo>
                  <a:lnTo>
                    <a:pt x="9136" y="17204"/>
                  </a:lnTo>
                  <a:lnTo>
                    <a:pt x="9914" y="16959"/>
                  </a:lnTo>
                  <a:lnTo>
                    <a:pt x="10692" y="16693"/>
                  </a:lnTo>
                  <a:lnTo>
                    <a:pt x="11470" y="16382"/>
                  </a:lnTo>
                  <a:lnTo>
                    <a:pt x="12248" y="16026"/>
                  </a:lnTo>
                  <a:lnTo>
                    <a:pt x="13003" y="15626"/>
                  </a:lnTo>
                  <a:lnTo>
                    <a:pt x="13603" y="15270"/>
                  </a:lnTo>
                  <a:lnTo>
                    <a:pt x="14181" y="14870"/>
                  </a:lnTo>
                  <a:lnTo>
                    <a:pt x="14737" y="14426"/>
                  </a:lnTo>
                  <a:lnTo>
                    <a:pt x="15293" y="13937"/>
                  </a:lnTo>
                  <a:lnTo>
                    <a:pt x="15826" y="13403"/>
                  </a:lnTo>
                  <a:lnTo>
                    <a:pt x="16360" y="12825"/>
                  </a:lnTo>
                  <a:lnTo>
                    <a:pt x="16915" y="12181"/>
                  </a:lnTo>
                  <a:lnTo>
                    <a:pt x="17449" y="11492"/>
                  </a:lnTo>
                  <a:lnTo>
                    <a:pt x="19382" y="8958"/>
                  </a:lnTo>
                  <a:lnTo>
                    <a:pt x="21494" y="6224"/>
                  </a:lnTo>
                  <a:lnTo>
                    <a:pt x="23828" y="3290"/>
                  </a:lnTo>
                  <a:lnTo>
                    <a:pt x="26384" y="156"/>
                  </a:lnTo>
                  <a:lnTo>
                    <a:pt x="26406" y="112"/>
                  </a:lnTo>
                  <a:lnTo>
                    <a:pt x="26406" y="90"/>
                  </a:lnTo>
                  <a:lnTo>
                    <a:pt x="26406" y="45"/>
                  </a:lnTo>
                  <a:lnTo>
                    <a:pt x="26384" y="23"/>
                  </a:lnTo>
                  <a:lnTo>
                    <a:pt x="26339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32"/>
            <p:cNvSpPr/>
            <p:nvPr/>
          </p:nvSpPr>
          <p:spPr>
            <a:xfrm>
              <a:off x="-4238653" y="2309856"/>
              <a:ext cx="101041" cy="107653"/>
            </a:xfrm>
            <a:custGeom>
              <a:avLst/>
              <a:gdLst/>
              <a:ahLst/>
              <a:cxnLst/>
              <a:rect l="l" t="t" r="r" b="b"/>
              <a:pathLst>
                <a:path w="5425" h="5780" extrusionOk="0">
                  <a:moveTo>
                    <a:pt x="4268" y="1"/>
                  </a:moveTo>
                  <a:lnTo>
                    <a:pt x="4113" y="23"/>
                  </a:lnTo>
                  <a:lnTo>
                    <a:pt x="3957" y="45"/>
                  </a:lnTo>
                  <a:lnTo>
                    <a:pt x="3824" y="112"/>
                  </a:lnTo>
                  <a:lnTo>
                    <a:pt x="3668" y="156"/>
                  </a:lnTo>
                  <a:lnTo>
                    <a:pt x="3357" y="334"/>
                  </a:lnTo>
                  <a:lnTo>
                    <a:pt x="3090" y="534"/>
                  </a:lnTo>
                  <a:lnTo>
                    <a:pt x="2801" y="734"/>
                  </a:lnTo>
                  <a:lnTo>
                    <a:pt x="2357" y="1134"/>
                  </a:lnTo>
                  <a:lnTo>
                    <a:pt x="2068" y="1401"/>
                  </a:lnTo>
                  <a:lnTo>
                    <a:pt x="1779" y="1668"/>
                  </a:lnTo>
                  <a:lnTo>
                    <a:pt x="1512" y="1934"/>
                  </a:lnTo>
                  <a:lnTo>
                    <a:pt x="1268" y="2246"/>
                  </a:lnTo>
                  <a:lnTo>
                    <a:pt x="1023" y="2534"/>
                  </a:lnTo>
                  <a:lnTo>
                    <a:pt x="801" y="2846"/>
                  </a:lnTo>
                  <a:lnTo>
                    <a:pt x="579" y="3179"/>
                  </a:lnTo>
                  <a:lnTo>
                    <a:pt x="379" y="3512"/>
                  </a:lnTo>
                  <a:lnTo>
                    <a:pt x="268" y="3712"/>
                  </a:lnTo>
                  <a:lnTo>
                    <a:pt x="179" y="3935"/>
                  </a:lnTo>
                  <a:lnTo>
                    <a:pt x="90" y="4157"/>
                  </a:lnTo>
                  <a:lnTo>
                    <a:pt x="45" y="4379"/>
                  </a:lnTo>
                  <a:lnTo>
                    <a:pt x="1" y="4624"/>
                  </a:lnTo>
                  <a:lnTo>
                    <a:pt x="23" y="4846"/>
                  </a:lnTo>
                  <a:lnTo>
                    <a:pt x="68" y="5046"/>
                  </a:lnTo>
                  <a:lnTo>
                    <a:pt x="157" y="5268"/>
                  </a:lnTo>
                  <a:lnTo>
                    <a:pt x="223" y="5357"/>
                  </a:lnTo>
                  <a:lnTo>
                    <a:pt x="312" y="5446"/>
                  </a:lnTo>
                  <a:lnTo>
                    <a:pt x="490" y="5579"/>
                  </a:lnTo>
                  <a:lnTo>
                    <a:pt x="690" y="5668"/>
                  </a:lnTo>
                  <a:lnTo>
                    <a:pt x="912" y="5735"/>
                  </a:lnTo>
                  <a:lnTo>
                    <a:pt x="1157" y="5780"/>
                  </a:lnTo>
                  <a:lnTo>
                    <a:pt x="1379" y="5780"/>
                  </a:lnTo>
                  <a:lnTo>
                    <a:pt x="1623" y="5757"/>
                  </a:lnTo>
                  <a:lnTo>
                    <a:pt x="1868" y="5691"/>
                  </a:lnTo>
                  <a:lnTo>
                    <a:pt x="2157" y="5602"/>
                  </a:lnTo>
                  <a:lnTo>
                    <a:pt x="2446" y="5468"/>
                  </a:lnTo>
                  <a:lnTo>
                    <a:pt x="2735" y="5313"/>
                  </a:lnTo>
                  <a:lnTo>
                    <a:pt x="3024" y="5113"/>
                  </a:lnTo>
                  <a:lnTo>
                    <a:pt x="3290" y="4890"/>
                  </a:lnTo>
                  <a:lnTo>
                    <a:pt x="3557" y="4668"/>
                  </a:lnTo>
                  <a:lnTo>
                    <a:pt x="3802" y="4401"/>
                  </a:lnTo>
                  <a:lnTo>
                    <a:pt x="4046" y="4135"/>
                  </a:lnTo>
                  <a:lnTo>
                    <a:pt x="4268" y="3846"/>
                  </a:lnTo>
                  <a:lnTo>
                    <a:pt x="4491" y="3557"/>
                  </a:lnTo>
                  <a:lnTo>
                    <a:pt x="4691" y="3268"/>
                  </a:lnTo>
                  <a:lnTo>
                    <a:pt x="4868" y="2957"/>
                  </a:lnTo>
                  <a:lnTo>
                    <a:pt x="5024" y="2646"/>
                  </a:lnTo>
                  <a:lnTo>
                    <a:pt x="5157" y="2357"/>
                  </a:lnTo>
                  <a:lnTo>
                    <a:pt x="5269" y="2045"/>
                  </a:lnTo>
                  <a:lnTo>
                    <a:pt x="5357" y="1757"/>
                  </a:lnTo>
                  <a:lnTo>
                    <a:pt x="5402" y="1490"/>
                  </a:lnTo>
                  <a:lnTo>
                    <a:pt x="5424" y="1223"/>
                  </a:lnTo>
                  <a:lnTo>
                    <a:pt x="5380" y="956"/>
                  </a:lnTo>
                  <a:lnTo>
                    <a:pt x="5313" y="712"/>
                  </a:lnTo>
                  <a:lnTo>
                    <a:pt x="5202" y="490"/>
                  </a:lnTo>
                  <a:lnTo>
                    <a:pt x="5113" y="379"/>
                  </a:lnTo>
                  <a:lnTo>
                    <a:pt x="5024" y="290"/>
                  </a:lnTo>
                  <a:lnTo>
                    <a:pt x="4935" y="201"/>
                  </a:lnTo>
                  <a:lnTo>
                    <a:pt x="4824" y="134"/>
                  </a:lnTo>
                  <a:lnTo>
                    <a:pt x="4691" y="67"/>
                  </a:lnTo>
                  <a:lnTo>
                    <a:pt x="4557" y="23"/>
                  </a:lnTo>
                  <a:lnTo>
                    <a:pt x="44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32"/>
            <p:cNvSpPr/>
            <p:nvPr/>
          </p:nvSpPr>
          <p:spPr>
            <a:xfrm>
              <a:off x="-3905395" y="2428255"/>
              <a:ext cx="14081" cy="74109"/>
            </a:xfrm>
            <a:custGeom>
              <a:avLst/>
              <a:gdLst/>
              <a:ahLst/>
              <a:cxnLst/>
              <a:rect l="l" t="t" r="r" b="b"/>
              <a:pathLst>
                <a:path w="756" h="3979" extrusionOk="0">
                  <a:moveTo>
                    <a:pt x="311" y="0"/>
                  </a:moveTo>
                  <a:lnTo>
                    <a:pt x="178" y="312"/>
                  </a:lnTo>
                  <a:lnTo>
                    <a:pt x="111" y="556"/>
                  </a:lnTo>
                  <a:lnTo>
                    <a:pt x="45" y="956"/>
                  </a:lnTo>
                  <a:lnTo>
                    <a:pt x="0" y="1356"/>
                  </a:lnTo>
                  <a:lnTo>
                    <a:pt x="0" y="1756"/>
                  </a:lnTo>
                  <a:lnTo>
                    <a:pt x="22" y="2179"/>
                  </a:lnTo>
                  <a:lnTo>
                    <a:pt x="67" y="2623"/>
                  </a:lnTo>
                  <a:lnTo>
                    <a:pt x="133" y="3068"/>
                  </a:lnTo>
                  <a:lnTo>
                    <a:pt x="200" y="3490"/>
                  </a:lnTo>
                  <a:lnTo>
                    <a:pt x="289" y="3934"/>
                  </a:lnTo>
                  <a:lnTo>
                    <a:pt x="378" y="3979"/>
                  </a:lnTo>
                  <a:lnTo>
                    <a:pt x="756" y="45"/>
                  </a:lnTo>
                  <a:lnTo>
                    <a:pt x="311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32"/>
            <p:cNvSpPr/>
            <p:nvPr/>
          </p:nvSpPr>
          <p:spPr>
            <a:xfrm>
              <a:off x="-4905539" y="1745201"/>
              <a:ext cx="391218" cy="395781"/>
            </a:xfrm>
            <a:custGeom>
              <a:avLst/>
              <a:gdLst/>
              <a:ahLst/>
              <a:cxnLst/>
              <a:rect l="l" t="t" r="r" b="b"/>
              <a:pathLst>
                <a:path w="21005" h="21250" extrusionOk="0">
                  <a:moveTo>
                    <a:pt x="14092" y="1"/>
                  </a:moveTo>
                  <a:lnTo>
                    <a:pt x="13936" y="112"/>
                  </a:lnTo>
                  <a:lnTo>
                    <a:pt x="13358" y="534"/>
                  </a:lnTo>
                  <a:lnTo>
                    <a:pt x="12803" y="979"/>
                  </a:lnTo>
                  <a:lnTo>
                    <a:pt x="12225" y="1423"/>
                  </a:lnTo>
                  <a:lnTo>
                    <a:pt x="11691" y="1890"/>
                  </a:lnTo>
                  <a:lnTo>
                    <a:pt x="11136" y="2357"/>
                  </a:lnTo>
                  <a:lnTo>
                    <a:pt x="10602" y="2846"/>
                  </a:lnTo>
                  <a:lnTo>
                    <a:pt x="10069" y="3357"/>
                  </a:lnTo>
                  <a:lnTo>
                    <a:pt x="9535" y="3846"/>
                  </a:lnTo>
                  <a:lnTo>
                    <a:pt x="9024" y="4380"/>
                  </a:lnTo>
                  <a:lnTo>
                    <a:pt x="8535" y="4913"/>
                  </a:lnTo>
                  <a:lnTo>
                    <a:pt x="8046" y="5446"/>
                  </a:lnTo>
                  <a:lnTo>
                    <a:pt x="7557" y="6002"/>
                  </a:lnTo>
                  <a:lnTo>
                    <a:pt x="7091" y="6558"/>
                  </a:lnTo>
                  <a:lnTo>
                    <a:pt x="6624" y="7113"/>
                  </a:lnTo>
                  <a:lnTo>
                    <a:pt x="6179" y="7691"/>
                  </a:lnTo>
                  <a:lnTo>
                    <a:pt x="5735" y="8269"/>
                  </a:lnTo>
                  <a:lnTo>
                    <a:pt x="5312" y="8869"/>
                  </a:lnTo>
                  <a:lnTo>
                    <a:pt x="4912" y="9469"/>
                  </a:lnTo>
                  <a:lnTo>
                    <a:pt x="4490" y="10092"/>
                  </a:lnTo>
                  <a:lnTo>
                    <a:pt x="4112" y="10714"/>
                  </a:lnTo>
                  <a:lnTo>
                    <a:pt x="3890" y="11070"/>
                  </a:lnTo>
                  <a:lnTo>
                    <a:pt x="3468" y="11781"/>
                  </a:lnTo>
                  <a:lnTo>
                    <a:pt x="3068" y="12492"/>
                  </a:lnTo>
                  <a:lnTo>
                    <a:pt x="2690" y="13226"/>
                  </a:lnTo>
                  <a:lnTo>
                    <a:pt x="2312" y="13959"/>
                  </a:lnTo>
                  <a:lnTo>
                    <a:pt x="1979" y="14715"/>
                  </a:lnTo>
                  <a:lnTo>
                    <a:pt x="1623" y="15470"/>
                  </a:lnTo>
                  <a:lnTo>
                    <a:pt x="1312" y="16226"/>
                  </a:lnTo>
                  <a:lnTo>
                    <a:pt x="1023" y="17004"/>
                  </a:lnTo>
                  <a:lnTo>
                    <a:pt x="845" y="17426"/>
                  </a:lnTo>
                  <a:lnTo>
                    <a:pt x="400" y="18760"/>
                  </a:lnTo>
                  <a:lnTo>
                    <a:pt x="178" y="19427"/>
                  </a:lnTo>
                  <a:lnTo>
                    <a:pt x="0" y="20094"/>
                  </a:lnTo>
                  <a:lnTo>
                    <a:pt x="400" y="20382"/>
                  </a:lnTo>
                  <a:lnTo>
                    <a:pt x="778" y="20649"/>
                  </a:lnTo>
                  <a:lnTo>
                    <a:pt x="1134" y="20827"/>
                  </a:lnTo>
                  <a:lnTo>
                    <a:pt x="1467" y="20983"/>
                  </a:lnTo>
                  <a:lnTo>
                    <a:pt x="1779" y="21094"/>
                  </a:lnTo>
                  <a:lnTo>
                    <a:pt x="2112" y="21160"/>
                  </a:lnTo>
                  <a:lnTo>
                    <a:pt x="2423" y="21205"/>
                  </a:lnTo>
                  <a:lnTo>
                    <a:pt x="2734" y="21227"/>
                  </a:lnTo>
                  <a:lnTo>
                    <a:pt x="3023" y="21249"/>
                  </a:lnTo>
                  <a:lnTo>
                    <a:pt x="3334" y="21227"/>
                  </a:lnTo>
                  <a:lnTo>
                    <a:pt x="3601" y="21183"/>
                  </a:lnTo>
                  <a:lnTo>
                    <a:pt x="3890" y="21138"/>
                  </a:lnTo>
                  <a:lnTo>
                    <a:pt x="4401" y="21027"/>
                  </a:lnTo>
                  <a:lnTo>
                    <a:pt x="4868" y="20849"/>
                  </a:lnTo>
                  <a:lnTo>
                    <a:pt x="5268" y="20694"/>
                  </a:lnTo>
                  <a:lnTo>
                    <a:pt x="5601" y="20516"/>
                  </a:lnTo>
                  <a:lnTo>
                    <a:pt x="5935" y="20316"/>
                  </a:lnTo>
                  <a:lnTo>
                    <a:pt x="6068" y="20227"/>
                  </a:lnTo>
                  <a:lnTo>
                    <a:pt x="6468" y="20182"/>
                  </a:lnTo>
                  <a:lnTo>
                    <a:pt x="6846" y="20071"/>
                  </a:lnTo>
                  <a:lnTo>
                    <a:pt x="7179" y="19960"/>
                  </a:lnTo>
                  <a:lnTo>
                    <a:pt x="7491" y="19805"/>
                  </a:lnTo>
                  <a:lnTo>
                    <a:pt x="7780" y="19627"/>
                  </a:lnTo>
                  <a:lnTo>
                    <a:pt x="8046" y="19449"/>
                  </a:lnTo>
                  <a:lnTo>
                    <a:pt x="8291" y="19249"/>
                  </a:lnTo>
                  <a:lnTo>
                    <a:pt x="8513" y="19049"/>
                  </a:lnTo>
                  <a:lnTo>
                    <a:pt x="8713" y="18827"/>
                  </a:lnTo>
                  <a:lnTo>
                    <a:pt x="8891" y="18627"/>
                  </a:lnTo>
                  <a:lnTo>
                    <a:pt x="9180" y="18204"/>
                  </a:lnTo>
                  <a:lnTo>
                    <a:pt x="9380" y="17849"/>
                  </a:lnTo>
                  <a:lnTo>
                    <a:pt x="9513" y="17582"/>
                  </a:lnTo>
                  <a:lnTo>
                    <a:pt x="9580" y="17404"/>
                  </a:lnTo>
                  <a:lnTo>
                    <a:pt x="9624" y="17404"/>
                  </a:lnTo>
                  <a:lnTo>
                    <a:pt x="9780" y="17426"/>
                  </a:lnTo>
                  <a:lnTo>
                    <a:pt x="10113" y="17426"/>
                  </a:lnTo>
                  <a:lnTo>
                    <a:pt x="10691" y="17404"/>
                  </a:lnTo>
                  <a:lnTo>
                    <a:pt x="11536" y="17337"/>
                  </a:lnTo>
                  <a:lnTo>
                    <a:pt x="12758" y="17204"/>
                  </a:lnTo>
                  <a:lnTo>
                    <a:pt x="13181" y="17137"/>
                  </a:lnTo>
                  <a:lnTo>
                    <a:pt x="13581" y="17026"/>
                  </a:lnTo>
                  <a:lnTo>
                    <a:pt x="13959" y="16915"/>
                  </a:lnTo>
                  <a:lnTo>
                    <a:pt x="14336" y="16782"/>
                  </a:lnTo>
                  <a:lnTo>
                    <a:pt x="14670" y="16626"/>
                  </a:lnTo>
                  <a:lnTo>
                    <a:pt x="15003" y="16471"/>
                  </a:lnTo>
                  <a:lnTo>
                    <a:pt x="15292" y="16315"/>
                  </a:lnTo>
                  <a:lnTo>
                    <a:pt x="15559" y="16137"/>
                  </a:lnTo>
                  <a:lnTo>
                    <a:pt x="15826" y="15959"/>
                  </a:lnTo>
                  <a:lnTo>
                    <a:pt x="16048" y="15782"/>
                  </a:lnTo>
                  <a:lnTo>
                    <a:pt x="16448" y="15426"/>
                  </a:lnTo>
                  <a:lnTo>
                    <a:pt x="16759" y="15137"/>
                  </a:lnTo>
                  <a:lnTo>
                    <a:pt x="16959" y="14915"/>
                  </a:lnTo>
                  <a:lnTo>
                    <a:pt x="17070" y="14759"/>
                  </a:lnTo>
                  <a:lnTo>
                    <a:pt x="17270" y="14715"/>
                  </a:lnTo>
                  <a:lnTo>
                    <a:pt x="17715" y="14559"/>
                  </a:lnTo>
                  <a:lnTo>
                    <a:pt x="18137" y="14381"/>
                  </a:lnTo>
                  <a:lnTo>
                    <a:pt x="18515" y="14181"/>
                  </a:lnTo>
                  <a:lnTo>
                    <a:pt x="18893" y="13981"/>
                  </a:lnTo>
                  <a:lnTo>
                    <a:pt x="19204" y="13737"/>
                  </a:lnTo>
                  <a:lnTo>
                    <a:pt x="19515" y="13492"/>
                  </a:lnTo>
                  <a:lnTo>
                    <a:pt x="19782" y="13226"/>
                  </a:lnTo>
                  <a:lnTo>
                    <a:pt x="20026" y="12937"/>
                  </a:lnTo>
                  <a:lnTo>
                    <a:pt x="20249" y="12625"/>
                  </a:lnTo>
                  <a:lnTo>
                    <a:pt x="20426" y="12314"/>
                  </a:lnTo>
                  <a:lnTo>
                    <a:pt x="20582" y="11959"/>
                  </a:lnTo>
                  <a:lnTo>
                    <a:pt x="20715" y="11603"/>
                  </a:lnTo>
                  <a:lnTo>
                    <a:pt x="20826" y="11247"/>
                  </a:lnTo>
                  <a:lnTo>
                    <a:pt x="20915" y="10847"/>
                  </a:lnTo>
                  <a:lnTo>
                    <a:pt x="20960" y="10447"/>
                  </a:lnTo>
                  <a:lnTo>
                    <a:pt x="21004" y="10025"/>
                  </a:lnTo>
                  <a:lnTo>
                    <a:pt x="21004" y="9958"/>
                  </a:lnTo>
                  <a:lnTo>
                    <a:pt x="20982" y="9514"/>
                  </a:lnTo>
                  <a:lnTo>
                    <a:pt x="20915" y="9047"/>
                  </a:lnTo>
                  <a:lnTo>
                    <a:pt x="20826" y="8580"/>
                  </a:lnTo>
                  <a:lnTo>
                    <a:pt x="20671" y="8091"/>
                  </a:lnTo>
                  <a:lnTo>
                    <a:pt x="20493" y="7602"/>
                  </a:lnTo>
                  <a:lnTo>
                    <a:pt x="20293" y="7136"/>
                  </a:lnTo>
                  <a:lnTo>
                    <a:pt x="20049" y="6669"/>
                  </a:lnTo>
                  <a:lnTo>
                    <a:pt x="19804" y="6202"/>
                  </a:lnTo>
                  <a:lnTo>
                    <a:pt x="19537" y="5758"/>
                  </a:lnTo>
                  <a:lnTo>
                    <a:pt x="19248" y="5335"/>
                  </a:lnTo>
                  <a:lnTo>
                    <a:pt x="18982" y="4935"/>
                  </a:lnTo>
                  <a:lnTo>
                    <a:pt x="18693" y="4557"/>
                  </a:lnTo>
                  <a:lnTo>
                    <a:pt x="18426" y="4202"/>
                  </a:lnTo>
                  <a:lnTo>
                    <a:pt x="18159" y="3891"/>
                  </a:lnTo>
                  <a:lnTo>
                    <a:pt x="17915" y="3624"/>
                  </a:lnTo>
                  <a:lnTo>
                    <a:pt x="17693" y="3402"/>
                  </a:lnTo>
                  <a:lnTo>
                    <a:pt x="16248" y="1979"/>
                  </a:lnTo>
                  <a:lnTo>
                    <a:pt x="15225" y="1023"/>
                  </a:lnTo>
                  <a:lnTo>
                    <a:pt x="14092" y="1"/>
                  </a:lnTo>
                  <a:close/>
                </a:path>
              </a:pathLst>
            </a:custGeom>
            <a:solidFill>
              <a:srgbClr val="F59F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32"/>
            <p:cNvSpPr/>
            <p:nvPr/>
          </p:nvSpPr>
          <p:spPr>
            <a:xfrm>
              <a:off x="-4739535" y="1742724"/>
              <a:ext cx="228939" cy="281107"/>
            </a:xfrm>
            <a:custGeom>
              <a:avLst/>
              <a:gdLst/>
              <a:ahLst/>
              <a:cxnLst/>
              <a:rect l="l" t="t" r="r" b="b"/>
              <a:pathLst>
                <a:path w="12292" h="15093" extrusionOk="0">
                  <a:moveTo>
                    <a:pt x="5357" y="1"/>
                  </a:moveTo>
                  <a:lnTo>
                    <a:pt x="5179" y="134"/>
                  </a:lnTo>
                  <a:lnTo>
                    <a:pt x="5023" y="245"/>
                  </a:lnTo>
                  <a:lnTo>
                    <a:pt x="6557" y="1601"/>
                  </a:lnTo>
                  <a:lnTo>
                    <a:pt x="7379" y="2401"/>
                  </a:lnTo>
                  <a:lnTo>
                    <a:pt x="8224" y="3201"/>
                  </a:lnTo>
                  <a:lnTo>
                    <a:pt x="9002" y="4001"/>
                  </a:lnTo>
                  <a:lnTo>
                    <a:pt x="9691" y="4735"/>
                  </a:lnTo>
                  <a:lnTo>
                    <a:pt x="9980" y="5090"/>
                  </a:lnTo>
                  <a:lnTo>
                    <a:pt x="10246" y="5424"/>
                  </a:lnTo>
                  <a:lnTo>
                    <a:pt x="10446" y="5735"/>
                  </a:lnTo>
                  <a:lnTo>
                    <a:pt x="10602" y="6002"/>
                  </a:lnTo>
                  <a:lnTo>
                    <a:pt x="10935" y="6691"/>
                  </a:lnTo>
                  <a:lnTo>
                    <a:pt x="11202" y="7357"/>
                  </a:lnTo>
                  <a:lnTo>
                    <a:pt x="11424" y="7958"/>
                  </a:lnTo>
                  <a:lnTo>
                    <a:pt x="11580" y="8535"/>
                  </a:lnTo>
                  <a:lnTo>
                    <a:pt x="11691" y="9047"/>
                  </a:lnTo>
                  <a:lnTo>
                    <a:pt x="11780" y="9469"/>
                  </a:lnTo>
                  <a:lnTo>
                    <a:pt x="11891" y="10069"/>
                  </a:lnTo>
                  <a:lnTo>
                    <a:pt x="11891" y="10091"/>
                  </a:lnTo>
                  <a:lnTo>
                    <a:pt x="11891" y="10114"/>
                  </a:lnTo>
                  <a:lnTo>
                    <a:pt x="11891" y="10269"/>
                  </a:lnTo>
                  <a:lnTo>
                    <a:pt x="11891" y="10447"/>
                  </a:lnTo>
                  <a:lnTo>
                    <a:pt x="11869" y="10647"/>
                  </a:lnTo>
                  <a:lnTo>
                    <a:pt x="11825" y="10914"/>
                  </a:lnTo>
                  <a:lnTo>
                    <a:pt x="11758" y="11180"/>
                  </a:lnTo>
                  <a:lnTo>
                    <a:pt x="11647" y="11492"/>
                  </a:lnTo>
                  <a:lnTo>
                    <a:pt x="11513" y="11803"/>
                  </a:lnTo>
                  <a:lnTo>
                    <a:pt x="11358" y="12136"/>
                  </a:lnTo>
                  <a:lnTo>
                    <a:pt x="11136" y="12492"/>
                  </a:lnTo>
                  <a:lnTo>
                    <a:pt x="10891" y="12825"/>
                  </a:lnTo>
                  <a:lnTo>
                    <a:pt x="10580" y="13181"/>
                  </a:lnTo>
                  <a:lnTo>
                    <a:pt x="10224" y="13514"/>
                  </a:lnTo>
                  <a:lnTo>
                    <a:pt x="9824" y="13825"/>
                  </a:lnTo>
                  <a:lnTo>
                    <a:pt x="9357" y="14137"/>
                  </a:lnTo>
                  <a:lnTo>
                    <a:pt x="9091" y="14270"/>
                  </a:lnTo>
                  <a:lnTo>
                    <a:pt x="8824" y="14403"/>
                  </a:lnTo>
                  <a:lnTo>
                    <a:pt x="8535" y="14537"/>
                  </a:lnTo>
                  <a:lnTo>
                    <a:pt x="8224" y="14670"/>
                  </a:lnTo>
                  <a:lnTo>
                    <a:pt x="334" y="6380"/>
                  </a:lnTo>
                  <a:lnTo>
                    <a:pt x="267" y="6335"/>
                  </a:lnTo>
                  <a:lnTo>
                    <a:pt x="200" y="6313"/>
                  </a:lnTo>
                  <a:lnTo>
                    <a:pt x="111" y="6335"/>
                  </a:lnTo>
                  <a:lnTo>
                    <a:pt x="45" y="6380"/>
                  </a:lnTo>
                  <a:lnTo>
                    <a:pt x="0" y="6424"/>
                  </a:lnTo>
                  <a:lnTo>
                    <a:pt x="0" y="6513"/>
                  </a:lnTo>
                  <a:lnTo>
                    <a:pt x="0" y="6580"/>
                  </a:lnTo>
                  <a:lnTo>
                    <a:pt x="45" y="6646"/>
                  </a:lnTo>
                  <a:lnTo>
                    <a:pt x="7913" y="14914"/>
                  </a:lnTo>
                  <a:lnTo>
                    <a:pt x="8024" y="15026"/>
                  </a:lnTo>
                  <a:lnTo>
                    <a:pt x="8046" y="15048"/>
                  </a:lnTo>
                  <a:lnTo>
                    <a:pt x="8091" y="15092"/>
                  </a:lnTo>
                  <a:lnTo>
                    <a:pt x="8224" y="15092"/>
                  </a:lnTo>
                  <a:lnTo>
                    <a:pt x="8291" y="15048"/>
                  </a:lnTo>
                  <a:lnTo>
                    <a:pt x="8602" y="14937"/>
                  </a:lnTo>
                  <a:lnTo>
                    <a:pt x="8913" y="14803"/>
                  </a:lnTo>
                  <a:lnTo>
                    <a:pt x="9469" y="14514"/>
                  </a:lnTo>
                  <a:lnTo>
                    <a:pt x="9958" y="14225"/>
                  </a:lnTo>
                  <a:lnTo>
                    <a:pt x="10380" y="13892"/>
                  </a:lnTo>
                  <a:lnTo>
                    <a:pt x="10758" y="13559"/>
                  </a:lnTo>
                  <a:lnTo>
                    <a:pt x="11091" y="13225"/>
                  </a:lnTo>
                  <a:lnTo>
                    <a:pt x="11358" y="12870"/>
                  </a:lnTo>
                  <a:lnTo>
                    <a:pt x="11602" y="12514"/>
                  </a:lnTo>
                  <a:lnTo>
                    <a:pt x="11802" y="12158"/>
                  </a:lnTo>
                  <a:lnTo>
                    <a:pt x="11958" y="11825"/>
                  </a:lnTo>
                  <a:lnTo>
                    <a:pt x="12069" y="11514"/>
                  </a:lnTo>
                  <a:lnTo>
                    <a:pt x="12158" y="11203"/>
                  </a:lnTo>
                  <a:lnTo>
                    <a:pt x="12225" y="10914"/>
                  </a:lnTo>
                  <a:lnTo>
                    <a:pt x="12269" y="10647"/>
                  </a:lnTo>
                  <a:lnTo>
                    <a:pt x="12291" y="10425"/>
                  </a:lnTo>
                  <a:lnTo>
                    <a:pt x="12291" y="10225"/>
                  </a:lnTo>
                  <a:lnTo>
                    <a:pt x="12291" y="10069"/>
                  </a:lnTo>
                  <a:lnTo>
                    <a:pt x="12269" y="10025"/>
                  </a:lnTo>
                  <a:lnTo>
                    <a:pt x="12180" y="9402"/>
                  </a:lnTo>
                  <a:lnTo>
                    <a:pt x="12091" y="8958"/>
                  </a:lnTo>
                  <a:lnTo>
                    <a:pt x="11958" y="8424"/>
                  </a:lnTo>
                  <a:lnTo>
                    <a:pt x="11802" y="7846"/>
                  </a:lnTo>
                  <a:lnTo>
                    <a:pt x="11580" y="7202"/>
                  </a:lnTo>
                  <a:lnTo>
                    <a:pt x="11313" y="6535"/>
                  </a:lnTo>
                  <a:lnTo>
                    <a:pt x="10958" y="5824"/>
                  </a:lnTo>
                  <a:lnTo>
                    <a:pt x="10802" y="5535"/>
                  </a:lnTo>
                  <a:lnTo>
                    <a:pt x="10580" y="5224"/>
                  </a:lnTo>
                  <a:lnTo>
                    <a:pt x="10335" y="4890"/>
                  </a:lnTo>
                  <a:lnTo>
                    <a:pt x="10046" y="4535"/>
                  </a:lnTo>
                  <a:lnTo>
                    <a:pt x="9357" y="3779"/>
                  </a:lnTo>
                  <a:lnTo>
                    <a:pt x="8557" y="2979"/>
                  </a:lnTo>
                  <a:lnTo>
                    <a:pt x="7735" y="2157"/>
                  </a:lnTo>
                  <a:lnTo>
                    <a:pt x="6890" y="1379"/>
                  </a:lnTo>
                  <a:lnTo>
                    <a:pt x="6090" y="645"/>
                  </a:lnTo>
                  <a:lnTo>
                    <a:pt x="5357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32"/>
            <p:cNvSpPr/>
            <p:nvPr/>
          </p:nvSpPr>
          <p:spPr>
            <a:xfrm>
              <a:off x="-4833088" y="1944750"/>
              <a:ext cx="249221" cy="130003"/>
            </a:xfrm>
            <a:custGeom>
              <a:avLst/>
              <a:gdLst/>
              <a:ahLst/>
              <a:cxnLst/>
              <a:rect l="l" t="t" r="r" b="b"/>
              <a:pathLst>
                <a:path w="13381" h="6980" extrusionOk="0">
                  <a:moveTo>
                    <a:pt x="222" y="0"/>
                  </a:moveTo>
                  <a:lnTo>
                    <a:pt x="0" y="356"/>
                  </a:lnTo>
                  <a:lnTo>
                    <a:pt x="5468" y="6735"/>
                  </a:lnTo>
                  <a:lnTo>
                    <a:pt x="5534" y="6801"/>
                  </a:lnTo>
                  <a:lnTo>
                    <a:pt x="5623" y="6868"/>
                  </a:lnTo>
                  <a:lnTo>
                    <a:pt x="5645" y="6868"/>
                  </a:lnTo>
                  <a:lnTo>
                    <a:pt x="5846" y="6912"/>
                  </a:lnTo>
                  <a:lnTo>
                    <a:pt x="6312" y="6957"/>
                  </a:lnTo>
                  <a:lnTo>
                    <a:pt x="7046" y="6979"/>
                  </a:lnTo>
                  <a:lnTo>
                    <a:pt x="7713" y="6957"/>
                  </a:lnTo>
                  <a:lnTo>
                    <a:pt x="8090" y="6912"/>
                  </a:lnTo>
                  <a:lnTo>
                    <a:pt x="8490" y="6868"/>
                  </a:lnTo>
                  <a:lnTo>
                    <a:pt x="8891" y="6801"/>
                  </a:lnTo>
                  <a:lnTo>
                    <a:pt x="9313" y="6735"/>
                  </a:lnTo>
                  <a:lnTo>
                    <a:pt x="9735" y="6623"/>
                  </a:lnTo>
                  <a:lnTo>
                    <a:pt x="10157" y="6490"/>
                  </a:lnTo>
                  <a:lnTo>
                    <a:pt x="10580" y="6312"/>
                  </a:lnTo>
                  <a:lnTo>
                    <a:pt x="11024" y="6134"/>
                  </a:lnTo>
                  <a:lnTo>
                    <a:pt x="11424" y="5912"/>
                  </a:lnTo>
                  <a:lnTo>
                    <a:pt x="11847" y="5646"/>
                  </a:lnTo>
                  <a:lnTo>
                    <a:pt x="12247" y="5357"/>
                  </a:lnTo>
                  <a:lnTo>
                    <a:pt x="12625" y="5001"/>
                  </a:lnTo>
                  <a:lnTo>
                    <a:pt x="12980" y="4623"/>
                  </a:lnTo>
                  <a:lnTo>
                    <a:pt x="13314" y="4201"/>
                  </a:lnTo>
                  <a:lnTo>
                    <a:pt x="13358" y="4156"/>
                  </a:lnTo>
                  <a:lnTo>
                    <a:pt x="13380" y="4090"/>
                  </a:lnTo>
                  <a:lnTo>
                    <a:pt x="13380" y="4001"/>
                  </a:lnTo>
                  <a:lnTo>
                    <a:pt x="13358" y="3934"/>
                  </a:lnTo>
                  <a:lnTo>
                    <a:pt x="13314" y="3890"/>
                  </a:lnTo>
                  <a:lnTo>
                    <a:pt x="13225" y="3845"/>
                  </a:lnTo>
                  <a:lnTo>
                    <a:pt x="13158" y="3845"/>
                  </a:lnTo>
                  <a:lnTo>
                    <a:pt x="13091" y="3867"/>
                  </a:lnTo>
                  <a:lnTo>
                    <a:pt x="13025" y="3934"/>
                  </a:lnTo>
                  <a:lnTo>
                    <a:pt x="12936" y="4067"/>
                  </a:lnTo>
                  <a:lnTo>
                    <a:pt x="12713" y="4334"/>
                  </a:lnTo>
                  <a:lnTo>
                    <a:pt x="12469" y="4579"/>
                  </a:lnTo>
                  <a:lnTo>
                    <a:pt x="12247" y="4823"/>
                  </a:lnTo>
                  <a:lnTo>
                    <a:pt x="12002" y="5023"/>
                  </a:lnTo>
                  <a:lnTo>
                    <a:pt x="11735" y="5223"/>
                  </a:lnTo>
                  <a:lnTo>
                    <a:pt x="11469" y="5401"/>
                  </a:lnTo>
                  <a:lnTo>
                    <a:pt x="11202" y="5579"/>
                  </a:lnTo>
                  <a:lnTo>
                    <a:pt x="10935" y="5712"/>
                  </a:lnTo>
                  <a:lnTo>
                    <a:pt x="10669" y="5846"/>
                  </a:lnTo>
                  <a:lnTo>
                    <a:pt x="10380" y="5979"/>
                  </a:lnTo>
                  <a:lnTo>
                    <a:pt x="9824" y="6179"/>
                  </a:lnTo>
                  <a:lnTo>
                    <a:pt x="9268" y="6335"/>
                  </a:lnTo>
                  <a:lnTo>
                    <a:pt x="8735" y="6446"/>
                  </a:lnTo>
                  <a:lnTo>
                    <a:pt x="8202" y="6512"/>
                  </a:lnTo>
                  <a:lnTo>
                    <a:pt x="7713" y="6557"/>
                  </a:lnTo>
                  <a:lnTo>
                    <a:pt x="7246" y="6579"/>
                  </a:lnTo>
                  <a:lnTo>
                    <a:pt x="6823" y="6579"/>
                  </a:lnTo>
                  <a:lnTo>
                    <a:pt x="6179" y="6535"/>
                  </a:lnTo>
                  <a:lnTo>
                    <a:pt x="5801" y="6490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32"/>
            <p:cNvSpPr/>
            <p:nvPr/>
          </p:nvSpPr>
          <p:spPr>
            <a:xfrm>
              <a:off x="-4889801" y="2061901"/>
              <a:ext cx="166414" cy="65839"/>
            </a:xfrm>
            <a:custGeom>
              <a:avLst/>
              <a:gdLst/>
              <a:ahLst/>
              <a:cxnLst/>
              <a:rect l="l" t="t" r="r" b="b"/>
              <a:pathLst>
                <a:path w="8935" h="3535" extrusionOk="0">
                  <a:moveTo>
                    <a:pt x="178" y="0"/>
                  </a:moveTo>
                  <a:lnTo>
                    <a:pt x="0" y="422"/>
                  </a:lnTo>
                  <a:lnTo>
                    <a:pt x="489" y="1000"/>
                  </a:lnTo>
                  <a:lnTo>
                    <a:pt x="1022" y="1578"/>
                  </a:lnTo>
                  <a:lnTo>
                    <a:pt x="1578" y="2089"/>
                  </a:lnTo>
                  <a:lnTo>
                    <a:pt x="1867" y="2334"/>
                  </a:lnTo>
                  <a:lnTo>
                    <a:pt x="2156" y="2556"/>
                  </a:lnTo>
                  <a:lnTo>
                    <a:pt x="2445" y="2756"/>
                  </a:lnTo>
                  <a:lnTo>
                    <a:pt x="2734" y="2956"/>
                  </a:lnTo>
                  <a:lnTo>
                    <a:pt x="3045" y="3112"/>
                  </a:lnTo>
                  <a:lnTo>
                    <a:pt x="3334" y="3267"/>
                  </a:lnTo>
                  <a:lnTo>
                    <a:pt x="3645" y="3378"/>
                  </a:lnTo>
                  <a:lnTo>
                    <a:pt x="3956" y="3445"/>
                  </a:lnTo>
                  <a:lnTo>
                    <a:pt x="4267" y="3512"/>
                  </a:lnTo>
                  <a:lnTo>
                    <a:pt x="4556" y="3534"/>
                  </a:lnTo>
                  <a:lnTo>
                    <a:pt x="4756" y="3512"/>
                  </a:lnTo>
                  <a:lnTo>
                    <a:pt x="5023" y="3490"/>
                  </a:lnTo>
                  <a:lnTo>
                    <a:pt x="5268" y="3423"/>
                  </a:lnTo>
                  <a:lnTo>
                    <a:pt x="5779" y="3267"/>
                  </a:lnTo>
                  <a:lnTo>
                    <a:pt x="6223" y="3090"/>
                  </a:lnTo>
                  <a:lnTo>
                    <a:pt x="6623" y="2912"/>
                  </a:lnTo>
                  <a:lnTo>
                    <a:pt x="6979" y="2712"/>
                  </a:lnTo>
                  <a:lnTo>
                    <a:pt x="7312" y="2512"/>
                  </a:lnTo>
                  <a:lnTo>
                    <a:pt x="7601" y="2312"/>
                  </a:lnTo>
                  <a:lnTo>
                    <a:pt x="7846" y="2112"/>
                  </a:lnTo>
                  <a:lnTo>
                    <a:pt x="8068" y="1912"/>
                  </a:lnTo>
                  <a:lnTo>
                    <a:pt x="8246" y="1712"/>
                  </a:lnTo>
                  <a:lnTo>
                    <a:pt x="8402" y="1511"/>
                  </a:lnTo>
                  <a:lnTo>
                    <a:pt x="8535" y="1334"/>
                  </a:lnTo>
                  <a:lnTo>
                    <a:pt x="8646" y="1156"/>
                  </a:lnTo>
                  <a:lnTo>
                    <a:pt x="8802" y="867"/>
                  </a:lnTo>
                  <a:lnTo>
                    <a:pt x="8891" y="622"/>
                  </a:lnTo>
                  <a:lnTo>
                    <a:pt x="8935" y="422"/>
                  </a:lnTo>
                  <a:lnTo>
                    <a:pt x="8935" y="333"/>
                  </a:lnTo>
                  <a:lnTo>
                    <a:pt x="8891" y="267"/>
                  </a:lnTo>
                  <a:lnTo>
                    <a:pt x="8824" y="222"/>
                  </a:lnTo>
                  <a:lnTo>
                    <a:pt x="8757" y="200"/>
                  </a:lnTo>
                  <a:lnTo>
                    <a:pt x="8690" y="200"/>
                  </a:lnTo>
                  <a:lnTo>
                    <a:pt x="8602" y="245"/>
                  </a:lnTo>
                  <a:lnTo>
                    <a:pt x="8557" y="289"/>
                  </a:lnTo>
                  <a:lnTo>
                    <a:pt x="8535" y="356"/>
                  </a:lnTo>
                  <a:lnTo>
                    <a:pt x="8513" y="445"/>
                  </a:lnTo>
                  <a:lnTo>
                    <a:pt x="8468" y="622"/>
                  </a:lnTo>
                  <a:lnTo>
                    <a:pt x="8335" y="889"/>
                  </a:lnTo>
                  <a:lnTo>
                    <a:pt x="8246" y="1045"/>
                  </a:lnTo>
                  <a:lnTo>
                    <a:pt x="8135" y="1223"/>
                  </a:lnTo>
                  <a:lnTo>
                    <a:pt x="8001" y="1400"/>
                  </a:lnTo>
                  <a:lnTo>
                    <a:pt x="7824" y="1578"/>
                  </a:lnTo>
                  <a:lnTo>
                    <a:pt x="7624" y="1778"/>
                  </a:lnTo>
                  <a:lnTo>
                    <a:pt x="7401" y="1956"/>
                  </a:lnTo>
                  <a:lnTo>
                    <a:pt x="7135" y="2156"/>
                  </a:lnTo>
                  <a:lnTo>
                    <a:pt x="6823" y="2356"/>
                  </a:lnTo>
                  <a:lnTo>
                    <a:pt x="6468" y="2534"/>
                  </a:lnTo>
                  <a:lnTo>
                    <a:pt x="6090" y="2712"/>
                  </a:lnTo>
                  <a:lnTo>
                    <a:pt x="5645" y="2889"/>
                  </a:lnTo>
                  <a:lnTo>
                    <a:pt x="5157" y="3045"/>
                  </a:lnTo>
                  <a:lnTo>
                    <a:pt x="4845" y="3112"/>
                  </a:lnTo>
                  <a:lnTo>
                    <a:pt x="4512" y="3134"/>
                  </a:lnTo>
                  <a:lnTo>
                    <a:pt x="4201" y="3090"/>
                  </a:lnTo>
                  <a:lnTo>
                    <a:pt x="3867" y="3023"/>
                  </a:lnTo>
                  <a:lnTo>
                    <a:pt x="3534" y="2912"/>
                  </a:lnTo>
                  <a:lnTo>
                    <a:pt x="3201" y="2756"/>
                  </a:lnTo>
                  <a:lnTo>
                    <a:pt x="2867" y="2578"/>
                  </a:lnTo>
                  <a:lnTo>
                    <a:pt x="2556" y="2356"/>
                  </a:lnTo>
                  <a:lnTo>
                    <a:pt x="2223" y="2134"/>
                  </a:lnTo>
                  <a:lnTo>
                    <a:pt x="1911" y="1867"/>
                  </a:lnTo>
                  <a:lnTo>
                    <a:pt x="1600" y="1578"/>
                  </a:lnTo>
                  <a:lnTo>
                    <a:pt x="1289" y="1289"/>
                  </a:lnTo>
                  <a:lnTo>
                    <a:pt x="711" y="645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32"/>
            <p:cNvSpPr/>
            <p:nvPr/>
          </p:nvSpPr>
          <p:spPr>
            <a:xfrm>
              <a:off x="-3902509" y="2462618"/>
              <a:ext cx="38107" cy="97297"/>
            </a:xfrm>
            <a:custGeom>
              <a:avLst/>
              <a:gdLst/>
              <a:ahLst/>
              <a:cxnLst/>
              <a:rect l="l" t="t" r="r" b="b"/>
              <a:pathLst>
                <a:path w="2046" h="5224" extrusionOk="0">
                  <a:moveTo>
                    <a:pt x="223" y="0"/>
                  </a:moveTo>
                  <a:lnTo>
                    <a:pt x="178" y="45"/>
                  </a:lnTo>
                  <a:lnTo>
                    <a:pt x="134" y="111"/>
                  </a:lnTo>
                  <a:lnTo>
                    <a:pt x="90" y="178"/>
                  </a:lnTo>
                  <a:lnTo>
                    <a:pt x="67" y="267"/>
                  </a:lnTo>
                  <a:lnTo>
                    <a:pt x="23" y="467"/>
                  </a:lnTo>
                  <a:lnTo>
                    <a:pt x="1" y="711"/>
                  </a:lnTo>
                  <a:lnTo>
                    <a:pt x="1" y="978"/>
                  </a:lnTo>
                  <a:lnTo>
                    <a:pt x="45" y="2156"/>
                  </a:lnTo>
                  <a:lnTo>
                    <a:pt x="67" y="3334"/>
                  </a:lnTo>
                  <a:lnTo>
                    <a:pt x="67" y="3645"/>
                  </a:lnTo>
                  <a:lnTo>
                    <a:pt x="67" y="3979"/>
                  </a:lnTo>
                  <a:lnTo>
                    <a:pt x="112" y="4290"/>
                  </a:lnTo>
                  <a:lnTo>
                    <a:pt x="156" y="4445"/>
                  </a:lnTo>
                  <a:lnTo>
                    <a:pt x="223" y="4579"/>
                  </a:lnTo>
                  <a:lnTo>
                    <a:pt x="290" y="4734"/>
                  </a:lnTo>
                  <a:lnTo>
                    <a:pt x="379" y="4868"/>
                  </a:lnTo>
                  <a:lnTo>
                    <a:pt x="490" y="4979"/>
                  </a:lnTo>
                  <a:lnTo>
                    <a:pt x="623" y="5068"/>
                  </a:lnTo>
                  <a:lnTo>
                    <a:pt x="756" y="5157"/>
                  </a:lnTo>
                  <a:lnTo>
                    <a:pt x="890" y="5201"/>
                  </a:lnTo>
                  <a:lnTo>
                    <a:pt x="1045" y="5223"/>
                  </a:lnTo>
                  <a:lnTo>
                    <a:pt x="1201" y="5201"/>
                  </a:lnTo>
                  <a:lnTo>
                    <a:pt x="1379" y="5157"/>
                  </a:lnTo>
                  <a:lnTo>
                    <a:pt x="1512" y="5068"/>
                  </a:lnTo>
                  <a:lnTo>
                    <a:pt x="1645" y="4957"/>
                  </a:lnTo>
                  <a:lnTo>
                    <a:pt x="1734" y="4801"/>
                  </a:lnTo>
                  <a:lnTo>
                    <a:pt x="1823" y="4645"/>
                  </a:lnTo>
                  <a:lnTo>
                    <a:pt x="1890" y="4468"/>
                  </a:lnTo>
                  <a:lnTo>
                    <a:pt x="1957" y="4312"/>
                  </a:lnTo>
                  <a:lnTo>
                    <a:pt x="1979" y="4134"/>
                  </a:lnTo>
                  <a:lnTo>
                    <a:pt x="2023" y="3868"/>
                  </a:lnTo>
                  <a:lnTo>
                    <a:pt x="2045" y="3623"/>
                  </a:lnTo>
                  <a:lnTo>
                    <a:pt x="2023" y="3356"/>
                  </a:lnTo>
                  <a:lnTo>
                    <a:pt x="2023" y="3112"/>
                  </a:lnTo>
                  <a:lnTo>
                    <a:pt x="1979" y="2845"/>
                  </a:lnTo>
                  <a:lnTo>
                    <a:pt x="1934" y="2601"/>
                  </a:lnTo>
                  <a:lnTo>
                    <a:pt x="1868" y="2334"/>
                  </a:lnTo>
                  <a:lnTo>
                    <a:pt x="1801" y="2089"/>
                  </a:lnTo>
                  <a:lnTo>
                    <a:pt x="1712" y="1845"/>
                  </a:lnTo>
                  <a:lnTo>
                    <a:pt x="1623" y="1600"/>
                  </a:lnTo>
                  <a:lnTo>
                    <a:pt x="1379" y="1156"/>
                  </a:lnTo>
                  <a:lnTo>
                    <a:pt x="1090" y="711"/>
                  </a:lnTo>
                  <a:lnTo>
                    <a:pt x="779" y="311"/>
                  </a:lnTo>
                  <a:lnTo>
                    <a:pt x="645" y="200"/>
                  </a:lnTo>
                  <a:lnTo>
                    <a:pt x="556" y="89"/>
                  </a:lnTo>
                  <a:lnTo>
                    <a:pt x="445" y="45"/>
                  </a:lnTo>
                  <a:lnTo>
                    <a:pt x="3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32"/>
            <p:cNvSpPr/>
            <p:nvPr/>
          </p:nvSpPr>
          <p:spPr>
            <a:xfrm>
              <a:off x="-3912845" y="1895058"/>
              <a:ext cx="258329" cy="361008"/>
            </a:xfrm>
            <a:custGeom>
              <a:avLst/>
              <a:gdLst/>
              <a:ahLst/>
              <a:cxnLst/>
              <a:rect l="l" t="t" r="r" b="b"/>
              <a:pathLst>
                <a:path w="13870" h="19383" extrusionOk="0">
                  <a:moveTo>
                    <a:pt x="4934" y="1"/>
                  </a:moveTo>
                  <a:lnTo>
                    <a:pt x="4645" y="23"/>
                  </a:lnTo>
                  <a:lnTo>
                    <a:pt x="4379" y="68"/>
                  </a:lnTo>
                  <a:lnTo>
                    <a:pt x="4090" y="134"/>
                  </a:lnTo>
                  <a:lnTo>
                    <a:pt x="3823" y="201"/>
                  </a:lnTo>
                  <a:lnTo>
                    <a:pt x="3556" y="290"/>
                  </a:lnTo>
                  <a:lnTo>
                    <a:pt x="3267" y="423"/>
                  </a:lnTo>
                  <a:lnTo>
                    <a:pt x="3023" y="534"/>
                  </a:lnTo>
                  <a:lnTo>
                    <a:pt x="2756" y="690"/>
                  </a:lnTo>
                  <a:lnTo>
                    <a:pt x="2512" y="845"/>
                  </a:lnTo>
                  <a:lnTo>
                    <a:pt x="2267" y="1023"/>
                  </a:lnTo>
                  <a:lnTo>
                    <a:pt x="2023" y="1201"/>
                  </a:lnTo>
                  <a:lnTo>
                    <a:pt x="1800" y="1401"/>
                  </a:lnTo>
                  <a:lnTo>
                    <a:pt x="1578" y="1601"/>
                  </a:lnTo>
                  <a:lnTo>
                    <a:pt x="1378" y="1823"/>
                  </a:lnTo>
                  <a:lnTo>
                    <a:pt x="1178" y="2068"/>
                  </a:lnTo>
                  <a:lnTo>
                    <a:pt x="1000" y="2290"/>
                  </a:lnTo>
                  <a:lnTo>
                    <a:pt x="822" y="2557"/>
                  </a:lnTo>
                  <a:lnTo>
                    <a:pt x="667" y="2801"/>
                  </a:lnTo>
                  <a:lnTo>
                    <a:pt x="511" y="3068"/>
                  </a:lnTo>
                  <a:lnTo>
                    <a:pt x="400" y="3335"/>
                  </a:lnTo>
                  <a:lnTo>
                    <a:pt x="289" y="3602"/>
                  </a:lnTo>
                  <a:lnTo>
                    <a:pt x="200" y="3868"/>
                  </a:lnTo>
                  <a:lnTo>
                    <a:pt x="111" y="4157"/>
                  </a:lnTo>
                  <a:lnTo>
                    <a:pt x="67" y="4446"/>
                  </a:lnTo>
                  <a:lnTo>
                    <a:pt x="22" y="4713"/>
                  </a:lnTo>
                  <a:lnTo>
                    <a:pt x="0" y="5002"/>
                  </a:lnTo>
                  <a:lnTo>
                    <a:pt x="0" y="5291"/>
                  </a:lnTo>
                  <a:lnTo>
                    <a:pt x="44" y="5557"/>
                  </a:lnTo>
                  <a:lnTo>
                    <a:pt x="89" y="5846"/>
                  </a:lnTo>
                  <a:lnTo>
                    <a:pt x="156" y="6135"/>
                  </a:lnTo>
                  <a:lnTo>
                    <a:pt x="267" y="6424"/>
                  </a:lnTo>
                  <a:lnTo>
                    <a:pt x="378" y="6713"/>
                  </a:lnTo>
                  <a:lnTo>
                    <a:pt x="533" y="7002"/>
                  </a:lnTo>
                  <a:lnTo>
                    <a:pt x="689" y="7269"/>
                  </a:lnTo>
                  <a:lnTo>
                    <a:pt x="1022" y="7802"/>
                  </a:lnTo>
                  <a:lnTo>
                    <a:pt x="1400" y="8314"/>
                  </a:lnTo>
                  <a:lnTo>
                    <a:pt x="2178" y="9314"/>
                  </a:lnTo>
                  <a:lnTo>
                    <a:pt x="2556" y="9825"/>
                  </a:lnTo>
                  <a:lnTo>
                    <a:pt x="2734" y="10092"/>
                  </a:lnTo>
                  <a:lnTo>
                    <a:pt x="2889" y="10381"/>
                  </a:lnTo>
                  <a:lnTo>
                    <a:pt x="3134" y="10847"/>
                  </a:lnTo>
                  <a:lnTo>
                    <a:pt x="3334" y="11314"/>
                  </a:lnTo>
                  <a:lnTo>
                    <a:pt x="3534" y="11803"/>
                  </a:lnTo>
                  <a:lnTo>
                    <a:pt x="3690" y="12292"/>
                  </a:lnTo>
                  <a:lnTo>
                    <a:pt x="3956" y="13314"/>
                  </a:lnTo>
                  <a:lnTo>
                    <a:pt x="4223" y="14315"/>
                  </a:lnTo>
                  <a:lnTo>
                    <a:pt x="4356" y="14826"/>
                  </a:lnTo>
                  <a:lnTo>
                    <a:pt x="4490" y="15337"/>
                  </a:lnTo>
                  <a:lnTo>
                    <a:pt x="4668" y="15826"/>
                  </a:lnTo>
                  <a:lnTo>
                    <a:pt x="4868" y="16315"/>
                  </a:lnTo>
                  <a:lnTo>
                    <a:pt x="5068" y="16804"/>
                  </a:lnTo>
                  <a:lnTo>
                    <a:pt x="5334" y="17249"/>
                  </a:lnTo>
                  <a:lnTo>
                    <a:pt x="5623" y="17671"/>
                  </a:lnTo>
                  <a:lnTo>
                    <a:pt x="5779" y="17893"/>
                  </a:lnTo>
                  <a:lnTo>
                    <a:pt x="5934" y="18093"/>
                  </a:lnTo>
                  <a:lnTo>
                    <a:pt x="6134" y="18271"/>
                  </a:lnTo>
                  <a:lnTo>
                    <a:pt x="6312" y="18449"/>
                  </a:lnTo>
                  <a:lnTo>
                    <a:pt x="6535" y="18604"/>
                  </a:lnTo>
                  <a:lnTo>
                    <a:pt x="6735" y="18760"/>
                  </a:lnTo>
                  <a:lnTo>
                    <a:pt x="6979" y="18893"/>
                  </a:lnTo>
                  <a:lnTo>
                    <a:pt x="7201" y="19027"/>
                  </a:lnTo>
                  <a:lnTo>
                    <a:pt x="7446" y="19138"/>
                  </a:lnTo>
                  <a:lnTo>
                    <a:pt x="7690" y="19227"/>
                  </a:lnTo>
                  <a:lnTo>
                    <a:pt x="7935" y="19293"/>
                  </a:lnTo>
                  <a:lnTo>
                    <a:pt x="8202" y="19338"/>
                  </a:lnTo>
                  <a:lnTo>
                    <a:pt x="8446" y="19382"/>
                  </a:lnTo>
                  <a:lnTo>
                    <a:pt x="8713" y="19382"/>
                  </a:lnTo>
                  <a:lnTo>
                    <a:pt x="8957" y="19360"/>
                  </a:lnTo>
                  <a:lnTo>
                    <a:pt x="9224" y="19338"/>
                  </a:lnTo>
                  <a:lnTo>
                    <a:pt x="9468" y="19271"/>
                  </a:lnTo>
                  <a:lnTo>
                    <a:pt x="9713" y="19182"/>
                  </a:lnTo>
                  <a:lnTo>
                    <a:pt x="9980" y="19049"/>
                  </a:lnTo>
                  <a:lnTo>
                    <a:pt x="10246" y="18893"/>
                  </a:lnTo>
                  <a:lnTo>
                    <a:pt x="10491" y="18693"/>
                  </a:lnTo>
                  <a:lnTo>
                    <a:pt x="10713" y="18493"/>
                  </a:lnTo>
                  <a:lnTo>
                    <a:pt x="10935" y="18271"/>
                  </a:lnTo>
                  <a:lnTo>
                    <a:pt x="11135" y="18026"/>
                  </a:lnTo>
                  <a:lnTo>
                    <a:pt x="11513" y="17537"/>
                  </a:lnTo>
                  <a:lnTo>
                    <a:pt x="11913" y="16937"/>
                  </a:lnTo>
                  <a:lnTo>
                    <a:pt x="12291" y="16293"/>
                  </a:lnTo>
                  <a:lnTo>
                    <a:pt x="12625" y="15648"/>
                  </a:lnTo>
                  <a:lnTo>
                    <a:pt x="12913" y="14959"/>
                  </a:lnTo>
                  <a:lnTo>
                    <a:pt x="13180" y="14270"/>
                  </a:lnTo>
                  <a:lnTo>
                    <a:pt x="13380" y="13581"/>
                  </a:lnTo>
                  <a:lnTo>
                    <a:pt x="13580" y="12870"/>
                  </a:lnTo>
                  <a:lnTo>
                    <a:pt x="13714" y="12136"/>
                  </a:lnTo>
                  <a:lnTo>
                    <a:pt x="13803" y="11425"/>
                  </a:lnTo>
                  <a:lnTo>
                    <a:pt x="13847" y="10692"/>
                  </a:lnTo>
                  <a:lnTo>
                    <a:pt x="13869" y="9958"/>
                  </a:lnTo>
                  <a:lnTo>
                    <a:pt x="13825" y="9247"/>
                  </a:lnTo>
                  <a:lnTo>
                    <a:pt x="13736" y="8514"/>
                  </a:lnTo>
                  <a:lnTo>
                    <a:pt x="13602" y="7802"/>
                  </a:lnTo>
                  <a:lnTo>
                    <a:pt x="13425" y="7091"/>
                  </a:lnTo>
                  <a:lnTo>
                    <a:pt x="13202" y="6402"/>
                  </a:lnTo>
                  <a:lnTo>
                    <a:pt x="12958" y="5802"/>
                  </a:lnTo>
                  <a:lnTo>
                    <a:pt x="12669" y="5224"/>
                  </a:lnTo>
                  <a:lnTo>
                    <a:pt x="12336" y="4668"/>
                  </a:lnTo>
                  <a:lnTo>
                    <a:pt x="11980" y="4113"/>
                  </a:lnTo>
                  <a:lnTo>
                    <a:pt x="11580" y="3602"/>
                  </a:lnTo>
                  <a:lnTo>
                    <a:pt x="11158" y="3090"/>
                  </a:lnTo>
                  <a:lnTo>
                    <a:pt x="10691" y="2624"/>
                  </a:lnTo>
                  <a:lnTo>
                    <a:pt x="10202" y="2179"/>
                  </a:lnTo>
                  <a:lnTo>
                    <a:pt x="9668" y="1779"/>
                  </a:lnTo>
                  <a:lnTo>
                    <a:pt x="9135" y="1401"/>
                  </a:lnTo>
                  <a:lnTo>
                    <a:pt x="8579" y="1068"/>
                  </a:lnTo>
                  <a:lnTo>
                    <a:pt x="7979" y="757"/>
                  </a:lnTo>
                  <a:lnTo>
                    <a:pt x="7379" y="512"/>
                  </a:lnTo>
                  <a:lnTo>
                    <a:pt x="6757" y="312"/>
                  </a:lnTo>
                  <a:lnTo>
                    <a:pt x="6134" y="134"/>
                  </a:lnTo>
                  <a:lnTo>
                    <a:pt x="5823" y="90"/>
                  </a:lnTo>
                  <a:lnTo>
                    <a:pt x="5490" y="45"/>
                  </a:lnTo>
                  <a:lnTo>
                    <a:pt x="5201" y="1"/>
                  </a:lnTo>
                  <a:close/>
                </a:path>
              </a:pathLst>
            </a:custGeom>
            <a:solidFill>
              <a:srgbClr val="D1DF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32"/>
            <p:cNvSpPr/>
            <p:nvPr/>
          </p:nvSpPr>
          <p:spPr>
            <a:xfrm>
              <a:off x="-4884437" y="2674980"/>
              <a:ext cx="284832" cy="349405"/>
            </a:xfrm>
            <a:custGeom>
              <a:avLst/>
              <a:gdLst/>
              <a:ahLst/>
              <a:cxnLst/>
              <a:rect l="l" t="t" r="r" b="b"/>
              <a:pathLst>
                <a:path w="15293" h="18760" extrusionOk="0">
                  <a:moveTo>
                    <a:pt x="5046" y="0"/>
                  </a:moveTo>
                  <a:lnTo>
                    <a:pt x="4624" y="23"/>
                  </a:lnTo>
                  <a:lnTo>
                    <a:pt x="4202" y="111"/>
                  </a:lnTo>
                  <a:lnTo>
                    <a:pt x="3802" y="200"/>
                  </a:lnTo>
                  <a:lnTo>
                    <a:pt x="3446" y="356"/>
                  </a:lnTo>
                  <a:lnTo>
                    <a:pt x="3090" y="534"/>
                  </a:lnTo>
                  <a:lnTo>
                    <a:pt x="2757" y="734"/>
                  </a:lnTo>
                  <a:lnTo>
                    <a:pt x="2446" y="978"/>
                  </a:lnTo>
                  <a:lnTo>
                    <a:pt x="2179" y="1245"/>
                  </a:lnTo>
                  <a:lnTo>
                    <a:pt x="1912" y="1512"/>
                  </a:lnTo>
                  <a:lnTo>
                    <a:pt x="1646" y="1823"/>
                  </a:lnTo>
                  <a:lnTo>
                    <a:pt x="1423" y="2156"/>
                  </a:lnTo>
                  <a:lnTo>
                    <a:pt x="1223" y="2512"/>
                  </a:lnTo>
                  <a:lnTo>
                    <a:pt x="1023" y="2867"/>
                  </a:lnTo>
                  <a:lnTo>
                    <a:pt x="846" y="3268"/>
                  </a:lnTo>
                  <a:lnTo>
                    <a:pt x="690" y="3645"/>
                  </a:lnTo>
                  <a:lnTo>
                    <a:pt x="557" y="4068"/>
                  </a:lnTo>
                  <a:lnTo>
                    <a:pt x="445" y="4468"/>
                  </a:lnTo>
                  <a:lnTo>
                    <a:pt x="334" y="4912"/>
                  </a:lnTo>
                  <a:lnTo>
                    <a:pt x="245" y="5335"/>
                  </a:lnTo>
                  <a:lnTo>
                    <a:pt x="157" y="5757"/>
                  </a:lnTo>
                  <a:lnTo>
                    <a:pt x="90" y="6201"/>
                  </a:lnTo>
                  <a:lnTo>
                    <a:pt x="45" y="6646"/>
                  </a:lnTo>
                  <a:lnTo>
                    <a:pt x="23" y="7068"/>
                  </a:lnTo>
                  <a:lnTo>
                    <a:pt x="1" y="7513"/>
                  </a:lnTo>
                  <a:lnTo>
                    <a:pt x="1" y="8357"/>
                  </a:lnTo>
                  <a:lnTo>
                    <a:pt x="45" y="9158"/>
                  </a:lnTo>
                  <a:lnTo>
                    <a:pt x="157" y="9913"/>
                  </a:lnTo>
                  <a:lnTo>
                    <a:pt x="245" y="10424"/>
                  </a:lnTo>
                  <a:lnTo>
                    <a:pt x="357" y="10936"/>
                  </a:lnTo>
                  <a:lnTo>
                    <a:pt x="490" y="11447"/>
                  </a:lnTo>
                  <a:lnTo>
                    <a:pt x="646" y="11936"/>
                  </a:lnTo>
                  <a:lnTo>
                    <a:pt x="823" y="12425"/>
                  </a:lnTo>
                  <a:lnTo>
                    <a:pt x="1023" y="12914"/>
                  </a:lnTo>
                  <a:lnTo>
                    <a:pt x="1246" y="13381"/>
                  </a:lnTo>
                  <a:lnTo>
                    <a:pt x="1490" y="13847"/>
                  </a:lnTo>
                  <a:lnTo>
                    <a:pt x="1757" y="14292"/>
                  </a:lnTo>
                  <a:lnTo>
                    <a:pt x="2046" y="14736"/>
                  </a:lnTo>
                  <a:lnTo>
                    <a:pt x="2357" y="15159"/>
                  </a:lnTo>
                  <a:lnTo>
                    <a:pt x="2690" y="15559"/>
                  </a:lnTo>
                  <a:lnTo>
                    <a:pt x="3024" y="15959"/>
                  </a:lnTo>
                  <a:lnTo>
                    <a:pt x="3402" y="16314"/>
                  </a:lnTo>
                  <a:lnTo>
                    <a:pt x="3802" y="16670"/>
                  </a:lnTo>
                  <a:lnTo>
                    <a:pt x="4202" y="17003"/>
                  </a:lnTo>
                  <a:lnTo>
                    <a:pt x="4691" y="17337"/>
                  </a:lnTo>
                  <a:lnTo>
                    <a:pt x="5224" y="17648"/>
                  </a:lnTo>
                  <a:lnTo>
                    <a:pt x="5758" y="17937"/>
                  </a:lnTo>
                  <a:lnTo>
                    <a:pt x="6313" y="18159"/>
                  </a:lnTo>
                  <a:lnTo>
                    <a:pt x="6891" y="18359"/>
                  </a:lnTo>
                  <a:lnTo>
                    <a:pt x="7491" y="18515"/>
                  </a:lnTo>
                  <a:lnTo>
                    <a:pt x="8069" y="18648"/>
                  </a:lnTo>
                  <a:lnTo>
                    <a:pt x="8669" y="18715"/>
                  </a:lnTo>
                  <a:lnTo>
                    <a:pt x="9269" y="18759"/>
                  </a:lnTo>
                  <a:lnTo>
                    <a:pt x="9869" y="18759"/>
                  </a:lnTo>
                  <a:lnTo>
                    <a:pt x="10470" y="18693"/>
                  </a:lnTo>
                  <a:lnTo>
                    <a:pt x="11070" y="18604"/>
                  </a:lnTo>
                  <a:lnTo>
                    <a:pt x="11648" y="18470"/>
                  </a:lnTo>
                  <a:lnTo>
                    <a:pt x="12225" y="18293"/>
                  </a:lnTo>
                  <a:lnTo>
                    <a:pt x="12781" y="18048"/>
                  </a:lnTo>
                  <a:lnTo>
                    <a:pt x="13314" y="17781"/>
                  </a:lnTo>
                  <a:lnTo>
                    <a:pt x="13715" y="17492"/>
                  </a:lnTo>
                  <a:lnTo>
                    <a:pt x="14115" y="17181"/>
                  </a:lnTo>
                  <a:lnTo>
                    <a:pt x="14315" y="17003"/>
                  </a:lnTo>
                  <a:lnTo>
                    <a:pt x="14470" y="16826"/>
                  </a:lnTo>
                  <a:lnTo>
                    <a:pt x="14648" y="16648"/>
                  </a:lnTo>
                  <a:lnTo>
                    <a:pt x="14781" y="16448"/>
                  </a:lnTo>
                  <a:lnTo>
                    <a:pt x="14915" y="16226"/>
                  </a:lnTo>
                  <a:lnTo>
                    <a:pt x="15048" y="16025"/>
                  </a:lnTo>
                  <a:lnTo>
                    <a:pt x="15137" y="15803"/>
                  </a:lnTo>
                  <a:lnTo>
                    <a:pt x="15204" y="15581"/>
                  </a:lnTo>
                  <a:lnTo>
                    <a:pt x="15270" y="15336"/>
                  </a:lnTo>
                  <a:lnTo>
                    <a:pt x="15293" y="15114"/>
                  </a:lnTo>
                  <a:lnTo>
                    <a:pt x="15293" y="14870"/>
                  </a:lnTo>
                  <a:lnTo>
                    <a:pt x="15270" y="14625"/>
                  </a:lnTo>
                  <a:lnTo>
                    <a:pt x="15226" y="14359"/>
                  </a:lnTo>
                  <a:lnTo>
                    <a:pt x="15137" y="14092"/>
                  </a:lnTo>
                  <a:lnTo>
                    <a:pt x="15026" y="13870"/>
                  </a:lnTo>
                  <a:lnTo>
                    <a:pt x="14893" y="13625"/>
                  </a:lnTo>
                  <a:lnTo>
                    <a:pt x="14737" y="13403"/>
                  </a:lnTo>
                  <a:lnTo>
                    <a:pt x="14581" y="13181"/>
                  </a:lnTo>
                  <a:lnTo>
                    <a:pt x="14204" y="12780"/>
                  </a:lnTo>
                  <a:lnTo>
                    <a:pt x="13381" y="11980"/>
                  </a:lnTo>
                  <a:lnTo>
                    <a:pt x="13003" y="11558"/>
                  </a:lnTo>
                  <a:lnTo>
                    <a:pt x="12826" y="11336"/>
                  </a:lnTo>
                  <a:lnTo>
                    <a:pt x="12670" y="11113"/>
                  </a:lnTo>
                  <a:lnTo>
                    <a:pt x="12425" y="10713"/>
                  </a:lnTo>
                  <a:lnTo>
                    <a:pt x="12248" y="10291"/>
                  </a:lnTo>
                  <a:lnTo>
                    <a:pt x="12092" y="9869"/>
                  </a:lnTo>
                  <a:lnTo>
                    <a:pt x="11981" y="9446"/>
                  </a:lnTo>
                  <a:lnTo>
                    <a:pt x="11892" y="9002"/>
                  </a:lnTo>
                  <a:lnTo>
                    <a:pt x="11848" y="8557"/>
                  </a:lnTo>
                  <a:lnTo>
                    <a:pt x="11759" y="7646"/>
                  </a:lnTo>
                  <a:lnTo>
                    <a:pt x="11692" y="6713"/>
                  </a:lnTo>
                  <a:lnTo>
                    <a:pt x="11670" y="6268"/>
                  </a:lnTo>
                  <a:lnTo>
                    <a:pt x="11603" y="5801"/>
                  </a:lnTo>
                  <a:lnTo>
                    <a:pt x="11536" y="5357"/>
                  </a:lnTo>
                  <a:lnTo>
                    <a:pt x="11447" y="4912"/>
                  </a:lnTo>
                  <a:lnTo>
                    <a:pt x="11314" y="4490"/>
                  </a:lnTo>
                  <a:lnTo>
                    <a:pt x="11136" y="4068"/>
                  </a:lnTo>
                  <a:lnTo>
                    <a:pt x="10959" y="3690"/>
                  </a:lnTo>
                  <a:lnTo>
                    <a:pt x="10758" y="3334"/>
                  </a:lnTo>
                  <a:lnTo>
                    <a:pt x="10536" y="2979"/>
                  </a:lnTo>
                  <a:lnTo>
                    <a:pt x="10269" y="2623"/>
                  </a:lnTo>
                  <a:lnTo>
                    <a:pt x="10003" y="2290"/>
                  </a:lnTo>
                  <a:lnTo>
                    <a:pt x="9714" y="1978"/>
                  </a:lnTo>
                  <a:lnTo>
                    <a:pt x="9403" y="1689"/>
                  </a:lnTo>
                  <a:lnTo>
                    <a:pt x="9069" y="1401"/>
                  </a:lnTo>
                  <a:lnTo>
                    <a:pt x="8714" y="1156"/>
                  </a:lnTo>
                  <a:lnTo>
                    <a:pt x="8358" y="912"/>
                  </a:lnTo>
                  <a:lnTo>
                    <a:pt x="7980" y="689"/>
                  </a:lnTo>
                  <a:lnTo>
                    <a:pt x="7602" y="511"/>
                  </a:lnTo>
                  <a:lnTo>
                    <a:pt x="7224" y="356"/>
                  </a:lnTo>
                  <a:lnTo>
                    <a:pt x="6824" y="223"/>
                  </a:lnTo>
                  <a:lnTo>
                    <a:pt x="6402" y="111"/>
                  </a:lnTo>
                  <a:lnTo>
                    <a:pt x="6002" y="45"/>
                  </a:lnTo>
                  <a:lnTo>
                    <a:pt x="5513" y="0"/>
                  </a:lnTo>
                  <a:close/>
                </a:path>
              </a:pathLst>
            </a:custGeom>
            <a:solidFill>
              <a:srgbClr val="FDE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32"/>
            <p:cNvSpPr/>
            <p:nvPr/>
          </p:nvSpPr>
          <p:spPr>
            <a:xfrm>
              <a:off x="-4472955" y="1615646"/>
              <a:ext cx="377138" cy="182991"/>
            </a:xfrm>
            <a:custGeom>
              <a:avLst/>
              <a:gdLst/>
              <a:ahLst/>
              <a:cxnLst/>
              <a:rect l="l" t="t" r="r" b="b"/>
              <a:pathLst>
                <a:path w="20249" h="9825" extrusionOk="0">
                  <a:moveTo>
                    <a:pt x="12492" y="0"/>
                  </a:moveTo>
                  <a:lnTo>
                    <a:pt x="11670" y="22"/>
                  </a:lnTo>
                  <a:lnTo>
                    <a:pt x="10870" y="45"/>
                  </a:lnTo>
                  <a:lnTo>
                    <a:pt x="10047" y="89"/>
                  </a:lnTo>
                  <a:lnTo>
                    <a:pt x="9247" y="156"/>
                  </a:lnTo>
                  <a:lnTo>
                    <a:pt x="8447" y="222"/>
                  </a:lnTo>
                  <a:lnTo>
                    <a:pt x="7647" y="311"/>
                  </a:lnTo>
                  <a:lnTo>
                    <a:pt x="6869" y="422"/>
                  </a:lnTo>
                  <a:lnTo>
                    <a:pt x="6091" y="556"/>
                  </a:lnTo>
                  <a:lnTo>
                    <a:pt x="5313" y="711"/>
                  </a:lnTo>
                  <a:lnTo>
                    <a:pt x="4535" y="867"/>
                  </a:lnTo>
                  <a:lnTo>
                    <a:pt x="3757" y="1045"/>
                  </a:lnTo>
                  <a:lnTo>
                    <a:pt x="3001" y="1223"/>
                  </a:lnTo>
                  <a:lnTo>
                    <a:pt x="2246" y="1445"/>
                  </a:lnTo>
                  <a:lnTo>
                    <a:pt x="1512" y="1667"/>
                  </a:lnTo>
                  <a:lnTo>
                    <a:pt x="757" y="1889"/>
                  </a:lnTo>
                  <a:lnTo>
                    <a:pt x="23" y="2156"/>
                  </a:lnTo>
                  <a:lnTo>
                    <a:pt x="1" y="2445"/>
                  </a:lnTo>
                  <a:lnTo>
                    <a:pt x="1" y="2756"/>
                  </a:lnTo>
                  <a:lnTo>
                    <a:pt x="1" y="3067"/>
                  </a:lnTo>
                  <a:lnTo>
                    <a:pt x="45" y="3378"/>
                  </a:lnTo>
                  <a:lnTo>
                    <a:pt x="90" y="3690"/>
                  </a:lnTo>
                  <a:lnTo>
                    <a:pt x="156" y="3979"/>
                  </a:lnTo>
                  <a:lnTo>
                    <a:pt x="245" y="4268"/>
                  </a:lnTo>
                  <a:lnTo>
                    <a:pt x="356" y="4556"/>
                  </a:lnTo>
                  <a:lnTo>
                    <a:pt x="490" y="4845"/>
                  </a:lnTo>
                  <a:lnTo>
                    <a:pt x="645" y="5112"/>
                  </a:lnTo>
                  <a:lnTo>
                    <a:pt x="801" y="5357"/>
                  </a:lnTo>
                  <a:lnTo>
                    <a:pt x="1001" y="5601"/>
                  </a:lnTo>
                  <a:lnTo>
                    <a:pt x="1201" y="5846"/>
                  </a:lnTo>
                  <a:lnTo>
                    <a:pt x="1401" y="6068"/>
                  </a:lnTo>
                  <a:lnTo>
                    <a:pt x="1623" y="6268"/>
                  </a:lnTo>
                  <a:lnTo>
                    <a:pt x="1868" y="6468"/>
                  </a:lnTo>
                  <a:lnTo>
                    <a:pt x="2112" y="6646"/>
                  </a:lnTo>
                  <a:lnTo>
                    <a:pt x="2379" y="6801"/>
                  </a:lnTo>
                  <a:lnTo>
                    <a:pt x="2646" y="6957"/>
                  </a:lnTo>
                  <a:lnTo>
                    <a:pt x="2935" y="7090"/>
                  </a:lnTo>
                  <a:lnTo>
                    <a:pt x="3224" y="7201"/>
                  </a:lnTo>
                  <a:lnTo>
                    <a:pt x="3513" y="7290"/>
                  </a:lnTo>
                  <a:lnTo>
                    <a:pt x="3802" y="7357"/>
                  </a:lnTo>
                  <a:lnTo>
                    <a:pt x="4113" y="7401"/>
                  </a:lnTo>
                  <a:lnTo>
                    <a:pt x="4446" y="7446"/>
                  </a:lnTo>
                  <a:lnTo>
                    <a:pt x="5469" y="7446"/>
                  </a:lnTo>
                  <a:lnTo>
                    <a:pt x="6158" y="7379"/>
                  </a:lnTo>
                  <a:lnTo>
                    <a:pt x="6824" y="7313"/>
                  </a:lnTo>
                  <a:lnTo>
                    <a:pt x="7513" y="7268"/>
                  </a:lnTo>
                  <a:lnTo>
                    <a:pt x="8180" y="7268"/>
                  </a:lnTo>
                  <a:lnTo>
                    <a:pt x="8514" y="7290"/>
                  </a:lnTo>
                  <a:lnTo>
                    <a:pt x="8825" y="7335"/>
                  </a:lnTo>
                  <a:lnTo>
                    <a:pt x="9158" y="7424"/>
                  </a:lnTo>
                  <a:lnTo>
                    <a:pt x="9469" y="7513"/>
                  </a:lnTo>
                  <a:lnTo>
                    <a:pt x="9869" y="7690"/>
                  </a:lnTo>
                  <a:lnTo>
                    <a:pt x="10225" y="7890"/>
                  </a:lnTo>
                  <a:lnTo>
                    <a:pt x="10581" y="8135"/>
                  </a:lnTo>
                  <a:lnTo>
                    <a:pt x="10936" y="8379"/>
                  </a:lnTo>
                  <a:lnTo>
                    <a:pt x="11625" y="8891"/>
                  </a:lnTo>
                  <a:lnTo>
                    <a:pt x="11981" y="9135"/>
                  </a:lnTo>
                  <a:lnTo>
                    <a:pt x="12359" y="9357"/>
                  </a:lnTo>
                  <a:lnTo>
                    <a:pt x="12581" y="9446"/>
                  </a:lnTo>
                  <a:lnTo>
                    <a:pt x="12825" y="9557"/>
                  </a:lnTo>
                  <a:lnTo>
                    <a:pt x="13048" y="9624"/>
                  </a:lnTo>
                  <a:lnTo>
                    <a:pt x="13292" y="9691"/>
                  </a:lnTo>
                  <a:lnTo>
                    <a:pt x="13537" y="9735"/>
                  </a:lnTo>
                  <a:lnTo>
                    <a:pt x="13781" y="9780"/>
                  </a:lnTo>
                  <a:lnTo>
                    <a:pt x="14270" y="9824"/>
                  </a:lnTo>
                  <a:lnTo>
                    <a:pt x="14759" y="9802"/>
                  </a:lnTo>
                  <a:lnTo>
                    <a:pt x="15248" y="9735"/>
                  </a:lnTo>
                  <a:lnTo>
                    <a:pt x="15737" y="9624"/>
                  </a:lnTo>
                  <a:lnTo>
                    <a:pt x="16204" y="9491"/>
                  </a:lnTo>
                  <a:lnTo>
                    <a:pt x="16671" y="9291"/>
                  </a:lnTo>
                  <a:lnTo>
                    <a:pt x="17137" y="9046"/>
                  </a:lnTo>
                  <a:lnTo>
                    <a:pt x="17560" y="8779"/>
                  </a:lnTo>
                  <a:lnTo>
                    <a:pt x="17982" y="8468"/>
                  </a:lnTo>
                  <a:lnTo>
                    <a:pt x="18360" y="8135"/>
                  </a:lnTo>
                  <a:lnTo>
                    <a:pt x="18715" y="7779"/>
                  </a:lnTo>
                  <a:lnTo>
                    <a:pt x="19049" y="7379"/>
                  </a:lnTo>
                  <a:lnTo>
                    <a:pt x="19315" y="6957"/>
                  </a:lnTo>
                  <a:lnTo>
                    <a:pt x="19516" y="6624"/>
                  </a:lnTo>
                  <a:lnTo>
                    <a:pt x="19671" y="6290"/>
                  </a:lnTo>
                  <a:lnTo>
                    <a:pt x="19827" y="5935"/>
                  </a:lnTo>
                  <a:lnTo>
                    <a:pt x="19960" y="5579"/>
                  </a:lnTo>
                  <a:lnTo>
                    <a:pt x="20049" y="5201"/>
                  </a:lnTo>
                  <a:lnTo>
                    <a:pt x="20138" y="4845"/>
                  </a:lnTo>
                  <a:lnTo>
                    <a:pt x="20205" y="4468"/>
                  </a:lnTo>
                  <a:lnTo>
                    <a:pt x="20227" y="4090"/>
                  </a:lnTo>
                  <a:lnTo>
                    <a:pt x="20249" y="3712"/>
                  </a:lnTo>
                  <a:lnTo>
                    <a:pt x="20227" y="3334"/>
                  </a:lnTo>
                  <a:lnTo>
                    <a:pt x="20205" y="2956"/>
                  </a:lnTo>
                  <a:lnTo>
                    <a:pt x="20138" y="2578"/>
                  </a:lnTo>
                  <a:lnTo>
                    <a:pt x="20049" y="2223"/>
                  </a:lnTo>
                  <a:lnTo>
                    <a:pt x="19938" y="1867"/>
                  </a:lnTo>
                  <a:lnTo>
                    <a:pt x="19782" y="1511"/>
                  </a:lnTo>
                  <a:lnTo>
                    <a:pt x="19604" y="1178"/>
                  </a:lnTo>
                  <a:lnTo>
                    <a:pt x="19449" y="889"/>
                  </a:lnTo>
                  <a:lnTo>
                    <a:pt x="19249" y="622"/>
                  </a:lnTo>
                  <a:lnTo>
                    <a:pt x="18426" y="467"/>
                  </a:lnTo>
                  <a:lnTo>
                    <a:pt x="17582" y="356"/>
                  </a:lnTo>
                  <a:lnTo>
                    <a:pt x="16759" y="245"/>
                  </a:lnTo>
                  <a:lnTo>
                    <a:pt x="15915" y="156"/>
                  </a:lnTo>
                  <a:lnTo>
                    <a:pt x="15070" y="89"/>
                  </a:lnTo>
                  <a:lnTo>
                    <a:pt x="14203" y="45"/>
                  </a:lnTo>
                  <a:lnTo>
                    <a:pt x="13359" y="22"/>
                  </a:lnTo>
                  <a:lnTo>
                    <a:pt x="12492" y="0"/>
                  </a:lnTo>
                  <a:close/>
                </a:path>
              </a:pathLst>
            </a:custGeom>
            <a:solidFill>
              <a:srgbClr val="FAFAFA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32"/>
            <p:cNvSpPr/>
            <p:nvPr/>
          </p:nvSpPr>
          <p:spPr>
            <a:xfrm>
              <a:off x="-4547045" y="2989594"/>
              <a:ext cx="192918" cy="59619"/>
            </a:xfrm>
            <a:custGeom>
              <a:avLst/>
              <a:gdLst/>
              <a:ahLst/>
              <a:cxnLst/>
              <a:rect l="l" t="t" r="r" b="b"/>
              <a:pathLst>
                <a:path w="10358" h="3201" extrusionOk="0">
                  <a:moveTo>
                    <a:pt x="10358" y="0"/>
                  </a:moveTo>
                  <a:lnTo>
                    <a:pt x="9224" y="134"/>
                  </a:lnTo>
                  <a:lnTo>
                    <a:pt x="8113" y="289"/>
                  </a:lnTo>
                  <a:lnTo>
                    <a:pt x="7002" y="467"/>
                  </a:lnTo>
                  <a:lnTo>
                    <a:pt x="5913" y="667"/>
                  </a:lnTo>
                  <a:lnTo>
                    <a:pt x="4801" y="889"/>
                  </a:lnTo>
                  <a:lnTo>
                    <a:pt x="3712" y="1112"/>
                  </a:lnTo>
                  <a:lnTo>
                    <a:pt x="2601" y="1378"/>
                  </a:lnTo>
                  <a:lnTo>
                    <a:pt x="1512" y="1645"/>
                  </a:lnTo>
                  <a:lnTo>
                    <a:pt x="1156" y="1756"/>
                  </a:lnTo>
                  <a:lnTo>
                    <a:pt x="801" y="1890"/>
                  </a:lnTo>
                  <a:lnTo>
                    <a:pt x="623" y="1956"/>
                  </a:lnTo>
                  <a:lnTo>
                    <a:pt x="467" y="2045"/>
                  </a:lnTo>
                  <a:lnTo>
                    <a:pt x="312" y="2156"/>
                  </a:lnTo>
                  <a:lnTo>
                    <a:pt x="178" y="2290"/>
                  </a:lnTo>
                  <a:lnTo>
                    <a:pt x="67" y="2445"/>
                  </a:lnTo>
                  <a:lnTo>
                    <a:pt x="23" y="2534"/>
                  </a:lnTo>
                  <a:lnTo>
                    <a:pt x="0" y="2623"/>
                  </a:lnTo>
                  <a:lnTo>
                    <a:pt x="23" y="2756"/>
                  </a:lnTo>
                  <a:lnTo>
                    <a:pt x="67" y="2868"/>
                  </a:lnTo>
                  <a:lnTo>
                    <a:pt x="156" y="2956"/>
                  </a:lnTo>
                  <a:lnTo>
                    <a:pt x="267" y="3045"/>
                  </a:lnTo>
                  <a:lnTo>
                    <a:pt x="400" y="3112"/>
                  </a:lnTo>
                  <a:lnTo>
                    <a:pt x="556" y="3156"/>
                  </a:lnTo>
                  <a:lnTo>
                    <a:pt x="712" y="3179"/>
                  </a:lnTo>
                  <a:lnTo>
                    <a:pt x="867" y="3201"/>
                  </a:lnTo>
                  <a:lnTo>
                    <a:pt x="1490" y="3201"/>
                  </a:lnTo>
                  <a:lnTo>
                    <a:pt x="2134" y="3134"/>
                  </a:lnTo>
                  <a:lnTo>
                    <a:pt x="2756" y="3045"/>
                  </a:lnTo>
                  <a:lnTo>
                    <a:pt x="3379" y="2890"/>
                  </a:lnTo>
                  <a:lnTo>
                    <a:pt x="4001" y="2712"/>
                  </a:lnTo>
                  <a:lnTo>
                    <a:pt x="4623" y="2512"/>
                  </a:lnTo>
                  <a:lnTo>
                    <a:pt x="5224" y="2290"/>
                  </a:lnTo>
                  <a:lnTo>
                    <a:pt x="5824" y="2045"/>
                  </a:lnTo>
                  <a:lnTo>
                    <a:pt x="8091" y="1045"/>
                  </a:lnTo>
                  <a:lnTo>
                    <a:pt x="9246" y="534"/>
                  </a:lnTo>
                  <a:lnTo>
                    <a:pt x="10358" y="0"/>
                  </a:lnTo>
                  <a:close/>
                </a:path>
              </a:pathLst>
            </a:custGeom>
            <a:solidFill>
              <a:srgbClr val="FAFAFA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32"/>
            <p:cNvSpPr/>
            <p:nvPr/>
          </p:nvSpPr>
          <p:spPr>
            <a:xfrm>
              <a:off x="-4548293" y="2948600"/>
              <a:ext cx="192098" cy="42242"/>
            </a:xfrm>
            <a:custGeom>
              <a:avLst/>
              <a:gdLst/>
              <a:ahLst/>
              <a:cxnLst/>
              <a:rect l="l" t="t" r="r" b="b"/>
              <a:pathLst>
                <a:path w="10314" h="2268" extrusionOk="0">
                  <a:moveTo>
                    <a:pt x="667" y="1"/>
                  </a:moveTo>
                  <a:lnTo>
                    <a:pt x="423" y="23"/>
                  </a:lnTo>
                  <a:lnTo>
                    <a:pt x="290" y="45"/>
                  </a:lnTo>
                  <a:lnTo>
                    <a:pt x="178" y="90"/>
                  </a:lnTo>
                  <a:lnTo>
                    <a:pt x="67" y="156"/>
                  </a:lnTo>
                  <a:lnTo>
                    <a:pt x="45" y="201"/>
                  </a:lnTo>
                  <a:lnTo>
                    <a:pt x="1" y="268"/>
                  </a:lnTo>
                  <a:lnTo>
                    <a:pt x="1" y="357"/>
                  </a:lnTo>
                  <a:lnTo>
                    <a:pt x="23" y="445"/>
                  </a:lnTo>
                  <a:lnTo>
                    <a:pt x="45" y="512"/>
                  </a:lnTo>
                  <a:lnTo>
                    <a:pt x="90" y="601"/>
                  </a:lnTo>
                  <a:lnTo>
                    <a:pt x="201" y="712"/>
                  </a:lnTo>
                  <a:lnTo>
                    <a:pt x="312" y="823"/>
                  </a:lnTo>
                  <a:lnTo>
                    <a:pt x="445" y="912"/>
                  </a:lnTo>
                  <a:lnTo>
                    <a:pt x="579" y="979"/>
                  </a:lnTo>
                  <a:lnTo>
                    <a:pt x="868" y="1090"/>
                  </a:lnTo>
                  <a:lnTo>
                    <a:pt x="1179" y="1179"/>
                  </a:lnTo>
                  <a:lnTo>
                    <a:pt x="1734" y="1334"/>
                  </a:lnTo>
                  <a:lnTo>
                    <a:pt x="2290" y="1468"/>
                  </a:lnTo>
                  <a:lnTo>
                    <a:pt x="2846" y="1579"/>
                  </a:lnTo>
                  <a:lnTo>
                    <a:pt x="3424" y="1690"/>
                  </a:lnTo>
                  <a:lnTo>
                    <a:pt x="4557" y="1846"/>
                  </a:lnTo>
                  <a:lnTo>
                    <a:pt x="5691" y="1979"/>
                  </a:lnTo>
                  <a:lnTo>
                    <a:pt x="6824" y="2112"/>
                  </a:lnTo>
                  <a:lnTo>
                    <a:pt x="8002" y="2224"/>
                  </a:lnTo>
                  <a:lnTo>
                    <a:pt x="8602" y="2246"/>
                  </a:lnTo>
                  <a:lnTo>
                    <a:pt x="9180" y="2268"/>
                  </a:lnTo>
                  <a:lnTo>
                    <a:pt x="9758" y="2268"/>
                  </a:lnTo>
                  <a:lnTo>
                    <a:pt x="10314" y="2224"/>
                  </a:lnTo>
                  <a:lnTo>
                    <a:pt x="10136" y="2112"/>
                  </a:lnTo>
                  <a:lnTo>
                    <a:pt x="9914" y="2024"/>
                  </a:lnTo>
                  <a:lnTo>
                    <a:pt x="9669" y="1935"/>
                  </a:lnTo>
                  <a:lnTo>
                    <a:pt x="9425" y="1868"/>
                  </a:lnTo>
                  <a:lnTo>
                    <a:pt x="8913" y="1757"/>
                  </a:lnTo>
                  <a:lnTo>
                    <a:pt x="8447" y="1646"/>
                  </a:lnTo>
                  <a:lnTo>
                    <a:pt x="6469" y="1112"/>
                  </a:lnTo>
                  <a:lnTo>
                    <a:pt x="5468" y="846"/>
                  </a:lnTo>
                  <a:lnTo>
                    <a:pt x="4468" y="601"/>
                  </a:lnTo>
                  <a:lnTo>
                    <a:pt x="3446" y="379"/>
                  </a:lnTo>
                  <a:lnTo>
                    <a:pt x="2423" y="179"/>
                  </a:lnTo>
                  <a:lnTo>
                    <a:pt x="1934" y="90"/>
                  </a:lnTo>
                  <a:lnTo>
                    <a:pt x="1423" y="23"/>
                  </a:lnTo>
                  <a:lnTo>
                    <a:pt x="934" y="1"/>
                  </a:lnTo>
                  <a:close/>
                </a:path>
              </a:pathLst>
            </a:custGeom>
            <a:solidFill>
              <a:srgbClr val="FAFAFA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32"/>
            <p:cNvSpPr/>
            <p:nvPr/>
          </p:nvSpPr>
          <p:spPr>
            <a:xfrm>
              <a:off x="-4470459" y="2884865"/>
              <a:ext cx="115512" cy="105157"/>
            </a:xfrm>
            <a:custGeom>
              <a:avLst/>
              <a:gdLst/>
              <a:ahLst/>
              <a:cxnLst/>
              <a:rect l="l" t="t" r="r" b="b"/>
              <a:pathLst>
                <a:path w="6202" h="5646" extrusionOk="0">
                  <a:moveTo>
                    <a:pt x="334" y="0"/>
                  </a:moveTo>
                  <a:lnTo>
                    <a:pt x="245" y="22"/>
                  </a:lnTo>
                  <a:lnTo>
                    <a:pt x="156" y="45"/>
                  </a:lnTo>
                  <a:lnTo>
                    <a:pt x="89" y="111"/>
                  </a:lnTo>
                  <a:lnTo>
                    <a:pt x="22" y="200"/>
                  </a:lnTo>
                  <a:lnTo>
                    <a:pt x="0" y="311"/>
                  </a:lnTo>
                  <a:lnTo>
                    <a:pt x="0" y="422"/>
                  </a:lnTo>
                  <a:lnTo>
                    <a:pt x="0" y="511"/>
                  </a:lnTo>
                  <a:lnTo>
                    <a:pt x="45" y="711"/>
                  </a:lnTo>
                  <a:lnTo>
                    <a:pt x="89" y="889"/>
                  </a:lnTo>
                  <a:lnTo>
                    <a:pt x="156" y="1045"/>
                  </a:lnTo>
                  <a:lnTo>
                    <a:pt x="245" y="1223"/>
                  </a:lnTo>
                  <a:lnTo>
                    <a:pt x="445" y="1534"/>
                  </a:lnTo>
                  <a:lnTo>
                    <a:pt x="689" y="1845"/>
                  </a:lnTo>
                  <a:lnTo>
                    <a:pt x="978" y="2156"/>
                  </a:lnTo>
                  <a:lnTo>
                    <a:pt x="1267" y="2467"/>
                  </a:lnTo>
                  <a:lnTo>
                    <a:pt x="1578" y="2778"/>
                  </a:lnTo>
                  <a:lnTo>
                    <a:pt x="1912" y="3067"/>
                  </a:lnTo>
                  <a:lnTo>
                    <a:pt x="2245" y="3334"/>
                  </a:lnTo>
                  <a:lnTo>
                    <a:pt x="2578" y="3601"/>
                  </a:lnTo>
                  <a:lnTo>
                    <a:pt x="3290" y="4090"/>
                  </a:lnTo>
                  <a:lnTo>
                    <a:pt x="4045" y="4556"/>
                  </a:lnTo>
                  <a:lnTo>
                    <a:pt x="4801" y="5001"/>
                  </a:lnTo>
                  <a:lnTo>
                    <a:pt x="5112" y="5179"/>
                  </a:lnTo>
                  <a:lnTo>
                    <a:pt x="5490" y="5401"/>
                  </a:lnTo>
                  <a:lnTo>
                    <a:pt x="5668" y="5512"/>
                  </a:lnTo>
                  <a:lnTo>
                    <a:pt x="5868" y="5601"/>
                  </a:lnTo>
                  <a:lnTo>
                    <a:pt x="6046" y="5646"/>
                  </a:lnTo>
                  <a:lnTo>
                    <a:pt x="6201" y="5646"/>
                  </a:lnTo>
                  <a:lnTo>
                    <a:pt x="5846" y="5312"/>
                  </a:lnTo>
                  <a:lnTo>
                    <a:pt x="5490" y="4979"/>
                  </a:lnTo>
                  <a:lnTo>
                    <a:pt x="4846" y="4268"/>
                  </a:lnTo>
                  <a:lnTo>
                    <a:pt x="4223" y="3534"/>
                  </a:lnTo>
                  <a:lnTo>
                    <a:pt x="3601" y="2778"/>
                  </a:lnTo>
                  <a:lnTo>
                    <a:pt x="2979" y="2045"/>
                  </a:lnTo>
                  <a:lnTo>
                    <a:pt x="2667" y="1667"/>
                  </a:lnTo>
                  <a:lnTo>
                    <a:pt x="2334" y="1334"/>
                  </a:lnTo>
                  <a:lnTo>
                    <a:pt x="2001" y="1000"/>
                  </a:lnTo>
                  <a:lnTo>
                    <a:pt x="1623" y="689"/>
                  </a:lnTo>
                  <a:lnTo>
                    <a:pt x="1245" y="400"/>
                  </a:lnTo>
                  <a:lnTo>
                    <a:pt x="845" y="156"/>
                  </a:lnTo>
                  <a:lnTo>
                    <a:pt x="645" y="45"/>
                  </a:lnTo>
                  <a:lnTo>
                    <a:pt x="556" y="22"/>
                  </a:lnTo>
                  <a:lnTo>
                    <a:pt x="445" y="0"/>
                  </a:lnTo>
                  <a:close/>
                </a:path>
              </a:pathLst>
            </a:custGeom>
            <a:solidFill>
              <a:srgbClr val="FAFAFA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32"/>
            <p:cNvSpPr/>
            <p:nvPr/>
          </p:nvSpPr>
          <p:spPr>
            <a:xfrm>
              <a:off x="-3757625" y="2349601"/>
              <a:ext cx="57160" cy="193346"/>
            </a:xfrm>
            <a:custGeom>
              <a:avLst/>
              <a:gdLst/>
              <a:ahLst/>
              <a:cxnLst/>
              <a:rect l="l" t="t" r="r" b="b"/>
              <a:pathLst>
                <a:path w="3069" h="10381" extrusionOk="0">
                  <a:moveTo>
                    <a:pt x="601" y="0"/>
                  </a:moveTo>
                  <a:lnTo>
                    <a:pt x="468" y="23"/>
                  </a:lnTo>
                  <a:lnTo>
                    <a:pt x="356" y="67"/>
                  </a:lnTo>
                  <a:lnTo>
                    <a:pt x="245" y="156"/>
                  </a:lnTo>
                  <a:lnTo>
                    <a:pt x="179" y="267"/>
                  </a:lnTo>
                  <a:lnTo>
                    <a:pt x="112" y="400"/>
                  </a:lnTo>
                  <a:lnTo>
                    <a:pt x="68" y="556"/>
                  </a:lnTo>
                  <a:lnTo>
                    <a:pt x="23" y="689"/>
                  </a:lnTo>
                  <a:lnTo>
                    <a:pt x="23" y="845"/>
                  </a:lnTo>
                  <a:lnTo>
                    <a:pt x="1" y="1156"/>
                  </a:lnTo>
                  <a:lnTo>
                    <a:pt x="1" y="1490"/>
                  </a:lnTo>
                  <a:lnTo>
                    <a:pt x="45" y="2112"/>
                  </a:lnTo>
                  <a:lnTo>
                    <a:pt x="134" y="2756"/>
                  </a:lnTo>
                  <a:lnTo>
                    <a:pt x="268" y="3379"/>
                  </a:lnTo>
                  <a:lnTo>
                    <a:pt x="445" y="4001"/>
                  </a:lnTo>
                  <a:lnTo>
                    <a:pt x="645" y="4623"/>
                  </a:lnTo>
                  <a:lnTo>
                    <a:pt x="868" y="5224"/>
                  </a:lnTo>
                  <a:lnTo>
                    <a:pt x="1090" y="5824"/>
                  </a:lnTo>
                  <a:lnTo>
                    <a:pt x="2068" y="8113"/>
                  </a:lnTo>
                  <a:lnTo>
                    <a:pt x="2557" y="9269"/>
                  </a:lnTo>
                  <a:lnTo>
                    <a:pt x="3068" y="10380"/>
                  </a:lnTo>
                  <a:lnTo>
                    <a:pt x="3068" y="10380"/>
                  </a:lnTo>
                  <a:lnTo>
                    <a:pt x="2957" y="9269"/>
                  </a:lnTo>
                  <a:lnTo>
                    <a:pt x="2824" y="8157"/>
                  </a:lnTo>
                  <a:lnTo>
                    <a:pt x="2668" y="7046"/>
                  </a:lnTo>
                  <a:lnTo>
                    <a:pt x="2468" y="5935"/>
                  </a:lnTo>
                  <a:lnTo>
                    <a:pt x="2268" y="4824"/>
                  </a:lnTo>
                  <a:lnTo>
                    <a:pt x="2046" y="3712"/>
                  </a:lnTo>
                  <a:lnTo>
                    <a:pt x="1801" y="2623"/>
                  </a:lnTo>
                  <a:lnTo>
                    <a:pt x="1557" y="1534"/>
                  </a:lnTo>
                  <a:lnTo>
                    <a:pt x="1446" y="1156"/>
                  </a:lnTo>
                  <a:lnTo>
                    <a:pt x="1334" y="801"/>
                  </a:lnTo>
                  <a:lnTo>
                    <a:pt x="1246" y="623"/>
                  </a:lnTo>
                  <a:lnTo>
                    <a:pt x="1157" y="467"/>
                  </a:lnTo>
                  <a:lnTo>
                    <a:pt x="1045" y="312"/>
                  </a:lnTo>
                  <a:lnTo>
                    <a:pt x="934" y="178"/>
                  </a:lnTo>
                  <a:lnTo>
                    <a:pt x="779" y="67"/>
                  </a:lnTo>
                  <a:lnTo>
                    <a:pt x="690" y="23"/>
                  </a:lnTo>
                  <a:lnTo>
                    <a:pt x="601" y="0"/>
                  </a:lnTo>
                  <a:close/>
                </a:path>
              </a:pathLst>
            </a:custGeom>
            <a:solidFill>
              <a:srgbClr val="FAFAFA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32"/>
            <p:cNvSpPr/>
            <p:nvPr/>
          </p:nvSpPr>
          <p:spPr>
            <a:xfrm>
              <a:off x="-3701321" y="2349192"/>
              <a:ext cx="44309" cy="191670"/>
            </a:xfrm>
            <a:custGeom>
              <a:avLst/>
              <a:gdLst/>
              <a:ahLst/>
              <a:cxnLst/>
              <a:rect l="l" t="t" r="r" b="b"/>
              <a:pathLst>
                <a:path w="2379" h="10291" extrusionOk="0">
                  <a:moveTo>
                    <a:pt x="2045" y="0"/>
                  </a:moveTo>
                  <a:lnTo>
                    <a:pt x="1957" y="22"/>
                  </a:lnTo>
                  <a:lnTo>
                    <a:pt x="1868" y="67"/>
                  </a:lnTo>
                  <a:lnTo>
                    <a:pt x="1801" y="111"/>
                  </a:lnTo>
                  <a:lnTo>
                    <a:pt x="1668" y="200"/>
                  </a:lnTo>
                  <a:lnTo>
                    <a:pt x="1579" y="334"/>
                  </a:lnTo>
                  <a:lnTo>
                    <a:pt x="1490" y="445"/>
                  </a:lnTo>
                  <a:lnTo>
                    <a:pt x="1401" y="578"/>
                  </a:lnTo>
                  <a:lnTo>
                    <a:pt x="1290" y="867"/>
                  </a:lnTo>
                  <a:lnTo>
                    <a:pt x="1201" y="1178"/>
                  </a:lnTo>
                  <a:lnTo>
                    <a:pt x="1045" y="1734"/>
                  </a:lnTo>
                  <a:lnTo>
                    <a:pt x="890" y="2289"/>
                  </a:lnTo>
                  <a:lnTo>
                    <a:pt x="779" y="2845"/>
                  </a:lnTo>
                  <a:lnTo>
                    <a:pt x="667" y="3401"/>
                  </a:lnTo>
                  <a:lnTo>
                    <a:pt x="490" y="4534"/>
                  </a:lnTo>
                  <a:lnTo>
                    <a:pt x="334" y="5690"/>
                  </a:lnTo>
                  <a:lnTo>
                    <a:pt x="201" y="6824"/>
                  </a:lnTo>
                  <a:lnTo>
                    <a:pt x="67" y="7979"/>
                  </a:lnTo>
                  <a:lnTo>
                    <a:pt x="23" y="8580"/>
                  </a:lnTo>
                  <a:lnTo>
                    <a:pt x="1" y="9157"/>
                  </a:lnTo>
                  <a:lnTo>
                    <a:pt x="1" y="9735"/>
                  </a:lnTo>
                  <a:lnTo>
                    <a:pt x="23" y="10291"/>
                  </a:lnTo>
                  <a:lnTo>
                    <a:pt x="134" y="10113"/>
                  </a:lnTo>
                  <a:lnTo>
                    <a:pt x="245" y="9913"/>
                  </a:lnTo>
                  <a:lnTo>
                    <a:pt x="312" y="9669"/>
                  </a:lnTo>
                  <a:lnTo>
                    <a:pt x="401" y="9402"/>
                  </a:lnTo>
                  <a:lnTo>
                    <a:pt x="512" y="8891"/>
                  </a:lnTo>
                  <a:lnTo>
                    <a:pt x="623" y="8446"/>
                  </a:lnTo>
                  <a:lnTo>
                    <a:pt x="1201" y="6468"/>
                  </a:lnTo>
                  <a:lnTo>
                    <a:pt x="1468" y="5468"/>
                  </a:lnTo>
                  <a:lnTo>
                    <a:pt x="1734" y="4468"/>
                  </a:lnTo>
                  <a:lnTo>
                    <a:pt x="1979" y="3467"/>
                  </a:lnTo>
                  <a:lnTo>
                    <a:pt x="2179" y="2445"/>
                  </a:lnTo>
                  <a:lnTo>
                    <a:pt x="2268" y="1956"/>
                  </a:lnTo>
                  <a:lnTo>
                    <a:pt x="2357" y="1445"/>
                  </a:lnTo>
                  <a:lnTo>
                    <a:pt x="2379" y="956"/>
                  </a:lnTo>
                  <a:lnTo>
                    <a:pt x="2379" y="689"/>
                  </a:lnTo>
                  <a:lnTo>
                    <a:pt x="2357" y="445"/>
                  </a:lnTo>
                  <a:lnTo>
                    <a:pt x="2334" y="311"/>
                  </a:lnTo>
                  <a:lnTo>
                    <a:pt x="2312" y="200"/>
                  </a:lnTo>
                  <a:lnTo>
                    <a:pt x="2245" y="89"/>
                  </a:lnTo>
                  <a:lnTo>
                    <a:pt x="2201" y="45"/>
                  </a:lnTo>
                  <a:lnTo>
                    <a:pt x="2134" y="22"/>
                  </a:lnTo>
                  <a:lnTo>
                    <a:pt x="2045" y="0"/>
                  </a:lnTo>
                  <a:close/>
                </a:path>
              </a:pathLst>
            </a:custGeom>
            <a:solidFill>
              <a:srgbClr val="FAFAFA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32"/>
            <p:cNvSpPr/>
            <p:nvPr/>
          </p:nvSpPr>
          <p:spPr>
            <a:xfrm>
              <a:off x="-3700912" y="2428255"/>
              <a:ext cx="106833" cy="113855"/>
            </a:xfrm>
            <a:custGeom>
              <a:avLst/>
              <a:gdLst/>
              <a:ahLst/>
              <a:cxnLst/>
              <a:rect l="l" t="t" r="r" b="b"/>
              <a:pathLst>
                <a:path w="5736" h="6113" extrusionOk="0">
                  <a:moveTo>
                    <a:pt x="5224" y="0"/>
                  </a:moveTo>
                  <a:lnTo>
                    <a:pt x="5024" y="23"/>
                  </a:lnTo>
                  <a:lnTo>
                    <a:pt x="4846" y="89"/>
                  </a:lnTo>
                  <a:lnTo>
                    <a:pt x="4691" y="156"/>
                  </a:lnTo>
                  <a:lnTo>
                    <a:pt x="4513" y="223"/>
                  </a:lnTo>
                  <a:lnTo>
                    <a:pt x="4202" y="423"/>
                  </a:lnTo>
                  <a:lnTo>
                    <a:pt x="3890" y="667"/>
                  </a:lnTo>
                  <a:lnTo>
                    <a:pt x="3557" y="934"/>
                  </a:lnTo>
                  <a:lnTo>
                    <a:pt x="3246" y="1223"/>
                  </a:lnTo>
                  <a:lnTo>
                    <a:pt x="2935" y="1534"/>
                  </a:lnTo>
                  <a:lnTo>
                    <a:pt x="2646" y="1867"/>
                  </a:lnTo>
                  <a:lnTo>
                    <a:pt x="2379" y="2179"/>
                  </a:lnTo>
                  <a:lnTo>
                    <a:pt x="2090" y="2534"/>
                  </a:lnTo>
                  <a:lnTo>
                    <a:pt x="1601" y="3223"/>
                  </a:lnTo>
                  <a:lnTo>
                    <a:pt x="1134" y="3979"/>
                  </a:lnTo>
                  <a:lnTo>
                    <a:pt x="690" y="4735"/>
                  </a:lnTo>
                  <a:lnTo>
                    <a:pt x="490" y="5024"/>
                  </a:lnTo>
                  <a:lnTo>
                    <a:pt x="245" y="5401"/>
                  </a:lnTo>
                  <a:lnTo>
                    <a:pt x="156" y="5601"/>
                  </a:lnTo>
                  <a:lnTo>
                    <a:pt x="68" y="5779"/>
                  </a:lnTo>
                  <a:lnTo>
                    <a:pt x="23" y="5957"/>
                  </a:lnTo>
                  <a:lnTo>
                    <a:pt x="1" y="6113"/>
                  </a:lnTo>
                  <a:lnTo>
                    <a:pt x="334" y="5757"/>
                  </a:lnTo>
                  <a:lnTo>
                    <a:pt x="690" y="5424"/>
                  </a:lnTo>
                  <a:lnTo>
                    <a:pt x="1401" y="4779"/>
                  </a:lnTo>
                  <a:lnTo>
                    <a:pt x="2157" y="4157"/>
                  </a:lnTo>
                  <a:lnTo>
                    <a:pt x="2912" y="3557"/>
                  </a:lnTo>
                  <a:lnTo>
                    <a:pt x="3668" y="2956"/>
                  </a:lnTo>
                  <a:lnTo>
                    <a:pt x="4024" y="2645"/>
                  </a:lnTo>
                  <a:lnTo>
                    <a:pt x="4379" y="2312"/>
                  </a:lnTo>
                  <a:lnTo>
                    <a:pt x="4713" y="1979"/>
                  </a:lnTo>
                  <a:lnTo>
                    <a:pt x="5024" y="1623"/>
                  </a:lnTo>
                  <a:lnTo>
                    <a:pt x="5313" y="1245"/>
                  </a:lnTo>
                  <a:lnTo>
                    <a:pt x="5580" y="845"/>
                  </a:lnTo>
                  <a:lnTo>
                    <a:pt x="5669" y="645"/>
                  </a:lnTo>
                  <a:lnTo>
                    <a:pt x="5713" y="534"/>
                  </a:lnTo>
                  <a:lnTo>
                    <a:pt x="5735" y="445"/>
                  </a:lnTo>
                  <a:lnTo>
                    <a:pt x="5735" y="334"/>
                  </a:lnTo>
                  <a:lnTo>
                    <a:pt x="5713" y="245"/>
                  </a:lnTo>
                  <a:lnTo>
                    <a:pt x="5691" y="156"/>
                  </a:lnTo>
                  <a:lnTo>
                    <a:pt x="5624" y="89"/>
                  </a:lnTo>
                  <a:lnTo>
                    <a:pt x="5535" y="23"/>
                  </a:lnTo>
                  <a:lnTo>
                    <a:pt x="5424" y="0"/>
                  </a:lnTo>
                  <a:close/>
                </a:path>
              </a:pathLst>
            </a:custGeom>
            <a:solidFill>
              <a:srgbClr val="FAFAFA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32"/>
            <p:cNvSpPr/>
            <p:nvPr/>
          </p:nvSpPr>
          <p:spPr>
            <a:xfrm>
              <a:off x="-4148806" y="1844976"/>
              <a:ext cx="190012" cy="67497"/>
            </a:xfrm>
            <a:custGeom>
              <a:avLst/>
              <a:gdLst/>
              <a:ahLst/>
              <a:cxnLst/>
              <a:rect l="l" t="t" r="r" b="b"/>
              <a:pathLst>
                <a:path w="10202" h="3624" extrusionOk="0">
                  <a:moveTo>
                    <a:pt x="10202" y="0"/>
                  </a:moveTo>
                  <a:lnTo>
                    <a:pt x="9091" y="178"/>
                  </a:lnTo>
                  <a:lnTo>
                    <a:pt x="8001" y="378"/>
                  </a:lnTo>
                  <a:lnTo>
                    <a:pt x="6890" y="601"/>
                  </a:lnTo>
                  <a:lnTo>
                    <a:pt x="5801" y="845"/>
                  </a:lnTo>
                  <a:lnTo>
                    <a:pt x="4690" y="1134"/>
                  </a:lnTo>
                  <a:lnTo>
                    <a:pt x="3623" y="1423"/>
                  </a:lnTo>
                  <a:lnTo>
                    <a:pt x="2534" y="1712"/>
                  </a:lnTo>
                  <a:lnTo>
                    <a:pt x="1467" y="2045"/>
                  </a:lnTo>
                  <a:lnTo>
                    <a:pt x="1089" y="2156"/>
                  </a:lnTo>
                  <a:lnTo>
                    <a:pt x="756" y="2312"/>
                  </a:lnTo>
                  <a:lnTo>
                    <a:pt x="578" y="2401"/>
                  </a:lnTo>
                  <a:lnTo>
                    <a:pt x="422" y="2490"/>
                  </a:lnTo>
                  <a:lnTo>
                    <a:pt x="289" y="2623"/>
                  </a:lnTo>
                  <a:lnTo>
                    <a:pt x="156" y="2757"/>
                  </a:lnTo>
                  <a:lnTo>
                    <a:pt x="44" y="2912"/>
                  </a:lnTo>
                  <a:lnTo>
                    <a:pt x="0" y="2979"/>
                  </a:lnTo>
                  <a:lnTo>
                    <a:pt x="0" y="3090"/>
                  </a:lnTo>
                  <a:lnTo>
                    <a:pt x="0" y="3223"/>
                  </a:lnTo>
                  <a:lnTo>
                    <a:pt x="67" y="3334"/>
                  </a:lnTo>
                  <a:lnTo>
                    <a:pt x="156" y="3423"/>
                  </a:lnTo>
                  <a:lnTo>
                    <a:pt x="289" y="3490"/>
                  </a:lnTo>
                  <a:lnTo>
                    <a:pt x="422" y="3557"/>
                  </a:lnTo>
                  <a:lnTo>
                    <a:pt x="556" y="3579"/>
                  </a:lnTo>
                  <a:lnTo>
                    <a:pt x="711" y="3601"/>
                  </a:lnTo>
                  <a:lnTo>
                    <a:pt x="867" y="3623"/>
                  </a:lnTo>
                  <a:lnTo>
                    <a:pt x="1178" y="3601"/>
                  </a:lnTo>
                  <a:lnTo>
                    <a:pt x="1511" y="3579"/>
                  </a:lnTo>
                  <a:lnTo>
                    <a:pt x="2134" y="3512"/>
                  </a:lnTo>
                  <a:lnTo>
                    <a:pt x="2756" y="3379"/>
                  </a:lnTo>
                  <a:lnTo>
                    <a:pt x="3378" y="3201"/>
                  </a:lnTo>
                  <a:lnTo>
                    <a:pt x="4001" y="3001"/>
                  </a:lnTo>
                  <a:lnTo>
                    <a:pt x="4601" y="2779"/>
                  </a:lnTo>
                  <a:lnTo>
                    <a:pt x="5179" y="2512"/>
                  </a:lnTo>
                  <a:lnTo>
                    <a:pt x="5757" y="2245"/>
                  </a:lnTo>
                  <a:lnTo>
                    <a:pt x="8001" y="1134"/>
                  </a:lnTo>
                  <a:lnTo>
                    <a:pt x="9113" y="578"/>
                  </a:lnTo>
                  <a:lnTo>
                    <a:pt x="10202" y="0"/>
                  </a:lnTo>
                  <a:close/>
                </a:path>
              </a:pathLst>
            </a:custGeom>
            <a:solidFill>
              <a:srgbClr val="FAFAFA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32"/>
            <p:cNvSpPr/>
            <p:nvPr/>
          </p:nvSpPr>
          <p:spPr>
            <a:xfrm>
              <a:off x="-4154188" y="1811860"/>
              <a:ext cx="193737" cy="35611"/>
            </a:xfrm>
            <a:custGeom>
              <a:avLst/>
              <a:gdLst/>
              <a:ahLst/>
              <a:cxnLst/>
              <a:rect l="l" t="t" r="r" b="b"/>
              <a:pathLst>
                <a:path w="10402" h="1912" extrusionOk="0">
                  <a:moveTo>
                    <a:pt x="911" y="0"/>
                  </a:moveTo>
                  <a:lnTo>
                    <a:pt x="667" y="23"/>
                  </a:lnTo>
                  <a:lnTo>
                    <a:pt x="422" y="67"/>
                  </a:lnTo>
                  <a:lnTo>
                    <a:pt x="289" y="89"/>
                  </a:lnTo>
                  <a:lnTo>
                    <a:pt x="156" y="134"/>
                  </a:lnTo>
                  <a:lnTo>
                    <a:pt x="67" y="200"/>
                  </a:lnTo>
                  <a:lnTo>
                    <a:pt x="22" y="245"/>
                  </a:lnTo>
                  <a:lnTo>
                    <a:pt x="0" y="312"/>
                  </a:lnTo>
                  <a:lnTo>
                    <a:pt x="0" y="400"/>
                  </a:lnTo>
                  <a:lnTo>
                    <a:pt x="22" y="489"/>
                  </a:lnTo>
                  <a:lnTo>
                    <a:pt x="67" y="578"/>
                  </a:lnTo>
                  <a:lnTo>
                    <a:pt x="111" y="645"/>
                  </a:lnTo>
                  <a:lnTo>
                    <a:pt x="222" y="756"/>
                  </a:lnTo>
                  <a:lnTo>
                    <a:pt x="333" y="845"/>
                  </a:lnTo>
                  <a:lnTo>
                    <a:pt x="467" y="934"/>
                  </a:lnTo>
                  <a:lnTo>
                    <a:pt x="622" y="1001"/>
                  </a:lnTo>
                  <a:lnTo>
                    <a:pt x="911" y="1112"/>
                  </a:lnTo>
                  <a:lnTo>
                    <a:pt x="1223" y="1178"/>
                  </a:lnTo>
                  <a:lnTo>
                    <a:pt x="1778" y="1312"/>
                  </a:lnTo>
                  <a:lnTo>
                    <a:pt x="2334" y="1401"/>
                  </a:lnTo>
                  <a:lnTo>
                    <a:pt x="2912" y="1490"/>
                  </a:lnTo>
                  <a:lnTo>
                    <a:pt x="3467" y="1578"/>
                  </a:lnTo>
                  <a:lnTo>
                    <a:pt x="4623" y="1690"/>
                  </a:lnTo>
                  <a:lnTo>
                    <a:pt x="5757" y="1778"/>
                  </a:lnTo>
                  <a:lnTo>
                    <a:pt x="6912" y="1845"/>
                  </a:lnTo>
                  <a:lnTo>
                    <a:pt x="8090" y="1890"/>
                  </a:lnTo>
                  <a:lnTo>
                    <a:pt x="8668" y="1912"/>
                  </a:lnTo>
                  <a:lnTo>
                    <a:pt x="9246" y="1890"/>
                  </a:lnTo>
                  <a:lnTo>
                    <a:pt x="9824" y="1867"/>
                  </a:lnTo>
                  <a:lnTo>
                    <a:pt x="10402" y="1801"/>
                  </a:lnTo>
                  <a:lnTo>
                    <a:pt x="10202" y="1712"/>
                  </a:lnTo>
                  <a:lnTo>
                    <a:pt x="9980" y="1623"/>
                  </a:lnTo>
                  <a:lnTo>
                    <a:pt x="9735" y="1556"/>
                  </a:lnTo>
                  <a:lnTo>
                    <a:pt x="9491" y="1490"/>
                  </a:lnTo>
                  <a:lnTo>
                    <a:pt x="8957" y="1401"/>
                  </a:lnTo>
                  <a:lnTo>
                    <a:pt x="8513" y="1312"/>
                  </a:lnTo>
                  <a:lnTo>
                    <a:pt x="6512" y="867"/>
                  </a:lnTo>
                  <a:lnTo>
                    <a:pt x="5490" y="645"/>
                  </a:lnTo>
                  <a:lnTo>
                    <a:pt x="4468" y="445"/>
                  </a:lnTo>
                  <a:lnTo>
                    <a:pt x="3445" y="267"/>
                  </a:lnTo>
                  <a:lnTo>
                    <a:pt x="2423" y="111"/>
                  </a:lnTo>
                  <a:lnTo>
                    <a:pt x="1912" y="45"/>
                  </a:lnTo>
                  <a:lnTo>
                    <a:pt x="1423" y="23"/>
                  </a:lnTo>
                  <a:lnTo>
                    <a:pt x="911" y="0"/>
                  </a:lnTo>
                  <a:close/>
                </a:path>
              </a:pathLst>
            </a:custGeom>
            <a:solidFill>
              <a:srgbClr val="FAFAFA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32"/>
            <p:cNvSpPr/>
            <p:nvPr/>
          </p:nvSpPr>
          <p:spPr>
            <a:xfrm>
              <a:off x="-4079260" y="1745201"/>
              <a:ext cx="119647" cy="100203"/>
            </a:xfrm>
            <a:custGeom>
              <a:avLst/>
              <a:gdLst/>
              <a:ahLst/>
              <a:cxnLst/>
              <a:rect l="l" t="t" r="r" b="b"/>
              <a:pathLst>
                <a:path w="6424" h="5380" extrusionOk="0">
                  <a:moveTo>
                    <a:pt x="311" y="1"/>
                  </a:moveTo>
                  <a:lnTo>
                    <a:pt x="222" y="23"/>
                  </a:lnTo>
                  <a:lnTo>
                    <a:pt x="133" y="68"/>
                  </a:lnTo>
                  <a:lnTo>
                    <a:pt x="67" y="134"/>
                  </a:lnTo>
                  <a:lnTo>
                    <a:pt x="22" y="223"/>
                  </a:lnTo>
                  <a:lnTo>
                    <a:pt x="0" y="334"/>
                  </a:lnTo>
                  <a:lnTo>
                    <a:pt x="0" y="423"/>
                  </a:lnTo>
                  <a:lnTo>
                    <a:pt x="22" y="534"/>
                  </a:lnTo>
                  <a:lnTo>
                    <a:pt x="67" y="712"/>
                  </a:lnTo>
                  <a:lnTo>
                    <a:pt x="111" y="890"/>
                  </a:lnTo>
                  <a:lnTo>
                    <a:pt x="200" y="1068"/>
                  </a:lnTo>
                  <a:lnTo>
                    <a:pt x="289" y="1223"/>
                  </a:lnTo>
                  <a:lnTo>
                    <a:pt x="511" y="1535"/>
                  </a:lnTo>
                  <a:lnTo>
                    <a:pt x="756" y="1823"/>
                  </a:lnTo>
                  <a:lnTo>
                    <a:pt x="1045" y="2135"/>
                  </a:lnTo>
                  <a:lnTo>
                    <a:pt x="1356" y="2446"/>
                  </a:lnTo>
                  <a:lnTo>
                    <a:pt x="1689" y="2713"/>
                  </a:lnTo>
                  <a:lnTo>
                    <a:pt x="2023" y="3001"/>
                  </a:lnTo>
                  <a:lnTo>
                    <a:pt x="2378" y="3246"/>
                  </a:lnTo>
                  <a:lnTo>
                    <a:pt x="2734" y="3490"/>
                  </a:lnTo>
                  <a:lnTo>
                    <a:pt x="3467" y="3957"/>
                  </a:lnTo>
                  <a:lnTo>
                    <a:pt x="4223" y="4380"/>
                  </a:lnTo>
                  <a:lnTo>
                    <a:pt x="5001" y="4780"/>
                  </a:lnTo>
                  <a:lnTo>
                    <a:pt x="5312" y="4957"/>
                  </a:lnTo>
                  <a:lnTo>
                    <a:pt x="5712" y="5180"/>
                  </a:lnTo>
                  <a:lnTo>
                    <a:pt x="5890" y="5269"/>
                  </a:lnTo>
                  <a:lnTo>
                    <a:pt x="6090" y="5335"/>
                  </a:lnTo>
                  <a:lnTo>
                    <a:pt x="6268" y="5380"/>
                  </a:lnTo>
                  <a:lnTo>
                    <a:pt x="6423" y="5380"/>
                  </a:lnTo>
                  <a:lnTo>
                    <a:pt x="6068" y="5069"/>
                  </a:lnTo>
                  <a:lnTo>
                    <a:pt x="5712" y="4735"/>
                  </a:lnTo>
                  <a:lnTo>
                    <a:pt x="5023" y="4068"/>
                  </a:lnTo>
                  <a:lnTo>
                    <a:pt x="4356" y="3357"/>
                  </a:lnTo>
                  <a:lnTo>
                    <a:pt x="3712" y="2624"/>
                  </a:lnTo>
                  <a:lnTo>
                    <a:pt x="3067" y="1912"/>
                  </a:lnTo>
                  <a:lnTo>
                    <a:pt x="2734" y="1579"/>
                  </a:lnTo>
                  <a:lnTo>
                    <a:pt x="2378" y="1246"/>
                  </a:lnTo>
                  <a:lnTo>
                    <a:pt x="2023" y="934"/>
                  </a:lnTo>
                  <a:lnTo>
                    <a:pt x="1645" y="645"/>
                  </a:lnTo>
                  <a:lnTo>
                    <a:pt x="1245" y="357"/>
                  </a:lnTo>
                  <a:lnTo>
                    <a:pt x="822" y="134"/>
                  </a:lnTo>
                  <a:lnTo>
                    <a:pt x="622" y="45"/>
                  </a:lnTo>
                  <a:lnTo>
                    <a:pt x="533" y="23"/>
                  </a:lnTo>
                  <a:lnTo>
                    <a:pt x="422" y="1"/>
                  </a:lnTo>
                  <a:close/>
                </a:path>
              </a:pathLst>
            </a:custGeom>
            <a:solidFill>
              <a:srgbClr val="FAFAFA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32"/>
            <p:cNvSpPr/>
            <p:nvPr/>
          </p:nvSpPr>
          <p:spPr>
            <a:xfrm>
              <a:off x="-3910368" y="2034578"/>
              <a:ext cx="82397" cy="127097"/>
            </a:xfrm>
            <a:custGeom>
              <a:avLst/>
              <a:gdLst/>
              <a:ahLst/>
              <a:cxnLst/>
              <a:rect l="l" t="t" r="r" b="b"/>
              <a:pathLst>
                <a:path w="4424" h="6824" extrusionOk="0">
                  <a:moveTo>
                    <a:pt x="734" y="0"/>
                  </a:moveTo>
                  <a:lnTo>
                    <a:pt x="556" y="45"/>
                  </a:lnTo>
                  <a:lnTo>
                    <a:pt x="378" y="133"/>
                  </a:lnTo>
                  <a:lnTo>
                    <a:pt x="223" y="267"/>
                  </a:lnTo>
                  <a:lnTo>
                    <a:pt x="111" y="422"/>
                  </a:lnTo>
                  <a:lnTo>
                    <a:pt x="45" y="600"/>
                  </a:lnTo>
                  <a:lnTo>
                    <a:pt x="0" y="800"/>
                  </a:lnTo>
                  <a:lnTo>
                    <a:pt x="0" y="1000"/>
                  </a:lnTo>
                  <a:lnTo>
                    <a:pt x="45" y="1223"/>
                  </a:lnTo>
                  <a:lnTo>
                    <a:pt x="111" y="1467"/>
                  </a:lnTo>
                  <a:lnTo>
                    <a:pt x="200" y="1734"/>
                  </a:lnTo>
                  <a:lnTo>
                    <a:pt x="334" y="1978"/>
                  </a:lnTo>
                  <a:lnTo>
                    <a:pt x="467" y="2267"/>
                  </a:lnTo>
                  <a:lnTo>
                    <a:pt x="823" y="2823"/>
                  </a:lnTo>
                  <a:lnTo>
                    <a:pt x="1223" y="3401"/>
                  </a:lnTo>
                  <a:lnTo>
                    <a:pt x="1690" y="3956"/>
                  </a:lnTo>
                  <a:lnTo>
                    <a:pt x="2156" y="4534"/>
                  </a:lnTo>
                  <a:lnTo>
                    <a:pt x="2645" y="5046"/>
                  </a:lnTo>
                  <a:lnTo>
                    <a:pt x="3112" y="5534"/>
                  </a:lnTo>
                  <a:lnTo>
                    <a:pt x="3534" y="5957"/>
                  </a:lnTo>
                  <a:lnTo>
                    <a:pt x="4179" y="6601"/>
                  </a:lnTo>
                  <a:lnTo>
                    <a:pt x="4423" y="6824"/>
                  </a:lnTo>
                  <a:lnTo>
                    <a:pt x="4423" y="6824"/>
                  </a:lnTo>
                  <a:lnTo>
                    <a:pt x="4334" y="6490"/>
                  </a:lnTo>
                  <a:lnTo>
                    <a:pt x="4068" y="5601"/>
                  </a:lnTo>
                  <a:lnTo>
                    <a:pt x="3868" y="5023"/>
                  </a:lnTo>
                  <a:lnTo>
                    <a:pt x="3645" y="4379"/>
                  </a:lnTo>
                  <a:lnTo>
                    <a:pt x="3401" y="3690"/>
                  </a:lnTo>
                  <a:lnTo>
                    <a:pt x="3112" y="3001"/>
                  </a:lnTo>
                  <a:lnTo>
                    <a:pt x="2823" y="2334"/>
                  </a:lnTo>
                  <a:lnTo>
                    <a:pt x="2490" y="1689"/>
                  </a:lnTo>
                  <a:lnTo>
                    <a:pt x="2156" y="1111"/>
                  </a:lnTo>
                  <a:lnTo>
                    <a:pt x="2001" y="867"/>
                  </a:lnTo>
                  <a:lnTo>
                    <a:pt x="1823" y="645"/>
                  </a:lnTo>
                  <a:lnTo>
                    <a:pt x="1645" y="445"/>
                  </a:lnTo>
                  <a:lnTo>
                    <a:pt x="1467" y="267"/>
                  </a:lnTo>
                  <a:lnTo>
                    <a:pt x="1289" y="156"/>
                  </a:lnTo>
                  <a:lnTo>
                    <a:pt x="1112" y="45"/>
                  </a:lnTo>
                  <a:lnTo>
                    <a:pt x="912" y="0"/>
                  </a:lnTo>
                  <a:close/>
                </a:path>
              </a:pathLst>
            </a:custGeom>
            <a:solidFill>
              <a:srgbClr val="FAD0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32"/>
            <p:cNvSpPr/>
            <p:nvPr/>
          </p:nvSpPr>
          <p:spPr>
            <a:xfrm>
              <a:off x="-3972054" y="2157112"/>
              <a:ext cx="142425" cy="46786"/>
            </a:xfrm>
            <a:custGeom>
              <a:avLst/>
              <a:gdLst/>
              <a:ahLst/>
              <a:cxnLst/>
              <a:rect l="l" t="t" r="r" b="b"/>
              <a:pathLst>
                <a:path w="7647" h="2512" extrusionOk="0">
                  <a:moveTo>
                    <a:pt x="5757" y="0"/>
                  </a:moveTo>
                  <a:lnTo>
                    <a:pt x="5068" y="22"/>
                  </a:lnTo>
                  <a:lnTo>
                    <a:pt x="4357" y="67"/>
                  </a:lnTo>
                  <a:lnTo>
                    <a:pt x="3601" y="111"/>
                  </a:lnTo>
                  <a:lnTo>
                    <a:pt x="2868" y="200"/>
                  </a:lnTo>
                  <a:lnTo>
                    <a:pt x="2157" y="311"/>
                  </a:lnTo>
                  <a:lnTo>
                    <a:pt x="1512" y="445"/>
                  </a:lnTo>
                  <a:lnTo>
                    <a:pt x="1223" y="534"/>
                  </a:lnTo>
                  <a:lnTo>
                    <a:pt x="956" y="645"/>
                  </a:lnTo>
                  <a:lnTo>
                    <a:pt x="712" y="756"/>
                  </a:lnTo>
                  <a:lnTo>
                    <a:pt x="512" y="867"/>
                  </a:lnTo>
                  <a:lnTo>
                    <a:pt x="334" y="1000"/>
                  </a:lnTo>
                  <a:lnTo>
                    <a:pt x="178" y="1156"/>
                  </a:lnTo>
                  <a:lnTo>
                    <a:pt x="90" y="1311"/>
                  </a:lnTo>
                  <a:lnTo>
                    <a:pt x="23" y="1467"/>
                  </a:lnTo>
                  <a:lnTo>
                    <a:pt x="1" y="1667"/>
                  </a:lnTo>
                  <a:lnTo>
                    <a:pt x="45" y="1867"/>
                  </a:lnTo>
                  <a:lnTo>
                    <a:pt x="134" y="2045"/>
                  </a:lnTo>
                  <a:lnTo>
                    <a:pt x="245" y="2201"/>
                  </a:lnTo>
                  <a:lnTo>
                    <a:pt x="378" y="2334"/>
                  </a:lnTo>
                  <a:lnTo>
                    <a:pt x="556" y="2423"/>
                  </a:lnTo>
                  <a:lnTo>
                    <a:pt x="756" y="2467"/>
                  </a:lnTo>
                  <a:lnTo>
                    <a:pt x="979" y="2512"/>
                  </a:lnTo>
                  <a:lnTo>
                    <a:pt x="1512" y="2512"/>
                  </a:lnTo>
                  <a:lnTo>
                    <a:pt x="1801" y="2467"/>
                  </a:lnTo>
                  <a:lnTo>
                    <a:pt x="2090" y="2423"/>
                  </a:lnTo>
                  <a:lnTo>
                    <a:pt x="2734" y="2245"/>
                  </a:lnTo>
                  <a:lnTo>
                    <a:pt x="3401" y="2023"/>
                  </a:lnTo>
                  <a:lnTo>
                    <a:pt x="4090" y="1778"/>
                  </a:lnTo>
                  <a:lnTo>
                    <a:pt x="4757" y="1489"/>
                  </a:lnTo>
                  <a:lnTo>
                    <a:pt x="5424" y="1178"/>
                  </a:lnTo>
                  <a:lnTo>
                    <a:pt x="6024" y="889"/>
                  </a:lnTo>
                  <a:lnTo>
                    <a:pt x="6557" y="622"/>
                  </a:lnTo>
                  <a:lnTo>
                    <a:pt x="7358" y="200"/>
                  </a:lnTo>
                  <a:lnTo>
                    <a:pt x="7646" y="22"/>
                  </a:lnTo>
                  <a:lnTo>
                    <a:pt x="7291" y="22"/>
                  </a:lnTo>
                  <a:lnTo>
                    <a:pt x="6380" y="0"/>
                  </a:lnTo>
                  <a:close/>
                </a:path>
              </a:pathLst>
            </a:custGeom>
            <a:solidFill>
              <a:srgbClr val="FAD0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32"/>
            <p:cNvSpPr/>
            <p:nvPr/>
          </p:nvSpPr>
          <p:spPr>
            <a:xfrm>
              <a:off x="-3828400" y="2023403"/>
              <a:ext cx="59209" cy="138272"/>
            </a:xfrm>
            <a:custGeom>
              <a:avLst/>
              <a:gdLst/>
              <a:ahLst/>
              <a:cxnLst/>
              <a:rect l="l" t="t" r="r" b="b"/>
              <a:pathLst>
                <a:path w="3179" h="7424" extrusionOk="0">
                  <a:moveTo>
                    <a:pt x="2201" y="0"/>
                  </a:moveTo>
                  <a:lnTo>
                    <a:pt x="2023" y="67"/>
                  </a:lnTo>
                  <a:lnTo>
                    <a:pt x="1845" y="156"/>
                  </a:lnTo>
                  <a:lnTo>
                    <a:pt x="1689" y="311"/>
                  </a:lnTo>
                  <a:lnTo>
                    <a:pt x="1534" y="467"/>
                  </a:lnTo>
                  <a:lnTo>
                    <a:pt x="1400" y="689"/>
                  </a:lnTo>
                  <a:lnTo>
                    <a:pt x="1267" y="911"/>
                  </a:lnTo>
                  <a:lnTo>
                    <a:pt x="1134" y="1178"/>
                  </a:lnTo>
                  <a:lnTo>
                    <a:pt x="1023" y="1467"/>
                  </a:lnTo>
                  <a:lnTo>
                    <a:pt x="800" y="2089"/>
                  </a:lnTo>
                  <a:lnTo>
                    <a:pt x="623" y="2756"/>
                  </a:lnTo>
                  <a:lnTo>
                    <a:pt x="467" y="3490"/>
                  </a:lnTo>
                  <a:lnTo>
                    <a:pt x="334" y="4201"/>
                  </a:lnTo>
                  <a:lnTo>
                    <a:pt x="245" y="4912"/>
                  </a:lnTo>
                  <a:lnTo>
                    <a:pt x="156" y="5579"/>
                  </a:lnTo>
                  <a:lnTo>
                    <a:pt x="89" y="6179"/>
                  </a:lnTo>
                  <a:lnTo>
                    <a:pt x="22" y="7068"/>
                  </a:lnTo>
                  <a:lnTo>
                    <a:pt x="0" y="7424"/>
                  </a:lnTo>
                  <a:lnTo>
                    <a:pt x="200" y="7135"/>
                  </a:lnTo>
                  <a:lnTo>
                    <a:pt x="711" y="6357"/>
                  </a:lnTo>
                  <a:lnTo>
                    <a:pt x="1045" y="5846"/>
                  </a:lnTo>
                  <a:lnTo>
                    <a:pt x="1400" y="5245"/>
                  </a:lnTo>
                  <a:lnTo>
                    <a:pt x="1778" y="4623"/>
                  </a:lnTo>
                  <a:lnTo>
                    <a:pt x="2134" y="3979"/>
                  </a:lnTo>
                  <a:lnTo>
                    <a:pt x="2467" y="3312"/>
                  </a:lnTo>
                  <a:lnTo>
                    <a:pt x="2756" y="2667"/>
                  </a:lnTo>
                  <a:lnTo>
                    <a:pt x="2978" y="2045"/>
                  </a:lnTo>
                  <a:lnTo>
                    <a:pt x="3067" y="1756"/>
                  </a:lnTo>
                  <a:lnTo>
                    <a:pt x="3112" y="1467"/>
                  </a:lnTo>
                  <a:lnTo>
                    <a:pt x="3156" y="1200"/>
                  </a:lnTo>
                  <a:lnTo>
                    <a:pt x="3179" y="956"/>
                  </a:lnTo>
                  <a:lnTo>
                    <a:pt x="3156" y="733"/>
                  </a:lnTo>
                  <a:lnTo>
                    <a:pt x="3112" y="533"/>
                  </a:lnTo>
                  <a:lnTo>
                    <a:pt x="3045" y="378"/>
                  </a:lnTo>
                  <a:lnTo>
                    <a:pt x="2934" y="222"/>
                  </a:lnTo>
                  <a:lnTo>
                    <a:pt x="2778" y="111"/>
                  </a:lnTo>
                  <a:lnTo>
                    <a:pt x="2601" y="44"/>
                  </a:lnTo>
                  <a:lnTo>
                    <a:pt x="2401" y="0"/>
                  </a:lnTo>
                  <a:close/>
                </a:path>
              </a:pathLst>
            </a:custGeom>
            <a:solidFill>
              <a:srgbClr val="FAD0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32"/>
            <p:cNvSpPr/>
            <p:nvPr/>
          </p:nvSpPr>
          <p:spPr>
            <a:xfrm>
              <a:off x="-3832553" y="2155454"/>
              <a:ext cx="97316" cy="116332"/>
            </a:xfrm>
            <a:custGeom>
              <a:avLst/>
              <a:gdLst/>
              <a:ahLst/>
              <a:cxnLst/>
              <a:rect l="l" t="t" r="r" b="b"/>
              <a:pathLst>
                <a:path w="5225" h="6246" extrusionOk="0">
                  <a:moveTo>
                    <a:pt x="1" y="0"/>
                  </a:moveTo>
                  <a:lnTo>
                    <a:pt x="134" y="311"/>
                  </a:lnTo>
                  <a:lnTo>
                    <a:pt x="534" y="1156"/>
                  </a:lnTo>
                  <a:lnTo>
                    <a:pt x="801" y="1712"/>
                  </a:lnTo>
                  <a:lnTo>
                    <a:pt x="1112" y="2312"/>
                  </a:lnTo>
                  <a:lnTo>
                    <a:pt x="1468" y="2956"/>
                  </a:lnTo>
                  <a:lnTo>
                    <a:pt x="1823" y="3601"/>
                  </a:lnTo>
                  <a:lnTo>
                    <a:pt x="2224" y="4223"/>
                  </a:lnTo>
                  <a:lnTo>
                    <a:pt x="2624" y="4823"/>
                  </a:lnTo>
                  <a:lnTo>
                    <a:pt x="3046" y="5335"/>
                  </a:lnTo>
                  <a:lnTo>
                    <a:pt x="3246" y="5557"/>
                  </a:lnTo>
                  <a:lnTo>
                    <a:pt x="3446" y="5757"/>
                  </a:lnTo>
                  <a:lnTo>
                    <a:pt x="3646" y="5935"/>
                  </a:lnTo>
                  <a:lnTo>
                    <a:pt x="3846" y="6068"/>
                  </a:lnTo>
                  <a:lnTo>
                    <a:pt x="4046" y="6157"/>
                  </a:lnTo>
                  <a:lnTo>
                    <a:pt x="4246" y="6224"/>
                  </a:lnTo>
                  <a:lnTo>
                    <a:pt x="4424" y="6246"/>
                  </a:lnTo>
                  <a:lnTo>
                    <a:pt x="4602" y="6246"/>
                  </a:lnTo>
                  <a:lnTo>
                    <a:pt x="4780" y="6157"/>
                  </a:lnTo>
                  <a:lnTo>
                    <a:pt x="4957" y="6046"/>
                  </a:lnTo>
                  <a:lnTo>
                    <a:pt x="5091" y="5890"/>
                  </a:lnTo>
                  <a:lnTo>
                    <a:pt x="5180" y="5735"/>
                  </a:lnTo>
                  <a:lnTo>
                    <a:pt x="5224" y="5535"/>
                  </a:lnTo>
                  <a:lnTo>
                    <a:pt x="5224" y="5335"/>
                  </a:lnTo>
                  <a:lnTo>
                    <a:pt x="5202" y="5135"/>
                  </a:lnTo>
                  <a:lnTo>
                    <a:pt x="5135" y="4912"/>
                  </a:lnTo>
                  <a:lnTo>
                    <a:pt x="5024" y="4690"/>
                  </a:lnTo>
                  <a:lnTo>
                    <a:pt x="4891" y="4445"/>
                  </a:lnTo>
                  <a:lnTo>
                    <a:pt x="4735" y="4201"/>
                  </a:lnTo>
                  <a:lnTo>
                    <a:pt x="4557" y="3957"/>
                  </a:lnTo>
                  <a:lnTo>
                    <a:pt x="4135" y="3445"/>
                  </a:lnTo>
                  <a:lnTo>
                    <a:pt x="3646" y="2956"/>
                  </a:lnTo>
                  <a:lnTo>
                    <a:pt x="3113" y="2445"/>
                  </a:lnTo>
                  <a:lnTo>
                    <a:pt x="2557" y="1956"/>
                  </a:lnTo>
                  <a:lnTo>
                    <a:pt x="2023" y="1512"/>
                  </a:lnTo>
                  <a:lnTo>
                    <a:pt x="1490" y="1089"/>
                  </a:lnTo>
                  <a:lnTo>
                    <a:pt x="1001" y="734"/>
                  </a:lnTo>
                  <a:lnTo>
                    <a:pt x="268" y="20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AD0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32"/>
            <p:cNvSpPr/>
            <p:nvPr/>
          </p:nvSpPr>
          <p:spPr>
            <a:xfrm>
              <a:off x="-3879320" y="2157112"/>
              <a:ext cx="50101" cy="141178"/>
            </a:xfrm>
            <a:custGeom>
              <a:avLst/>
              <a:gdLst/>
              <a:ahLst/>
              <a:cxnLst/>
              <a:rect l="l" t="t" r="r" b="b"/>
              <a:pathLst>
                <a:path w="2690" h="7580" extrusionOk="0">
                  <a:moveTo>
                    <a:pt x="2690" y="0"/>
                  </a:moveTo>
                  <a:lnTo>
                    <a:pt x="2512" y="311"/>
                  </a:lnTo>
                  <a:lnTo>
                    <a:pt x="2067" y="1111"/>
                  </a:lnTo>
                  <a:lnTo>
                    <a:pt x="1778" y="1667"/>
                  </a:lnTo>
                  <a:lnTo>
                    <a:pt x="1467" y="2267"/>
                  </a:lnTo>
                  <a:lnTo>
                    <a:pt x="1134" y="2912"/>
                  </a:lnTo>
                  <a:lnTo>
                    <a:pt x="845" y="3601"/>
                  </a:lnTo>
                  <a:lnTo>
                    <a:pt x="556" y="4290"/>
                  </a:lnTo>
                  <a:lnTo>
                    <a:pt x="312" y="4957"/>
                  </a:lnTo>
                  <a:lnTo>
                    <a:pt x="134" y="5601"/>
                  </a:lnTo>
                  <a:lnTo>
                    <a:pt x="67" y="5890"/>
                  </a:lnTo>
                  <a:lnTo>
                    <a:pt x="23" y="6179"/>
                  </a:lnTo>
                  <a:lnTo>
                    <a:pt x="0" y="6446"/>
                  </a:lnTo>
                  <a:lnTo>
                    <a:pt x="23" y="6690"/>
                  </a:lnTo>
                  <a:lnTo>
                    <a:pt x="45" y="6913"/>
                  </a:lnTo>
                  <a:lnTo>
                    <a:pt x="111" y="7090"/>
                  </a:lnTo>
                  <a:lnTo>
                    <a:pt x="200" y="7268"/>
                  </a:lnTo>
                  <a:lnTo>
                    <a:pt x="312" y="7402"/>
                  </a:lnTo>
                  <a:lnTo>
                    <a:pt x="467" y="7490"/>
                  </a:lnTo>
                  <a:lnTo>
                    <a:pt x="667" y="7557"/>
                  </a:lnTo>
                  <a:lnTo>
                    <a:pt x="867" y="7579"/>
                  </a:lnTo>
                  <a:lnTo>
                    <a:pt x="1067" y="7557"/>
                  </a:lnTo>
                  <a:lnTo>
                    <a:pt x="1245" y="7490"/>
                  </a:lnTo>
                  <a:lnTo>
                    <a:pt x="1401" y="7379"/>
                  </a:lnTo>
                  <a:lnTo>
                    <a:pt x="1556" y="7224"/>
                  </a:lnTo>
                  <a:lnTo>
                    <a:pt x="1690" y="7046"/>
                  </a:lnTo>
                  <a:lnTo>
                    <a:pt x="1823" y="6824"/>
                  </a:lnTo>
                  <a:lnTo>
                    <a:pt x="1934" y="6579"/>
                  </a:lnTo>
                  <a:lnTo>
                    <a:pt x="2045" y="6312"/>
                  </a:lnTo>
                  <a:lnTo>
                    <a:pt x="2134" y="6023"/>
                  </a:lnTo>
                  <a:lnTo>
                    <a:pt x="2290" y="5379"/>
                  </a:lnTo>
                  <a:lnTo>
                    <a:pt x="2423" y="4690"/>
                  </a:lnTo>
                  <a:lnTo>
                    <a:pt x="2534" y="3979"/>
                  </a:lnTo>
                  <a:lnTo>
                    <a:pt x="2601" y="3245"/>
                  </a:lnTo>
                  <a:lnTo>
                    <a:pt x="2645" y="2534"/>
                  </a:lnTo>
                  <a:lnTo>
                    <a:pt x="2667" y="1867"/>
                  </a:lnTo>
                  <a:lnTo>
                    <a:pt x="2690" y="1267"/>
                  </a:lnTo>
                  <a:lnTo>
                    <a:pt x="2690" y="356"/>
                  </a:lnTo>
                  <a:lnTo>
                    <a:pt x="2690" y="0"/>
                  </a:lnTo>
                  <a:close/>
                </a:path>
              </a:pathLst>
            </a:custGeom>
            <a:solidFill>
              <a:srgbClr val="FAD0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32"/>
            <p:cNvSpPr/>
            <p:nvPr/>
          </p:nvSpPr>
          <p:spPr>
            <a:xfrm>
              <a:off x="-3832553" y="2129361"/>
              <a:ext cx="144921" cy="38945"/>
            </a:xfrm>
            <a:custGeom>
              <a:avLst/>
              <a:gdLst/>
              <a:ahLst/>
              <a:cxnLst/>
              <a:rect l="l" t="t" r="r" b="b"/>
              <a:pathLst>
                <a:path w="7781" h="2091" extrusionOk="0">
                  <a:moveTo>
                    <a:pt x="5824" y="1"/>
                  </a:moveTo>
                  <a:lnTo>
                    <a:pt x="5157" y="90"/>
                  </a:lnTo>
                  <a:lnTo>
                    <a:pt x="4468" y="201"/>
                  </a:lnTo>
                  <a:lnTo>
                    <a:pt x="3757" y="379"/>
                  </a:lnTo>
                  <a:lnTo>
                    <a:pt x="3046" y="557"/>
                  </a:lnTo>
                  <a:lnTo>
                    <a:pt x="2357" y="757"/>
                  </a:lnTo>
                  <a:lnTo>
                    <a:pt x="1735" y="957"/>
                  </a:lnTo>
                  <a:lnTo>
                    <a:pt x="1157" y="1157"/>
                  </a:lnTo>
                  <a:lnTo>
                    <a:pt x="312" y="1468"/>
                  </a:lnTo>
                  <a:lnTo>
                    <a:pt x="1" y="1601"/>
                  </a:lnTo>
                  <a:lnTo>
                    <a:pt x="334" y="1668"/>
                  </a:lnTo>
                  <a:lnTo>
                    <a:pt x="1246" y="1801"/>
                  </a:lnTo>
                  <a:lnTo>
                    <a:pt x="1868" y="1890"/>
                  </a:lnTo>
                  <a:lnTo>
                    <a:pt x="2535" y="1957"/>
                  </a:lnTo>
                  <a:lnTo>
                    <a:pt x="3268" y="2024"/>
                  </a:lnTo>
                  <a:lnTo>
                    <a:pt x="4002" y="2068"/>
                  </a:lnTo>
                  <a:lnTo>
                    <a:pt x="4757" y="2090"/>
                  </a:lnTo>
                  <a:lnTo>
                    <a:pt x="5469" y="2090"/>
                  </a:lnTo>
                  <a:lnTo>
                    <a:pt x="6113" y="2024"/>
                  </a:lnTo>
                  <a:lnTo>
                    <a:pt x="6424" y="1979"/>
                  </a:lnTo>
                  <a:lnTo>
                    <a:pt x="6691" y="1935"/>
                  </a:lnTo>
                  <a:lnTo>
                    <a:pt x="6958" y="1846"/>
                  </a:lnTo>
                  <a:lnTo>
                    <a:pt x="7180" y="1757"/>
                  </a:lnTo>
                  <a:lnTo>
                    <a:pt x="7380" y="1668"/>
                  </a:lnTo>
                  <a:lnTo>
                    <a:pt x="7536" y="1535"/>
                  </a:lnTo>
                  <a:lnTo>
                    <a:pt x="7669" y="1401"/>
                  </a:lnTo>
                  <a:lnTo>
                    <a:pt x="7736" y="1223"/>
                  </a:lnTo>
                  <a:lnTo>
                    <a:pt x="7780" y="1046"/>
                  </a:lnTo>
                  <a:lnTo>
                    <a:pt x="7780" y="846"/>
                  </a:lnTo>
                  <a:lnTo>
                    <a:pt x="7736" y="646"/>
                  </a:lnTo>
                  <a:lnTo>
                    <a:pt x="7625" y="490"/>
                  </a:lnTo>
                  <a:lnTo>
                    <a:pt x="7513" y="334"/>
                  </a:lnTo>
                  <a:lnTo>
                    <a:pt x="7358" y="223"/>
                  </a:lnTo>
                  <a:lnTo>
                    <a:pt x="7158" y="134"/>
                  </a:lnTo>
                  <a:lnTo>
                    <a:pt x="6935" y="68"/>
                  </a:lnTo>
                  <a:lnTo>
                    <a:pt x="6691" y="23"/>
                  </a:lnTo>
                  <a:lnTo>
                    <a:pt x="6424" y="1"/>
                  </a:lnTo>
                  <a:close/>
                </a:path>
              </a:pathLst>
            </a:custGeom>
            <a:solidFill>
              <a:srgbClr val="FAD0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32"/>
            <p:cNvSpPr/>
            <p:nvPr/>
          </p:nvSpPr>
          <p:spPr>
            <a:xfrm>
              <a:off x="-3851998" y="2139716"/>
              <a:ext cx="42651" cy="42651"/>
            </a:xfrm>
            <a:custGeom>
              <a:avLst/>
              <a:gdLst/>
              <a:ahLst/>
              <a:cxnLst/>
              <a:rect l="l" t="t" r="r" b="b"/>
              <a:pathLst>
                <a:path w="2290" h="2290" extrusionOk="0">
                  <a:moveTo>
                    <a:pt x="1134" y="1"/>
                  </a:moveTo>
                  <a:lnTo>
                    <a:pt x="912" y="23"/>
                  </a:lnTo>
                  <a:lnTo>
                    <a:pt x="689" y="90"/>
                  </a:lnTo>
                  <a:lnTo>
                    <a:pt x="511" y="201"/>
                  </a:lnTo>
                  <a:lnTo>
                    <a:pt x="334" y="334"/>
                  </a:lnTo>
                  <a:lnTo>
                    <a:pt x="200" y="512"/>
                  </a:lnTo>
                  <a:lnTo>
                    <a:pt x="89" y="712"/>
                  </a:lnTo>
                  <a:lnTo>
                    <a:pt x="22" y="912"/>
                  </a:lnTo>
                  <a:lnTo>
                    <a:pt x="0" y="1156"/>
                  </a:lnTo>
                  <a:lnTo>
                    <a:pt x="22" y="1379"/>
                  </a:lnTo>
                  <a:lnTo>
                    <a:pt x="89" y="1601"/>
                  </a:lnTo>
                  <a:lnTo>
                    <a:pt x="200" y="1779"/>
                  </a:lnTo>
                  <a:lnTo>
                    <a:pt x="334" y="1957"/>
                  </a:lnTo>
                  <a:lnTo>
                    <a:pt x="511" y="2090"/>
                  </a:lnTo>
                  <a:lnTo>
                    <a:pt x="689" y="2201"/>
                  </a:lnTo>
                  <a:lnTo>
                    <a:pt x="912" y="2268"/>
                  </a:lnTo>
                  <a:lnTo>
                    <a:pt x="1134" y="2290"/>
                  </a:lnTo>
                  <a:lnTo>
                    <a:pt x="1378" y="2268"/>
                  </a:lnTo>
                  <a:lnTo>
                    <a:pt x="1578" y="2201"/>
                  </a:lnTo>
                  <a:lnTo>
                    <a:pt x="1778" y="2090"/>
                  </a:lnTo>
                  <a:lnTo>
                    <a:pt x="1956" y="1957"/>
                  </a:lnTo>
                  <a:lnTo>
                    <a:pt x="2090" y="1779"/>
                  </a:lnTo>
                  <a:lnTo>
                    <a:pt x="2201" y="1601"/>
                  </a:lnTo>
                  <a:lnTo>
                    <a:pt x="2267" y="1379"/>
                  </a:lnTo>
                  <a:lnTo>
                    <a:pt x="2290" y="1156"/>
                  </a:lnTo>
                  <a:lnTo>
                    <a:pt x="2267" y="912"/>
                  </a:lnTo>
                  <a:lnTo>
                    <a:pt x="2201" y="712"/>
                  </a:lnTo>
                  <a:lnTo>
                    <a:pt x="2090" y="512"/>
                  </a:lnTo>
                  <a:lnTo>
                    <a:pt x="1956" y="334"/>
                  </a:lnTo>
                  <a:lnTo>
                    <a:pt x="1778" y="201"/>
                  </a:lnTo>
                  <a:lnTo>
                    <a:pt x="1578" y="90"/>
                  </a:lnTo>
                  <a:lnTo>
                    <a:pt x="1378" y="23"/>
                  </a:lnTo>
                  <a:lnTo>
                    <a:pt x="1134" y="1"/>
                  </a:lnTo>
                  <a:close/>
                </a:path>
              </a:pathLst>
            </a:custGeom>
            <a:solidFill>
              <a:srgbClr val="FDE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32"/>
            <p:cNvSpPr/>
            <p:nvPr/>
          </p:nvSpPr>
          <p:spPr>
            <a:xfrm>
              <a:off x="-4795428" y="2576864"/>
              <a:ext cx="82397" cy="127525"/>
            </a:xfrm>
            <a:custGeom>
              <a:avLst/>
              <a:gdLst/>
              <a:ahLst/>
              <a:cxnLst/>
              <a:rect l="l" t="t" r="r" b="b"/>
              <a:pathLst>
                <a:path w="4424" h="6847" extrusionOk="0">
                  <a:moveTo>
                    <a:pt x="734" y="1"/>
                  </a:moveTo>
                  <a:lnTo>
                    <a:pt x="556" y="45"/>
                  </a:lnTo>
                  <a:lnTo>
                    <a:pt x="378" y="134"/>
                  </a:lnTo>
                  <a:lnTo>
                    <a:pt x="223" y="267"/>
                  </a:lnTo>
                  <a:lnTo>
                    <a:pt x="112" y="423"/>
                  </a:lnTo>
                  <a:lnTo>
                    <a:pt x="23" y="601"/>
                  </a:lnTo>
                  <a:lnTo>
                    <a:pt x="1" y="801"/>
                  </a:lnTo>
                  <a:lnTo>
                    <a:pt x="1" y="1023"/>
                  </a:lnTo>
                  <a:lnTo>
                    <a:pt x="45" y="1245"/>
                  </a:lnTo>
                  <a:lnTo>
                    <a:pt x="112" y="1490"/>
                  </a:lnTo>
                  <a:lnTo>
                    <a:pt x="201" y="1734"/>
                  </a:lnTo>
                  <a:lnTo>
                    <a:pt x="312" y="2001"/>
                  </a:lnTo>
                  <a:lnTo>
                    <a:pt x="467" y="2268"/>
                  </a:lnTo>
                  <a:lnTo>
                    <a:pt x="823" y="2823"/>
                  </a:lnTo>
                  <a:lnTo>
                    <a:pt x="1223" y="3401"/>
                  </a:lnTo>
                  <a:lnTo>
                    <a:pt x="1690" y="3979"/>
                  </a:lnTo>
                  <a:lnTo>
                    <a:pt x="2157" y="4535"/>
                  </a:lnTo>
                  <a:lnTo>
                    <a:pt x="2646" y="5068"/>
                  </a:lnTo>
                  <a:lnTo>
                    <a:pt x="3090" y="5535"/>
                  </a:lnTo>
                  <a:lnTo>
                    <a:pt x="3512" y="5980"/>
                  </a:lnTo>
                  <a:lnTo>
                    <a:pt x="4179" y="6602"/>
                  </a:lnTo>
                  <a:lnTo>
                    <a:pt x="4424" y="6846"/>
                  </a:lnTo>
                  <a:lnTo>
                    <a:pt x="4424" y="6846"/>
                  </a:lnTo>
                  <a:lnTo>
                    <a:pt x="4335" y="6491"/>
                  </a:lnTo>
                  <a:lnTo>
                    <a:pt x="4068" y="5602"/>
                  </a:lnTo>
                  <a:lnTo>
                    <a:pt x="3868" y="5024"/>
                  </a:lnTo>
                  <a:lnTo>
                    <a:pt x="3646" y="4379"/>
                  </a:lnTo>
                  <a:lnTo>
                    <a:pt x="3401" y="3690"/>
                  </a:lnTo>
                  <a:lnTo>
                    <a:pt x="3112" y="3001"/>
                  </a:lnTo>
                  <a:lnTo>
                    <a:pt x="2823" y="2334"/>
                  </a:lnTo>
                  <a:lnTo>
                    <a:pt x="2490" y="1690"/>
                  </a:lnTo>
                  <a:lnTo>
                    <a:pt x="2157" y="1134"/>
                  </a:lnTo>
                  <a:lnTo>
                    <a:pt x="1979" y="867"/>
                  </a:lnTo>
                  <a:lnTo>
                    <a:pt x="1823" y="645"/>
                  </a:lnTo>
                  <a:lnTo>
                    <a:pt x="1645" y="445"/>
                  </a:lnTo>
                  <a:lnTo>
                    <a:pt x="1468" y="290"/>
                  </a:lnTo>
                  <a:lnTo>
                    <a:pt x="1290" y="156"/>
                  </a:lnTo>
                  <a:lnTo>
                    <a:pt x="1090" y="67"/>
                  </a:lnTo>
                  <a:lnTo>
                    <a:pt x="91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32"/>
            <p:cNvSpPr/>
            <p:nvPr/>
          </p:nvSpPr>
          <p:spPr>
            <a:xfrm>
              <a:off x="-4857114" y="2699397"/>
              <a:ext cx="142425" cy="47214"/>
            </a:xfrm>
            <a:custGeom>
              <a:avLst/>
              <a:gdLst/>
              <a:ahLst/>
              <a:cxnLst/>
              <a:rect l="l" t="t" r="r" b="b"/>
              <a:pathLst>
                <a:path w="7647" h="2535" extrusionOk="0">
                  <a:moveTo>
                    <a:pt x="5757" y="1"/>
                  </a:moveTo>
                  <a:lnTo>
                    <a:pt x="5068" y="23"/>
                  </a:lnTo>
                  <a:lnTo>
                    <a:pt x="4335" y="67"/>
                  </a:lnTo>
                  <a:lnTo>
                    <a:pt x="3602" y="112"/>
                  </a:lnTo>
                  <a:lnTo>
                    <a:pt x="2868" y="201"/>
                  </a:lnTo>
                  <a:lnTo>
                    <a:pt x="2157" y="312"/>
                  </a:lnTo>
                  <a:lnTo>
                    <a:pt x="1512" y="467"/>
                  </a:lnTo>
                  <a:lnTo>
                    <a:pt x="1223" y="556"/>
                  </a:lnTo>
                  <a:lnTo>
                    <a:pt x="957" y="645"/>
                  </a:lnTo>
                  <a:lnTo>
                    <a:pt x="712" y="756"/>
                  </a:lnTo>
                  <a:lnTo>
                    <a:pt x="512" y="867"/>
                  </a:lnTo>
                  <a:lnTo>
                    <a:pt x="334" y="1001"/>
                  </a:lnTo>
                  <a:lnTo>
                    <a:pt x="179" y="1156"/>
                  </a:lnTo>
                  <a:lnTo>
                    <a:pt x="90" y="1312"/>
                  </a:lnTo>
                  <a:lnTo>
                    <a:pt x="23" y="1490"/>
                  </a:lnTo>
                  <a:lnTo>
                    <a:pt x="1" y="1668"/>
                  </a:lnTo>
                  <a:lnTo>
                    <a:pt x="45" y="1868"/>
                  </a:lnTo>
                  <a:lnTo>
                    <a:pt x="112" y="2045"/>
                  </a:lnTo>
                  <a:lnTo>
                    <a:pt x="223" y="2201"/>
                  </a:lnTo>
                  <a:lnTo>
                    <a:pt x="379" y="2334"/>
                  </a:lnTo>
                  <a:lnTo>
                    <a:pt x="557" y="2423"/>
                  </a:lnTo>
                  <a:lnTo>
                    <a:pt x="757" y="2490"/>
                  </a:lnTo>
                  <a:lnTo>
                    <a:pt x="979" y="2512"/>
                  </a:lnTo>
                  <a:lnTo>
                    <a:pt x="1223" y="2534"/>
                  </a:lnTo>
                  <a:lnTo>
                    <a:pt x="1512" y="2512"/>
                  </a:lnTo>
                  <a:lnTo>
                    <a:pt x="1801" y="2468"/>
                  </a:lnTo>
                  <a:lnTo>
                    <a:pt x="2090" y="2423"/>
                  </a:lnTo>
                  <a:lnTo>
                    <a:pt x="2735" y="2268"/>
                  </a:lnTo>
                  <a:lnTo>
                    <a:pt x="3402" y="2045"/>
                  </a:lnTo>
                  <a:lnTo>
                    <a:pt x="4091" y="1779"/>
                  </a:lnTo>
                  <a:lnTo>
                    <a:pt x="4757" y="1490"/>
                  </a:lnTo>
                  <a:lnTo>
                    <a:pt x="5402" y="1201"/>
                  </a:lnTo>
                  <a:lnTo>
                    <a:pt x="6002" y="912"/>
                  </a:lnTo>
                  <a:lnTo>
                    <a:pt x="6558" y="623"/>
                  </a:lnTo>
                  <a:lnTo>
                    <a:pt x="7336" y="201"/>
                  </a:lnTo>
                  <a:lnTo>
                    <a:pt x="7647" y="23"/>
                  </a:lnTo>
                  <a:lnTo>
                    <a:pt x="7291" y="23"/>
                  </a:lnTo>
                  <a:lnTo>
                    <a:pt x="635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32"/>
            <p:cNvSpPr/>
            <p:nvPr/>
          </p:nvSpPr>
          <p:spPr>
            <a:xfrm>
              <a:off x="-4713460" y="2565689"/>
              <a:ext cx="59209" cy="138291"/>
            </a:xfrm>
            <a:custGeom>
              <a:avLst/>
              <a:gdLst/>
              <a:ahLst/>
              <a:cxnLst/>
              <a:rect l="l" t="t" r="r" b="b"/>
              <a:pathLst>
                <a:path w="3179" h="7425" extrusionOk="0">
                  <a:moveTo>
                    <a:pt x="2379" y="1"/>
                  </a:moveTo>
                  <a:lnTo>
                    <a:pt x="2201" y="23"/>
                  </a:lnTo>
                  <a:lnTo>
                    <a:pt x="2023" y="67"/>
                  </a:lnTo>
                  <a:lnTo>
                    <a:pt x="1845" y="178"/>
                  </a:lnTo>
                  <a:lnTo>
                    <a:pt x="1690" y="312"/>
                  </a:lnTo>
                  <a:lnTo>
                    <a:pt x="1534" y="490"/>
                  </a:lnTo>
                  <a:lnTo>
                    <a:pt x="1378" y="690"/>
                  </a:lnTo>
                  <a:lnTo>
                    <a:pt x="1245" y="912"/>
                  </a:lnTo>
                  <a:lnTo>
                    <a:pt x="1134" y="1179"/>
                  </a:lnTo>
                  <a:lnTo>
                    <a:pt x="1001" y="1467"/>
                  </a:lnTo>
                  <a:lnTo>
                    <a:pt x="801" y="2090"/>
                  </a:lnTo>
                  <a:lnTo>
                    <a:pt x="623" y="2779"/>
                  </a:lnTo>
                  <a:lnTo>
                    <a:pt x="467" y="3490"/>
                  </a:lnTo>
                  <a:lnTo>
                    <a:pt x="334" y="4201"/>
                  </a:lnTo>
                  <a:lnTo>
                    <a:pt x="245" y="4913"/>
                  </a:lnTo>
                  <a:lnTo>
                    <a:pt x="156" y="5579"/>
                  </a:lnTo>
                  <a:lnTo>
                    <a:pt x="89" y="6179"/>
                  </a:lnTo>
                  <a:lnTo>
                    <a:pt x="23" y="7069"/>
                  </a:lnTo>
                  <a:lnTo>
                    <a:pt x="0" y="7424"/>
                  </a:lnTo>
                  <a:lnTo>
                    <a:pt x="200" y="7135"/>
                  </a:lnTo>
                  <a:lnTo>
                    <a:pt x="712" y="6357"/>
                  </a:lnTo>
                  <a:lnTo>
                    <a:pt x="1045" y="5846"/>
                  </a:lnTo>
                  <a:lnTo>
                    <a:pt x="1401" y="5268"/>
                  </a:lnTo>
                  <a:lnTo>
                    <a:pt x="1756" y="4624"/>
                  </a:lnTo>
                  <a:lnTo>
                    <a:pt x="2134" y="3979"/>
                  </a:lnTo>
                  <a:lnTo>
                    <a:pt x="2445" y="3312"/>
                  </a:lnTo>
                  <a:lnTo>
                    <a:pt x="2734" y="2668"/>
                  </a:lnTo>
                  <a:lnTo>
                    <a:pt x="2979" y="2045"/>
                  </a:lnTo>
                  <a:lnTo>
                    <a:pt x="3045" y="1756"/>
                  </a:lnTo>
                  <a:lnTo>
                    <a:pt x="3112" y="1467"/>
                  </a:lnTo>
                  <a:lnTo>
                    <a:pt x="3157" y="1201"/>
                  </a:lnTo>
                  <a:lnTo>
                    <a:pt x="3179" y="978"/>
                  </a:lnTo>
                  <a:lnTo>
                    <a:pt x="3157" y="756"/>
                  </a:lnTo>
                  <a:lnTo>
                    <a:pt x="3112" y="556"/>
                  </a:lnTo>
                  <a:lnTo>
                    <a:pt x="3045" y="378"/>
                  </a:lnTo>
                  <a:lnTo>
                    <a:pt x="2934" y="223"/>
                  </a:lnTo>
                  <a:lnTo>
                    <a:pt x="2779" y="112"/>
                  </a:lnTo>
                  <a:lnTo>
                    <a:pt x="2601" y="45"/>
                  </a:lnTo>
                  <a:lnTo>
                    <a:pt x="23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32"/>
            <p:cNvSpPr/>
            <p:nvPr/>
          </p:nvSpPr>
          <p:spPr>
            <a:xfrm>
              <a:off x="-4717594" y="2697740"/>
              <a:ext cx="97297" cy="116760"/>
            </a:xfrm>
            <a:custGeom>
              <a:avLst/>
              <a:gdLst/>
              <a:ahLst/>
              <a:cxnLst/>
              <a:rect l="l" t="t" r="r" b="b"/>
              <a:pathLst>
                <a:path w="5224" h="6269" extrusionOk="0">
                  <a:moveTo>
                    <a:pt x="0" y="1"/>
                  </a:moveTo>
                  <a:lnTo>
                    <a:pt x="133" y="334"/>
                  </a:lnTo>
                  <a:lnTo>
                    <a:pt x="534" y="1157"/>
                  </a:lnTo>
                  <a:lnTo>
                    <a:pt x="800" y="1712"/>
                  </a:lnTo>
                  <a:lnTo>
                    <a:pt x="1111" y="2335"/>
                  </a:lnTo>
                  <a:lnTo>
                    <a:pt x="1445" y="2957"/>
                  </a:lnTo>
                  <a:lnTo>
                    <a:pt x="1823" y="3601"/>
                  </a:lnTo>
                  <a:lnTo>
                    <a:pt x="2223" y="4246"/>
                  </a:lnTo>
                  <a:lnTo>
                    <a:pt x="2623" y="4824"/>
                  </a:lnTo>
                  <a:lnTo>
                    <a:pt x="3045" y="5335"/>
                  </a:lnTo>
                  <a:lnTo>
                    <a:pt x="3245" y="5557"/>
                  </a:lnTo>
                  <a:lnTo>
                    <a:pt x="3445" y="5757"/>
                  </a:lnTo>
                  <a:lnTo>
                    <a:pt x="3645" y="5935"/>
                  </a:lnTo>
                  <a:lnTo>
                    <a:pt x="3845" y="6069"/>
                  </a:lnTo>
                  <a:lnTo>
                    <a:pt x="4045" y="6180"/>
                  </a:lnTo>
                  <a:lnTo>
                    <a:pt x="4245" y="6246"/>
                  </a:lnTo>
                  <a:lnTo>
                    <a:pt x="4423" y="6269"/>
                  </a:lnTo>
                  <a:lnTo>
                    <a:pt x="4601" y="6246"/>
                  </a:lnTo>
                  <a:lnTo>
                    <a:pt x="4779" y="6180"/>
                  </a:lnTo>
                  <a:lnTo>
                    <a:pt x="4934" y="6046"/>
                  </a:lnTo>
                  <a:lnTo>
                    <a:pt x="5090" y="5913"/>
                  </a:lnTo>
                  <a:lnTo>
                    <a:pt x="5179" y="5735"/>
                  </a:lnTo>
                  <a:lnTo>
                    <a:pt x="5223" y="5557"/>
                  </a:lnTo>
                  <a:lnTo>
                    <a:pt x="5223" y="5357"/>
                  </a:lnTo>
                  <a:lnTo>
                    <a:pt x="5179" y="5135"/>
                  </a:lnTo>
                  <a:lnTo>
                    <a:pt x="5112" y="4913"/>
                  </a:lnTo>
                  <a:lnTo>
                    <a:pt x="5023" y="4691"/>
                  </a:lnTo>
                  <a:lnTo>
                    <a:pt x="4890" y="4468"/>
                  </a:lnTo>
                  <a:lnTo>
                    <a:pt x="4734" y="4224"/>
                  </a:lnTo>
                  <a:lnTo>
                    <a:pt x="4557" y="3957"/>
                  </a:lnTo>
                  <a:lnTo>
                    <a:pt x="4134" y="3468"/>
                  </a:lnTo>
                  <a:lnTo>
                    <a:pt x="3645" y="2957"/>
                  </a:lnTo>
                  <a:lnTo>
                    <a:pt x="3112" y="2446"/>
                  </a:lnTo>
                  <a:lnTo>
                    <a:pt x="2556" y="1957"/>
                  </a:lnTo>
                  <a:lnTo>
                    <a:pt x="2001" y="1512"/>
                  </a:lnTo>
                  <a:lnTo>
                    <a:pt x="1489" y="1090"/>
                  </a:lnTo>
                  <a:lnTo>
                    <a:pt x="1000" y="734"/>
                  </a:lnTo>
                  <a:lnTo>
                    <a:pt x="267" y="20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32"/>
            <p:cNvSpPr/>
            <p:nvPr/>
          </p:nvSpPr>
          <p:spPr>
            <a:xfrm>
              <a:off x="-4764380" y="2699807"/>
              <a:ext cx="50101" cy="140768"/>
            </a:xfrm>
            <a:custGeom>
              <a:avLst/>
              <a:gdLst/>
              <a:ahLst/>
              <a:cxnLst/>
              <a:rect l="l" t="t" r="r" b="b"/>
              <a:pathLst>
                <a:path w="2690" h="7558" extrusionOk="0">
                  <a:moveTo>
                    <a:pt x="2690" y="1"/>
                  </a:moveTo>
                  <a:lnTo>
                    <a:pt x="2512" y="290"/>
                  </a:lnTo>
                  <a:lnTo>
                    <a:pt x="2045" y="1112"/>
                  </a:lnTo>
                  <a:lnTo>
                    <a:pt x="1756" y="1646"/>
                  </a:lnTo>
                  <a:lnTo>
                    <a:pt x="1445" y="2246"/>
                  </a:lnTo>
                  <a:lnTo>
                    <a:pt x="1134" y="2913"/>
                  </a:lnTo>
                  <a:lnTo>
                    <a:pt x="823" y="3579"/>
                  </a:lnTo>
                  <a:lnTo>
                    <a:pt x="556" y="4268"/>
                  </a:lnTo>
                  <a:lnTo>
                    <a:pt x="312" y="4935"/>
                  </a:lnTo>
                  <a:lnTo>
                    <a:pt x="134" y="5580"/>
                  </a:lnTo>
                  <a:lnTo>
                    <a:pt x="67" y="5869"/>
                  </a:lnTo>
                  <a:lnTo>
                    <a:pt x="23" y="6158"/>
                  </a:lnTo>
                  <a:lnTo>
                    <a:pt x="1" y="6424"/>
                  </a:lnTo>
                  <a:lnTo>
                    <a:pt x="1" y="6669"/>
                  </a:lnTo>
                  <a:lnTo>
                    <a:pt x="45" y="6891"/>
                  </a:lnTo>
                  <a:lnTo>
                    <a:pt x="112" y="7091"/>
                  </a:lnTo>
                  <a:lnTo>
                    <a:pt x="201" y="7247"/>
                  </a:lnTo>
                  <a:lnTo>
                    <a:pt x="312" y="7380"/>
                  </a:lnTo>
                  <a:lnTo>
                    <a:pt x="467" y="7491"/>
                  </a:lnTo>
                  <a:lnTo>
                    <a:pt x="667" y="7536"/>
                  </a:lnTo>
                  <a:lnTo>
                    <a:pt x="867" y="7558"/>
                  </a:lnTo>
                  <a:lnTo>
                    <a:pt x="1045" y="7536"/>
                  </a:lnTo>
                  <a:lnTo>
                    <a:pt x="1223" y="7469"/>
                  </a:lnTo>
                  <a:lnTo>
                    <a:pt x="1401" y="7358"/>
                  </a:lnTo>
                  <a:lnTo>
                    <a:pt x="1534" y="7202"/>
                  </a:lnTo>
                  <a:lnTo>
                    <a:pt x="1690" y="7024"/>
                  </a:lnTo>
                  <a:lnTo>
                    <a:pt x="1801" y="6824"/>
                  </a:lnTo>
                  <a:lnTo>
                    <a:pt x="1934" y="6580"/>
                  </a:lnTo>
                  <a:lnTo>
                    <a:pt x="2023" y="6313"/>
                  </a:lnTo>
                  <a:lnTo>
                    <a:pt x="2134" y="6002"/>
                  </a:lnTo>
                  <a:lnTo>
                    <a:pt x="2290" y="5380"/>
                  </a:lnTo>
                  <a:lnTo>
                    <a:pt x="2423" y="4668"/>
                  </a:lnTo>
                  <a:lnTo>
                    <a:pt x="2512" y="3957"/>
                  </a:lnTo>
                  <a:lnTo>
                    <a:pt x="2601" y="3224"/>
                  </a:lnTo>
                  <a:lnTo>
                    <a:pt x="2645" y="2512"/>
                  </a:lnTo>
                  <a:lnTo>
                    <a:pt x="2668" y="1846"/>
                  </a:lnTo>
                  <a:lnTo>
                    <a:pt x="2690" y="1246"/>
                  </a:lnTo>
                  <a:lnTo>
                    <a:pt x="2690" y="334"/>
                  </a:lnTo>
                  <a:lnTo>
                    <a:pt x="269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32"/>
            <p:cNvSpPr/>
            <p:nvPr/>
          </p:nvSpPr>
          <p:spPr>
            <a:xfrm>
              <a:off x="-4718023" y="2671665"/>
              <a:ext cx="145331" cy="39336"/>
            </a:xfrm>
            <a:custGeom>
              <a:avLst/>
              <a:gdLst/>
              <a:ahLst/>
              <a:cxnLst/>
              <a:rect l="l" t="t" r="r" b="b"/>
              <a:pathLst>
                <a:path w="7803" h="2112" extrusionOk="0">
                  <a:moveTo>
                    <a:pt x="6158" y="0"/>
                  </a:moveTo>
                  <a:lnTo>
                    <a:pt x="5846" y="23"/>
                  </a:lnTo>
                  <a:lnTo>
                    <a:pt x="5180" y="89"/>
                  </a:lnTo>
                  <a:lnTo>
                    <a:pt x="4491" y="201"/>
                  </a:lnTo>
                  <a:lnTo>
                    <a:pt x="3779" y="378"/>
                  </a:lnTo>
                  <a:lnTo>
                    <a:pt x="3068" y="556"/>
                  </a:lnTo>
                  <a:lnTo>
                    <a:pt x="2379" y="756"/>
                  </a:lnTo>
                  <a:lnTo>
                    <a:pt x="1757" y="978"/>
                  </a:lnTo>
                  <a:lnTo>
                    <a:pt x="1179" y="1156"/>
                  </a:lnTo>
                  <a:lnTo>
                    <a:pt x="334" y="1467"/>
                  </a:lnTo>
                  <a:lnTo>
                    <a:pt x="1" y="1601"/>
                  </a:lnTo>
                  <a:lnTo>
                    <a:pt x="357" y="1667"/>
                  </a:lnTo>
                  <a:lnTo>
                    <a:pt x="1268" y="1801"/>
                  </a:lnTo>
                  <a:lnTo>
                    <a:pt x="1890" y="1890"/>
                  </a:lnTo>
                  <a:lnTo>
                    <a:pt x="2557" y="1956"/>
                  </a:lnTo>
                  <a:lnTo>
                    <a:pt x="3290" y="2045"/>
                  </a:lnTo>
                  <a:lnTo>
                    <a:pt x="4024" y="2090"/>
                  </a:lnTo>
                  <a:lnTo>
                    <a:pt x="4757" y="2112"/>
                  </a:lnTo>
                  <a:lnTo>
                    <a:pt x="5469" y="2090"/>
                  </a:lnTo>
                  <a:lnTo>
                    <a:pt x="6135" y="2045"/>
                  </a:lnTo>
                  <a:lnTo>
                    <a:pt x="6447" y="2001"/>
                  </a:lnTo>
                  <a:lnTo>
                    <a:pt x="6713" y="1934"/>
                  </a:lnTo>
                  <a:lnTo>
                    <a:pt x="6980" y="1867"/>
                  </a:lnTo>
                  <a:lnTo>
                    <a:pt x="7202" y="1779"/>
                  </a:lnTo>
                  <a:lnTo>
                    <a:pt x="7402" y="1667"/>
                  </a:lnTo>
                  <a:lnTo>
                    <a:pt x="7558" y="1534"/>
                  </a:lnTo>
                  <a:lnTo>
                    <a:pt x="7669" y="1401"/>
                  </a:lnTo>
                  <a:lnTo>
                    <a:pt x="7758" y="1245"/>
                  </a:lnTo>
                  <a:lnTo>
                    <a:pt x="7802" y="1067"/>
                  </a:lnTo>
                  <a:lnTo>
                    <a:pt x="7802" y="845"/>
                  </a:lnTo>
                  <a:lnTo>
                    <a:pt x="7736" y="645"/>
                  </a:lnTo>
                  <a:lnTo>
                    <a:pt x="7647" y="489"/>
                  </a:lnTo>
                  <a:lnTo>
                    <a:pt x="7536" y="356"/>
                  </a:lnTo>
                  <a:lnTo>
                    <a:pt x="7358" y="223"/>
                  </a:lnTo>
                  <a:lnTo>
                    <a:pt x="7180" y="134"/>
                  </a:lnTo>
                  <a:lnTo>
                    <a:pt x="6958" y="67"/>
                  </a:lnTo>
                  <a:lnTo>
                    <a:pt x="6713" y="23"/>
                  </a:lnTo>
                  <a:lnTo>
                    <a:pt x="64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32"/>
            <p:cNvSpPr/>
            <p:nvPr/>
          </p:nvSpPr>
          <p:spPr>
            <a:xfrm>
              <a:off x="-4737058" y="2682430"/>
              <a:ext cx="42651" cy="42242"/>
            </a:xfrm>
            <a:custGeom>
              <a:avLst/>
              <a:gdLst/>
              <a:ahLst/>
              <a:cxnLst/>
              <a:rect l="l" t="t" r="r" b="b"/>
              <a:pathLst>
                <a:path w="2290" h="2268" extrusionOk="0">
                  <a:moveTo>
                    <a:pt x="1134" y="0"/>
                  </a:moveTo>
                  <a:lnTo>
                    <a:pt x="912" y="23"/>
                  </a:lnTo>
                  <a:lnTo>
                    <a:pt x="690" y="89"/>
                  </a:lnTo>
                  <a:lnTo>
                    <a:pt x="512" y="178"/>
                  </a:lnTo>
                  <a:lnTo>
                    <a:pt x="334" y="334"/>
                  </a:lnTo>
                  <a:lnTo>
                    <a:pt x="201" y="489"/>
                  </a:lnTo>
                  <a:lnTo>
                    <a:pt x="89" y="689"/>
                  </a:lnTo>
                  <a:lnTo>
                    <a:pt x="23" y="912"/>
                  </a:lnTo>
                  <a:lnTo>
                    <a:pt x="1" y="1134"/>
                  </a:lnTo>
                  <a:lnTo>
                    <a:pt x="23" y="1356"/>
                  </a:lnTo>
                  <a:lnTo>
                    <a:pt x="89" y="1578"/>
                  </a:lnTo>
                  <a:lnTo>
                    <a:pt x="201" y="1778"/>
                  </a:lnTo>
                  <a:lnTo>
                    <a:pt x="334" y="1934"/>
                  </a:lnTo>
                  <a:lnTo>
                    <a:pt x="512" y="2067"/>
                  </a:lnTo>
                  <a:lnTo>
                    <a:pt x="690" y="2179"/>
                  </a:lnTo>
                  <a:lnTo>
                    <a:pt x="912" y="2245"/>
                  </a:lnTo>
                  <a:lnTo>
                    <a:pt x="1134" y="2267"/>
                  </a:lnTo>
                  <a:lnTo>
                    <a:pt x="1379" y="2245"/>
                  </a:lnTo>
                  <a:lnTo>
                    <a:pt x="1579" y="2179"/>
                  </a:lnTo>
                  <a:lnTo>
                    <a:pt x="1779" y="2067"/>
                  </a:lnTo>
                  <a:lnTo>
                    <a:pt x="1956" y="1934"/>
                  </a:lnTo>
                  <a:lnTo>
                    <a:pt x="2090" y="1778"/>
                  </a:lnTo>
                  <a:lnTo>
                    <a:pt x="2201" y="1578"/>
                  </a:lnTo>
                  <a:lnTo>
                    <a:pt x="2268" y="1356"/>
                  </a:lnTo>
                  <a:lnTo>
                    <a:pt x="2290" y="1134"/>
                  </a:lnTo>
                  <a:lnTo>
                    <a:pt x="2268" y="912"/>
                  </a:lnTo>
                  <a:lnTo>
                    <a:pt x="2201" y="689"/>
                  </a:lnTo>
                  <a:lnTo>
                    <a:pt x="2090" y="489"/>
                  </a:lnTo>
                  <a:lnTo>
                    <a:pt x="1956" y="334"/>
                  </a:lnTo>
                  <a:lnTo>
                    <a:pt x="1779" y="178"/>
                  </a:lnTo>
                  <a:lnTo>
                    <a:pt x="1579" y="89"/>
                  </a:lnTo>
                  <a:lnTo>
                    <a:pt x="1379" y="23"/>
                  </a:lnTo>
                  <a:lnTo>
                    <a:pt x="1134" y="0"/>
                  </a:lnTo>
                  <a:close/>
                </a:path>
              </a:pathLst>
            </a:custGeom>
            <a:solidFill>
              <a:srgbClr val="FDE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32"/>
            <p:cNvSpPr/>
            <p:nvPr/>
          </p:nvSpPr>
          <p:spPr>
            <a:xfrm>
              <a:off x="-4871605" y="2372789"/>
              <a:ext cx="127935" cy="127917"/>
            </a:xfrm>
            <a:custGeom>
              <a:avLst/>
              <a:gdLst/>
              <a:ahLst/>
              <a:cxnLst/>
              <a:rect l="l" t="t" r="r" b="b"/>
              <a:pathLst>
                <a:path w="6869" h="6868" extrusionOk="0">
                  <a:moveTo>
                    <a:pt x="3424" y="0"/>
                  </a:moveTo>
                  <a:lnTo>
                    <a:pt x="3379" y="22"/>
                  </a:lnTo>
                  <a:lnTo>
                    <a:pt x="3335" y="45"/>
                  </a:lnTo>
                  <a:lnTo>
                    <a:pt x="3246" y="111"/>
                  </a:lnTo>
                  <a:lnTo>
                    <a:pt x="3179" y="245"/>
                  </a:lnTo>
                  <a:lnTo>
                    <a:pt x="3135" y="400"/>
                  </a:lnTo>
                  <a:lnTo>
                    <a:pt x="3113" y="578"/>
                  </a:lnTo>
                  <a:lnTo>
                    <a:pt x="3090" y="800"/>
                  </a:lnTo>
                  <a:lnTo>
                    <a:pt x="3046" y="1289"/>
                  </a:lnTo>
                  <a:lnTo>
                    <a:pt x="3046" y="1778"/>
                  </a:lnTo>
                  <a:lnTo>
                    <a:pt x="3002" y="2245"/>
                  </a:lnTo>
                  <a:lnTo>
                    <a:pt x="2979" y="2445"/>
                  </a:lnTo>
                  <a:lnTo>
                    <a:pt x="2957" y="2601"/>
                  </a:lnTo>
                  <a:lnTo>
                    <a:pt x="2890" y="2756"/>
                  </a:lnTo>
                  <a:lnTo>
                    <a:pt x="2846" y="2845"/>
                  </a:lnTo>
                  <a:lnTo>
                    <a:pt x="2735" y="2912"/>
                  </a:lnTo>
                  <a:lnTo>
                    <a:pt x="2601" y="2956"/>
                  </a:lnTo>
                  <a:lnTo>
                    <a:pt x="2424" y="3001"/>
                  </a:lnTo>
                  <a:lnTo>
                    <a:pt x="2224" y="3023"/>
                  </a:lnTo>
                  <a:lnTo>
                    <a:pt x="1779" y="3045"/>
                  </a:lnTo>
                  <a:lnTo>
                    <a:pt x="1268" y="3067"/>
                  </a:lnTo>
                  <a:lnTo>
                    <a:pt x="801" y="3090"/>
                  </a:lnTo>
                  <a:lnTo>
                    <a:pt x="579" y="3112"/>
                  </a:lnTo>
                  <a:lnTo>
                    <a:pt x="379" y="3156"/>
                  </a:lnTo>
                  <a:lnTo>
                    <a:pt x="223" y="3201"/>
                  </a:lnTo>
                  <a:lnTo>
                    <a:pt x="112" y="3267"/>
                  </a:lnTo>
                  <a:lnTo>
                    <a:pt x="23" y="3334"/>
                  </a:lnTo>
                  <a:lnTo>
                    <a:pt x="1" y="3378"/>
                  </a:lnTo>
                  <a:lnTo>
                    <a:pt x="1" y="3445"/>
                  </a:lnTo>
                  <a:lnTo>
                    <a:pt x="1" y="3490"/>
                  </a:lnTo>
                  <a:lnTo>
                    <a:pt x="23" y="3534"/>
                  </a:lnTo>
                  <a:lnTo>
                    <a:pt x="112" y="3623"/>
                  </a:lnTo>
                  <a:lnTo>
                    <a:pt x="223" y="3667"/>
                  </a:lnTo>
                  <a:lnTo>
                    <a:pt x="379" y="3734"/>
                  </a:lnTo>
                  <a:lnTo>
                    <a:pt x="579" y="3756"/>
                  </a:lnTo>
                  <a:lnTo>
                    <a:pt x="801" y="3779"/>
                  </a:lnTo>
                  <a:lnTo>
                    <a:pt x="1268" y="3801"/>
                  </a:lnTo>
                  <a:lnTo>
                    <a:pt x="1779" y="3823"/>
                  </a:lnTo>
                  <a:lnTo>
                    <a:pt x="2224" y="3867"/>
                  </a:lnTo>
                  <a:lnTo>
                    <a:pt x="2424" y="3890"/>
                  </a:lnTo>
                  <a:lnTo>
                    <a:pt x="2601" y="3912"/>
                  </a:lnTo>
                  <a:lnTo>
                    <a:pt x="2735" y="3979"/>
                  </a:lnTo>
                  <a:lnTo>
                    <a:pt x="2846" y="4023"/>
                  </a:lnTo>
                  <a:lnTo>
                    <a:pt x="2890" y="4134"/>
                  </a:lnTo>
                  <a:lnTo>
                    <a:pt x="2957" y="4268"/>
                  </a:lnTo>
                  <a:lnTo>
                    <a:pt x="2979" y="4445"/>
                  </a:lnTo>
                  <a:lnTo>
                    <a:pt x="3002" y="4645"/>
                  </a:lnTo>
                  <a:lnTo>
                    <a:pt x="3046" y="5090"/>
                  </a:lnTo>
                  <a:lnTo>
                    <a:pt x="3046" y="5601"/>
                  </a:lnTo>
                  <a:lnTo>
                    <a:pt x="3090" y="6068"/>
                  </a:lnTo>
                  <a:lnTo>
                    <a:pt x="3113" y="6290"/>
                  </a:lnTo>
                  <a:lnTo>
                    <a:pt x="3135" y="6468"/>
                  </a:lnTo>
                  <a:lnTo>
                    <a:pt x="3179" y="6646"/>
                  </a:lnTo>
                  <a:lnTo>
                    <a:pt x="3246" y="6757"/>
                  </a:lnTo>
                  <a:lnTo>
                    <a:pt x="3335" y="6846"/>
                  </a:lnTo>
                  <a:lnTo>
                    <a:pt x="3379" y="6868"/>
                  </a:lnTo>
                  <a:lnTo>
                    <a:pt x="3490" y="6868"/>
                  </a:lnTo>
                  <a:lnTo>
                    <a:pt x="3535" y="6846"/>
                  </a:lnTo>
                  <a:lnTo>
                    <a:pt x="3602" y="6757"/>
                  </a:lnTo>
                  <a:lnTo>
                    <a:pt x="3668" y="6646"/>
                  </a:lnTo>
                  <a:lnTo>
                    <a:pt x="3713" y="6468"/>
                  </a:lnTo>
                  <a:lnTo>
                    <a:pt x="3757" y="6290"/>
                  </a:lnTo>
                  <a:lnTo>
                    <a:pt x="3779" y="6068"/>
                  </a:lnTo>
                  <a:lnTo>
                    <a:pt x="3802" y="5601"/>
                  </a:lnTo>
                  <a:lnTo>
                    <a:pt x="3824" y="5090"/>
                  </a:lnTo>
                  <a:lnTo>
                    <a:pt x="3846" y="4645"/>
                  </a:lnTo>
                  <a:lnTo>
                    <a:pt x="3868" y="4445"/>
                  </a:lnTo>
                  <a:lnTo>
                    <a:pt x="3913" y="4268"/>
                  </a:lnTo>
                  <a:lnTo>
                    <a:pt x="3957" y="4134"/>
                  </a:lnTo>
                  <a:lnTo>
                    <a:pt x="4024" y="4023"/>
                  </a:lnTo>
                  <a:lnTo>
                    <a:pt x="4113" y="3979"/>
                  </a:lnTo>
                  <a:lnTo>
                    <a:pt x="4246" y="3912"/>
                  </a:lnTo>
                  <a:lnTo>
                    <a:pt x="4424" y="3890"/>
                  </a:lnTo>
                  <a:lnTo>
                    <a:pt x="4624" y="3867"/>
                  </a:lnTo>
                  <a:lnTo>
                    <a:pt x="5091" y="3823"/>
                  </a:lnTo>
                  <a:lnTo>
                    <a:pt x="5580" y="3801"/>
                  </a:lnTo>
                  <a:lnTo>
                    <a:pt x="6069" y="3779"/>
                  </a:lnTo>
                  <a:lnTo>
                    <a:pt x="6269" y="3756"/>
                  </a:lnTo>
                  <a:lnTo>
                    <a:pt x="6469" y="3734"/>
                  </a:lnTo>
                  <a:lnTo>
                    <a:pt x="6624" y="3667"/>
                  </a:lnTo>
                  <a:lnTo>
                    <a:pt x="6758" y="3623"/>
                  </a:lnTo>
                  <a:lnTo>
                    <a:pt x="6824" y="3534"/>
                  </a:lnTo>
                  <a:lnTo>
                    <a:pt x="6847" y="3490"/>
                  </a:lnTo>
                  <a:lnTo>
                    <a:pt x="6869" y="3445"/>
                  </a:lnTo>
                  <a:lnTo>
                    <a:pt x="6847" y="3378"/>
                  </a:lnTo>
                  <a:lnTo>
                    <a:pt x="6824" y="3334"/>
                  </a:lnTo>
                  <a:lnTo>
                    <a:pt x="6758" y="3267"/>
                  </a:lnTo>
                  <a:lnTo>
                    <a:pt x="6624" y="3201"/>
                  </a:lnTo>
                  <a:lnTo>
                    <a:pt x="6469" y="3156"/>
                  </a:lnTo>
                  <a:lnTo>
                    <a:pt x="6269" y="3112"/>
                  </a:lnTo>
                  <a:lnTo>
                    <a:pt x="6069" y="3090"/>
                  </a:lnTo>
                  <a:lnTo>
                    <a:pt x="5580" y="3067"/>
                  </a:lnTo>
                  <a:lnTo>
                    <a:pt x="5091" y="3045"/>
                  </a:lnTo>
                  <a:lnTo>
                    <a:pt x="4624" y="3023"/>
                  </a:lnTo>
                  <a:lnTo>
                    <a:pt x="4424" y="3001"/>
                  </a:lnTo>
                  <a:lnTo>
                    <a:pt x="4246" y="2956"/>
                  </a:lnTo>
                  <a:lnTo>
                    <a:pt x="4113" y="2912"/>
                  </a:lnTo>
                  <a:lnTo>
                    <a:pt x="4024" y="2845"/>
                  </a:lnTo>
                  <a:lnTo>
                    <a:pt x="3957" y="2756"/>
                  </a:lnTo>
                  <a:lnTo>
                    <a:pt x="3913" y="2601"/>
                  </a:lnTo>
                  <a:lnTo>
                    <a:pt x="3868" y="2445"/>
                  </a:lnTo>
                  <a:lnTo>
                    <a:pt x="3846" y="2245"/>
                  </a:lnTo>
                  <a:lnTo>
                    <a:pt x="3824" y="1778"/>
                  </a:lnTo>
                  <a:lnTo>
                    <a:pt x="3802" y="1289"/>
                  </a:lnTo>
                  <a:lnTo>
                    <a:pt x="3779" y="800"/>
                  </a:lnTo>
                  <a:lnTo>
                    <a:pt x="3757" y="578"/>
                  </a:lnTo>
                  <a:lnTo>
                    <a:pt x="3713" y="400"/>
                  </a:lnTo>
                  <a:lnTo>
                    <a:pt x="3668" y="245"/>
                  </a:lnTo>
                  <a:lnTo>
                    <a:pt x="3602" y="111"/>
                  </a:lnTo>
                  <a:lnTo>
                    <a:pt x="3535" y="45"/>
                  </a:lnTo>
                  <a:lnTo>
                    <a:pt x="3490" y="22"/>
                  </a:lnTo>
                  <a:lnTo>
                    <a:pt x="34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32"/>
            <p:cNvSpPr/>
            <p:nvPr/>
          </p:nvSpPr>
          <p:spPr>
            <a:xfrm>
              <a:off x="-4376496" y="1662004"/>
              <a:ext cx="127525" cy="127525"/>
            </a:xfrm>
            <a:custGeom>
              <a:avLst/>
              <a:gdLst/>
              <a:ahLst/>
              <a:cxnLst/>
              <a:rect l="l" t="t" r="r" b="b"/>
              <a:pathLst>
                <a:path w="6847" h="6847" extrusionOk="0">
                  <a:moveTo>
                    <a:pt x="3379" y="0"/>
                  </a:moveTo>
                  <a:lnTo>
                    <a:pt x="3335" y="23"/>
                  </a:lnTo>
                  <a:lnTo>
                    <a:pt x="3246" y="112"/>
                  </a:lnTo>
                  <a:lnTo>
                    <a:pt x="3179" y="223"/>
                  </a:lnTo>
                  <a:lnTo>
                    <a:pt x="3134" y="378"/>
                  </a:lnTo>
                  <a:lnTo>
                    <a:pt x="3112" y="578"/>
                  </a:lnTo>
                  <a:lnTo>
                    <a:pt x="3068" y="801"/>
                  </a:lnTo>
                  <a:lnTo>
                    <a:pt x="3046" y="1267"/>
                  </a:lnTo>
                  <a:lnTo>
                    <a:pt x="3023" y="1756"/>
                  </a:lnTo>
                  <a:lnTo>
                    <a:pt x="3001" y="2223"/>
                  </a:lnTo>
                  <a:lnTo>
                    <a:pt x="2979" y="2423"/>
                  </a:lnTo>
                  <a:lnTo>
                    <a:pt x="2934" y="2601"/>
                  </a:lnTo>
                  <a:lnTo>
                    <a:pt x="2890" y="2734"/>
                  </a:lnTo>
                  <a:lnTo>
                    <a:pt x="2823" y="2823"/>
                  </a:lnTo>
                  <a:lnTo>
                    <a:pt x="2734" y="2890"/>
                  </a:lnTo>
                  <a:lnTo>
                    <a:pt x="2601" y="2934"/>
                  </a:lnTo>
                  <a:lnTo>
                    <a:pt x="2423" y="2979"/>
                  </a:lnTo>
                  <a:lnTo>
                    <a:pt x="2223" y="3001"/>
                  </a:lnTo>
                  <a:lnTo>
                    <a:pt x="1756" y="3023"/>
                  </a:lnTo>
                  <a:lnTo>
                    <a:pt x="1267" y="3045"/>
                  </a:lnTo>
                  <a:lnTo>
                    <a:pt x="779" y="3090"/>
                  </a:lnTo>
                  <a:lnTo>
                    <a:pt x="578" y="3112"/>
                  </a:lnTo>
                  <a:lnTo>
                    <a:pt x="378" y="3134"/>
                  </a:lnTo>
                  <a:lnTo>
                    <a:pt x="223" y="3179"/>
                  </a:lnTo>
                  <a:lnTo>
                    <a:pt x="89" y="3245"/>
                  </a:lnTo>
                  <a:lnTo>
                    <a:pt x="23" y="3334"/>
                  </a:lnTo>
                  <a:lnTo>
                    <a:pt x="1" y="3379"/>
                  </a:lnTo>
                  <a:lnTo>
                    <a:pt x="1" y="3423"/>
                  </a:lnTo>
                  <a:lnTo>
                    <a:pt x="1" y="3468"/>
                  </a:lnTo>
                  <a:lnTo>
                    <a:pt x="23" y="3534"/>
                  </a:lnTo>
                  <a:lnTo>
                    <a:pt x="89" y="3601"/>
                  </a:lnTo>
                  <a:lnTo>
                    <a:pt x="223" y="3668"/>
                  </a:lnTo>
                  <a:lnTo>
                    <a:pt x="378" y="3712"/>
                  </a:lnTo>
                  <a:lnTo>
                    <a:pt x="578" y="3757"/>
                  </a:lnTo>
                  <a:lnTo>
                    <a:pt x="779" y="3779"/>
                  </a:lnTo>
                  <a:lnTo>
                    <a:pt x="1267" y="3801"/>
                  </a:lnTo>
                  <a:lnTo>
                    <a:pt x="1756" y="3823"/>
                  </a:lnTo>
                  <a:lnTo>
                    <a:pt x="2223" y="3846"/>
                  </a:lnTo>
                  <a:lnTo>
                    <a:pt x="2423" y="3868"/>
                  </a:lnTo>
                  <a:lnTo>
                    <a:pt x="2601" y="3912"/>
                  </a:lnTo>
                  <a:lnTo>
                    <a:pt x="2734" y="3957"/>
                  </a:lnTo>
                  <a:lnTo>
                    <a:pt x="2823" y="4023"/>
                  </a:lnTo>
                  <a:lnTo>
                    <a:pt x="2890" y="4112"/>
                  </a:lnTo>
                  <a:lnTo>
                    <a:pt x="2934" y="4246"/>
                  </a:lnTo>
                  <a:lnTo>
                    <a:pt x="2979" y="4423"/>
                  </a:lnTo>
                  <a:lnTo>
                    <a:pt x="3001" y="4624"/>
                  </a:lnTo>
                  <a:lnTo>
                    <a:pt x="3023" y="5090"/>
                  </a:lnTo>
                  <a:lnTo>
                    <a:pt x="3046" y="5579"/>
                  </a:lnTo>
                  <a:lnTo>
                    <a:pt x="3068" y="6068"/>
                  </a:lnTo>
                  <a:lnTo>
                    <a:pt x="3112" y="6268"/>
                  </a:lnTo>
                  <a:lnTo>
                    <a:pt x="3134" y="6468"/>
                  </a:lnTo>
                  <a:lnTo>
                    <a:pt x="3179" y="6624"/>
                  </a:lnTo>
                  <a:lnTo>
                    <a:pt x="3246" y="6757"/>
                  </a:lnTo>
                  <a:lnTo>
                    <a:pt x="3335" y="6824"/>
                  </a:lnTo>
                  <a:lnTo>
                    <a:pt x="3379" y="6846"/>
                  </a:lnTo>
                  <a:lnTo>
                    <a:pt x="3468" y="6846"/>
                  </a:lnTo>
                  <a:lnTo>
                    <a:pt x="3512" y="6824"/>
                  </a:lnTo>
                  <a:lnTo>
                    <a:pt x="3601" y="6757"/>
                  </a:lnTo>
                  <a:lnTo>
                    <a:pt x="3668" y="6624"/>
                  </a:lnTo>
                  <a:lnTo>
                    <a:pt x="3712" y="6468"/>
                  </a:lnTo>
                  <a:lnTo>
                    <a:pt x="3735" y="6268"/>
                  </a:lnTo>
                  <a:lnTo>
                    <a:pt x="3779" y="6068"/>
                  </a:lnTo>
                  <a:lnTo>
                    <a:pt x="3801" y="5579"/>
                  </a:lnTo>
                  <a:lnTo>
                    <a:pt x="3824" y="5090"/>
                  </a:lnTo>
                  <a:lnTo>
                    <a:pt x="3846" y="4624"/>
                  </a:lnTo>
                  <a:lnTo>
                    <a:pt x="3868" y="4423"/>
                  </a:lnTo>
                  <a:lnTo>
                    <a:pt x="3912" y="4246"/>
                  </a:lnTo>
                  <a:lnTo>
                    <a:pt x="3957" y="4112"/>
                  </a:lnTo>
                  <a:lnTo>
                    <a:pt x="4024" y="4023"/>
                  </a:lnTo>
                  <a:lnTo>
                    <a:pt x="4112" y="3957"/>
                  </a:lnTo>
                  <a:lnTo>
                    <a:pt x="4246" y="3912"/>
                  </a:lnTo>
                  <a:lnTo>
                    <a:pt x="4424" y="3868"/>
                  </a:lnTo>
                  <a:lnTo>
                    <a:pt x="4624" y="3846"/>
                  </a:lnTo>
                  <a:lnTo>
                    <a:pt x="5090" y="3823"/>
                  </a:lnTo>
                  <a:lnTo>
                    <a:pt x="5579" y="3801"/>
                  </a:lnTo>
                  <a:lnTo>
                    <a:pt x="6046" y="3779"/>
                  </a:lnTo>
                  <a:lnTo>
                    <a:pt x="6268" y="3757"/>
                  </a:lnTo>
                  <a:lnTo>
                    <a:pt x="6468" y="3712"/>
                  </a:lnTo>
                  <a:lnTo>
                    <a:pt x="6624" y="3668"/>
                  </a:lnTo>
                  <a:lnTo>
                    <a:pt x="6735" y="3601"/>
                  </a:lnTo>
                  <a:lnTo>
                    <a:pt x="6824" y="3534"/>
                  </a:lnTo>
                  <a:lnTo>
                    <a:pt x="6846" y="3468"/>
                  </a:lnTo>
                  <a:lnTo>
                    <a:pt x="6846" y="3423"/>
                  </a:lnTo>
                  <a:lnTo>
                    <a:pt x="6846" y="3379"/>
                  </a:lnTo>
                  <a:lnTo>
                    <a:pt x="6824" y="3334"/>
                  </a:lnTo>
                  <a:lnTo>
                    <a:pt x="6735" y="3245"/>
                  </a:lnTo>
                  <a:lnTo>
                    <a:pt x="6624" y="3179"/>
                  </a:lnTo>
                  <a:lnTo>
                    <a:pt x="6468" y="3134"/>
                  </a:lnTo>
                  <a:lnTo>
                    <a:pt x="6268" y="3112"/>
                  </a:lnTo>
                  <a:lnTo>
                    <a:pt x="6046" y="3090"/>
                  </a:lnTo>
                  <a:lnTo>
                    <a:pt x="5579" y="3045"/>
                  </a:lnTo>
                  <a:lnTo>
                    <a:pt x="5090" y="3023"/>
                  </a:lnTo>
                  <a:lnTo>
                    <a:pt x="4624" y="3001"/>
                  </a:lnTo>
                  <a:lnTo>
                    <a:pt x="4424" y="2979"/>
                  </a:lnTo>
                  <a:lnTo>
                    <a:pt x="4246" y="2934"/>
                  </a:lnTo>
                  <a:lnTo>
                    <a:pt x="4112" y="2890"/>
                  </a:lnTo>
                  <a:lnTo>
                    <a:pt x="4024" y="2823"/>
                  </a:lnTo>
                  <a:lnTo>
                    <a:pt x="3957" y="2734"/>
                  </a:lnTo>
                  <a:lnTo>
                    <a:pt x="3912" y="2601"/>
                  </a:lnTo>
                  <a:lnTo>
                    <a:pt x="3868" y="2423"/>
                  </a:lnTo>
                  <a:lnTo>
                    <a:pt x="3846" y="2223"/>
                  </a:lnTo>
                  <a:lnTo>
                    <a:pt x="3824" y="1756"/>
                  </a:lnTo>
                  <a:lnTo>
                    <a:pt x="3801" y="1267"/>
                  </a:lnTo>
                  <a:lnTo>
                    <a:pt x="3779" y="801"/>
                  </a:lnTo>
                  <a:lnTo>
                    <a:pt x="3735" y="578"/>
                  </a:lnTo>
                  <a:lnTo>
                    <a:pt x="3712" y="378"/>
                  </a:lnTo>
                  <a:lnTo>
                    <a:pt x="3668" y="223"/>
                  </a:lnTo>
                  <a:lnTo>
                    <a:pt x="3601" y="112"/>
                  </a:lnTo>
                  <a:lnTo>
                    <a:pt x="3512" y="23"/>
                  </a:lnTo>
                  <a:lnTo>
                    <a:pt x="34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32"/>
            <p:cNvSpPr/>
            <p:nvPr/>
          </p:nvSpPr>
          <p:spPr>
            <a:xfrm>
              <a:off x="-3718289" y="2959365"/>
              <a:ext cx="127525" cy="127935"/>
            </a:xfrm>
            <a:custGeom>
              <a:avLst/>
              <a:gdLst/>
              <a:ahLst/>
              <a:cxnLst/>
              <a:rect l="l" t="t" r="r" b="b"/>
              <a:pathLst>
                <a:path w="6847" h="6869" extrusionOk="0">
                  <a:moveTo>
                    <a:pt x="3423" y="1"/>
                  </a:moveTo>
                  <a:lnTo>
                    <a:pt x="3357" y="23"/>
                  </a:lnTo>
                  <a:lnTo>
                    <a:pt x="3312" y="45"/>
                  </a:lnTo>
                  <a:lnTo>
                    <a:pt x="3245" y="112"/>
                  </a:lnTo>
                  <a:lnTo>
                    <a:pt x="3179" y="245"/>
                  </a:lnTo>
                  <a:lnTo>
                    <a:pt x="3134" y="401"/>
                  </a:lnTo>
                  <a:lnTo>
                    <a:pt x="3090" y="601"/>
                  </a:lnTo>
                  <a:lnTo>
                    <a:pt x="3068" y="801"/>
                  </a:lnTo>
                  <a:lnTo>
                    <a:pt x="3045" y="1290"/>
                  </a:lnTo>
                  <a:lnTo>
                    <a:pt x="3023" y="1779"/>
                  </a:lnTo>
                  <a:lnTo>
                    <a:pt x="3001" y="2246"/>
                  </a:lnTo>
                  <a:lnTo>
                    <a:pt x="2979" y="2446"/>
                  </a:lnTo>
                  <a:lnTo>
                    <a:pt x="2934" y="2624"/>
                  </a:lnTo>
                  <a:lnTo>
                    <a:pt x="2890" y="2757"/>
                  </a:lnTo>
                  <a:lnTo>
                    <a:pt x="2823" y="2846"/>
                  </a:lnTo>
                  <a:lnTo>
                    <a:pt x="2734" y="2912"/>
                  </a:lnTo>
                  <a:lnTo>
                    <a:pt x="2601" y="2957"/>
                  </a:lnTo>
                  <a:lnTo>
                    <a:pt x="2423" y="3001"/>
                  </a:lnTo>
                  <a:lnTo>
                    <a:pt x="2223" y="3024"/>
                  </a:lnTo>
                  <a:lnTo>
                    <a:pt x="1756" y="3046"/>
                  </a:lnTo>
                  <a:lnTo>
                    <a:pt x="1267" y="3068"/>
                  </a:lnTo>
                  <a:lnTo>
                    <a:pt x="778" y="3090"/>
                  </a:lnTo>
                  <a:lnTo>
                    <a:pt x="578" y="3112"/>
                  </a:lnTo>
                  <a:lnTo>
                    <a:pt x="378" y="3157"/>
                  </a:lnTo>
                  <a:lnTo>
                    <a:pt x="223" y="3201"/>
                  </a:lnTo>
                  <a:lnTo>
                    <a:pt x="89" y="3268"/>
                  </a:lnTo>
                  <a:lnTo>
                    <a:pt x="23" y="3335"/>
                  </a:lnTo>
                  <a:lnTo>
                    <a:pt x="0" y="3379"/>
                  </a:lnTo>
                  <a:lnTo>
                    <a:pt x="0" y="3446"/>
                  </a:lnTo>
                  <a:lnTo>
                    <a:pt x="0" y="3490"/>
                  </a:lnTo>
                  <a:lnTo>
                    <a:pt x="23" y="3535"/>
                  </a:lnTo>
                  <a:lnTo>
                    <a:pt x="89" y="3624"/>
                  </a:lnTo>
                  <a:lnTo>
                    <a:pt x="223" y="3690"/>
                  </a:lnTo>
                  <a:lnTo>
                    <a:pt x="378" y="3735"/>
                  </a:lnTo>
                  <a:lnTo>
                    <a:pt x="578" y="3757"/>
                  </a:lnTo>
                  <a:lnTo>
                    <a:pt x="778" y="3779"/>
                  </a:lnTo>
                  <a:lnTo>
                    <a:pt x="1267" y="3824"/>
                  </a:lnTo>
                  <a:lnTo>
                    <a:pt x="1756" y="3824"/>
                  </a:lnTo>
                  <a:lnTo>
                    <a:pt x="2223" y="3868"/>
                  </a:lnTo>
                  <a:lnTo>
                    <a:pt x="2423" y="3890"/>
                  </a:lnTo>
                  <a:lnTo>
                    <a:pt x="2601" y="3913"/>
                  </a:lnTo>
                  <a:lnTo>
                    <a:pt x="2734" y="3979"/>
                  </a:lnTo>
                  <a:lnTo>
                    <a:pt x="2823" y="4024"/>
                  </a:lnTo>
                  <a:lnTo>
                    <a:pt x="2890" y="4135"/>
                  </a:lnTo>
                  <a:lnTo>
                    <a:pt x="2934" y="4268"/>
                  </a:lnTo>
                  <a:lnTo>
                    <a:pt x="2979" y="4446"/>
                  </a:lnTo>
                  <a:lnTo>
                    <a:pt x="3001" y="4646"/>
                  </a:lnTo>
                  <a:lnTo>
                    <a:pt x="3023" y="5091"/>
                  </a:lnTo>
                  <a:lnTo>
                    <a:pt x="3045" y="5602"/>
                  </a:lnTo>
                  <a:lnTo>
                    <a:pt x="3068" y="6069"/>
                  </a:lnTo>
                  <a:lnTo>
                    <a:pt x="3090" y="6291"/>
                  </a:lnTo>
                  <a:lnTo>
                    <a:pt x="3134" y="6491"/>
                  </a:lnTo>
                  <a:lnTo>
                    <a:pt x="3179" y="6646"/>
                  </a:lnTo>
                  <a:lnTo>
                    <a:pt x="3245" y="6758"/>
                  </a:lnTo>
                  <a:lnTo>
                    <a:pt x="3312" y="6847"/>
                  </a:lnTo>
                  <a:lnTo>
                    <a:pt x="3357" y="6869"/>
                  </a:lnTo>
                  <a:lnTo>
                    <a:pt x="3468" y="6869"/>
                  </a:lnTo>
                  <a:lnTo>
                    <a:pt x="3512" y="6847"/>
                  </a:lnTo>
                  <a:lnTo>
                    <a:pt x="3601" y="6758"/>
                  </a:lnTo>
                  <a:lnTo>
                    <a:pt x="3668" y="6646"/>
                  </a:lnTo>
                  <a:lnTo>
                    <a:pt x="3712" y="6491"/>
                  </a:lnTo>
                  <a:lnTo>
                    <a:pt x="3734" y="6291"/>
                  </a:lnTo>
                  <a:lnTo>
                    <a:pt x="3757" y="6069"/>
                  </a:lnTo>
                  <a:lnTo>
                    <a:pt x="3801" y="5602"/>
                  </a:lnTo>
                  <a:lnTo>
                    <a:pt x="3801" y="5091"/>
                  </a:lnTo>
                  <a:lnTo>
                    <a:pt x="3845" y="4646"/>
                  </a:lnTo>
                  <a:lnTo>
                    <a:pt x="3868" y="4446"/>
                  </a:lnTo>
                  <a:lnTo>
                    <a:pt x="3890" y="4268"/>
                  </a:lnTo>
                  <a:lnTo>
                    <a:pt x="3957" y="4135"/>
                  </a:lnTo>
                  <a:lnTo>
                    <a:pt x="4023" y="4024"/>
                  </a:lnTo>
                  <a:lnTo>
                    <a:pt x="4112" y="3979"/>
                  </a:lnTo>
                  <a:lnTo>
                    <a:pt x="4246" y="3913"/>
                  </a:lnTo>
                  <a:lnTo>
                    <a:pt x="4423" y="3890"/>
                  </a:lnTo>
                  <a:lnTo>
                    <a:pt x="4623" y="3868"/>
                  </a:lnTo>
                  <a:lnTo>
                    <a:pt x="5090" y="3824"/>
                  </a:lnTo>
                  <a:lnTo>
                    <a:pt x="5579" y="3824"/>
                  </a:lnTo>
                  <a:lnTo>
                    <a:pt x="6046" y="3779"/>
                  </a:lnTo>
                  <a:lnTo>
                    <a:pt x="6268" y="3757"/>
                  </a:lnTo>
                  <a:lnTo>
                    <a:pt x="6468" y="3735"/>
                  </a:lnTo>
                  <a:lnTo>
                    <a:pt x="6624" y="3690"/>
                  </a:lnTo>
                  <a:lnTo>
                    <a:pt x="6735" y="3624"/>
                  </a:lnTo>
                  <a:lnTo>
                    <a:pt x="6824" y="3535"/>
                  </a:lnTo>
                  <a:lnTo>
                    <a:pt x="6846" y="3490"/>
                  </a:lnTo>
                  <a:lnTo>
                    <a:pt x="6846" y="3446"/>
                  </a:lnTo>
                  <a:lnTo>
                    <a:pt x="6846" y="3379"/>
                  </a:lnTo>
                  <a:lnTo>
                    <a:pt x="6824" y="3335"/>
                  </a:lnTo>
                  <a:lnTo>
                    <a:pt x="6735" y="3268"/>
                  </a:lnTo>
                  <a:lnTo>
                    <a:pt x="6624" y="3201"/>
                  </a:lnTo>
                  <a:lnTo>
                    <a:pt x="6468" y="3157"/>
                  </a:lnTo>
                  <a:lnTo>
                    <a:pt x="6268" y="3112"/>
                  </a:lnTo>
                  <a:lnTo>
                    <a:pt x="6046" y="3090"/>
                  </a:lnTo>
                  <a:lnTo>
                    <a:pt x="5579" y="3068"/>
                  </a:lnTo>
                  <a:lnTo>
                    <a:pt x="5090" y="3046"/>
                  </a:lnTo>
                  <a:lnTo>
                    <a:pt x="4623" y="3024"/>
                  </a:lnTo>
                  <a:lnTo>
                    <a:pt x="4423" y="3001"/>
                  </a:lnTo>
                  <a:lnTo>
                    <a:pt x="4246" y="2957"/>
                  </a:lnTo>
                  <a:lnTo>
                    <a:pt x="4112" y="2912"/>
                  </a:lnTo>
                  <a:lnTo>
                    <a:pt x="4023" y="2846"/>
                  </a:lnTo>
                  <a:lnTo>
                    <a:pt x="3957" y="2757"/>
                  </a:lnTo>
                  <a:lnTo>
                    <a:pt x="3890" y="2624"/>
                  </a:lnTo>
                  <a:lnTo>
                    <a:pt x="3868" y="2446"/>
                  </a:lnTo>
                  <a:lnTo>
                    <a:pt x="3845" y="2246"/>
                  </a:lnTo>
                  <a:lnTo>
                    <a:pt x="3801" y="1779"/>
                  </a:lnTo>
                  <a:lnTo>
                    <a:pt x="3801" y="1290"/>
                  </a:lnTo>
                  <a:lnTo>
                    <a:pt x="3757" y="801"/>
                  </a:lnTo>
                  <a:lnTo>
                    <a:pt x="3734" y="601"/>
                  </a:lnTo>
                  <a:lnTo>
                    <a:pt x="3712" y="401"/>
                  </a:lnTo>
                  <a:lnTo>
                    <a:pt x="3668" y="245"/>
                  </a:lnTo>
                  <a:lnTo>
                    <a:pt x="3601" y="112"/>
                  </a:lnTo>
                  <a:lnTo>
                    <a:pt x="3512" y="45"/>
                  </a:lnTo>
                  <a:lnTo>
                    <a:pt x="3468" y="23"/>
                  </a:lnTo>
                  <a:lnTo>
                    <a:pt x="34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7" name="Google Shape;2927;p32"/>
          <p:cNvGrpSpPr/>
          <p:nvPr/>
        </p:nvGrpSpPr>
        <p:grpSpPr>
          <a:xfrm rot="-214630">
            <a:off x="200347" y="3466741"/>
            <a:ext cx="1343120" cy="1534870"/>
            <a:chOff x="3146025" y="1575175"/>
            <a:chExt cx="1038425" cy="1188975"/>
          </a:xfrm>
        </p:grpSpPr>
        <p:sp>
          <p:nvSpPr>
            <p:cNvPr id="2928" name="Google Shape;2928;p32"/>
            <p:cNvSpPr/>
            <p:nvPr/>
          </p:nvSpPr>
          <p:spPr>
            <a:xfrm>
              <a:off x="3146025" y="1575175"/>
              <a:ext cx="1038425" cy="1188975"/>
            </a:xfrm>
            <a:custGeom>
              <a:avLst/>
              <a:gdLst/>
              <a:ahLst/>
              <a:cxnLst/>
              <a:rect l="l" t="t" r="r" b="b"/>
              <a:pathLst>
                <a:path w="41537" h="47559" extrusionOk="0">
                  <a:moveTo>
                    <a:pt x="20769" y="1"/>
                  </a:moveTo>
                  <a:lnTo>
                    <a:pt x="20228" y="20"/>
                  </a:lnTo>
                  <a:lnTo>
                    <a:pt x="19707" y="39"/>
                  </a:lnTo>
                  <a:lnTo>
                    <a:pt x="19167" y="59"/>
                  </a:lnTo>
                  <a:lnTo>
                    <a:pt x="18646" y="117"/>
                  </a:lnTo>
                  <a:lnTo>
                    <a:pt x="18125" y="175"/>
                  </a:lnTo>
                  <a:lnTo>
                    <a:pt x="17603" y="232"/>
                  </a:lnTo>
                  <a:lnTo>
                    <a:pt x="17102" y="310"/>
                  </a:lnTo>
                  <a:lnTo>
                    <a:pt x="16580" y="406"/>
                  </a:lnTo>
                  <a:lnTo>
                    <a:pt x="16079" y="503"/>
                  </a:lnTo>
                  <a:lnTo>
                    <a:pt x="15577" y="618"/>
                  </a:lnTo>
                  <a:lnTo>
                    <a:pt x="15094" y="754"/>
                  </a:lnTo>
                  <a:lnTo>
                    <a:pt x="14592" y="889"/>
                  </a:lnTo>
                  <a:lnTo>
                    <a:pt x="14110" y="1043"/>
                  </a:lnTo>
                  <a:lnTo>
                    <a:pt x="13627" y="1197"/>
                  </a:lnTo>
                  <a:lnTo>
                    <a:pt x="13164" y="1371"/>
                  </a:lnTo>
                  <a:lnTo>
                    <a:pt x="12701" y="1545"/>
                  </a:lnTo>
                  <a:lnTo>
                    <a:pt x="12238" y="1738"/>
                  </a:lnTo>
                  <a:lnTo>
                    <a:pt x="11775" y="1950"/>
                  </a:lnTo>
                  <a:lnTo>
                    <a:pt x="11331" y="2163"/>
                  </a:lnTo>
                  <a:lnTo>
                    <a:pt x="10867" y="2375"/>
                  </a:lnTo>
                  <a:lnTo>
                    <a:pt x="10443" y="2606"/>
                  </a:lnTo>
                  <a:lnTo>
                    <a:pt x="9999" y="2857"/>
                  </a:lnTo>
                  <a:lnTo>
                    <a:pt x="9169" y="3359"/>
                  </a:lnTo>
                  <a:lnTo>
                    <a:pt x="8358" y="3919"/>
                  </a:lnTo>
                  <a:lnTo>
                    <a:pt x="7567" y="4498"/>
                  </a:lnTo>
                  <a:lnTo>
                    <a:pt x="6814" y="5116"/>
                  </a:lnTo>
                  <a:lnTo>
                    <a:pt x="6100" y="5753"/>
                  </a:lnTo>
                  <a:lnTo>
                    <a:pt x="5405" y="6447"/>
                  </a:lnTo>
                  <a:lnTo>
                    <a:pt x="5077" y="6795"/>
                  </a:lnTo>
                  <a:lnTo>
                    <a:pt x="4749" y="7161"/>
                  </a:lnTo>
                  <a:lnTo>
                    <a:pt x="4440" y="7528"/>
                  </a:lnTo>
                  <a:lnTo>
                    <a:pt x="4131" y="7895"/>
                  </a:lnTo>
                  <a:lnTo>
                    <a:pt x="3842" y="8281"/>
                  </a:lnTo>
                  <a:lnTo>
                    <a:pt x="3552" y="8667"/>
                  </a:lnTo>
                  <a:lnTo>
                    <a:pt x="3282" y="9072"/>
                  </a:lnTo>
                  <a:lnTo>
                    <a:pt x="3012" y="9458"/>
                  </a:lnTo>
                  <a:lnTo>
                    <a:pt x="2761" y="9864"/>
                  </a:lnTo>
                  <a:lnTo>
                    <a:pt x="2510" y="10288"/>
                  </a:lnTo>
                  <a:lnTo>
                    <a:pt x="2278" y="10713"/>
                  </a:lnTo>
                  <a:lnTo>
                    <a:pt x="2047" y="11137"/>
                  </a:lnTo>
                  <a:lnTo>
                    <a:pt x="1835" y="11562"/>
                  </a:lnTo>
                  <a:lnTo>
                    <a:pt x="1642" y="12006"/>
                  </a:lnTo>
                  <a:lnTo>
                    <a:pt x="1449" y="12450"/>
                  </a:lnTo>
                  <a:lnTo>
                    <a:pt x="1256" y="12894"/>
                  </a:lnTo>
                  <a:lnTo>
                    <a:pt x="1101" y="13338"/>
                  </a:lnTo>
                  <a:lnTo>
                    <a:pt x="947" y="13801"/>
                  </a:lnTo>
                  <a:lnTo>
                    <a:pt x="792" y="14264"/>
                  </a:lnTo>
                  <a:lnTo>
                    <a:pt x="657" y="14727"/>
                  </a:lnTo>
                  <a:lnTo>
                    <a:pt x="541" y="15210"/>
                  </a:lnTo>
                  <a:lnTo>
                    <a:pt x="426" y="15692"/>
                  </a:lnTo>
                  <a:lnTo>
                    <a:pt x="329" y="16156"/>
                  </a:lnTo>
                  <a:lnTo>
                    <a:pt x="233" y="16658"/>
                  </a:lnTo>
                  <a:lnTo>
                    <a:pt x="175" y="17140"/>
                  </a:lnTo>
                  <a:lnTo>
                    <a:pt x="117" y="17623"/>
                  </a:lnTo>
                  <a:lnTo>
                    <a:pt x="59" y="18124"/>
                  </a:lnTo>
                  <a:lnTo>
                    <a:pt x="20" y="18626"/>
                  </a:lnTo>
                  <a:lnTo>
                    <a:pt x="1" y="19128"/>
                  </a:lnTo>
                  <a:lnTo>
                    <a:pt x="1" y="19630"/>
                  </a:lnTo>
                  <a:lnTo>
                    <a:pt x="1" y="46130"/>
                  </a:lnTo>
                  <a:lnTo>
                    <a:pt x="1" y="46284"/>
                  </a:lnTo>
                  <a:lnTo>
                    <a:pt x="40" y="46420"/>
                  </a:lnTo>
                  <a:lnTo>
                    <a:pt x="59" y="46555"/>
                  </a:lnTo>
                  <a:lnTo>
                    <a:pt x="117" y="46690"/>
                  </a:lnTo>
                  <a:lnTo>
                    <a:pt x="175" y="46806"/>
                  </a:lnTo>
                  <a:lnTo>
                    <a:pt x="252" y="46921"/>
                  </a:lnTo>
                  <a:lnTo>
                    <a:pt x="329" y="47037"/>
                  </a:lnTo>
                  <a:lnTo>
                    <a:pt x="426" y="47134"/>
                  </a:lnTo>
                  <a:lnTo>
                    <a:pt x="522" y="47230"/>
                  </a:lnTo>
                  <a:lnTo>
                    <a:pt x="638" y="47307"/>
                  </a:lnTo>
                  <a:lnTo>
                    <a:pt x="754" y="47385"/>
                  </a:lnTo>
                  <a:lnTo>
                    <a:pt x="869" y="47442"/>
                  </a:lnTo>
                  <a:lnTo>
                    <a:pt x="1005" y="47500"/>
                  </a:lnTo>
                  <a:lnTo>
                    <a:pt x="1140" y="47520"/>
                  </a:lnTo>
                  <a:lnTo>
                    <a:pt x="1275" y="47558"/>
                  </a:lnTo>
                  <a:lnTo>
                    <a:pt x="40243" y="47558"/>
                  </a:lnTo>
                  <a:lnTo>
                    <a:pt x="40398" y="47520"/>
                  </a:lnTo>
                  <a:lnTo>
                    <a:pt x="40533" y="47500"/>
                  </a:lnTo>
                  <a:lnTo>
                    <a:pt x="40668" y="47442"/>
                  </a:lnTo>
                  <a:lnTo>
                    <a:pt x="40784" y="47385"/>
                  </a:lnTo>
                  <a:lnTo>
                    <a:pt x="40900" y="47307"/>
                  </a:lnTo>
                  <a:lnTo>
                    <a:pt x="41015" y="47230"/>
                  </a:lnTo>
                  <a:lnTo>
                    <a:pt x="41112" y="47134"/>
                  </a:lnTo>
                  <a:lnTo>
                    <a:pt x="41208" y="47037"/>
                  </a:lnTo>
                  <a:lnTo>
                    <a:pt x="41286" y="46921"/>
                  </a:lnTo>
                  <a:lnTo>
                    <a:pt x="41363" y="46806"/>
                  </a:lnTo>
                  <a:lnTo>
                    <a:pt x="41421" y="46690"/>
                  </a:lnTo>
                  <a:lnTo>
                    <a:pt x="41459" y="46555"/>
                  </a:lnTo>
                  <a:lnTo>
                    <a:pt x="41498" y="46420"/>
                  </a:lnTo>
                  <a:lnTo>
                    <a:pt x="41517" y="46284"/>
                  </a:lnTo>
                  <a:lnTo>
                    <a:pt x="41537" y="46130"/>
                  </a:lnTo>
                  <a:lnTo>
                    <a:pt x="41537" y="19630"/>
                  </a:lnTo>
                  <a:lnTo>
                    <a:pt x="41517" y="19089"/>
                  </a:lnTo>
                  <a:lnTo>
                    <a:pt x="41498" y="18549"/>
                  </a:lnTo>
                  <a:lnTo>
                    <a:pt x="41459" y="18009"/>
                  </a:lnTo>
                  <a:lnTo>
                    <a:pt x="41401" y="17487"/>
                  </a:lnTo>
                  <a:lnTo>
                    <a:pt x="41286" y="16677"/>
                  </a:lnTo>
                  <a:lnTo>
                    <a:pt x="41150" y="15885"/>
                  </a:lnTo>
                  <a:lnTo>
                    <a:pt x="41015" y="15287"/>
                  </a:lnTo>
                  <a:lnTo>
                    <a:pt x="40861" y="14689"/>
                  </a:lnTo>
                  <a:lnTo>
                    <a:pt x="40610" y="13859"/>
                  </a:lnTo>
                  <a:lnTo>
                    <a:pt x="40340" y="13068"/>
                  </a:lnTo>
                  <a:lnTo>
                    <a:pt x="40012" y="12276"/>
                  </a:lnTo>
                  <a:lnTo>
                    <a:pt x="39664" y="11504"/>
                  </a:lnTo>
                  <a:lnTo>
                    <a:pt x="39278" y="10732"/>
                  </a:lnTo>
                  <a:lnTo>
                    <a:pt x="38854" y="9999"/>
                  </a:lnTo>
                  <a:lnTo>
                    <a:pt x="38390" y="9265"/>
                  </a:lnTo>
                  <a:lnTo>
                    <a:pt x="37908" y="8551"/>
                  </a:lnTo>
                  <a:lnTo>
                    <a:pt x="37329" y="7798"/>
                  </a:lnTo>
                  <a:lnTo>
                    <a:pt x="36731" y="7084"/>
                  </a:lnTo>
                  <a:lnTo>
                    <a:pt x="36094" y="6389"/>
                  </a:lnTo>
                  <a:lnTo>
                    <a:pt x="35418" y="5733"/>
                  </a:lnTo>
                  <a:lnTo>
                    <a:pt x="34858" y="5212"/>
                  </a:lnTo>
                  <a:lnTo>
                    <a:pt x="34125" y="4614"/>
                  </a:lnTo>
                  <a:lnTo>
                    <a:pt x="33372" y="4035"/>
                  </a:lnTo>
                  <a:lnTo>
                    <a:pt x="32581" y="3494"/>
                  </a:lnTo>
                  <a:lnTo>
                    <a:pt x="31770" y="2992"/>
                  </a:lnTo>
                  <a:lnTo>
                    <a:pt x="30940" y="2529"/>
                  </a:lnTo>
                  <a:lnTo>
                    <a:pt x="30091" y="2085"/>
                  </a:lnTo>
                  <a:lnTo>
                    <a:pt x="29223" y="1699"/>
                  </a:lnTo>
                  <a:lnTo>
                    <a:pt x="28335" y="1352"/>
                  </a:lnTo>
                  <a:lnTo>
                    <a:pt x="27428" y="1043"/>
                  </a:lnTo>
                  <a:lnTo>
                    <a:pt x="26520" y="773"/>
                  </a:lnTo>
                  <a:lnTo>
                    <a:pt x="25594" y="541"/>
                  </a:lnTo>
                  <a:lnTo>
                    <a:pt x="24648" y="348"/>
                  </a:lnTo>
                  <a:lnTo>
                    <a:pt x="23683" y="194"/>
                  </a:lnTo>
                  <a:lnTo>
                    <a:pt x="22718" y="97"/>
                  </a:lnTo>
                  <a:lnTo>
                    <a:pt x="21753" y="20"/>
                  </a:lnTo>
                  <a:lnTo>
                    <a:pt x="207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32"/>
            <p:cNvSpPr/>
            <p:nvPr/>
          </p:nvSpPr>
          <p:spPr>
            <a:xfrm>
              <a:off x="3184650" y="1610900"/>
              <a:ext cx="967000" cy="1117550"/>
            </a:xfrm>
            <a:custGeom>
              <a:avLst/>
              <a:gdLst/>
              <a:ahLst/>
              <a:cxnLst/>
              <a:rect l="l" t="t" r="r" b="b"/>
              <a:pathLst>
                <a:path w="38680" h="44702" extrusionOk="0">
                  <a:moveTo>
                    <a:pt x="18838" y="0"/>
                  </a:moveTo>
                  <a:lnTo>
                    <a:pt x="18355" y="19"/>
                  </a:lnTo>
                  <a:lnTo>
                    <a:pt x="17853" y="58"/>
                  </a:lnTo>
                  <a:lnTo>
                    <a:pt x="17371" y="97"/>
                  </a:lnTo>
                  <a:lnTo>
                    <a:pt x="16888" y="155"/>
                  </a:lnTo>
                  <a:lnTo>
                    <a:pt x="16406" y="212"/>
                  </a:lnTo>
                  <a:lnTo>
                    <a:pt x="15441" y="367"/>
                  </a:lnTo>
                  <a:lnTo>
                    <a:pt x="14514" y="579"/>
                  </a:lnTo>
                  <a:lnTo>
                    <a:pt x="13588" y="830"/>
                  </a:lnTo>
                  <a:lnTo>
                    <a:pt x="12700" y="1100"/>
                  </a:lnTo>
                  <a:lnTo>
                    <a:pt x="11812" y="1428"/>
                  </a:lnTo>
                  <a:lnTo>
                    <a:pt x="10963" y="1795"/>
                  </a:lnTo>
                  <a:lnTo>
                    <a:pt x="10133" y="2200"/>
                  </a:lnTo>
                  <a:lnTo>
                    <a:pt x="9322" y="2644"/>
                  </a:lnTo>
                  <a:lnTo>
                    <a:pt x="8531" y="3108"/>
                  </a:lnTo>
                  <a:lnTo>
                    <a:pt x="7778" y="3629"/>
                  </a:lnTo>
                  <a:lnTo>
                    <a:pt x="7045" y="4150"/>
                  </a:lnTo>
                  <a:lnTo>
                    <a:pt x="6331" y="4729"/>
                  </a:lnTo>
                  <a:lnTo>
                    <a:pt x="5674" y="5327"/>
                  </a:lnTo>
                  <a:lnTo>
                    <a:pt x="5018" y="5964"/>
                  </a:lnTo>
                  <a:lnTo>
                    <a:pt x="4420" y="6620"/>
                  </a:lnTo>
                  <a:lnTo>
                    <a:pt x="3841" y="7315"/>
                  </a:lnTo>
                  <a:lnTo>
                    <a:pt x="3300" y="8029"/>
                  </a:lnTo>
                  <a:lnTo>
                    <a:pt x="2799" y="8763"/>
                  </a:lnTo>
                  <a:lnTo>
                    <a:pt x="2335" y="9535"/>
                  </a:lnTo>
                  <a:lnTo>
                    <a:pt x="1911" y="10307"/>
                  </a:lnTo>
                  <a:lnTo>
                    <a:pt x="1525" y="11117"/>
                  </a:lnTo>
                  <a:lnTo>
                    <a:pt x="1177" y="11947"/>
                  </a:lnTo>
                  <a:lnTo>
                    <a:pt x="1023" y="12372"/>
                  </a:lnTo>
                  <a:lnTo>
                    <a:pt x="869" y="12797"/>
                  </a:lnTo>
                  <a:lnTo>
                    <a:pt x="733" y="13221"/>
                  </a:lnTo>
                  <a:lnTo>
                    <a:pt x="618" y="13665"/>
                  </a:lnTo>
                  <a:lnTo>
                    <a:pt x="502" y="14090"/>
                  </a:lnTo>
                  <a:lnTo>
                    <a:pt x="405" y="14534"/>
                  </a:lnTo>
                  <a:lnTo>
                    <a:pt x="309" y="14978"/>
                  </a:lnTo>
                  <a:lnTo>
                    <a:pt x="232" y="15441"/>
                  </a:lnTo>
                  <a:lnTo>
                    <a:pt x="154" y="15885"/>
                  </a:lnTo>
                  <a:lnTo>
                    <a:pt x="97" y="16348"/>
                  </a:lnTo>
                  <a:lnTo>
                    <a:pt x="58" y="16811"/>
                  </a:lnTo>
                  <a:lnTo>
                    <a:pt x="19" y="17274"/>
                  </a:lnTo>
                  <a:lnTo>
                    <a:pt x="0" y="17738"/>
                  </a:lnTo>
                  <a:lnTo>
                    <a:pt x="0" y="18201"/>
                  </a:lnTo>
                  <a:lnTo>
                    <a:pt x="0" y="44701"/>
                  </a:lnTo>
                  <a:lnTo>
                    <a:pt x="38679" y="44701"/>
                  </a:lnTo>
                  <a:lnTo>
                    <a:pt x="38679" y="18201"/>
                  </a:lnTo>
                  <a:lnTo>
                    <a:pt x="38679" y="17699"/>
                  </a:lnTo>
                  <a:lnTo>
                    <a:pt x="38660" y="17197"/>
                  </a:lnTo>
                  <a:lnTo>
                    <a:pt x="38621" y="16695"/>
                  </a:lnTo>
                  <a:lnTo>
                    <a:pt x="38563" y="16213"/>
                  </a:lnTo>
                  <a:lnTo>
                    <a:pt x="38467" y="15460"/>
                  </a:lnTo>
                  <a:lnTo>
                    <a:pt x="38332" y="14746"/>
                  </a:lnTo>
                  <a:lnTo>
                    <a:pt x="38216" y="14186"/>
                  </a:lnTo>
                  <a:lnTo>
                    <a:pt x="38061" y="13627"/>
                  </a:lnTo>
                  <a:lnTo>
                    <a:pt x="37830" y="12874"/>
                  </a:lnTo>
                  <a:lnTo>
                    <a:pt x="37579" y="12121"/>
                  </a:lnTo>
                  <a:lnTo>
                    <a:pt x="37270" y="11388"/>
                  </a:lnTo>
                  <a:lnTo>
                    <a:pt x="36942" y="10654"/>
                  </a:lnTo>
                  <a:lnTo>
                    <a:pt x="36595" y="9959"/>
                  </a:lnTo>
                  <a:lnTo>
                    <a:pt x="36189" y="9265"/>
                  </a:lnTo>
                  <a:lnTo>
                    <a:pt x="35784" y="8608"/>
                  </a:lnTo>
                  <a:lnTo>
                    <a:pt x="35321" y="7952"/>
                  </a:lnTo>
                  <a:lnTo>
                    <a:pt x="34800" y="7257"/>
                  </a:lnTo>
                  <a:lnTo>
                    <a:pt x="34240" y="6601"/>
                  </a:lnTo>
                  <a:lnTo>
                    <a:pt x="33642" y="5945"/>
                  </a:lnTo>
                  <a:lnTo>
                    <a:pt x="33024" y="5327"/>
                  </a:lnTo>
                  <a:lnTo>
                    <a:pt x="32503" y="4864"/>
                  </a:lnTo>
                  <a:lnTo>
                    <a:pt x="31847" y="4304"/>
                  </a:lnTo>
                  <a:lnTo>
                    <a:pt x="31152" y="3783"/>
                  </a:lnTo>
                  <a:lnTo>
                    <a:pt x="30438" y="3301"/>
                  </a:lnTo>
                  <a:lnTo>
                    <a:pt x="29704" y="2837"/>
                  </a:lnTo>
                  <a:lnTo>
                    <a:pt x="28951" y="2393"/>
                  </a:lnTo>
                  <a:lnTo>
                    <a:pt x="28160" y="2007"/>
                  </a:lnTo>
                  <a:lnTo>
                    <a:pt x="27349" y="1641"/>
                  </a:lnTo>
                  <a:lnTo>
                    <a:pt x="26539" y="1293"/>
                  </a:lnTo>
                  <a:lnTo>
                    <a:pt x="25690" y="1004"/>
                  </a:lnTo>
                  <a:lnTo>
                    <a:pt x="24821" y="753"/>
                  </a:lnTo>
                  <a:lnTo>
                    <a:pt x="23952" y="521"/>
                  </a:lnTo>
                  <a:lnTo>
                    <a:pt x="23065" y="348"/>
                  </a:lnTo>
                  <a:lnTo>
                    <a:pt x="22157" y="193"/>
                  </a:lnTo>
                  <a:lnTo>
                    <a:pt x="21231" y="97"/>
                  </a:lnTo>
                  <a:lnTo>
                    <a:pt x="20285" y="19"/>
                  </a:lnTo>
                  <a:lnTo>
                    <a:pt x="193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32"/>
            <p:cNvSpPr/>
            <p:nvPr/>
          </p:nvSpPr>
          <p:spPr>
            <a:xfrm>
              <a:off x="3184650" y="1610900"/>
              <a:ext cx="967000" cy="1117550"/>
            </a:xfrm>
            <a:custGeom>
              <a:avLst/>
              <a:gdLst/>
              <a:ahLst/>
              <a:cxnLst/>
              <a:rect l="l" t="t" r="r" b="b"/>
              <a:pathLst>
                <a:path w="38680" h="44702" fill="none" extrusionOk="0">
                  <a:moveTo>
                    <a:pt x="38679" y="18201"/>
                  </a:moveTo>
                  <a:lnTo>
                    <a:pt x="38679" y="44701"/>
                  </a:lnTo>
                  <a:lnTo>
                    <a:pt x="0" y="44701"/>
                  </a:lnTo>
                  <a:lnTo>
                    <a:pt x="0" y="18201"/>
                  </a:lnTo>
                  <a:lnTo>
                    <a:pt x="0" y="18201"/>
                  </a:lnTo>
                  <a:lnTo>
                    <a:pt x="0" y="17738"/>
                  </a:lnTo>
                  <a:lnTo>
                    <a:pt x="19" y="17274"/>
                  </a:lnTo>
                  <a:lnTo>
                    <a:pt x="58" y="16811"/>
                  </a:lnTo>
                  <a:lnTo>
                    <a:pt x="97" y="16348"/>
                  </a:lnTo>
                  <a:lnTo>
                    <a:pt x="154" y="15885"/>
                  </a:lnTo>
                  <a:lnTo>
                    <a:pt x="232" y="15441"/>
                  </a:lnTo>
                  <a:lnTo>
                    <a:pt x="309" y="14978"/>
                  </a:lnTo>
                  <a:lnTo>
                    <a:pt x="405" y="14534"/>
                  </a:lnTo>
                  <a:lnTo>
                    <a:pt x="502" y="14090"/>
                  </a:lnTo>
                  <a:lnTo>
                    <a:pt x="618" y="13665"/>
                  </a:lnTo>
                  <a:lnTo>
                    <a:pt x="733" y="13221"/>
                  </a:lnTo>
                  <a:lnTo>
                    <a:pt x="869" y="12797"/>
                  </a:lnTo>
                  <a:lnTo>
                    <a:pt x="1023" y="12372"/>
                  </a:lnTo>
                  <a:lnTo>
                    <a:pt x="1177" y="11947"/>
                  </a:lnTo>
                  <a:lnTo>
                    <a:pt x="1525" y="11117"/>
                  </a:lnTo>
                  <a:lnTo>
                    <a:pt x="1911" y="10307"/>
                  </a:lnTo>
                  <a:lnTo>
                    <a:pt x="2335" y="9535"/>
                  </a:lnTo>
                  <a:lnTo>
                    <a:pt x="2799" y="8763"/>
                  </a:lnTo>
                  <a:lnTo>
                    <a:pt x="3300" y="8029"/>
                  </a:lnTo>
                  <a:lnTo>
                    <a:pt x="3841" y="7315"/>
                  </a:lnTo>
                  <a:lnTo>
                    <a:pt x="4420" y="6620"/>
                  </a:lnTo>
                  <a:lnTo>
                    <a:pt x="5018" y="5964"/>
                  </a:lnTo>
                  <a:lnTo>
                    <a:pt x="5674" y="5327"/>
                  </a:lnTo>
                  <a:lnTo>
                    <a:pt x="6331" y="4729"/>
                  </a:lnTo>
                  <a:lnTo>
                    <a:pt x="7045" y="4150"/>
                  </a:lnTo>
                  <a:lnTo>
                    <a:pt x="7778" y="3629"/>
                  </a:lnTo>
                  <a:lnTo>
                    <a:pt x="8531" y="3108"/>
                  </a:lnTo>
                  <a:lnTo>
                    <a:pt x="9322" y="2644"/>
                  </a:lnTo>
                  <a:lnTo>
                    <a:pt x="10133" y="2200"/>
                  </a:lnTo>
                  <a:lnTo>
                    <a:pt x="10963" y="1795"/>
                  </a:lnTo>
                  <a:lnTo>
                    <a:pt x="11812" y="1428"/>
                  </a:lnTo>
                  <a:lnTo>
                    <a:pt x="12700" y="1100"/>
                  </a:lnTo>
                  <a:lnTo>
                    <a:pt x="13588" y="830"/>
                  </a:lnTo>
                  <a:lnTo>
                    <a:pt x="14514" y="579"/>
                  </a:lnTo>
                  <a:lnTo>
                    <a:pt x="15441" y="367"/>
                  </a:lnTo>
                  <a:lnTo>
                    <a:pt x="16406" y="212"/>
                  </a:lnTo>
                  <a:lnTo>
                    <a:pt x="16888" y="155"/>
                  </a:lnTo>
                  <a:lnTo>
                    <a:pt x="17371" y="97"/>
                  </a:lnTo>
                  <a:lnTo>
                    <a:pt x="17853" y="58"/>
                  </a:lnTo>
                  <a:lnTo>
                    <a:pt x="18355" y="19"/>
                  </a:lnTo>
                  <a:lnTo>
                    <a:pt x="18838" y="0"/>
                  </a:lnTo>
                  <a:lnTo>
                    <a:pt x="19340" y="0"/>
                  </a:lnTo>
                  <a:lnTo>
                    <a:pt x="19340" y="0"/>
                  </a:lnTo>
                  <a:lnTo>
                    <a:pt x="20285" y="19"/>
                  </a:lnTo>
                  <a:lnTo>
                    <a:pt x="21231" y="97"/>
                  </a:lnTo>
                  <a:lnTo>
                    <a:pt x="22157" y="193"/>
                  </a:lnTo>
                  <a:lnTo>
                    <a:pt x="23065" y="348"/>
                  </a:lnTo>
                  <a:lnTo>
                    <a:pt x="23952" y="521"/>
                  </a:lnTo>
                  <a:lnTo>
                    <a:pt x="24821" y="753"/>
                  </a:lnTo>
                  <a:lnTo>
                    <a:pt x="25690" y="1004"/>
                  </a:lnTo>
                  <a:lnTo>
                    <a:pt x="26539" y="1293"/>
                  </a:lnTo>
                  <a:lnTo>
                    <a:pt x="27349" y="1641"/>
                  </a:lnTo>
                  <a:lnTo>
                    <a:pt x="28160" y="2007"/>
                  </a:lnTo>
                  <a:lnTo>
                    <a:pt x="28951" y="2393"/>
                  </a:lnTo>
                  <a:lnTo>
                    <a:pt x="29704" y="2837"/>
                  </a:lnTo>
                  <a:lnTo>
                    <a:pt x="30438" y="3301"/>
                  </a:lnTo>
                  <a:lnTo>
                    <a:pt x="31152" y="3783"/>
                  </a:lnTo>
                  <a:lnTo>
                    <a:pt x="31847" y="4304"/>
                  </a:lnTo>
                  <a:lnTo>
                    <a:pt x="32503" y="4864"/>
                  </a:lnTo>
                  <a:lnTo>
                    <a:pt x="32503" y="4864"/>
                  </a:lnTo>
                  <a:lnTo>
                    <a:pt x="33024" y="5327"/>
                  </a:lnTo>
                  <a:lnTo>
                    <a:pt x="33024" y="5327"/>
                  </a:lnTo>
                  <a:lnTo>
                    <a:pt x="33642" y="5945"/>
                  </a:lnTo>
                  <a:lnTo>
                    <a:pt x="34240" y="6601"/>
                  </a:lnTo>
                  <a:lnTo>
                    <a:pt x="34800" y="7257"/>
                  </a:lnTo>
                  <a:lnTo>
                    <a:pt x="35321" y="7952"/>
                  </a:lnTo>
                  <a:lnTo>
                    <a:pt x="35321" y="7952"/>
                  </a:lnTo>
                  <a:lnTo>
                    <a:pt x="35784" y="8608"/>
                  </a:lnTo>
                  <a:lnTo>
                    <a:pt x="36189" y="9265"/>
                  </a:lnTo>
                  <a:lnTo>
                    <a:pt x="36595" y="9959"/>
                  </a:lnTo>
                  <a:lnTo>
                    <a:pt x="36942" y="10654"/>
                  </a:lnTo>
                  <a:lnTo>
                    <a:pt x="37270" y="11388"/>
                  </a:lnTo>
                  <a:lnTo>
                    <a:pt x="37579" y="12121"/>
                  </a:lnTo>
                  <a:lnTo>
                    <a:pt x="37830" y="12874"/>
                  </a:lnTo>
                  <a:lnTo>
                    <a:pt x="38061" y="13627"/>
                  </a:lnTo>
                  <a:lnTo>
                    <a:pt x="38061" y="13627"/>
                  </a:lnTo>
                  <a:lnTo>
                    <a:pt x="38216" y="14186"/>
                  </a:lnTo>
                  <a:lnTo>
                    <a:pt x="38332" y="14746"/>
                  </a:lnTo>
                  <a:lnTo>
                    <a:pt x="38332" y="14746"/>
                  </a:lnTo>
                  <a:lnTo>
                    <a:pt x="38467" y="15460"/>
                  </a:lnTo>
                  <a:lnTo>
                    <a:pt x="38563" y="16213"/>
                  </a:lnTo>
                  <a:lnTo>
                    <a:pt x="38563" y="16213"/>
                  </a:lnTo>
                  <a:lnTo>
                    <a:pt x="38621" y="16695"/>
                  </a:lnTo>
                  <a:lnTo>
                    <a:pt x="38660" y="17197"/>
                  </a:lnTo>
                  <a:lnTo>
                    <a:pt x="38679" y="17699"/>
                  </a:lnTo>
                  <a:lnTo>
                    <a:pt x="38679" y="1820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32"/>
            <p:cNvSpPr/>
            <p:nvPr/>
          </p:nvSpPr>
          <p:spPr>
            <a:xfrm>
              <a:off x="3196700" y="2240100"/>
              <a:ext cx="938525" cy="334900"/>
            </a:xfrm>
            <a:custGeom>
              <a:avLst/>
              <a:gdLst/>
              <a:ahLst/>
              <a:cxnLst/>
              <a:rect l="l" t="t" r="r" b="b"/>
              <a:pathLst>
                <a:path w="37541" h="13396" extrusionOk="0">
                  <a:moveTo>
                    <a:pt x="17815" y="0"/>
                  </a:moveTo>
                  <a:lnTo>
                    <a:pt x="16850" y="20"/>
                  </a:lnTo>
                  <a:lnTo>
                    <a:pt x="15924" y="78"/>
                  </a:lnTo>
                  <a:lnTo>
                    <a:pt x="14997" y="136"/>
                  </a:lnTo>
                  <a:lnTo>
                    <a:pt x="14090" y="213"/>
                  </a:lnTo>
                  <a:lnTo>
                    <a:pt x="13183" y="290"/>
                  </a:lnTo>
                  <a:lnTo>
                    <a:pt x="12315" y="406"/>
                  </a:lnTo>
                  <a:lnTo>
                    <a:pt x="11465" y="522"/>
                  </a:lnTo>
                  <a:lnTo>
                    <a:pt x="10635" y="657"/>
                  </a:lnTo>
                  <a:lnTo>
                    <a:pt x="9825" y="811"/>
                  </a:lnTo>
                  <a:lnTo>
                    <a:pt x="9033" y="966"/>
                  </a:lnTo>
                  <a:lnTo>
                    <a:pt x="8281" y="1139"/>
                  </a:lnTo>
                  <a:lnTo>
                    <a:pt x="7547" y="1332"/>
                  </a:lnTo>
                  <a:lnTo>
                    <a:pt x="6833" y="1525"/>
                  </a:lnTo>
                  <a:lnTo>
                    <a:pt x="6158" y="1738"/>
                  </a:lnTo>
                  <a:lnTo>
                    <a:pt x="5501" y="1950"/>
                  </a:lnTo>
                  <a:lnTo>
                    <a:pt x="4884" y="2181"/>
                  </a:lnTo>
                  <a:lnTo>
                    <a:pt x="4285" y="2432"/>
                  </a:lnTo>
                  <a:lnTo>
                    <a:pt x="3745" y="2683"/>
                  </a:lnTo>
                  <a:lnTo>
                    <a:pt x="3205" y="2954"/>
                  </a:lnTo>
                  <a:lnTo>
                    <a:pt x="2722" y="3224"/>
                  </a:lnTo>
                  <a:lnTo>
                    <a:pt x="2278" y="3494"/>
                  </a:lnTo>
                  <a:lnTo>
                    <a:pt x="1853" y="3783"/>
                  </a:lnTo>
                  <a:lnTo>
                    <a:pt x="1487" y="4092"/>
                  </a:lnTo>
                  <a:lnTo>
                    <a:pt x="1139" y="4382"/>
                  </a:lnTo>
                  <a:lnTo>
                    <a:pt x="850" y="4710"/>
                  </a:lnTo>
                  <a:lnTo>
                    <a:pt x="599" y="5019"/>
                  </a:lnTo>
                  <a:lnTo>
                    <a:pt x="387" y="5347"/>
                  </a:lnTo>
                  <a:lnTo>
                    <a:pt x="232" y="5675"/>
                  </a:lnTo>
                  <a:lnTo>
                    <a:pt x="97" y="6003"/>
                  </a:lnTo>
                  <a:lnTo>
                    <a:pt x="58" y="6177"/>
                  </a:lnTo>
                  <a:lnTo>
                    <a:pt x="39" y="6350"/>
                  </a:lnTo>
                  <a:lnTo>
                    <a:pt x="20" y="6524"/>
                  </a:lnTo>
                  <a:lnTo>
                    <a:pt x="1" y="6698"/>
                  </a:lnTo>
                  <a:lnTo>
                    <a:pt x="20" y="6872"/>
                  </a:lnTo>
                  <a:lnTo>
                    <a:pt x="39" y="7045"/>
                  </a:lnTo>
                  <a:lnTo>
                    <a:pt x="58" y="7219"/>
                  </a:lnTo>
                  <a:lnTo>
                    <a:pt x="97" y="7373"/>
                  </a:lnTo>
                  <a:lnTo>
                    <a:pt x="232" y="7721"/>
                  </a:lnTo>
                  <a:lnTo>
                    <a:pt x="387" y="8049"/>
                  </a:lnTo>
                  <a:lnTo>
                    <a:pt x="599" y="8377"/>
                  </a:lnTo>
                  <a:lnTo>
                    <a:pt x="850" y="8686"/>
                  </a:lnTo>
                  <a:lnTo>
                    <a:pt x="1139" y="8995"/>
                  </a:lnTo>
                  <a:lnTo>
                    <a:pt x="1487" y="9304"/>
                  </a:lnTo>
                  <a:lnTo>
                    <a:pt x="1853" y="9593"/>
                  </a:lnTo>
                  <a:lnTo>
                    <a:pt x="2278" y="9883"/>
                  </a:lnTo>
                  <a:lnTo>
                    <a:pt x="2722" y="10172"/>
                  </a:lnTo>
                  <a:lnTo>
                    <a:pt x="3205" y="10442"/>
                  </a:lnTo>
                  <a:lnTo>
                    <a:pt x="3745" y="10712"/>
                  </a:lnTo>
                  <a:lnTo>
                    <a:pt x="4285" y="10963"/>
                  </a:lnTo>
                  <a:lnTo>
                    <a:pt x="4884" y="11195"/>
                  </a:lnTo>
                  <a:lnTo>
                    <a:pt x="5501" y="11427"/>
                  </a:lnTo>
                  <a:lnTo>
                    <a:pt x="6158" y="11658"/>
                  </a:lnTo>
                  <a:lnTo>
                    <a:pt x="6833" y="11871"/>
                  </a:lnTo>
                  <a:lnTo>
                    <a:pt x="7547" y="12064"/>
                  </a:lnTo>
                  <a:lnTo>
                    <a:pt x="8281" y="12257"/>
                  </a:lnTo>
                  <a:lnTo>
                    <a:pt x="9033" y="12430"/>
                  </a:lnTo>
                  <a:lnTo>
                    <a:pt x="9825" y="12585"/>
                  </a:lnTo>
                  <a:lnTo>
                    <a:pt x="10635" y="12739"/>
                  </a:lnTo>
                  <a:lnTo>
                    <a:pt x="11465" y="12874"/>
                  </a:lnTo>
                  <a:lnTo>
                    <a:pt x="12315" y="12990"/>
                  </a:lnTo>
                  <a:lnTo>
                    <a:pt x="13183" y="13087"/>
                  </a:lnTo>
                  <a:lnTo>
                    <a:pt x="14090" y="13183"/>
                  </a:lnTo>
                  <a:lnTo>
                    <a:pt x="14997" y="13260"/>
                  </a:lnTo>
                  <a:lnTo>
                    <a:pt x="15924" y="13318"/>
                  </a:lnTo>
                  <a:lnTo>
                    <a:pt x="16850" y="13357"/>
                  </a:lnTo>
                  <a:lnTo>
                    <a:pt x="17815" y="13395"/>
                  </a:lnTo>
                  <a:lnTo>
                    <a:pt x="19745" y="13395"/>
                  </a:lnTo>
                  <a:lnTo>
                    <a:pt x="20691" y="13357"/>
                  </a:lnTo>
                  <a:lnTo>
                    <a:pt x="21637" y="13318"/>
                  </a:lnTo>
                  <a:lnTo>
                    <a:pt x="22563" y="13260"/>
                  </a:lnTo>
                  <a:lnTo>
                    <a:pt x="23470" y="13183"/>
                  </a:lnTo>
                  <a:lnTo>
                    <a:pt x="24358" y="13087"/>
                  </a:lnTo>
                  <a:lnTo>
                    <a:pt x="25227" y="12990"/>
                  </a:lnTo>
                  <a:lnTo>
                    <a:pt x="26076" y="12874"/>
                  </a:lnTo>
                  <a:lnTo>
                    <a:pt x="26906" y="12739"/>
                  </a:lnTo>
                  <a:lnTo>
                    <a:pt x="27717" y="12585"/>
                  </a:lnTo>
                  <a:lnTo>
                    <a:pt x="28508" y="12430"/>
                  </a:lnTo>
                  <a:lnTo>
                    <a:pt x="29261" y="12257"/>
                  </a:lnTo>
                  <a:lnTo>
                    <a:pt x="29994" y="12064"/>
                  </a:lnTo>
                  <a:lnTo>
                    <a:pt x="30708" y="11871"/>
                  </a:lnTo>
                  <a:lnTo>
                    <a:pt x="31384" y="11658"/>
                  </a:lnTo>
                  <a:lnTo>
                    <a:pt x="32040" y="11427"/>
                  </a:lnTo>
                  <a:lnTo>
                    <a:pt x="32658" y="11195"/>
                  </a:lnTo>
                  <a:lnTo>
                    <a:pt x="33256" y="10963"/>
                  </a:lnTo>
                  <a:lnTo>
                    <a:pt x="33816" y="10712"/>
                  </a:lnTo>
                  <a:lnTo>
                    <a:pt x="34337" y="10442"/>
                  </a:lnTo>
                  <a:lnTo>
                    <a:pt x="34819" y="10172"/>
                  </a:lnTo>
                  <a:lnTo>
                    <a:pt x="35263" y="9883"/>
                  </a:lnTo>
                  <a:lnTo>
                    <a:pt x="35688" y="9593"/>
                  </a:lnTo>
                  <a:lnTo>
                    <a:pt x="36055" y="9304"/>
                  </a:lnTo>
                  <a:lnTo>
                    <a:pt x="36402" y="8995"/>
                  </a:lnTo>
                  <a:lnTo>
                    <a:pt x="36692" y="8686"/>
                  </a:lnTo>
                  <a:lnTo>
                    <a:pt x="36942" y="8377"/>
                  </a:lnTo>
                  <a:lnTo>
                    <a:pt x="37155" y="8049"/>
                  </a:lnTo>
                  <a:lnTo>
                    <a:pt x="37329" y="7721"/>
                  </a:lnTo>
                  <a:lnTo>
                    <a:pt x="37444" y="7373"/>
                  </a:lnTo>
                  <a:lnTo>
                    <a:pt x="37483" y="7219"/>
                  </a:lnTo>
                  <a:lnTo>
                    <a:pt x="37522" y="7045"/>
                  </a:lnTo>
                  <a:lnTo>
                    <a:pt x="37522" y="6872"/>
                  </a:lnTo>
                  <a:lnTo>
                    <a:pt x="37541" y="6698"/>
                  </a:lnTo>
                  <a:lnTo>
                    <a:pt x="37522" y="6524"/>
                  </a:lnTo>
                  <a:lnTo>
                    <a:pt x="37522" y="6350"/>
                  </a:lnTo>
                  <a:lnTo>
                    <a:pt x="37483" y="6177"/>
                  </a:lnTo>
                  <a:lnTo>
                    <a:pt x="37444" y="6003"/>
                  </a:lnTo>
                  <a:lnTo>
                    <a:pt x="37329" y="5675"/>
                  </a:lnTo>
                  <a:lnTo>
                    <a:pt x="37155" y="5347"/>
                  </a:lnTo>
                  <a:lnTo>
                    <a:pt x="36942" y="5019"/>
                  </a:lnTo>
                  <a:lnTo>
                    <a:pt x="36692" y="4710"/>
                  </a:lnTo>
                  <a:lnTo>
                    <a:pt x="36402" y="4382"/>
                  </a:lnTo>
                  <a:lnTo>
                    <a:pt x="36055" y="4092"/>
                  </a:lnTo>
                  <a:lnTo>
                    <a:pt x="35688" y="3783"/>
                  </a:lnTo>
                  <a:lnTo>
                    <a:pt x="35263" y="3494"/>
                  </a:lnTo>
                  <a:lnTo>
                    <a:pt x="34819" y="3224"/>
                  </a:lnTo>
                  <a:lnTo>
                    <a:pt x="34337" y="2954"/>
                  </a:lnTo>
                  <a:lnTo>
                    <a:pt x="33816" y="2683"/>
                  </a:lnTo>
                  <a:lnTo>
                    <a:pt x="33256" y="2432"/>
                  </a:lnTo>
                  <a:lnTo>
                    <a:pt x="32658" y="2181"/>
                  </a:lnTo>
                  <a:lnTo>
                    <a:pt x="32040" y="1950"/>
                  </a:lnTo>
                  <a:lnTo>
                    <a:pt x="31384" y="1738"/>
                  </a:lnTo>
                  <a:lnTo>
                    <a:pt x="30708" y="1525"/>
                  </a:lnTo>
                  <a:lnTo>
                    <a:pt x="29994" y="1332"/>
                  </a:lnTo>
                  <a:lnTo>
                    <a:pt x="29261" y="1139"/>
                  </a:lnTo>
                  <a:lnTo>
                    <a:pt x="28508" y="966"/>
                  </a:lnTo>
                  <a:lnTo>
                    <a:pt x="27717" y="811"/>
                  </a:lnTo>
                  <a:lnTo>
                    <a:pt x="26906" y="657"/>
                  </a:lnTo>
                  <a:lnTo>
                    <a:pt x="26076" y="522"/>
                  </a:lnTo>
                  <a:lnTo>
                    <a:pt x="25227" y="406"/>
                  </a:lnTo>
                  <a:lnTo>
                    <a:pt x="24358" y="290"/>
                  </a:lnTo>
                  <a:lnTo>
                    <a:pt x="23470" y="213"/>
                  </a:lnTo>
                  <a:lnTo>
                    <a:pt x="22563" y="136"/>
                  </a:lnTo>
                  <a:lnTo>
                    <a:pt x="21637" y="78"/>
                  </a:lnTo>
                  <a:lnTo>
                    <a:pt x="20691" y="20"/>
                  </a:lnTo>
                  <a:lnTo>
                    <a:pt x="19745" y="0"/>
                  </a:lnTo>
                  <a:close/>
                </a:path>
              </a:pathLst>
            </a:custGeom>
            <a:solidFill>
              <a:srgbClr val="FFE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32"/>
            <p:cNvSpPr/>
            <p:nvPr/>
          </p:nvSpPr>
          <p:spPr>
            <a:xfrm>
              <a:off x="3196700" y="2240100"/>
              <a:ext cx="938525" cy="334900"/>
            </a:xfrm>
            <a:custGeom>
              <a:avLst/>
              <a:gdLst/>
              <a:ahLst/>
              <a:cxnLst/>
              <a:rect l="l" t="t" r="r" b="b"/>
              <a:pathLst>
                <a:path w="37541" h="13396" fill="none" extrusionOk="0">
                  <a:moveTo>
                    <a:pt x="37541" y="6698"/>
                  </a:moveTo>
                  <a:lnTo>
                    <a:pt x="37541" y="6698"/>
                  </a:lnTo>
                  <a:lnTo>
                    <a:pt x="37522" y="6872"/>
                  </a:lnTo>
                  <a:lnTo>
                    <a:pt x="37522" y="7045"/>
                  </a:lnTo>
                  <a:lnTo>
                    <a:pt x="37483" y="7219"/>
                  </a:lnTo>
                  <a:lnTo>
                    <a:pt x="37444" y="7373"/>
                  </a:lnTo>
                  <a:lnTo>
                    <a:pt x="37329" y="7721"/>
                  </a:lnTo>
                  <a:lnTo>
                    <a:pt x="37155" y="8049"/>
                  </a:lnTo>
                  <a:lnTo>
                    <a:pt x="36942" y="8377"/>
                  </a:lnTo>
                  <a:lnTo>
                    <a:pt x="36692" y="8686"/>
                  </a:lnTo>
                  <a:lnTo>
                    <a:pt x="36402" y="8995"/>
                  </a:lnTo>
                  <a:lnTo>
                    <a:pt x="36055" y="9304"/>
                  </a:lnTo>
                  <a:lnTo>
                    <a:pt x="35688" y="9593"/>
                  </a:lnTo>
                  <a:lnTo>
                    <a:pt x="35263" y="9883"/>
                  </a:lnTo>
                  <a:lnTo>
                    <a:pt x="34819" y="10172"/>
                  </a:lnTo>
                  <a:lnTo>
                    <a:pt x="34337" y="10442"/>
                  </a:lnTo>
                  <a:lnTo>
                    <a:pt x="33816" y="10712"/>
                  </a:lnTo>
                  <a:lnTo>
                    <a:pt x="33256" y="10963"/>
                  </a:lnTo>
                  <a:lnTo>
                    <a:pt x="32658" y="11195"/>
                  </a:lnTo>
                  <a:lnTo>
                    <a:pt x="32040" y="11427"/>
                  </a:lnTo>
                  <a:lnTo>
                    <a:pt x="31384" y="11658"/>
                  </a:lnTo>
                  <a:lnTo>
                    <a:pt x="30708" y="11871"/>
                  </a:lnTo>
                  <a:lnTo>
                    <a:pt x="29994" y="12064"/>
                  </a:lnTo>
                  <a:lnTo>
                    <a:pt x="29261" y="12257"/>
                  </a:lnTo>
                  <a:lnTo>
                    <a:pt x="28508" y="12430"/>
                  </a:lnTo>
                  <a:lnTo>
                    <a:pt x="27717" y="12585"/>
                  </a:lnTo>
                  <a:lnTo>
                    <a:pt x="26906" y="12739"/>
                  </a:lnTo>
                  <a:lnTo>
                    <a:pt x="26076" y="12874"/>
                  </a:lnTo>
                  <a:lnTo>
                    <a:pt x="25227" y="12990"/>
                  </a:lnTo>
                  <a:lnTo>
                    <a:pt x="24358" y="13087"/>
                  </a:lnTo>
                  <a:lnTo>
                    <a:pt x="23470" y="13183"/>
                  </a:lnTo>
                  <a:lnTo>
                    <a:pt x="22563" y="13260"/>
                  </a:lnTo>
                  <a:lnTo>
                    <a:pt x="21637" y="13318"/>
                  </a:lnTo>
                  <a:lnTo>
                    <a:pt x="20691" y="13357"/>
                  </a:lnTo>
                  <a:lnTo>
                    <a:pt x="19745" y="13395"/>
                  </a:lnTo>
                  <a:lnTo>
                    <a:pt x="18780" y="13395"/>
                  </a:lnTo>
                  <a:lnTo>
                    <a:pt x="18780" y="13395"/>
                  </a:lnTo>
                  <a:lnTo>
                    <a:pt x="17815" y="13395"/>
                  </a:lnTo>
                  <a:lnTo>
                    <a:pt x="16850" y="13357"/>
                  </a:lnTo>
                  <a:lnTo>
                    <a:pt x="15924" y="13318"/>
                  </a:lnTo>
                  <a:lnTo>
                    <a:pt x="14997" y="13260"/>
                  </a:lnTo>
                  <a:lnTo>
                    <a:pt x="14090" y="13183"/>
                  </a:lnTo>
                  <a:lnTo>
                    <a:pt x="13183" y="13087"/>
                  </a:lnTo>
                  <a:lnTo>
                    <a:pt x="12315" y="12990"/>
                  </a:lnTo>
                  <a:lnTo>
                    <a:pt x="11465" y="12874"/>
                  </a:lnTo>
                  <a:lnTo>
                    <a:pt x="10635" y="12739"/>
                  </a:lnTo>
                  <a:lnTo>
                    <a:pt x="9825" y="12585"/>
                  </a:lnTo>
                  <a:lnTo>
                    <a:pt x="9033" y="12430"/>
                  </a:lnTo>
                  <a:lnTo>
                    <a:pt x="8281" y="12257"/>
                  </a:lnTo>
                  <a:lnTo>
                    <a:pt x="7547" y="12064"/>
                  </a:lnTo>
                  <a:lnTo>
                    <a:pt x="6833" y="11871"/>
                  </a:lnTo>
                  <a:lnTo>
                    <a:pt x="6158" y="11658"/>
                  </a:lnTo>
                  <a:lnTo>
                    <a:pt x="5501" y="11427"/>
                  </a:lnTo>
                  <a:lnTo>
                    <a:pt x="4884" y="11195"/>
                  </a:lnTo>
                  <a:lnTo>
                    <a:pt x="4285" y="10963"/>
                  </a:lnTo>
                  <a:lnTo>
                    <a:pt x="3745" y="10712"/>
                  </a:lnTo>
                  <a:lnTo>
                    <a:pt x="3205" y="10442"/>
                  </a:lnTo>
                  <a:lnTo>
                    <a:pt x="2722" y="10172"/>
                  </a:lnTo>
                  <a:lnTo>
                    <a:pt x="2278" y="9883"/>
                  </a:lnTo>
                  <a:lnTo>
                    <a:pt x="1853" y="9593"/>
                  </a:lnTo>
                  <a:lnTo>
                    <a:pt x="1487" y="9304"/>
                  </a:lnTo>
                  <a:lnTo>
                    <a:pt x="1139" y="8995"/>
                  </a:lnTo>
                  <a:lnTo>
                    <a:pt x="850" y="8686"/>
                  </a:lnTo>
                  <a:lnTo>
                    <a:pt x="599" y="8377"/>
                  </a:lnTo>
                  <a:lnTo>
                    <a:pt x="387" y="8049"/>
                  </a:lnTo>
                  <a:lnTo>
                    <a:pt x="232" y="7721"/>
                  </a:lnTo>
                  <a:lnTo>
                    <a:pt x="97" y="7373"/>
                  </a:lnTo>
                  <a:lnTo>
                    <a:pt x="58" y="7219"/>
                  </a:lnTo>
                  <a:lnTo>
                    <a:pt x="39" y="7045"/>
                  </a:lnTo>
                  <a:lnTo>
                    <a:pt x="20" y="6872"/>
                  </a:lnTo>
                  <a:lnTo>
                    <a:pt x="1" y="6698"/>
                  </a:lnTo>
                  <a:lnTo>
                    <a:pt x="1" y="6698"/>
                  </a:lnTo>
                  <a:lnTo>
                    <a:pt x="20" y="6524"/>
                  </a:lnTo>
                  <a:lnTo>
                    <a:pt x="39" y="6350"/>
                  </a:lnTo>
                  <a:lnTo>
                    <a:pt x="58" y="6177"/>
                  </a:lnTo>
                  <a:lnTo>
                    <a:pt x="97" y="6003"/>
                  </a:lnTo>
                  <a:lnTo>
                    <a:pt x="232" y="5675"/>
                  </a:lnTo>
                  <a:lnTo>
                    <a:pt x="387" y="5347"/>
                  </a:lnTo>
                  <a:lnTo>
                    <a:pt x="599" y="5019"/>
                  </a:lnTo>
                  <a:lnTo>
                    <a:pt x="850" y="4710"/>
                  </a:lnTo>
                  <a:lnTo>
                    <a:pt x="1139" y="4382"/>
                  </a:lnTo>
                  <a:lnTo>
                    <a:pt x="1487" y="4092"/>
                  </a:lnTo>
                  <a:lnTo>
                    <a:pt x="1853" y="3783"/>
                  </a:lnTo>
                  <a:lnTo>
                    <a:pt x="2278" y="3494"/>
                  </a:lnTo>
                  <a:lnTo>
                    <a:pt x="2722" y="3224"/>
                  </a:lnTo>
                  <a:lnTo>
                    <a:pt x="3205" y="2954"/>
                  </a:lnTo>
                  <a:lnTo>
                    <a:pt x="3745" y="2683"/>
                  </a:lnTo>
                  <a:lnTo>
                    <a:pt x="4285" y="2432"/>
                  </a:lnTo>
                  <a:lnTo>
                    <a:pt x="4884" y="2181"/>
                  </a:lnTo>
                  <a:lnTo>
                    <a:pt x="5501" y="1950"/>
                  </a:lnTo>
                  <a:lnTo>
                    <a:pt x="6158" y="1738"/>
                  </a:lnTo>
                  <a:lnTo>
                    <a:pt x="6833" y="1525"/>
                  </a:lnTo>
                  <a:lnTo>
                    <a:pt x="7547" y="1332"/>
                  </a:lnTo>
                  <a:lnTo>
                    <a:pt x="8281" y="1139"/>
                  </a:lnTo>
                  <a:lnTo>
                    <a:pt x="9033" y="966"/>
                  </a:lnTo>
                  <a:lnTo>
                    <a:pt x="9825" y="811"/>
                  </a:lnTo>
                  <a:lnTo>
                    <a:pt x="10635" y="657"/>
                  </a:lnTo>
                  <a:lnTo>
                    <a:pt x="11465" y="522"/>
                  </a:lnTo>
                  <a:lnTo>
                    <a:pt x="12315" y="406"/>
                  </a:lnTo>
                  <a:lnTo>
                    <a:pt x="13183" y="290"/>
                  </a:lnTo>
                  <a:lnTo>
                    <a:pt x="14090" y="213"/>
                  </a:lnTo>
                  <a:lnTo>
                    <a:pt x="14997" y="136"/>
                  </a:lnTo>
                  <a:lnTo>
                    <a:pt x="15924" y="78"/>
                  </a:lnTo>
                  <a:lnTo>
                    <a:pt x="16850" y="20"/>
                  </a:lnTo>
                  <a:lnTo>
                    <a:pt x="17815" y="0"/>
                  </a:lnTo>
                  <a:lnTo>
                    <a:pt x="18780" y="0"/>
                  </a:lnTo>
                  <a:lnTo>
                    <a:pt x="18780" y="0"/>
                  </a:lnTo>
                  <a:lnTo>
                    <a:pt x="19745" y="0"/>
                  </a:lnTo>
                  <a:lnTo>
                    <a:pt x="20691" y="20"/>
                  </a:lnTo>
                  <a:lnTo>
                    <a:pt x="21637" y="78"/>
                  </a:lnTo>
                  <a:lnTo>
                    <a:pt x="22563" y="136"/>
                  </a:lnTo>
                  <a:lnTo>
                    <a:pt x="23470" y="213"/>
                  </a:lnTo>
                  <a:lnTo>
                    <a:pt x="24358" y="290"/>
                  </a:lnTo>
                  <a:lnTo>
                    <a:pt x="25227" y="406"/>
                  </a:lnTo>
                  <a:lnTo>
                    <a:pt x="26076" y="522"/>
                  </a:lnTo>
                  <a:lnTo>
                    <a:pt x="26906" y="657"/>
                  </a:lnTo>
                  <a:lnTo>
                    <a:pt x="27717" y="811"/>
                  </a:lnTo>
                  <a:lnTo>
                    <a:pt x="28508" y="966"/>
                  </a:lnTo>
                  <a:lnTo>
                    <a:pt x="29261" y="1139"/>
                  </a:lnTo>
                  <a:lnTo>
                    <a:pt x="29994" y="1332"/>
                  </a:lnTo>
                  <a:lnTo>
                    <a:pt x="30708" y="1525"/>
                  </a:lnTo>
                  <a:lnTo>
                    <a:pt x="31384" y="1738"/>
                  </a:lnTo>
                  <a:lnTo>
                    <a:pt x="32040" y="1950"/>
                  </a:lnTo>
                  <a:lnTo>
                    <a:pt x="32658" y="2181"/>
                  </a:lnTo>
                  <a:lnTo>
                    <a:pt x="33256" y="2432"/>
                  </a:lnTo>
                  <a:lnTo>
                    <a:pt x="33816" y="2683"/>
                  </a:lnTo>
                  <a:lnTo>
                    <a:pt x="34337" y="2954"/>
                  </a:lnTo>
                  <a:lnTo>
                    <a:pt x="34819" y="3224"/>
                  </a:lnTo>
                  <a:lnTo>
                    <a:pt x="35263" y="3494"/>
                  </a:lnTo>
                  <a:lnTo>
                    <a:pt x="35688" y="3783"/>
                  </a:lnTo>
                  <a:lnTo>
                    <a:pt x="36055" y="4092"/>
                  </a:lnTo>
                  <a:lnTo>
                    <a:pt x="36402" y="4382"/>
                  </a:lnTo>
                  <a:lnTo>
                    <a:pt x="36692" y="4710"/>
                  </a:lnTo>
                  <a:lnTo>
                    <a:pt x="36942" y="5019"/>
                  </a:lnTo>
                  <a:lnTo>
                    <a:pt x="37155" y="5347"/>
                  </a:lnTo>
                  <a:lnTo>
                    <a:pt x="37329" y="5675"/>
                  </a:lnTo>
                  <a:lnTo>
                    <a:pt x="37444" y="6003"/>
                  </a:lnTo>
                  <a:lnTo>
                    <a:pt x="37483" y="6177"/>
                  </a:lnTo>
                  <a:lnTo>
                    <a:pt x="37522" y="6350"/>
                  </a:lnTo>
                  <a:lnTo>
                    <a:pt x="37522" y="6524"/>
                  </a:lnTo>
                  <a:lnTo>
                    <a:pt x="37541" y="669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32"/>
            <p:cNvSpPr/>
            <p:nvPr/>
          </p:nvSpPr>
          <p:spPr>
            <a:xfrm>
              <a:off x="3196700" y="2240100"/>
              <a:ext cx="938525" cy="334900"/>
            </a:xfrm>
            <a:custGeom>
              <a:avLst/>
              <a:gdLst/>
              <a:ahLst/>
              <a:cxnLst/>
              <a:rect l="l" t="t" r="r" b="b"/>
              <a:pathLst>
                <a:path w="37541" h="13396" extrusionOk="0">
                  <a:moveTo>
                    <a:pt x="18780" y="1853"/>
                  </a:moveTo>
                  <a:lnTo>
                    <a:pt x="17680" y="1873"/>
                  </a:lnTo>
                  <a:lnTo>
                    <a:pt x="16619" y="1931"/>
                  </a:lnTo>
                  <a:lnTo>
                    <a:pt x="15596" y="2027"/>
                  </a:lnTo>
                  <a:lnTo>
                    <a:pt x="14611" y="2143"/>
                  </a:lnTo>
                  <a:lnTo>
                    <a:pt x="13666" y="2297"/>
                  </a:lnTo>
                  <a:lnTo>
                    <a:pt x="12778" y="2490"/>
                  </a:lnTo>
                  <a:lnTo>
                    <a:pt x="11948" y="2722"/>
                  </a:lnTo>
                  <a:lnTo>
                    <a:pt x="11195" y="2954"/>
                  </a:lnTo>
                  <a:lnTo>
                    <a:pt x="10848" y="3089"/>
                  </a:lnTo>
                  <a:lnTo>
                    <a:pt x="10500" y="3224"/>
                  </a:lnTo>
                  <a:lnTo>
                    <a:pt x="10191" y="3378"/>
                  </a:lnTo>
                  <a:lnTo>
                    <a:pt x="9883" y="3513"/>
                  </a:lnTo>
                  <a:lnTo>
                    <a:pt x="9612" y="3668"/>
                  </a:lnTo>
                  <a:lnTo>
                    <a:pt x="9342" y="3822"/>
                  </a:lnTo>
                  <a:lnTo>
                    <a:pt x="9111" y="3996"/>
                  </a:lnTo>
                  <a:lnTo>
                    <a:pt x="8898" y="4169"/>
                  </a:lnTo>
                  <a:lnTo>
                    <a:pt x="8705" y="4324"/>
                  </a:lnTo>
                  <a:lnTo>
                    <a:pt x="8532" y="4517"/>
                  </a:lnTo>
                  <a:lnTo>
                    <a:pt x="8396" y="4691"/>
                  </a:lnTo>
                  <a:lnTo>
                    <a:pt x="8261" y="4864"/>
                  </a:lnTo>
                  <a:lnTo>
                    <a:pt x="8184" y="5057"/>
                  </a:lnTo>
                  <a:lnTo>
                    <a:pt x="8107" y="5250"/>
                  </a:lnTo>
                  <a:lnTo>
                    <a:pt x="8068" y="5443"/>
                  </a:lnTo>
                  <a:lnTo>
                    <a:pt x="8049" y="5636"/>
                  </a:lnTo>
                  <a:lnTo>
                    <a:pt x="8068" y="5829"/>
                  </a:lnTo>
                  <a:lnTo>
                    <a:pt x="8107" y="6022"/>
                  </a:lnTo>
                  <a:lnTo>
                    <a:pt x="8184" y="6215"/>
                  </a:lnTo>
                  <a:lnTo>
                    <a:pt x="8261" y="6389"/>
                  </a:lnTo>
                  <a:lnTo>
                    <a:pt x="8396" y="6582"/>
                  </a:lnTo>
                  <a:lnTo>
                    <a:pt x="8532" y="6756"/>
                  </a:lnTo>
                  <a:lnTo>
                    <a:pt x="8705" y="6930"/>
                  </a:lnTo>
                  <a:lnTo>
                    <a:pt x="8898" y="7103"/>
                  </a:lnTo>
                  <a:lnTo>
                    <a:pt x="9111" y="7277"/>
                  </a:lnTo>
                  <a:lnTo>
                    <a:pt x="9342" y="7431"/>
                  </a:lnTo>
                  <a:lnTo>
                    <a:pt x="9612" y="7586"/>
                  </a:lnTo>
                  <a:lnTo>
                    <a:pt x="9883" y="7740"/>
                  </a:lnTo>
                  <a:lnTo>
                    <a:pt x="10191" y="7895"/>
                  </a:lnTo>
                  <a:lnTo>
                    <a:pt x="10500" y="8030"/>
                  </a:lnTo>
                  <a:lnTo>
                    <a:pt x="10848" y="8184"/>
                  </a:lnTo>
                  <a:lnTo>
                    <a:pt x="11195" y="8300"/>
                  </a:lnTo>
                  <a:lnTo>
                    <a:pt x="11948" y="8551"/>
                  </a:lnTo>
                  <a:lnTo>
                    <a:pt x="12778" y="8763"/>
                  </a:lnTo>
                  <a:lnTo>
                    <a:pt x="13666" y="8956"/>
                  </a:lnTo>
                  <a:lnTo>
                    <a:pt x="14611" y="9111"/>
                  </a:lnTo>
                  <a:lnTo>
                    <a:pt x="15596" y="9246"/>
                  </a:lnTo>
                  <a:lnTo>
                    <a:pt x="16619" y="9342"/>
                  </a:lnTo>
                  <a:lnTo>
                    <a:pt x="17680" y="9400"/>
                  </a:lnTo>
                  <a:lnTo>
                    <a:pt x="18780" y="9419"/>
                  </a:lnTo>
                  <a:lnTo>
                    <a:pt x="19861" y="9400"/>
                  </a:lnTo>
                  <a:lnTo>
                    <a:pt x="20923" y="9342"/>
                  </a:lnTo>
                  <a:lnTo>
                    <a:pt x="21965" y="9246"/>
                  </a:lnTo>
                  <a:lnTo>
                    <a:pt x="22949" y="9111"/>
                  </a:lnTo>
                  <a:lnTo>
                    <a:pt x="23876" y="8956"/>
                  </a:lnTo>
                  <a:lnTo>
                    <a:pt x="24764" y="8763"/>
                  </a:lnTo>
                  <a:lnTo>
                    <a:pt x="25594" y="8551"/>
                  </a:lnTo>
                  <a:lnTo>
                    <a:pt x="26346" y="8300"/>
                  </a:lnTo>
                  <a:lnTo>
                    <a:pt x="26713" y="8184"/>
                  </a:lnTo>
                  <a:lnTo>
                    <a:pt x="27041" y="8030"/>
                  </a:lnTo>
                  <a:lnTo>
                    <a:pt x="27369" y="7895"/>
                  </a:lnTo>
                  <a:lnTo>
                    <a:pt x="27659" y="7740"/>
                  </a:lnTo>
                  <a:lnTo>
                    <a:pt x="27929" y="7586"/>
                  </a:lnTo>
                  <a:lnTo>
                    <a:pt x="28199" y="7431"/>
                  </a:lnTo>
                  <a:lnTo>
                    <a:pt x="28431" y="7277"/>
                  </a:lnTo>
                  <a:lnTo>
                    <a:pt x="28643" y="7103"/>
                  </a:lnTo>
                  <a:lnTo>
                    <a:pt x="28836" y="6930"/>
                  </a:lnTo>
                  <a:lnTo>
                    <a:pt x="29010" y="6756"/>
                  </a:lnTo>
                  <a:lnTo>
                    <a:pt x="29145" y="6582"/>
                  </a:lnTo>
                  <a:lnTo>
                    <a:pt x="29280" y="6389"/>
                  </a:lnTo>
                  <a:lnTo>
                    <a:pt x="29377" y="6215"/>
                  </a:lnTo>
                  <a:lnTo>
                    <a:pt x="29434" y="6022"/>
                  </a:lnTo>
                  <a:lnTo>
                    <a:pt x="29473" y="5829"/>
                  </a:lnTo>
                  <a:lnTo>
                    <a:pt x="29492" y="5636"/>
                  </a:lnTo>
                  <a:lnTo>
                    <a:pt x="29473" y="5443"/>
                  </a:lnTo>
                  <a:lnTo>
                    <a:pt x="29434" y="5250"/>
                  </a:lnTo>
                  <a:lnTo>
                    <a:pt x="29377" y="5057"/>
                  </a:lnTo>
                  <a:lnTo>
                    <a:pt x="29280" y="4864"/>
                  </a:lnTo>
                  <a:lnTo>
                    <a:pt x="29145" y="4691"/>
                  </a:lnTo>
                  <a:lnTo>
                    <a:pt x="29010" y="4517"/>
                  </a:lnTo>
                  <a:lnTo>
                    <a:pt x="28836" y="4324"/>
                  </a:lnTo>
                  <a:lnTo>
                    <a:pt x="28643" y="4169"/>
                  </a:lnTo>
                  <a:lnTo>
                    <a:pt x="28431" y="3996"/>
                  </a:lnTo>
                  <a:lnTo>
                    <a:pt x="28199" y="3822"/>
                  </a:lnTo>
                  <a:lnTo>
                    <a:pt x="27929" y="3668"/>
                  </a:lnTo>
                  <a:lnTo>
                    <a:pt x="27659" y="3513"/>
                  </a:lnTo>
                  <a:lnTo>
                    <a:pt x="27369" y="3378"/>
                  </a:lnTo>
                  <a:lnTo>
                    <a:pt x="27041" y="3224"/>
                  </a:lnTo>
                  <a:lnTo>
                    <a:pt x="26713" y="3089"/>
                  </a:lnTo>
                  <a:lnTo>
                    <a:pt x="26346" y="2954"/>
                  </a:lnTo>
                  <a:lnTo>
                    <a:pt x="25594" y="2722"/>
                  </a:lnTo>
                  <a:lnTo>
                    <a:pt x="24764" y="2490"/>
                  </a:lnTo>
                  <a:lnTo>
                    <a:pt x="23876" y="2297"/>
                  </a:lnTo>
                  <a:lnTo>
                    <a:pt x="22949" y="2143"/>
                  </a:lnTo>
                  <a:lnTo>
                    <a:pt x="21965" y="2027"/>
                  </a:lnTo>
                  <a:lnTo>
                    <a:pt x="20923" y="1931"/>
                  </a:lnTo>
                  <a:lnTo>
                    <a:pt x="19861" y="1873"/>
                  </a:lnTo>
                  <a:lnTo>
                    <a:pt x="18780" y="1853"/>
                  </a:lnTo>
                  <a:close/>
                  <a:moveTo>
                    <a:pt x="18780" y="1718"/>
                  </a:moveTo>
                  <a:lnTo>
                    <a:pt x="19880" y="1738"/>
                  </a:lnTo>
                  <a:lnTo>
                    <a:pt x="20961" y="1795"/>
                  </a:lnTo>
                  <a:lnTo>
                    <a:pt x="22004" y="1892"/>
                  </a:lnTo>
                  <a:lnTo>
                    <a:pt x="22988" y="2027"/>
                  </a:lnTo>
                  <a:lnTo>
                    <a:pt x="23953" y="2181"/>
                  </a:lnTo>
                  <a:lnTo>
                    <a:pt x="24841" y="2374"/>
                  </a:lnTo>
                  <a:lnTo>
                    <a:pt x="25671" y="2606"/>
                  </a:lnTo>
                  <a:lnTo>
                    <a:pt x="26443" y="2857"/>
                  </a:lnTo>
                  <a:lnTo>
                    <a:pt x="26810" y="2992"/>
                  </a:lnTo>
                  <a:lnTo>
                    <a:pt x="27157" y="3147"/>
                  </a:lnTo>
                  <a:lnTo>
                    <a:pt x="27466" y="3282"/>
                  </a:lnTo>
                  <a:lnTo>
                    <a:pt x="27775" y="3436"/>
                  </a:lnTo>
                  <a:lnTo>
                    <a:pt x="28064" y="3610"/>
                  </a:lnTo>
                  <a:lnTo>
                    <a:pt x="28315" y="3764"/>
                  </a:lnTo>
                  <a:lnTo>
                    <a:pt x="28566" y="3938"/>
                  </a:lnTo>
                  <a:lnTo>
                    <a:pt x="28778" y="4112"/>
                  </a:lnTo>
                  <a:lnTo>
                    <a:pt x="28971" y="4285"/>
                  </a:lnTo>
                  <a:lnTo>
                    <a:pt x="29145" y="4459"/>
                  </a:lnTo>
                  <a:lnTo>
                    <a:pt x="29280" y="4652"/>
                  </a:lnTo>
                  <a:lnTo>
                    <a:pt x="29415" y="4845"/>
                  </a:lnTo>
                  <a:lnTo>
                    <a:pt x="29512" y="5038"/>
                  </a:lnTo>
                  <a:lnTo>
                    <a:pt x="29570" y="5231"/>
                  </a:lnTo>
                  <a:lnTo>
                    <a:pt x="29608" y="5424"/>
                  </a:lnTo>
                  <a:lnTo>
                    <a:pt x="29627" y="5636"/>
                  </a:lnTo>
                  <a:lnTo>
                    <a:pt x="29608" y="5829"/>
                  </a:lnTo>
                  <a:lnTo>
                    <a:pt x="29570" y="6042"/>
                  </a:lnTo>
                  <a:lnTo>
                    <a:pt x="29512" y="6235"/>
                  </a:lnTo>
                  <a:lnTo>
                    <a:pt x="29415" y="6428"/>
                  </a:lnTo>
                  <a:lnTo>
                    <a:pt x="29280" y="6621"/>
                  </a:lnTo>
                  <a:lnTo>
                    <a:pt x="29145" y="6794"/>
                  </a:lnTo>
                  <a:lnTo>
                    <a:pt x="28971" y="6987"/>
                  </a:lnTo>
                  <a:lnTo>
                    <a:pt x="28778" y="7161"/>
                  </a:lnTo>
                  <a:lnTo>
                    <a:pt x="28566" y="7335"/>
                  </a:lnTo>
                  <a:lnTo>
                    <a:pt x="28315" y="7509"/>
                  </a:lnTo>
                  <a:lnTo>
                    <a:pt x="28064" y="7663"/>
                  </a:lnTo>
                  <a:lnTo>
                    <a:pt x="27775" y="7817"/>
                  </a:lnTo>
                  <a:lnTo>
                    <a:pt x="27466" y="7972"/>
                  </a:lnTo>
                  <a:lnTo>
                    <a:pt x="27157" y="8126"/>
                  </a:lnTo>
                  <a:lnTo>
                    <a:pt x="26810" y="8261"/>
                  </a:lnTo>
                  <a:lnTo>
                    <a:pt x="26443" y="8396"/>
                  </a:lnTo>
                  <a:lnTo>
                    <a:pt x="25671" y="8667"/>
                  </a:lnTo>
                  <a:lnTo>
                    <a:pt x="24841" y="8879"/>
                  </a:lnTo>
                  <a:lnTo>
                    <a:pt x="23953" y="9091"/>
                  </a:lnTo>
                  <a:lnTo>
                    <a:pt x="22988" y="9246"/>
                  </a:lnTo>
                  <a:lnTo>
                    <a:pt x="22004" y="9381"/>
                  </a:lnTo>
                  <a:lnTo>
                    <a:pt x="20961" y="9477"/>
                  </a:lnTo>
                  <a:lnTo>
                    <a:pt x="19880" y="9535"/>
                  </a:lnTo>
                  <a:lnTo>
                    <a:pt x="18780" y="9554"/>
                  </a:lnTo>
                  <a:lnTo>
                    <a:pt x="17661" y="9535"/>
                  </a:lnTo>
                  <a:lnTo>
                    <a:pt x="16580" y="9477"/>
                  </a:lnTo>
                  <a:lnTo>
                    <a:pt x="15538" y="9381"/>
                  </a:lnTo>
                  <a:lnTo>
                    <a:pt x="14553" y="9246"/>
                  </a:lnTo>
                  <a:lnTo>
                    <a:pt x="13608" y="9091"/>
                  </a:lnTo>
                  <a:lnTo>
                    <a:pt x="12701" y="8879"/>
                  </a:lnTo>
                  <a:lnTo>
                    <a:pt x="11871" y="8667"/>
                  </a:lnTo>
                  <a:lnTo>
                    <a:pt x="11099" y="8396"/>
                  </a:lnTo>
                  <a:lnTo>
                    <a:pt x="10732" y="8261"/>
                  </a:lnTo>
                  <a:lnTo>
                    <a:pt x="10404" y="8126"/>
                  </a:lnTo>
                  <a:lnTo>
                    <a:pt x="10076" y="7972"/>
                  </a:lnTo>
                  <a:lnTo>
                    <a:pt x="9767" y="7817"/>
                  </a:lnTo>
                  <a:lnTo>
                    <a:pt x="9497" y="7663"/>
                  </a:lnTo>
                  <a:lnTo>
                    <a:pt x="9226" y="7509"/>
                  </a:lnTo>
                  <a:lnTo>
                    <a:pt x="8995" y="7335"/>
                  </a:lnTo>
                  <a:lnTo>
                    <a:pt x="8763" y="7161"/>
                  </a:lnTo>
                  <a:lnTo>
                    <a:pt x="8570" y="6987"/>
                  </a:lnTo>
                  <a:lnTo>
                    <a:pt x="8396" y="6794"/>
                  </a:lnTo>
                  <a:lnTo>
                    <a:pt x="8261" y="6621"/>
                  </a:lnTo>
                  <a:lnTo>
                    <a:pt x="8126" y="6428"/>
                  </a:lnTo>
                  <a:lnTo>
                    <a:pt x="8030" y="6235"/>
                  </a:lnTo>
                  <a:lnTo>
                    <a:pt x="7972" y="6042"/>
                  </a:lnTo>
                  <a:lnTo>
                    <a:pt x="7933" y="5829"/>
                  </a:lnTo>
                  <a:lnTo>
                    <a:pt x="7914" y="5636"/>
                  </a:lnTo>
                  <a:lnTo>
                    <a:pt x="7933" y="5424"/>
                  </a:lnTo>
                  <a:lnTo>
                    <a:pt x="7972" y="5231"/>
                  </a:lnTo>
                  <a:lnTo>
                    <a:pt x="8030" y="5038"/>
                  </a:lnTo>
                  <a:lnTo>
                    <a:pt x="8126" y="4845"/>
                  </a:lnTo>
                  <a:lnTo>
                    <a:pt x="8261" y="4652"/>
                  </a:lnTo>
                  <a:lnTo>
                    <a:pt x="8396" y="4459"/>
                  </a:lnTo>
                  <a:lnTo>
                    <a:pt x="8570" y="4285"/>
                  </a:lnTo>
                  <a:lnTo>
                    <a:pt x="8763" y="4112"/>
                  </a:lnTo>
                  <a:lnTo>
                    <a:pt x="8995" y="3938"/>
                  </a:lnTo>
                  <a:lnTo>
                    <a:pt x="9226" y="3764"/>
                  </a:lnTo>
                  <a:lnTo>
                    <a:pt x="9497" y="3610"/>
                  </a:lnTo>
                  <a:lnTo>
                    <a:pt x="9767" y="3436"/>
                  </a:lnTo>
                  <a:lnTo>
                    <a:pt x="10076" y="3282"/>
                  </a:lnTo>
                  <a:lnTo>
                    <a:pt x="10404" y="3147"/>
                  </a:lnTo>
                  <a:lnTo>
                    <a:pt x="10732" y="2992"/>
                  </a:lnTo>
                  <a:lnTo>
                    <a:pt x="11099" y="2857"/>
                  </a:lnTo>
                  <a:lnTo>
                    <a:pt x="11871" y="2606"/>
                  </a:lnTo>
                  <a:lnTo>
                    <a:pt x="12701" y="2374"/>
                  </a:lnTo>
                  <a:lnTo>
                    <a:pt x="13608" y="2181"/>
                  </a:lnTo>
                  <a:lnTo>
                    <a:pt x="14553" y="2027"/>
                  </a:lnTo>
                  <a:lnTo>
                    <a:pt x="15538" y="1892"/>
                  </a:lnTo>
                  <a:lnTo>
                    <a:pt x="16580" y="1795"/>
                  </a:lnTo>
                  <a:lnTo>
                    <a:pt x="17661" y="1738"/>
                  </a:lnTo>
                  <a:lnTo>
                    <a:pt x="18780" y="1718"/>
                  </a:lnTo>
                  <a:close/>
                  <a:moveTo>
                    <a:pt x="17892" y="715"/>
                  </a:moveTo>
                  <a:lnTo>
                    <a:pt x="17043" y="753"/>
                  </a:lnTo>
                  <a:lnTo>
                    <a:pt x="16194" y="792"/>
                  </a:lnTo>
                  <a:lnTo>
                    <a:pt x="15364" y="830"/>
                  </a:lnTo>
                  <a:lnTo>
                    <a:pt x="14553" y="908"/>
                  </a:lnTo>
                  <a:lnTo>
                    <a:pt x="13743" y="985"/>
                  </a:lnTo>
                  <a:lnTo>
                    <a:pt x="12951" y="1081"/>
                  </a:lnTo>
                  <a:lnTo>
                    <a:pt x="12179" y="1178"/>
                  </a:lnTo>
                  <a:lnTo>
                    <a:pt x="11446" y="1313"/>
                  </a:lnTo>
                  <a:lnTo>
                    <a:pt x="10713" y="1448"/>
                  </a:lnTo>
                  <a:lnTo>
                    <a:pt x="9998" y="1583"/>
                  </a:lnTo>
                  <a:lnTo>
                    <a:pt x="9304" y="1738"/>
                  </a:lnTo>
                  <a:lnTo>
                    <a:pt x="8647" y="1911"/>
                  </a:lnTo>
                  <a:lnTo>
                    <a:pt x="8010" y="2085"/>
                  </a:lnTo>
                  <a:lnTo>
                    <a:pt x="7393" y="2278"/>
                  </a:lnTo>
                  <a:lnTo>
                    <a:pt x="6794" y="2471"/>
                  </a:lnTo>
                  <a:lnTo>
                    <a:pt x="6235" y="2683"/>
                  </a:lnTo>
                  <a:lnTo>
                    <a:pt x="5714" y="2896"/>
                  </a:lnTo>
                  <a:lnTo>
                    <a:pt x="5212" y="3127"/>
                  </a:lnTo>
                  <a:lnTo>
                    <a:pt x="4729" y="3359"/>
                  </a:lnTo>
                  <a:lnTo>
                    <a:pt x="4285" y="3590"/>
                  </a:lnTo>
                  <a:lnTo>
                    <a:pt x="3880" y="3841"/>
                  </a:lnTo>
                  <a:lnTo>
                    <a:pt x="3513" y="4112"/>
                  </a:lnTo>
                  <a:lnTo>
                    <a:pt x="3166" y="4362"/>
                  </a:lnTo>
                  <a:lnTo>
                    <a:pt x="2876" y="4633"/>
                  </a:lnTo>
                  <a:lnTo>
                    <a:pt x="2606" y="4922"/>
                  </a:lnTo>
                  <a:lnTo>
                    <a:pt x="2375" y="5212"/>
                  </a:lnTo>
                  <a:lnTo>
                    <a:pt x="2182" y="5482"/>
                  </a:lnTo>
                  <a:lnTo>
                    <a:pt x="2027" y="5791"/>
                  </a:lnTo>
                  <a:lnTo>
                    <a:pt x="1931" y="6080"/>
                  </a:lnTo>
                  <a:lnTo>
                    <a:pt x="1853" y="6389"/>
                  </a:lnTo>
                  <a:lnTo>
                    <a:pt x="1834" y="6698"/>
                  </a:lnTo>
                  <a:lnTo>
                    <a:pt x="1853" y="7007"/>
                  </a:lnTo>
                  <a:lnTo>
                    <a:pt x="1931" y="7296"/>
                  </a:lnTo>
                  <a:lnTo>
                    <a:pt x="2027" y="7605"/>
                  </a:lnTo>
                  <a:lnTo>
                    <a:pt x="2182" y="7895"/>
                  </a:lnTo>
                  <a:lnTo>
                    <a:pt x="2375" y="8184"/>
                  </a:lnTo>
                  <a:lnTo>
                    <a:pt x="2606" y="8474"/>
                  </a:lnTo>
                  <a:lnTo>
                    <a:pt x="2876" y="8744"/>
                  </a:lnTo>
                  <a:lnTo>
                    <a:pt x="3166" y="9014"/>
                  </a:lnTo>
                  <a:lnTo>
                    <a:pt x="3513" y="9284"/>
                  </a:lnTo>
                  <a:lnTo>
                    <a:pt x="3880" y="9535"/>
                  </a:lnTo>
                  <a:lnTo>
                    <a:pt x="4285" y="9786"/>
                  </a:lnTo>
                  <a:lnTo>
                    <a:pt x="4729" y="10037"/>
                  </a:lnTo>
                  <a:lnTo>
                    <a:pt x="5212" y="10269"/>
                  </a:lnTo>
                  <a:lnTo>
                    <a:pt x="5714" y="10500"/>
                  </a:lnTo>
                  <a:lnTo>
                    <a:pt x="6235" y="10712"/>
                  </a:lnTo>
                  <a:lnTo>
                    <a:pt x="6794" y="10925"/>
                  </a:lnTo>
                  <a:lnTo>
                    <a:pt x="7393" y="11118"/>
                  </a:lnTo>
                  <a:lnTo>
                    <a:pt x="8010" y="11311"/>
                  </a:lnTo>
                  <a:lnTo>
                    <a:pt x="8647" y="11485"/>
                  </a:lnTo>
                  <a:lnTo>
                    <a:pt x="9304" y="11658"/>
                  </a:lnTo>
                  <a:lnTo>
                    <a:pt x="9998" y="11813"/>
                  </a:lnTo>
                  <a:lnTo>
                    <a:pt x="10713" y="11948"/>
                  </a:lnTo>
                  <a:lnTo>
                    <a:pt x="11446" y="12083"/>
                  </a:lnTo>
                  <a:lnTo>
                    <a:pt x="12179" y="12199"/>
                  </a:lnTo>
                  <a:lnTo>
                    <a:pt x="12951" y="12314"/>
                  </a:lnTo>
                  <a:lnTo>
                    <a:pt x="13743" y="12411"/>
                  </a:lnTo>
                  <a:lnTo>
                    <a:pt x="14553" y="12488"/>
                  </a:lnTo>
                  <a:lnTo>
                    <a:pt x="15364" y="12546"/>
                  </a:lnTo>
                  <a:lnTo>
                    <a:pt x="16194" y="12604"/>
                  </a:lnTo>
                  <a:lnTo>
                    <a:pt x="17043" y="12643"/>
                  </a:lnTo>
                  <a:lnTo>
                    <a:pt x="17892" y="12662"/>
                  </a:lnTo>
                  <a:lnTo>
                    <a:pt x="18780" y="12681"/>
                  </a:lnTo>
                  <a:lnTo>
                    <a:pt x="19649" y="12662"/>
                  </a:lnTo>
                  <a:lnTo>
                    <a:pt x="20498" y="12643"/>
                  </a:lnTo>
                  <a:lnTo>
                    <a:pt x="21347" y="12604"/>
                  </a:lnTo>
                  <a:lnTo>
                    <a:pt x="22177" y="12546"/>
                  </a:lnTo>
                  <a:lnTo>
                    <a:pt x="23007" y="12488"/>
                  </a:lnTo>
                  <a:lnTo>
                    <a:pt x="23799" y="12411"/>
                  </a:lnTo>
                  <a:lnTo>
                    <a:pt x="24590" y="12314"/>
                  </a:lnTo>
                  <a:lnTo>
                    <a:pt x="25362" y="12199"/>
                  </a:lnTo>
                  <a:lnTo>
                    <a:pt x="26115" y="12083"/>
                  </a:lnTo>
                  <a:lnTo>
                    <a:pt x="26829" y="11948"/>
                  </a:lnTo>
                  <a:lnTo>
                    <a:pt x="27543" y="11813"/>
                  </a:lnTo>
                  <a:lnTo>
                    <a:pt x="28238" y="11658"/>
                  </a:lnTo>
                  <a:lnTo>
                    <a:pt x="28894" y="11485"/>
                  </a:lnTo>
                  <a:lnTo>
                    <a:pt x="29531" y="11311"/>
                  </a:lnTo>
                  <a:lnTo>
                    <a:pt x="30149" y="11118"/>
                  </a:lnTo>
                  <a:lnTo>
                    <a:pt x="30747" y="10925"/>
                  </a:lnTo>
                  <a:lnTo>
                    <a:pt x="31307" y="10712"/>
                  </a:lnTo>
                  <a:lnTo>
                    <a:pt x="31828" y="10500"/>
                  </a:lnTo>
                  <a:lnTo>
                    <a:pt x="32330" y="10269"/>
                  </a:lnTo>
                  <a:lnTo>
                    <a:pt x="32812" y="10037"/>
                  </a:lnTo>
                  <a:lnTo>
                    <a:pt x="33256" y="9786"/>
                  </a:lnTo>
                  <a:lnTo>
                    <a:pt x="33661" y="9535"/>
                  </a:lnTo>
                  <a:lnTo>
                    <a:pt x="34028" y="9284"/>
                  </a:lnTo>
                  <a:lnTo>
                    <a:pt x="34375" y="9014"/>
                  </a:lnTo>
                  <a:lnTo>
                    <a:pt x="34684" y="8744"/>
                  </a:lnTo>
                  <a:lnTo>
                    <a:pt x="34935" y="8474"/>
                  </a:lnTo>
                  <a:lnTo>
                    <a:pt x="35167" y="8184"/>
                  </a:lnTo>
                  <a:lnTo>
                    <a:pt x="35360" y="7895"/>
                  </a:lnTo>
                  <a:lnTo>
                    <a:pt x="35514" y="7605"/>
                  </a:lnTo>
                  <a:lnTo>
                    <a:pt x="35611" y="7296"/>
                  </a:lnTo>
                  <a:lnTo>
                    <a:pt x="35688" y="7007"/>
                  </a:lnTo>
                  <a:lnTo>
                    <a:pt x="35707" y="6698"/>
                  </a:lnTo>
                  <a:lnTo>
                    <a:pt x="35688" y="6389"/>
                  </a:lnTo>
                  <a:lnTo>
                    <a:pt x="35611" y="6080"/>
                  </a:lnTo>
                  <a:lnTo>
                    <a:pt x="35514" y="5791"/>
                  </a:lnTo>
                  <a:lnTo>
                    <a:pt x="35360" y="5482"/>
                  </a:lnTo>
                  <a:lnTo>
                    <a:pt x="35167" y="5212"/>
                  </a:lnTo>
                  <a:lnTo>
                    <a:pt x="34935" y="4922"/>
                  </a:lnTo>
                  <a:lnTo>
                    <a:pt x="34684" y="4633"/>
                  </a:lnTo>
                  <a:lnTo>
                    <a:pt x="34375" y="4362"/>
                  </a:lnTo>
                  <a:lnTo>
                    <a:pt x="34028" y="4112"/>
                  </a:lnTo>
                  <a:lnTo>
                    <a:pt x="33661" y="3841"/>
                  </a:lnTo>
                  <a:lnTo>
                    <a:pt x="33256" y="3590"/>
                  </a:lnTo>
                  <a:lnTo>
                    <a:pt x="32812" y="3359"/>
                  </a:lnTo>
                  <a:lnTo>
                    <a:pt x="32330" y="3127"/>
                  </a:lnTo>
                  <a:lnTo>
                    <a:pt x="31828" y="2896"/>
                  </a:lnTo>
                  <a:lnTo>
                    <a:pt x="31307" y="2683"/>
                  </a:lnTo>
                  <a:lnTo>
                    <a:pt x="30747" y="2471"/>
                  </a:lnTo>
                  <a:lnTo>
                    <a:pt x="30149" y="2278"/>
                  </a:lnTo>
                  <a:lnTo>
                    <a:pt x="29531" y="2085"/>
                  </a:lnTo>
                  <a:lnTo>
                    <a:pt x="28894" y="1911"/>
                  </a:lnTo>
                  <a:lnTo>
                    <a:pt x="28238" y="1738"/>
                  </a:lnTo>
                  <a:lnTo>
                    <a:pt x="27543" y="1583"/>
                  </a:lnTo>
                  <a:lnTo>
                    <a:pt x="26829" y="1448"/>
                  </a:lnTo>
                  <a:lnTo>
                    <a:pt x="26115" y="1313"/>
                  </a:lnTo>
                  <a:lnTo>
                    <a:pt x="25362" y="1178"/>
                  </a:lnTo>
                  <a:lnTo>
                    <a:pt x="24590" y="1081"/>
                  </a:lnTo>
                  <a:lnTo>
                    <a:pt x="23799" y="985"/>
                  </a:lnTo>
                  <a:lnTo>
                    <a:pt x="23007" y="908"/>
                  </a:lnTo>
                  <a:lnTo>
                    <a:pt x="22177" y="830"/>
                  </a:lnTo>
                  <a:lnTo>
                    <a:pt x="21347" y="792"/>
                  </a:lnTo>
                  <a:lnTo>
                    <a:pt x="20498" y="753"/>
                  </a:lnTo>
                  <a:lnTo>
                    <a:pt x="19649" y="715"/>
                  </a:lnTo>
                  <a:close/>
                  <a:moveTo>
                    <a:pt x="19649" y="502"/>
                  </a:moveTo>
                  <a:lnTo>
                    <a:pt x="20517" y="522"/>
                  </a:lnTo>
                  <a:lnTo>
                    <a:pt x="21386" y="560"/>
                  </a:lnTo>
                  <a:lnTo>
                    <a:pt x="22216" y="618"/>
                  </a:lnTo>
                  <a:lnTo>
                    <a:pt x="23046" y="695"/>
                  </a:lnTo>
                  <a:lnTo>
                    <a:pt x="23876" y="773"/>
                  </a:lnTo>
                  <a:lnTo>
                    <a:pt x="24667" y="869"/>
                  </a:lnTo>
                  <a:lnTo>
                    <a:pt x="25439" y="985"/>
                  </a:lnTo>
                  <a:lnTo>
                    <a:pt x="26211" y="1101"/>
                  </a:lnTo>
                  <a:lnTo>
                    <a:pt x="26945" y="1255"/>
                  </a:lnTo>
                  <a:lnTo>
                    <a:pt x="27659" y="1390"/>
                  </a:lnTo>
                  <a:lnTo>
                    <a:pt x="28354" y="1564"/>
                  </a:lnTo>
                  <a:lnTo>
                    <a:pt x="29029" y="1738"/>
                  </a:lnTo>
                  <a:lnTo>
                    <a:pt x="29685" y="1911"/>
                  </a:lnTo>
                  <a:lnTo>
                    <a:pt x="30303" y="2104"/>
                  </a:lnTo>
                  <a:lnTo>
                    <a:pt x="30901" y="2317"/>
                  </a:lnTo>
                  <a:lnTo>
                    <a:pt x="31461" y="2529"/>
                  </a:lnTo>
                  <a:lnTo>
                    <a:pt x="32001" y="2761"/>
                  </a:lnTo>
                  <a:lnTo>
                    <a:pt x="32523" y="2992"/>
                  </a:lnTo>
                  <a:lnTo>
                    <a:pt x="32986" y="3224"/>
                  </a:lnTo>
                  <a:lnTo>
                    <a:pt x="33430" y="3475"/>
                  </a:lnTo>
                  <a:lnTo>
                    <a:pt x="33854" y="3745"/>
                  </a:lnTo>
                  <a:lnTo>
                    <a:pt x="34240" y="4015"/>
                  </a:lnTo>
                  <a:lnTo>
                    <a:pt x="34568" y="4285"/>
                  </a:lnTo>
                  <a:lnTo>
                    <a:pt x="34877" y="4575"/>
                  </a:lnTo>
                  <a:lnTo>
                    <a:pt x="35148" y="4845"/>
                  </a:lnTo>
                  <a:lnTo>
                    <a:pt x="35379" y="5154"/>
                  </a:lnTo>
                  <a:lnTo>
                    <a:pt x="35572" y="5443"/>
                  </a:lnTo>
                  <a:lnTo>
                    <a:pt x="35727" y="5752"/>
                  </a:lnTo>
                  <a:lnTo>
                    <a:pt x="35842" y="6061"/>
                  </a:lnTo>
                  <a:lnTo>
                    <a:pt x="35900" y="6370"/>
                  </a:lnTo>
                  <a:lnTo>
                    <a:pt x="35920" y="6698"/>
                  </a:lnTo>
                  <a:lnTo>
                    <a:pt x="35900" y="7007"/>
                  </a:lnTo>
                  <a:lnTo>
                    <a:pt x="35842" y="7335"/>
                  </a:lnTo>
                  <a:lnTo>
                    <a:pt x="35727" y="7644"/>
                  </a:lnTo>
                  <a:lnTo>
                    <a:pt x="35572" y="7933"/>
                  </a:lnTo>
                  <a:lnTo>
                    <a:pt x="35379" y="8242"/>
                  </a:lnTo>
                  <a:lnTo>
                    <a:pt x="35148" y="8531"/>
                  </a:lnTo>
                  <a:lnTo>
                    <a:pt x="34877" y="8821"/>
                  </a:lnTo>
                  <a:lnTo>
                    <a:pt x="34568" y="9111"/>
                  </a:lnTo>
                  <a:lnTo>
                    <a:pt x="34240" y="9381"/>
                  </a:lnTo>
                  <a:lnTo>
                    <a:pt x="33854" y="9651"/>
                  </a:lnTo>
                  <a:lnTo>
                    <a:pt x="33430" y="9902"/>
                  </a:lnTo>
                  <a:lnTo>
                    <a:pt x="32986" y="10153"/>
                  </a:lnTo>
                  <a:lnTo>
                    <a:pt x="32523" y="10404"/>
                  </a:lnTo>
                  <a:lnTo>
                    <a:pt x="32001" y="10635"/>
                  </a:lnTo>
                  <a:lnTo>
                    <a:pt x="31461" y="10867"/>
                  </a:lnTo>
                  <a:lnTo>
                    <a:pt x="30901" y="11079"/>
                  </a:lnTo>
                  <a:lnTo>
                    <a:pt x="30303" y="11272"/>
                  </a:lnTo>
                  <a:lnTo>
                    <a:pt x="29685" y="11465"/>
                  </a:lnTo>
                  <a:lnTo>
                    <a:pt x="29029" y="11658"/>
                  </a:lnTo>
                  <a:lnTo>
                    <a:pt x="28354" y="11832"/>
                  </a:lnTo>
                  <a:lnTo>
                    <a:pt x="27659" y="11986"/>
                  </a:lnTo>
                  <a:lnTo>
                    <a:pt x="26945" y="12141"/>
                  </a:lnTo>
                  <a:lnTo>
                    <a:pt x="26211" y="12276"/>
                  </a:lnTo>
                  <a:lnTo>
                    <a:pt x="25439" y="12411"/>
                  </a:lnTo>
                  <a:lnTo>
                    <a:pt x="24667" y="12507"/>
                  </a:lnTo>
                  <a:lnTo>
                    <a:pt x="23876" y="12604"/>
                  </a:lnTo>
                  <a:lnTo>
                    <a:pt x="23046" y="12700"/>
                  </a:lnTo>
                  <a:lnTo>
                    <a:pt x="22216" y="12758"/>
                  </a:lnTo>
                  <a:lnTo>
                    <a:pt x="21386" y="12816"/>
                  </a:lnTo>
                  <a:lnTo>
                    <a:pt x="20517" y="12855"/>
                  </a:lnTo>
                  <a:lnTo>
                    <a:pt x="19649" y="12874"/>
                  </a:lnTo>
                  <a:lnTo>
                    <a:pt x="18780" y="12893"/>
                  </a:lnTo>
                  <a:lnTo>
                    <a:pt x="17892" y="12874"/>
                  </a:lnTo>
                  <a:lnTo>
                    <a:pt x="17024" y="12855"/>
                  </a:lnTo>
                  <a:lnTo>
                    <a:pt x="16155" y="12816"/>
                  </a:lnTo>
                  <a:lnTo>
                    <a:pt x="15325" y="12758"/>
                  </a:lnTo>
                  <a:lnTo>
                    <a:pt x="14496" y="12700"/>
                  </a:lnTo>
                  <a:lnTo>
                    <a:pt x="13685" y="12604"/>
                  </a:lnTo>
                  <a:lnTo>
                    <a:pt x="12874" y="12507"/>
                  </a:lnTo>
                  <a:lnTo>
                    <a:pt x="12102" y="12411"/>
                  </a:lnTo>
                  <a:lnTo>
                    <a:pt x="11349" y="12276"/>
                  </a:lnTo>
                  <a:lnTo>
                    <a:pt x="10597" y="12141"/>
                  </a:lnTo>
                  <a:lnTo>
                    <a:pt x="9883" y="11986"/>
                  </a:lnTo>
                  <a:lnTo>
                    <a:pt x="9188" y="11832"/>
                  </a:lnTo>
                  <a:lnTo>
                    <a:pt x="8512" y="11658"/>
                  </a:lnTo>
                  <a:lnTo>
                    <a:pt x="7875" y="11465"/>
                  </a:lnTo>
                  <a:lnTo>
                    <a:pt x="7238" y="11272"/>
                  </a:lnTo>
                  <a:lnTo>
                    <a:pt x="6640" y="11079"/>
                  </a:lnTo>
                  <a:lnTo>
                    <a:pt x="6080" y="10867"/>
                  </a:lnTo>
                  <a:lnTo>
                    <a:pt x="5540" y="10635"/>
                  </a:lnTo>
                  <a:lnTo>
                    <a:pt x="5038" y="10404"/>
                  </a:lnTo>
                  <a:lnTo>
                    <a:pt x="4556" y="10153"/>
                  </a:lnTo>
                  <a:lnTo>
                    <a:pt x="4112" y="9902"/>
                  </a:lnTo>
                  <a:lnTo>
                    <a:pt x="3687" y="9651"/>
                  </a:lnTo>
                  <a:lnTo>
                    <a:pt x="3320" y="9381"/>
                  </a:lnTo>
                  <a:lnTo>
                    <a:pt x="2973" y="9111"/>
                  </a:lnTo>
                  <a:lnTo>
                    <a:pt x="2664" y="8821"/>
                  </a:lnTo>
                  <a:lnTo>
                    <a:pt x="2394" y="8531"/>
                  </a:lnTo>
                  <a:lnTo>
                    <a:pt x="2162" y="8242"/>
                  </a:lnTo>
                  <a:lnTo>
                    <a:pt x="1969" y="7933"/>
                  </a:lnTo>
                  <a:lnTo>
                    <a:pt x="1815" y="7644"/>
                  </a:lnTo>
                  <a:lnTo>
                    <a:pt x="1699" y="7335"/>
                  </a:lnTo>
                  <a:lnTo>
                    <a:pt x="1641" y="7007"/>
                  </a:lnTo>
                  <a:lnTo>
                    <a:pt x="1622" y="6698"/>
                  </a:lnTo>
                  <a:lnTo>
                    <a:pt x="1641" y="6370"/>
                  </a:lnTo>
                  <a:lnTo>
                    <a:pt x="1699" y="6061"/>
                  </a:lnTo>
                  <a:lnTo>
                    <a:pt x="1815" y="5752"/>
                  </a:lnTo>
                  <a:lnTo>
                    <a:pt x="1969" y="5443"/>
                  </a:lnTo>
                  <a:lnTo>
                    <a:pt x="2162" y="5154"/>
                  </a:lnTo>
                  <a:lnTo>
                    <a:pt x="2394" y="4845"/>
                  </a:lnTo>
                  <a:lnTo>
                    <a:pt x="2664" y="4575"/>
                  </a:lnTo>
                  <a:lnTo>
                    <a:pt x="2973" y="4285"/>
                  </a:lnTo>
                  <a:lnTo>
                    <a:pt x="3320" y="4015"/>
                  </a:lnTo>
                  <a:lnTo>
                    <a:pt x="3687" y="3745"/>
                  </a:lnTo>
                  <a:lnTo>
                    <a:pt x="4112" y="3475"/>
                  </a:lnTo>
                  <a:lnTo>
                    <a:pt x="4556" y="3224"/>
                  </a:lnTo>
                  <a:lnTo>
                    <a:pt x="5038" y="2992"/>
                  </a:lnTo>
                  <a:lnTo>
                    <a:pt x="5540" y="2761"/>
                  </a:lnTo>
                  <a:lnTo>
                    <a:pt x="6080" y="2529"/>
                  </a:lnTo>
                  <a:lnTo>
                    <a:pt x="6640" y="2317"/>
                  </a:lnTo>
                  <a:lnTo>
                    <a:pt x="7238" y="2104"/>
                  </a:lnTo>
                  <a:lnTo>
                    <a:pt x="7875" y="1911"/>
                  </a:lnTo>
                  <a:lnTo>
                    <a:pt x="8512" y="1738"/>
                  </a:lnTo>
                  <a:lnTo>
                    <a:pt x="9188" y="1564"/>
                  </a:lnTo>
                  <a:lnTo>
                    <a:pt x="9883" y="1390"/>
                  </a:lnTo>
                  <a:lnTo>
                    <a:pt x="10597" y="1255"/>
                  </a:lnTo>
                  <a:lnTo>
                    <a:pt x="11349" y="1101"/>
                  </a:lnTo>
                  <a:lnTo>
                    <a:pt x="12102" y="985"/>
                  </a:lnTo>
                  <a:lnTo>
                    <a:pt x="12874" y="869"/>
                  </a:lnTo>
                  <a:lnTo>
                    <a:pt x="13685" y="773"/>
                  </a:lnTo>
                  <a:lnTo>
                    <a:pt x="14496" y="695"/>
                  </a:lnTo>
                  <a:lnTo>
                    <a:pt x="15325" y="618"/>
                  </a:lnTo>
                  <a:lnTo>
                    <a:pt x="16155" y="560"/>
                  </a:lnTo>
                  <a:lnTo>
                    <a:pt x="17024" y="522"/>
                  </a:lnTo>
                  <a:lnTo>
                    <a:pt x="17892" y="502"/>
                  </a:lnTo>
                  <a:close/>
                  <a:moveTo>
                    <a:pt x="17815" y="0"/>
                  </a:moveTo>
                  <a:lnTo>
                    <a:pt x="16850" y="20"/>
                  </a:lnTo>
                  <a:lnTo>
                    <a:pt x="15924" y="78"/>
                  </a:lnTo>
                  <a:lnTo>
                    <a:pt x="14997" y="136"/>
                  </a:lnTo>
                  <a:lnTo>
                    <a:pt x="14090" y="213"/>
                  </a:lnTo>
                  <a:lnTo>
                    <a:pt x="13183" y="290"/>
                  </a:lnTo>
                  <a:lnTo>
                    <a:pt x="12315" y="406"/>
                  </a:lnTo>
                  <a:lnTo>
                    <a:pt x="11465" y="522"/>
                  </a:lnTo>
                  <a:lnTo>
                    <a:pt x="10635" y="657"/>
                  </a:lnTo>
                  <a:lnTo>
                    <a:pt x="9825" y="811"/>
                  </a:lnTo>
                  <a:lnTo>
                    <a:pt x="9033" y="966"/>
                  </a:lnTo>
                  <a:lnTo>
                    <a:pt x="8281" y="1139"/>
                  </a:lnTo>
                  <a:lnTo>
                    <a:pt x="7547" y="1332"/>
                  </a:lnTo>
                  <a:lnTo>
                    <a:pt x="6833" y="1525"/>
                  </a:lnTo>
                  <a:lnTo>
                    <a:pt x="6158" y="1738"/>
                  </a:lnTo>
                  <a:lnTo>
                    <a:pt x="5501" y="1950"/>
                  </a:lnTo>
                  <a:lnTo>
                    <a:pt x="4884" y="2181"/>
                  </a:lnTo>
                  <a:lnTo>
                    <a:pt x="4285" y="2432"/>
                  </a:lnTo>
                  <a:lnTo>
                    <a:pt x="3745" y="2683"/>
                  </a:lnTo>
                  <a:lnTo>
                    <a:pt x="3205" y="2954"/>
                  </a:lnTo>
                  <a:lnTo>
                    <a:pt x="2722" y="3224"/>
                  </a:lnTo>
                  <a:lnTo>
                    <a:pt x="2278" y="3494"/>
                  </a:lnTo>
                  <a:lnTo>
                    <a:pt x="1853" y="3783"/>
                  </a:lnTo>
                  <a:lnTo>
                    <a:pt x="1487" y="4092"/>
                  </a:lnTo>
                  <a:lnTo>
                    <a:pt x="1139" y="4382"/>
                  </a:lnTo>
                  <a:lnTo>
                    <a:pt x="850" y="4710"/>
                  </a:lnTo>
                  <a:lnTo>
                    <a:pt x="599" y="5019"/>
                  </a:lnTo>
                  <a:lnTo>
                    <a:pt x="387" y="5347"/>
                  </a:lnTo>
                  <a:lnTo>
                    <a:pt x="232" y="5675"/>
                  </a:lnTo>
                  <a:lnTo>
                    <a:pt x="97" y="6003"/>
                  </a:lnTo>
                  <a:lnTo>
                    <a:pt x="58" y="6177"/>
                  </a:lnTo>
                  <a:lnTo>
                    <a:pt x="39" y="6350"/>
                  </a:lnTo>
                  <a:lnTo>
                    <a:pt x="20" y="6524"/>
                  </a:lnTo>
                  <a:lnTo>
                    <a:pt x="1" y="6698"/>
                  </a:lnTo>
                  <a:lnTo>
                    <a:pt x="20" y="6872"/>
                  </a:lnTo>
                  <a:lnTo>
                    <a:pt x="39" y="7045"/>
                  </a:lnTo>
                  <a:lnTo>
                    <a:pt x="58" y="7219"/>
                  </a:lnTo>
                  <a:lnTo>
                    <a:pt x="97" y="7373"/>
                  </a:lnTo>
                  <a:lnTo>
                    <a:pt x="232" y="7721"/>
                  </a:lnTo>
                  <a:lnTo>
                    <a:pt x="387" y="8049"/>
                  </a:lnTo>
                  <a:lnTo>
                    <a:pt x="599" y="8377"/>
                  </a:lnTo>
                  <a:lnTo>
                    <a:pt x="850" y="8686"/>
                  </a:lnTo>
                  <a:lnTo>
                    <a:pt x="1139" y="8995"/>
                  </a:lnTo>
                  <a:lnTo>
                    <a:pt x="1487" y="9304"/>
                  </a:lnTo>
                  <a:lnTo>
                    <a:pt x="1853" y="9593"/>
                  </a:lnTo>
                  <a:lnTo>
                    <a:pt x="2278" y="9883"/>
                  </a:lnTo>
                  <a:lnTo>
                    <a:pt x="2722" y="10172"/>
                  </a:lnTo>
                  <a:lnTo>
                    <a:pt x="3205" y="10442"/>
                  </a:lnTo>
                  <a:lnTo>
                    <a:pt x="3745" y="10712"/>
                  </a:lnTo>
                  <a:lnTo>
                    <a:pt x="4285" y="10963"/>
                  </a:lnTo>
                  <a:lnTo>
                    <a:pt x="4884" y="11195"/>
                  </a:lnTo>
                  <a:lnTo>
                    <a:pt x="5501" y="11427"/>
                  </a:lnTo>
                  <a:lnTo>
                    <a:pt x="6158" y="11658"/>
                  </a:lnTo>
                  <a:lnTo>
                    <a:pt x="6833" y="11871"/>
                  </a:lnTo>
                  <a:lnTo>
                    <a:pt x="7547" y="12064"/>
                  </a:lnTo>
                  <a:lnTo>
                    <a:pt x="8281" y="12257"/>
                  </a:lnTo>
                  <a:lnTo>
                    <a:pt x="9033" y="12430"/>
                  </a:lnTo>
                  <a:lnTo>
                    <a:pt x="9825" y="12585"/>
                  </a:lnTo>
                  <a:lnTo>
                    <a:pt x="10635" y="12739"/>
                  </a:lnTo>
                  <a:lnTo>
                    <a:pt x="11465" y="12874"/>
                  </a:lnTo>
                  <a:lnTo>
                    <a:pt x="12315" y="12990"/>
                  </a:lnTo>
                  <a:lnTo>
                    <a:pt x="13183" y="13087"/>
                  </a:lnTo>
                  <a:lnTo>
                    <a:pt x="14090" y="13183"/>
                  </a:lnTo>
                  <a:lnTo>
                    <a:pt x="14997" y="13260"/>
                  </a:lnTo>
                  <a:lnTo>
                    <a:pt x="15924" y="13318"/>
                  </a:lnTo>
                  <a:lnTo>
                    <a:pt x="16850" y="13357"/>
                  </a:lnTo>
                  <a:lnTo>
                    <a:pt x="17815" y="13395"/>
                  </a:lnTo>
                  <a:lnTo>
                    <a:pt x="19745" y="13395"/>
                  </a:lnTo>
                  <a:lnTo>
                    <a:pt x="20691" y="13357"/>
                  </a:lnTo>
                  <a:lnTo>
                    <a:pt x="21637" y="13318"/>
                  </a:lnTo>
                  <a:lnTo>
                    <a:pt x="22563" y="13260"/>
                  </a:lnTo>
                  <a:lnTo>
                    <a:pt x="23470" y="13183"/>
                  </a:lnTo>
                  <a:lnTo>
                    <a:pt x="24358" y="13087"/>
                  </a:lnTo>
                  <a:lnTo>
                    <a:pt x="25227" y="12990"/>
                  </a:lnTo>
                  <a:lnTo>
                    <a:pt x="26076" y="12874"/>
                  </a:lnTo>
                  <a:lnTo>
                    <a:pt x="26906" y="12739"/>
                  </a:lnTo>
                  <a:lnTo>
                    <a:pt x="27717" y="12585"/>
                  </a:lnTo>
                  <a:lnTo>
                    <a:pt x="28508" y="12430"/>
                  </a:lnTo>
                  <a:lnTo>
                    <a:pt x="29261" y="12257"/>
                  </a:lnTo>
                  <a:lnTo>
                    <a:pt x="29994" y="12064"/>
                  </a:lnTo>
                  <a:lnTo>
                    <a:pt x="30708" y="11871"/>
                  </a:lnTo>
                  <a:lnTo>
                    <a:pt x="31384" y="11658"/>
                  </a:lnTo>
                  <a:lnTo>
                    <a:pt x="32040" y="11427"/>
                  </a:lnTo>
                  <a:lnTo>
                    <a:pt x="32658" y="11195"/>
                  </a:lnTo>
                  <a:lnTo>
                    <a:pt x="33256" y="10963"/>
                  </a:lnTo>
                  <a:lnTo>
                    <a:pt x="33816" y="10712"/>
                  </a:lnTo>
                  <a:lnTo>
                    <a:pt x="34337" y="10442"/>
                  </a:lnTo>
                  <a:lnTo>
                    <a:pt x="34819" y="10172"/>
                  </a:lnTo>
                  <a:lnTo>
                    <a:pt x="35263" y="9883"/>
                  </a:lnTo>
                  <a:lnTo>
                    <a:pt x="35688" y="9593"/>
                  </a:lnTo>
                  <a:lnTo>
                    <a:pt x="36055" y="9304"/>
                  </a:lnTo>
                  <a:lnTo>
                    <a:pt x="36402" y="8995"/>
                  </a:lnTo>
                  <a:lnTo>
                    <a:pt x="36692" y="8686"/>
                  </a:lnTo>
                  <a:lnTo>
                    <a:pt x="36942" y="8377"/>
                  </a:lnTo>
                  <a:lnTo>
                    <a:pt x="37155" y="8049"/>
                  </a:lnTo>
                  <a:lnTo>
                    <a:pt x="37329" y="7721"/>
                  </a:lnTo>
                  <a:lnTo>
                    <a:pt x="37444" y="7373"/>
                  </a:lnTo>
                  <a:lnTo>
                    <a:pt x="37483" y="7219"/>
                  </a:lnTo>
                  <a:lnTo>
                    <a:pt x="37522" y="7045"/>
                  </a:lnTo>
                  <a:lnTo>
                    <a:pt x="37522" y="6872"/>
                  </a:lnTo>
                  <a:lnTo>
                    <a:pt x="37541" y="6698"/>
                  </a:lnTo>
                  <a:lnTo>
                    <a:pt x="37522" y="6524"/>
                  </a:lnTo>
                  <a:lnTo>
                    <a:pt x="37522" y="6350"/>
                  </a:lnTo>
                  <a:lnTo>
                    <a:pt x="37483" y="6177"/>
                  </a:lnTo>
                  <a:lnTo>
                    <a:pt x="37444" y="6003"/>
                  </a:lnTo>
                  <a:lnTo>
                    <a:pt x="37329" y="5675"/>
                  </a:lnTo>
                  <a:lnTo>
                    <a:pt x="37155" y="5347"/>
                  </a:lnTo>
                  <a:lnTo>
                    <a:pt x="36942" y="5019"/>
                  </a:lnTo>
                  <a:lnTo>
                    <a:pt x="36692" y="4710"/>
                  </a:lnTo>
                  <a:lnTo>
                    <a:pt x="36402" y="4382"/>
                  </a:lnTo>
                  <a:lnTo>
                    <a:pt x="36055" y="4092"/>
                  </a:lnTo>
                  <a:lnTo>
                    <a:pt x="35688" y="3783"/>
                  </a:lnTo>
                  <a:lnTo>
                    <a:pt x="35263" y="3494"/>
                  </a:lnTo>
                  <a:lnTo>
                    <a:pt x="34819" y="3224"/>
                  </a:lnTo>
                  <a:lnTo>
                    <a:pt x="34337" y="2954"/>
                  </a:lnTo>
                  <a:lnTo>
                    <a:pt x="33816" y="2683"/>
                  </a:lnTo>
                  <a:lnTo>
                    <a:pt x="33256" y="2432"/>
                  </a:lnTo>
                  <a:lnTo>
                    <a:pt x="32658" y="2181"/>
                  </a:lnTo>
                  <a:lnTo>
                    <a:pt x="32040" y="1950"/>
                  </a:lnTo>
                  <a:lnTo>
                    <a:pt x="31384" y="1738"/>
                  </a:lnTo>
                  <a:lnTo>
                    <a:pt x="30708" y="1525"/>
                  </a:lnTo>
                  <a:lnTo>
                    <a:pt x="29994" y="1332"/>
                  </a:lnTo>
                  <a:lnTo>
                    <a:pt x="29261" y="1139"/>
                  </a:lnTo>
                  <a:lnTo>
                    <a:pt x="28508" y="966"/>
                  </a:lnTo>
                  <a:lnTo>
                    <a:pt x="27717" y="811"/>
                  </a:lnTo>
                  <a:lnTo>
                    <a:pt x="26906" y="657"/>
                  </a:lnTo>
                  <a:lnTo>
                    <a:pt x="26076" y="522"/>
                  </a:lnTo>
                  <a:lnTo>
                    <a:pt x="25227" y="406"/>
                  </a:lnTo>
                  <a:lnTo>
                    <a:pt x="24358" y="290"/>
                  </a:lnTo>
                  <a:lnTo>
                    <a:pt x="23470" y="213"/>
                  </a:lnTo>
                  <a:lnTo>
                    <a:pt x="22563" y="136"/>
                  </a:lnTo>
                  <a:lnTo>
                    <a:pt x="21637" y="78"/>
                  </a:lnTo>
                  <a:lnTo>
                    <a:pt x="20691" y="20"/>
                  </a:lnTo>
                  <a:lnTo>
                    <a:pt x="197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32"/>
            <p:cNvSpPr/>
            <p:nvPr/>
          </p:nvSpPr>
          <p:spPr>
            <a:xfrm>
              <a:off x="3397925" y="2286425"/>
              <a:ext cx="536100" cy="189175"/>
            </a:xfrm>
            <a:custGeom>
              <a:avLst/>
              <a:gdLst/>
              <a:ahLst/>
              <a:cxnLst/>
              <a:rect l="l" t="t" r="r" b="b"/>
              <a:pathLst>
                <a:path w="21444" h="7567" fill="none" extrusionOk="0">
                  <a:moveTo>
                    <a:pt x="10731" y="0"/>
                  </a:moveTo>
                  <a:lnTo>
                    <a:pt x="10731" y="0"/>
                  </a:lnTo>
                  <a:lnTo>
                    <a:pt x="9631" y="20"/>
                  </a:lnTo>
                  <a:lnTo>
                    <a:pt x="8570" y="78"/>
                  </a:lnTo>
                  <a:lnTo>
                    <a:pt x="7547" y="174"/>
                  </a:lnTo>
                  <a:lnTo>
                    <a:pt x="6562" y="290"/>
                  </a:lnTo>
                  <a:lnTo>
                    <a:pt x="5617" y="444"/>
                  </a:lnTo>
                  <a:lnTo>
                    <a:pt x="4729" y="637"/>
                  </a:lnTo>
                  <a:lnTo>
                    <a:pt x="3899" y="869"/>
                  </a:lnTo>
                  <a:lnTo>
                    <a:pt x="3146" y="1101"/>
                  </a:lnTo>
                  <a:lnTo>
                    <a:pt x="2799" y="1236"/>
                  </a:lnTo>
                  <a:lnTo>
                    <a:pt x="2451" y="1371"/>
                  </a:lnTo>
                  <a:lnTo>
                    <a:pt x="2142" y="1525"/>
                  </a:lnTo>
                  <a:lnTo>
                    <a:pt x="1834" y="1660"/>
                  </a:lnTo>
                  <a:lnTo>
                    <a:pt x="1563" y="1815"/>
                  </a:lnTo>
                  <a:lnTo>
                    <a:pt x="1293" y="1969"/>
                  </a:lnTo>
                  <a:lnTo>
                    <a:pt x="1062" y="2143"/>
                  </a:lnTo>
                  <a:lnTo>
                    <a:pt x="849" y="2316"/>
                  </a:lnTo>
                  <a:lnTo>
                    <a:pt x="656" y="2471"/>
                  </a:lnTo>
                  <a:lnTo>
                    <a:pt x="483" y="2664"/>
                  </a:lnTo>
                  <a:lnTo>
                    <a:pt x="347" y="2838"/>
                  </a:lnTo>
                  <a:lnTo>
                    <a:pt x="212" y="3011"/>
                  </a:lnTo>
                  <a:lnTo>
                    <a:pt x="135" y="3204"/>
                  </a:lnTo>
                  <a:lnTo>
                    <a:pt x="58" y="3397"/>
                  </a:lnTo>
                  <a:lnTo>
                    <a:pt x="19" y="3590"/>
                  </a:lnTo>
                  <a:lnTo>
                    <a:pt x="0" y="3783"/>
                  </a:lnTo>
                  <a:lnTo>
                    <a:pt x="0" y="3783"/>
                  </a:lnTo>
                  <a:lnTo>
                    <a:pt x="19" y="3976"/>
                  </a:lnTo>
                  <a:lnTo>
                    <a:pt x="58" y="4169"/>
                  </a:lnTo>
                  <a:lnTo>
                    <a:pt x="135" y="4362"/>
                  </a:lnTo>
                  <a:lnTo>
                    <a:pt x="212" y="4536"/>
                  </a:lnTo>
                  <a:lnTo>
                    <a:pt x="347" y="4729"/>
                  </a:lnTo>
                  <a:lnTo>
                    <a:pt x="483" y="4903"/>
                  </a:lnTo>
                  <a:lnTo>
                    <a:pt x="656" y="5077"/>
                  </a:lnTo>
                  <a:lnTo>
                    <a:pt x="849" y="5250"/>
                  </a:lnTo>
                  <a:lnTo>
                    <a:pt x="1062" y="5424"/>
                  </a:lnTo>
                  <a:lnTo>
                    <a:pt x="1293" y="5578"/>
                  </a:lnTo>
                  <a:lnTo>
                    <a:pt x="1563" y="5733"/>
                  </a:lnTo>
                  <a:lnTo>
                    <a:pt x="1834" y="5887"/>
                  </a:lnTo>
                  <a:lnTo>
                    <a:pt x="2142" y="6042"/>
                  </a:lnTo>
                  <a:lnTo>
                    <a:pt x="2451" y="6177"/>
                  </a:lnTo>
                  <a:lnTo>
                    <a:pt x="2799" y="6331"/>
                  </a:lnTo>
                  <a:lnTo>
                    <a:pt x="3146" y="6447"/>
                  </a:lnTo>
                  <a:lnTo>
                    <a:pt x="3899" y="6698"/>
                  </a:lnTo>
                  <a:lnTo>
                    <a:pt x="4729" y="6910"/>
                  </a:lnTo>
                  <a:lnTo>
                    <a:pt x="5617" y="7103"/>
                  </a:lnTo>
                  <a:lnTo>
                    <a:pt x="6562" y="7258"/>
                  </a:lnTo>
                  <a:lnTo>
                    <a:pt x="7547" y="7393"/>
                  </a:lnTo>
                  <a:lnTo>
                    <a:pt x="8570" y="7489"/>
                  </a:lnTo>
                  <a:lnTo>
                    <a:pt x="9631" y="7547"/>
                  </a:lnTo>
                  <a:lnTo>
                    <a:pt x="10731" y="7566"/>
                  </a:lnTo>
                  <a:lnTo>
                    <a:pt x="10731" y="7566"/>
                  </a:lnTo>
                  <a:lnTo>
                    <a:pt x="11812" y="7547"/>
                  </a:lnTo>
                  <a:lnTo>
                    <a:pt x="12874" y="7489"/>
                  </a:lnTo>
                  <a:lnTo>
                    <a:pt x="13916" y="7393"/>
                  </a:lnTo>
                  <a:lnTo>
                    <a:pt x="14900" y="7258"/>
                  </a:lnTo>
                  <a:lnTo>
                    <a:pt x="15827" y="7103"/>
                  </a:lnTo>
                  <a:lnTo>
                    <a:pt x="16715" y="6910"/>
                  </a:lnTo>
                  <a:lnTo>
                    <a:pt x="17545" y="6698"/>
                  </a:lnTo>
                  <a:lnTo>
                    <a:pt x="18297" y="6447"/>
                  </a:lnTo>
                  <a:lnTo>
                    <a:pt x="18664" y="6331"/>
                  </a:lnTo>
                  <a:lnTo>
                    <a:pt x="18992" y="6177"/>
                  </a:lnTo>
                  <a:lnTo>
                    <a:pt x="19320" y="6042"/>
                  </a:lnTo>
                  <a:lnTo>
                    <a:pt x="19610" y="5887"/>
                  </a:lnTo>
                  <a:lnTo>
                    <a:pt x="19880" y="5733"/>
                  </a:lnTo>
                  <a:lnTo>
                    <a:pt x="20150" y="5578"/>
                  </a:lnTo>
                  <a:lnTo>
                    <a:pt x="20382" y="5424"/>
                  </a:lnTo>
                  <a:lnTo>
                    <a:pt x="20594" y="5250"/>
                  </a:lnTo>
                  <a:lnTo>
                    <a:pt x="20787" y="5077"/>
                  </a:lnTo>
                  <a:lnTo>
                    <a:pt x="20961" y="4903"/>
                  </a:lnTo>
                  <a:lnTo>
                    <a:pt x="21096" y="4729"/>
                  </a:lnTo>
                  <a:lnTo>
                    <a:pt x="21231" y="4536"/>
                  </a:lnTo>
                  <a:lnTo>
                    <a:pt x="21328" y="4362"/>
                  </a:lnTo>
                  <a:lnTo>
                    <a:pt x="21385" y="4169"/>
                  </a:lnTo>
                  <a:lnTo>
                    <a:pt x="21424" y="3976"/>
                  </a:lnTo>
                  <a:lnTo>
                    <a:pt x="21443" y="3783"/>
                  </a:lnTo>
                  <a:lnTo>
                    <a:pt x="21443" y="3783"/>
                  </a:lnTo>
                  <a:lnTo>
                    <a:pt x="21424" y="3590"/>
                  </a:lnTo>
                  <a:lnTo>
                    <a:pt x="21385" y="3397"/>
                  </a:lnTo>
                  <a:lnTo>
                    <a:pt x="21328" y="3204"/>
                  </a:lnTo>
                  <a:lnTo>
                    <a:pt x="21231" y="3011"/>
                  </a:lnTo>
                  <a:lnTo>
                    <a:pt x="21096" y="2838"/>
                  </a:lnTo>
                  <a:lnTo>
                    <a:pt x="20961" y="2664"/>
                  </a:lnTo>
                  <a:lnTo>
                    <a:pt x="20787" y="2471"/>
                  </a:lnTo>
                  <a:lnTo>
                    <a:pt x="20594" y="2316"/>
                  </a:lnTo>
                  <a:lnTo>
                    <a:pt x="20382" y="2143"/>
                  </a:lnTo>
                  <a:lnTo>
                    <a:pt x="20150" y="1969"/>
                  </a:lnTo>
                  <a:lnTo>
                    <a:pt x="19880" y="1815"/>
                  </a:lnTo>
                  <a:lnTo>
                    <a:pt x="19610" y="1660"/>
                  </a:lnTo>
                  <a:lnTo>
                    <a:pt x="19320" y="1525"/>
                  </a:lnTo>
                  <a:lnTo>
                    <a:pt x="18992" y="1371"/>
                  </a:lnTo>
                  <a:lnTo>
                    <a:pt x="18664" y="1236"/>
                  </a:lnTo>
                  <a:lnTo>
                    <a:pt x="18297" y="1101"/>
                  </a:lnTo>
                  <a:lnTo>
                    <a:pt x="17545" y="869"/>
                  </a:lnTo>
                  <a:lnTo>
                    <a:pt x="16715" y="637"/>
                  </a:lnTo>
                  <a:lnTo>
                    <a:pt x="15827" y="444"/>
                  </a:lnTo>
                  <a:lnTo>
                    <a:pt x="14900" y="290"/>
                  </a:lnTo>
                  <a:lnTo>
                    <a:pt x="13916" y="174"/>
                  </a:lnTo>
                  <a:lnTo>
                    <a:pt x="12874" y="78"/>
                  </a:lnTo>
                  <a:lnTo>
                    <a:pt x="11812" y="20"/>
                  </a:lnTo>
                  <a:lnTo>
                    <a:pt x="1073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32"/>
            <p:cNvSpPr/>
            <p:nvPr/>
          </p:nvSpPr>
          <p:spPr>
            <a:xfrm>
              <a:off x="3394525" y="2283050"/>
              <a:ext cx="542875" cy="195925"/>
            </a:xfrm>
            <a:custGeom>
              <a:avLst/>
              <a:gdLst/>
              <a:ahLst/>
              <a:cxnLst/>
              <a:rect l="l" t="t" r="r" b="b"/>
              <a:pathLst>
                <a:path w="21715" h="7837" fill="none" extrusionOk="0">
                  <a:moveTo>
                    <a:pt x="10867" y="7836"/>
                  </a:moveTo>
                  <a:lnTo>
                    <a:pt x="10867" y="7836"/>
                  </a:lnTo>
                  <a:lnTo>
                    <a:pt x="9748" y="7817"/>
                  </a:lnTo>
                  <a:lnTo>
                    <a:pt x="8667" y="7759"/>
                  </a:lnTo>
                  <a:lnTo>
                    <a:pt x="7625" y="7663"/>
                  </a:lnTo>
                  <a:lnTo>
                    <a:pt x="6640" y="7528"/>
                  </a:lnTo>
                  <a:lnTo>
                    <a:pt x="5695" y="7373"/>
                  </a:lnTo>
                  <a:lnTo>
                    <a:pt x="4788" y="7161"/>
                  </a:lnTo>
                  <a:lnTo>
                    <a:pt x="3958" y="6949"/>
                  </a:lnTo>
                  <a:lnTo>
                    <a:pt x="3186" y="6678"/>
                  </a:lnTo>
                  <a:lnTo>
                    <a:pt x="2819" y="6543"/>
                  </a:lnTo>
                  <a:lnTo>
                    <a:pt x="2491" y="6408"/>
                  </a:lnTo>
                  <a:lnTo>
                    <a:pt x="2163" y="6254"/>
                  </a:lnTo>
                  <a:lnTo>
                    <a:pt x="1854" y="6099"/>
                  </a:lnTo>
                  <a:lnTo>
                    <a:pt x="1584" y="5945"/>
                  </a:lnTo>
                  <a:lnTo>
                    <a:pt x="1313" y="5791"/>
                  </a:lnTo>
                  <a:lnTo>
                    <a:pt x="1082" y="5617"/>
                  </a:lnTo>
                  <a:lnTo>
                    <a:pt x="850" y="5443"/>
                  </a:lnTo>
                  <a:lnTo>
                    <a:pt x="657" y="5269"/>
                  </a:lnTo>
                  <a:lnTo>
                    <a:pt x="483" y="5076"/>
                  </a:lnTo>
                  <a:lnTo>
                    <a:pt x="348" y="4903"/>
                  </a:lnTo>
                  <a:lnTo>
                    <a:pt x="213" y="4710"/>
                  </a:lnTo>
                  <a:lnTo>
                    <a:pt x="117" y="4517"/>
                  </a:lnTo>
                  <a:lnTo>
                    <a:pt x="59" y="4324"/>
                  </a:lnTo>
                  <a:lnTo>
                    <a:pt x="20" y="4111"/>
                  </a:lnTo>
                  <a:lnTo>
                    <a:pt x="1" y="3918"/>
                  </a:lnTo>
                  <a:lnTo>
                    <a:pt x="1" y="3918"/>
                  </a:lnTo>
                  <a:lnTo>
                    <a:pt x="20" y="3706"/>
                  </a:lnTo>
                  <a:lnTo>
                    <a:pt x="59" y="3513"/>
                  </a:lnTo>
                  <a:lnTo>
                    <a:pt x="117" y="3320"/>
                  </a:lnTo>
                  <a:lnTo>
                    <a:pt x="213" y="3127"/>
                  </a:lnTo>
                  <a:lnTo>
                    <a:pt x="348" y="2934"/>
                  </a:lnTo>
                  <a:lnTo>
                    <a:pt x="483" y="2741"/>
                  </a:lnTo>
                  <a:lnTo>
                    <a:pt x="657" y="2567"/>
                  </a:lnTo>
                  <a:lnTo>
                    <a:pt x="850" y="2394"/>
                  </a:lnTo>
                  <a:lnTo>
                    <a:pt x="1082" y="2220"/>
                  </a:lnTo>
                  <a:lnTo>
                    <a:pt x="1313" y="2046"/>
                  </a:lnTo>
                  <a:lnTo>
                    <a:pt x="1584" y="1892"/>
                  </a:lnTo>
                  <a:lnTo>
                    <a:pt x="1854" y="1718"/>
                  </a:lnTo>
                  <a:lnTo>
                    <a:pt x="2163" y="1564"/>
                  </a:lnTo>
                  <a:lnTo>
                    <a:pt x="2491" y="1429"/>
                  </a:lnTo>
                  <a:lnTo>
                    <a:pt x="2819" y="1274"/>
                  </a:lnTo>
                  <a:lnTo>
                    <a:pt x="3186" y="1139"/>
                  </a:lnTo>
                  <a:lnTo>
                    <a:pt x="3958" y="888"/>
                  </a:lnTo>
                  <a:lnTo>
                    <a:pt x="4788" y="656"/>
                  </a:lnTo>
                  <a:lnTo>
                    <a:pt x="5695" y="463"/>
                  </a:lnTo>
                  <a:lnTo>
                    <a:pt x="6640" y="309"/>
                  </a:lnTo>
                  <a:lnTo>
                    <a:pt x="7625" y="174"/>
                  </a:lnTo>
                  <a:lnTo>
                    <a:pt x="8667" y="77"/>
                  </a:lnTo>
                  <a:lnTo>
                    <a:pt x="9748" y="20"/>
                  </a:lnTo>
                  <a:lnTo>
                    <a:pt x="10867" y="0"/>
                  </a:lnTo>
                  <a:lnTo>
                    <a:pt x="10867" y="0"/>
                  </a:lnTo>
                  <a:lnTo>
                    <a:pt x="11967" y="20"/>
                  </a:lnTo>
                  <a:lnTo>
                    <a:pt x="13048" y="77"/>
                  </a:lnTo>
                  <a:lnTo>
                    <a:pt x="14091" y="174"/>
                  </a:lnTo>
                  <a:lnTo>
                    <a:pt x="15075" y="309"/>
                  </a:lnTo>
                  <a:lnTo>
                    <a:pt x="16040" y="463"/>
                  </a:lnTo>
                  <a:lnTo>
                    <a:pt x="16928" y="656"/>
                  </a:lnTo>
                  <a:lnTo>
                    <a:pt x="17758" y="888"/>
                  </a:lnTo>
                  <a:lnTo>
                    <a:pt x="18530" y="1139"/>
                  </a:lnTo>
                  <a:lnTo>
                    <a:pt x="18897" y="1274"/>
                  </a:lnTo>
                  <a:lnTo>
                    <a:pt x="19244" y="1429"/>
                  </a:lnTo>
                  <a:lnTo>
                    <a:pt x="19553" y="1564"/>
                  </a:lnTo>
                  <a:lnTo>
                    <a:pt x="19862" y="1718"/>
                  </a:lnTo>
                  <a:lnTo>
                    <a:pt x="20151" y="1892"/>
                  </a:lnTo>
                  <a:lnTo>
                    <a:pt x="20402" y="2046"/>
                  </a:lnTo>
                  <a:lnTo>
                    <a:pt x="20653" y="2220"/>
                  </a:lnTo>
                  <a:lnTo>
                    <a:pt x="20865" y="2394"/>
                  </a:lnTo>
                  <a:lnTo>
                    <a:pt x="21058" y="2567"/>
                  </a:lnTo>
                  <a:lnTo>
                    <a:pt x="21232" y="2741"/>
                  </a:lnTo>
                  <a:lnTo>
                    <a:pt x="21367" y="2934"/>
                  </a:lnTo>
                  <a:lnTo>
                    <a:pt x="21502" y="3127"/>
                  </a:lnTo>
                  <a:lnTo>
                    <a:pt x="21599" y="3320"/>
                  </a:lnTo>
                  <a:lnTo>
                    <a:pt x="21657" y="3513"/>
                  </a:lnTo>
                  <a:lnTo>
                    <a:pt x="21695" y="3706"/>
                  </a:lnTo>
                  <a:lnTo>
                    <a:pt x="21714" y="3918"/>
                  </a:lnTo>
                  <a:lnTo>
                    <a:pt x="21714" y="3918"/>
                  </a:lnTo>
                  <a:lnTo>
                    <a:pt x="21695" y="4111"/>
                  </a:lnTo>
                  <a:lnTo>
                    <a:pt x="21657" y="4324"/>
                  </a:lnTo>
                  <a:lnTo>
                    <a:pt x="21599" y="4517"/>
                  </a:lnTo>
                  <a:lnTo>
                    <a:pt x="21502" y="4710"/>
                  </a:lnTo>
                  <a:lnTo>
                    <a:pt x="21367" y="4903"/>
                  </a:lnTo>
                  <a:lnTo>
                    <a:pt x="21232" y="5076"/>
                  </a:lnTo>
                  <a:lnTo>
                    <a:pt x="21058" y="5269"/>
                  </a:lnTo>
                  <a:lnTo>
                    <a:pt x="20865" y="5443"/>
                  </a:lnTo>
                  <a:lnTo>
                    <a:pt x="20653" y="5617"/>
                  </a:lnTo>
                  <a:lnTo>
                    <a:pt x="20402" y="5791"/>
                  </a:lnTo>
                  <a:lnTo>
                    <a:pt x="20151" y="5945"/>
                  </a:lnTo>
                  <a:lnTo>
                    <a:pt x="19862" y="6099"/>
                  </a:lnTo>
                  <a:lnTo>
                    <a:pt x="19553" y="6254"/>
                  </a:lnTo>
                  <a:lnTo>
                    <a:pt x="19244" y="6408"/>
                  </a:lnTo>
                  <a:lnTo>
                    <a:pt x="18897" y="6543"/>
                  </a:lnTo>
                  <a:lnTo>
                    <a:pt x="18530" y="6678"/>
                  </a:lnTo>
                  <a:lnTo>
                    <a:pt x="17758" y="6949"/>
                  </a:lnTo>
                  <a:lnTo>
                    <a:pt x="16928" y="7161"/>
                  </a:lnTo>
                  <a:lnTo>
                    <a:pt x="16040" y="7373"/>
                  </a:lnTo>
                  <a:lnTo>
                    <a:pt x="15075" y="7528"/>
                  </a:lnTo>
                  <a:lnTo>
                    <a:pt x="14091" y="7663"/>
                  </a:lnTo>
                  <a:lnTo>
                    <a:pt x="13048" y="7759"/>
                  </a:lnTo>
                  <a:lnTo>
                    <a:pt x="11967" y="7817"/>
                  </a:lnTo>
                  <a:lnTo>
                    <a:pt x="10867" y="783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32"/>
            <p:cNvSpPr/>
            <p:nvPr/>
          </p:nvSpPr>
          <p:spPr>
            <a:xfrm>
              <a:off x="3242550" y="2257950"/>
              <a:ext cx="846850" cy="299200"/>
            </a:xfrm>
            <a:custGeom>
              <a:avLst/>
              <a:gdLst/>
              <a:ahLst/>
              <a:cxnLst/>
              <a:rect l="l" t="t" r="r" b="b"/>
              <a:pathLst>
                <a:path w="33874" h="11968" fill="none" extrusionOk="0">
                  <a:moveTo>
                    <a:pt x="16946" y="1"/>
                  </a:moveTo>
                  <a:lnTo>
                    <a:pt x="16946" y="1"/>
                  </a:lnTo>
                  <a:lnTo>
                    <a:pt x="16058" y="1"/>
                  </a:lnTo>
                  <a:lnTo>
                    <a:pt x="15209" y="39"/>
                  </a:lnTo>
                  <a:lnTo>
                    <a:pt x="14360" y="78"/>
                  </a:lnTo>
                  <a:lnTo>
                    <a:pt x="13530" y="116"/>
                  </a:lnTo>
                  <a:lnTo>
                    <a:pt x="12719" y="194"/>
                  </a:lnTo>
                  <a:lnTo>
                    <a:pt x="11909" y="271"/>
                  </a:lnTo>
                  <a:lnTo>
                    <a:pt x="11117" y="367"/>
                  </a:lnTo>
                  <a:lnTo>
                    <a:pt x="10345" y="464"/>
                  </a:lnTo>
                  <a:lnTo>
                    <a:pt x="9612" y="599"/>
                  </a:lnTo>
                  <a:lnTo>
                    <a:pt x="8879" y="734"/>
                  </a:lnTo>
                  <a:lnTo>
                    <a:pt x="8164" y="869"/>
                  </a:lnTo>
                  <a:lnTo>
                    <a:pt x="7470" y="1024"/>
                  </a:lnTo>
                  <a:lnTo>
                    <a:pt x="6813" y="1197"/>
                  </a:lnTo>
                  <a:lnTo>
                    <a:pt x="6176" y="1371"/>
                  </a:lnTo>
                  <a:lnTo>
                    <a:pt x="5559" y="1564"/>
                  </a:lnTo>
                  <a:lnTo>
                    <a:pt x="4960" y="1757"/>
                  </a:lnTo>
                  <a:lnTo>
                    <a:pt x="4401" y="1969"/>
                  </a:lnTo>
                  <a:lnTo>
                    <a:pt x="3880" y="2182"/>
                  </a:lnTo>
                  <a:lnTo>
                    <a:pt x="3378" y="2413"/>
                  </a:lnTo>
                  <a:lnTo>
                    <a:pt x="2895" y="2645"/>
                  </a:lnTo>
                  <a:lnTo>
                    <a:pt x="2451" y="2876"/>
                  </a:lnTo>
                  <a:lnTo>
                    <a:pt x="2046" y="3127"/>
                  </a:lnTo>
                  <a:lnTo>
                    <a:pt x="1679" y="3398"/>
                  </a:lnTo>
                  <a:lnTo>
                    <a:pt x="1332" y="3648"/>
                  </a:lnTo>
                  <a:lnTo>
                    <a:pt x="1042" y="3919"/>
                  </a:lnTo>
                  <a:lnTo>
                    <a:pt x="772" y="4208"/>
                  </a:lnTo>
                  <a:lnTo>
                    <a:pt x="541" y="4498"/>
                  </a:lnTo>
                  <a:lnTo>
                    <a:pt x="348" y="4768"/>
                  </a:lnTo>
                  <a:lnTo>
                    <a:pt x="193" y="5077"/>
                  </a:lnTo>
                  <a:lnTo>
                    <a:pt x="97" y="5366"/>
                  </a:lnTo>
                  <a:lnTo>
                    <a:pt x="19" y="5675"/>
                  </a:lnTo>
                  <a:lnTo>
                    <a:pt x="0" y="5984"/>
                  </a:lnTo>
                  <a:lnTo>
                    <a:pt x="0" y="5984"/>
                  </a:lnTo>
                  <a:lnTo>
                    <a:pt x="19" y="6293"/>
                  </a:lnTo>
                  <a:lnTo>
                    <a:pt x="97" y="6582"/>
                  </a:lnTo>
                  <a:lnTo>
                    <a:pt x="193" y="6891"/>
                  </a:lnTo>
                  <a:lnTo>
                    <a:pt x="348" y="7181"/>
                  </a:lnTo>
                  <a:lnTo>
                    <a:pt x="541" y="7470"/>
                  </a:lnTo>
                  <a:lnTo>
                    <a:pt x="772" y="7760"/>
                  </a:lnTo>
                  <a:lnTo>
                    <a:pt x="1042" y="8030"/>
                  </a:lnTo>
                  <a:lnTo>
                    <a:pt x="1332" y="8300"/>
                  </a:lnTo>
                  <a:lnTo>
                    <a:pt x="1679" y="8570"/>
                  </a:lnTo>
                  <a:lnTo>
                    <a:pt x="2046" y="8821"/>
                  </a:lnTo>
                  <a:lnTo>
                    <a:pt x="2451" y="9072"/>
                  </a:lnTo>
                  <a:lnTo>
                    <a:pt x="2895" y="9323"/>
                  </a:lnTo>
                  <a:lnTo>
                    <a:pt x="3378" y="9555"/>
                  </a:lnTo>
                  <a:lnTo>
                    <a:pt x="3880" y="9786"/>
                  </a:lnTo>
                  <a:lnTo>
                    <a:pt x="4401" y="9998"/>
                  </a:lnTo>
                  <a:lnTo>
                    <a:pt x="4960" y="10211"/>
                  </a:lnTo>
                  <a:lnTo>
                    <a:pt x="5559" y="10404"/>
                  </a:lnTo>
                  <a:lnTo>
                    <a:pt x="6176" y="10597"/>
                  </a:lnTo>
                  <a:lnTo>
                    <a:pt x="6813" y="10771"/>
                  </a:lnTo>
                  <a:lnTo>
                    <a:pt x="7470" y="10944"/>
                  </a:lnTo>
                  <a:lnTo>
                    <a:pt x="8164" y="11099"/>
                  </a:lnTo>
                  <a:lnTo>
                    <a:pt x="8879" y="11234"/>
                  </a:lnTo>
                  <a:lnTo>
                    <a:pt x="9612" y="11369"/>
                  </a:lnTo>
                  <a:lnTo>
                    <a:pt x="10345" y="11485"/>
                  </a:lnTo>
                  <a:lnTo>
                    <a:pt x="11117" y="11600"/>
                  </a:lnTo>
                  <a:lnTo>
                    <a:pt x="11909" y="11697"/>
                  </a:lnTo>
                  <a:lnTo>
                    <a:pt x="12719" y="11774"/>
                  </a:lnTo>
                  <a:lnTo>
                    <a:pt x="13530" y="11832"/>
                  </a:lnTo>
                  <a:lnTo>
                    <a:pt x="14360" y="11890"/>
                  </a:lnTo>
                  <a:lnTo>
                    <a:pt x="15209" y="11929"/>
                  </a:lnTo>
                  <a:lnTo>
                    <a:pt x="16058" y="11948"/>
                  </a:lnTo>
                  <a:lnTo>
                    <a:pt x="16946" y="11967"/>
                  </a:lnTo>
                  <a:lnTo>
                    <a:pt x="16946" y="11967"/>
                  </a:lnTo>
                  <a:lnTo>
                    <a:pt x="17815" y="11948"/>
                  </a:lnTo>
                  <a:lnTo>
                    <a:pt x="18664" y="11929"/>
                  </a:lnTo>
                  <a:lnTo>
                    <a:pt x="19513" y="11890"/>
                  </a:lnTo>
                  <a:lnTo>
                    <a:pt x="20343" y="11832"/>
                  </a:lnTo>
                  <a:lnTo>
                    <a:pt x="21173" y="11774"/>
                  </a:lnTo>
                  <a:lnTo>
                    <a:pt x="21965" y="11697"/>
                  </a:lnTo>
                  <a:lnTo>
                    <a:pt x="22756" y="11600"/>
                  </a:lnTo>
                  <a:lnTo>
                    <a:pt x="23528" y="11485"/>
                  </a:lnTo>
                  <a:lnTo>
                    <a:pt x="24281" y="11369"/>
                  </a:lnTo>
                  <a:lnTo>
                    <a:pt x="24995" y="11234"/>
                  </a:lnTo>
                  <a:lnTo>
                    <a:pt x="25709" y="11099"/>
                  </a:lnTo>
                  <a:lnTo>
                    <a:pt x="26404" y="10944"/>
                  </a:lnTo>
                  <a:lnTo>
                    <a:pt x="27060" y="10771"/>
                  </a:lnTo>
                  <a:lnTo>
                    <a:pt x="27697" y="10597"/>
                  </a:lnTo>
                  <a:lnTo>
                    <a:pt x="28315" y="10404"/>
                  </a:lnTo>
                  <a:lnTo>
                    <a:pt x="28913" y="10211"/>
                  </a:lnTo>
                  <a:lnTo>
                    <a:pt x="29473" y="9998"/>
                  </a:lnTo>
                  <a:lnTo>
                    <a:pt x="29994" y="9786"/>
                  </a:lnTo>
                  <a:lnTo>
                    <a:pt x="30496" y="9555"/>
                  </a:lnTo>
                  <a:lnTo>
                    <a:pt x="30978" y="9323"/>
                  </a:lnTo>
                  <a:lnTo>
                    <a:pt x="31422" y="9072"/>
                  </a:lnTo>
                  <a:lnTo>
                    <a:pt x="31827" y="8821"/>
                  </a:lnTo>
                  <a:lnTo>
                    <a:pt x="32194" y="8570"/>
                  </a:lnTo>
                  <a:lnTo>
                    <a:pt x="32541" y="8300"/>
                  </a:lnTo>
                  <a:lnTo>
                    <a:pt x="32850" y="8030"/>
                  </a:lnTo>
                  <a:lnTo>
                    <a:pt x="33101" y="7760"/>
                  </a:lnTo>
                  <a:lnTo>
                    <a:pt x="33333" y="7470"/>
                  </a:lnTo>
                  <a:lnTo>
                    <a:pt x="33526" y="7181"/>
                  </a:lnTo>
                  <a:lnTo>
                    <a:pt x="33680" y="6891"/>
                  </a:lnTo>
                  <a:lnTo>
                    <a:pt x="33777" y="6582"/>
                  </a:lnTo>
                  <a:lnTo>
                    <a:pt x="33854" y="6293"/>
                  </a:lnTo>
                  <a:lnTo>
                    <a:pt x="33873" y="5984"/>
                  </a:lnTo>
                  <a:lnTo>
                    <a:pt x="33873" y="5984"/>
                  </a:lnTo>
                  <a:lnTo>
                    <a:pt x="33854" y="5675"/>
                  </a:lnTo>
                  <a:lnTo>
                    <a:pt x="33777" y="5366"/>
                  </a:lnTo>
                  <a:lnTo>
                    <a:pt x="33680" y="5077"/>
                  </a:lnTo>
                  <a:lnTo>
                    <a:pt x="33526" y="4768"/>
                  </a:lnTo>
                  <a:lnTo>
                    <a:pt x="33333" y="4498"/>
                  </a:lnTo>
                  <a:lnTo>
                    <a:pt x="33101" y="4208"/>
                  </a:lnTo>
                  <a:lnTo>
                    <a:pt x="32850" y="3919"/>
                  </a:lnTo>
                  <a:lnTo>
                    <a:pt x="32541" y="3648"/>
                  </a:lnTo>
                  <a:lnTo>
                    <a:pt x="32194" y="3398"/>
                  </a:lnTo>
                  <a:lnTo>
                    <a:pt x="31827" y="3127"/>
                  </a:lnTo>
                  <a:lnTo>
                    <a:pt x="31422" y="2876"/>
                  </a:lnTo>
                  <a:lnTo>
                    <a:pt x="30978" y="2645"/>
                  </a:lnTo>
                  <a:lnTo>
                    <a:pt x="30496" y="2413"/>
                  </a:lnTo>
                  <a:lnTo>
                    <a:pt x="29994" y="2182"/>
                  </a:lnTo>
                  <a:lnTo>
                    <a:pt x="29473" y="1969"/>
                  </a:lnTo>
                  <a:lnTo>
                    <a:pt x="28913" y="1757"/>
                  </a:lnTo>
                  <a:lnTo>
                    <a:pt x="28315" y="1564"/>
                  </a:lnTo>
                  <a:lnTo>
                    <a:pt x="27697" y="1371"/>
                  </a:lnTo>
                  <a:lnTo>
                    <a:pt x="27060" y="1197"/>
                  </a:lnTo>
                  <a:lnTo>
                    <a:pt x="26404" y="1024"/>
                  </a:lnTo>
                  <a:lnTo>
                    <a:pt x="25709" y="869"/>
                  </a:lnTo>
                  <a:lnTo>
                    <a:pt x="24995" y="734"/>
                  </a:lnTo>
                  <a:lnTo>
                    <a:pt x="24281" y="599"/>
                  </a:lnTo>
                  <a:lnTo>
                    <a:pt x="23528" y="464"/>
                  </a:lnTo>
                  <a:lnTo>
                    <a:pt x="22756" y="367"/>
                  </a:lnTo>
                  <a:lnTo>
                    <a:pt x="21965" y="271"/>
                  </a:lnTo>
                  <a:lnTo>
                    <a:pt x="21173" y="194"/>
                  </a:lnTo>
                  <a:lnTo>
                    <a:pt x="20343" y="116"/>
                  </a:lnTo>
                  <a:lnTo>
                    <a:pt x="19513" y="78"/>
                  </a:lnTo>
                  <a:lnTo>
                    <a:pt x="18664" y="39"/>
                  </a:lnTo>
                  <a:lnTo>
                    <a:pt x="17815" y="1"/>
                  </a:lnTo>
                  <a:lnTo>
                    <a:pt x="1694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32"/>
            <p:cNvSpPr/>
            <p:nvPr/>
          </p:nvSpPr>
          <p:spPr>
            <a:xfrm>
              <a:off x="3237225" y="2252650"/>
              <a:ext cx="857475" cy="309800"/>
            </a:xfrm>
            <a:custGeom>
              <a:avLst/>
              <a:gdLst/>
              <a:ahLst/>
              <a:cxnLst/>
              <a:rect l="l" t="t" r="r" b="b"/>
              <a:pathLst>
                <a:path w="34299" h="12392" fill="none" extrusionOk="0">
                  <a:moveTo>
                    <a:pt x="17159" y="12391"/>
                  </a:moveTo>
                  <a:lnTo>
                    <a:pt x="17159" y="12391"/>
                  </a:lnTo>
                  <a:lnTo>
                    <a:pt x="16271" y="12372"/>
                  </a:lnTo>
                  <a:lnTo>
                    <a:pt x="15403" y="12353"/>
                  </a:lnTo>
                  <a:lnTo>
                    <a:pt x="14534" y="12314"/>
                  </a:lnTo>
                  <a:lnTo>
                    <a:pt x="13704" y="12256"/>
                  </a:lnTo>
                  <a:lnTo>
                    <a:pt x="12875" y="12198"/>
                  </a:lnTo>
                  <a:lnTo>
                    <a:pt x="12064" y="12102"/>
                  </a:lnTo>
                  <a:lnTo>
                    <a:pt x="11253" y="12005"/>
                  </a:lnTo>
                  <a:lnTo>
                    <a:pt x="10481" y="11909"/>
                  </a:lnTo>
                  <a:lnTo>
                    <a:pt x="9728" y="11774"/>
                  </a:lnTo>
                  <a:lnTo>
                    <a:pt x="8976" y="11639"/>
                  </a:lnTo>
                  <a:lnTo>
                    <a:pt x="8262" y="11484"/>
                  </a:lnTo>
                  <a:lnTo>
                    <a:pt x="7567" y="11330"/>
                  </a:lnTo>
                  <a:lnTo>
                    <a:pt x="6891" y="11156"/>
                  </a:lnTo>
                  <a:lnTo>
                    <a:pt x="6254" y="10963"/>
                  </a:lnTo>
                  <a:lnTo>
                    <a:pt x="5617" y="10770"/>
                  </a:lnTo>
                  <a:lnTo>
                    <a:pt x="5019" y="10577"/>
                  </a:lnTo>
                  <a:lnTo>
                    <a:pt x="4459" y="10365"/>
                  </a:lnTo>
                  <a:lnTo>
                    <a:pt x="3919" y="10133"/>
                  </a:lnTo>
                  <a:lnTo>
                    <a:pt x="3417" y="9902"/>
                  </a:lnTo>
                  <a:lnTo>
                    <a:pt x="2935" y="9651"/>
                  </a:lnTo>
                  <a:lnTo>
                    <a:pt x="2491" y="9400"/>
                  </a:lnTo>
                  <a:lnTo>
                    <a:pt x="2066" y="9149"/>
                  </a:lnTo>
                  <a:lnTo>
                    <a:pt x="1699" y="8879"/>
                  </a:lnTo>
                  <a:lnTo>
                    <a:pt x="1352" y="8609"/>
                  </a:lnTo>
                  <a:lnTo>
                    <a:pt x="1043" y="8319"/>
                  </a:lnTo>
                  <a:lnTo>
                    <a:pt x="773" y="8029"/>
                  </a:lnTo>
                  <a:lnTo>
                    <a:pt x="541" y="7740"/>
                  </a:lnTo>
                  <a:lnTo>
                    <a:pt x="348" y="7431"/>
                  </a:lnTo>
                  <a:lnTo>
                    <a:pt x="194" y="7142"/>
                  </a:lnTo>
                  <a:lnTo>
                    <a:pt x="78" y="6833"/>
                  </a:lnTo>
                  <a:lnTo>
                    <a:pt x="20" y="6505"/>
                  </a:lnTo>
                  <a:lnTo>
                    <a:pt x="1" y="6196"/>
                  </a:lnTo>
                  <a:lnTo>
                    <a:pt x="1" y="6196"/>
                  </a:lnTo>
                  <a:lnTo>
                    <a:pt x="20" y="5868"/>
                  </a:lnTo>
                  <a:lnTo>
                    <a:pt x="78" y="5559"/>
                  </a:lnTo>
                  <a:lnTo>
                    <a:pt x="194" y="5250"/>
                  </a:lnTo>
                  <a:lnTo>
                    <a:pt x="348" y="4941"/>
                  </a:lnTo>
                  <a:lnTo>
                    <a:pt x="541" y="4652"/>
                  </a:lnTo>
                  <a:lnTo>
                    <a:pt x="773" y="4343"/>
                  </a:lnTo>
                  <a:lnTo>
                    <a:pt x="1043" y="4073"/>
                  </a:lnTo>
                  <a:lnTo>
                    <a:pt x="1352" y="3783"/>
                  </a:lnTo>
                  <a:lnTo>
                    <a:pt x="1699" y="3513"/>
                  </a:lnTo>
                  <a:lnTo>
                    <a:pt x="2066" y="3243"/>
                  </a:lnTo>
                  <a:lnTo>
                    <a:pt x="2491" y="2973"/>
                  </a:lnTo>
                  <a:lnTo>
                    <a:pt x="2935" y="2722"/>
                  </a:lnTo>
                  <a:lnTo>
                    <a:pt x="3417" y="2490"/>
                  </a:lnTo>
                  <a:lnTo>
                    <a:pt x="3919" y="2259"/>
                  </a:lnTo>
                  <a:lnTo>
                    <a:pt x="4459" y="2027"/>
                  </a:lnTo>
                  <a:lnTo>
                    <a:pt x="5019" y="1815"/>
                  </a:lnTo>
                  <a:lnTo>
                    <a:pt x="5617" y="1602"/>
                  </a:lnTo>
                  <a:lnTo>
                    <a:pt x="6254" y="1409"/>
                  </a:lnTo>
                  <a:lnTo>
                    <a:pt x="6891" y="1236"/>
                  </a:lnTo>
                  <a:lnTo>
                    <a:pt x="7567" y="1062"/>
                  </a:lnTo>
                  <a:lnTo>
                    <a:pt x="8262" y="888"/>
                  </a:lnTo>
                  <a:lnTo>
                    <a:pt x="8976" y="753"/>
                  </a:lnTo>
                  <a:lnTo>
                    <a:pt x="9728" y="599"/>
                  </a:lnTo>
                  <a:lnTo>
                    <a:pt x="10481" y="483"/>
                  </a:lnTo>
                  <a:lnTo>
                    <a:pt x="11253" y="367"/>
                  </a:lnTo>
                  <a:lnTo>
                    <a:pt x="12064" y="271"/>
                  </a:lnTo>
                  <a:lnTo>
                    <a:pt x="12875" y="193"/>
                  </a:lnTo>
                  <a:lnTo>
                    <a:pt x="13704" y="116"/>
                  </a:lnTo>
                  <a:lnTo>
                    <a:pt x="14534" y="58"/>
                  </a:lnTo>
                  <a:lnTo>
                    <a:pt x="15403" y="20"/>
                  </a:lnTo>
                  <a:lnTo>
                    <a:pt x="16271" y="0"/>
                  </a:lnTo>
                  <a:lnTo>
                    <a:pt x="17159" y="0"/>
                  </a:lnTo>
                  <a:lnTo>
                    <a:pt x="17159" y="0"/>
                  </a:lnTo>
                  <a:lnTo>
                    <a:pt x="18028" y="0"/>
                  </a:lnTo>
                  <a:lnTo>
                    <a:pt x="18896" y="20"/>
                  </a:lnTo>
                  <a:lnTo>
                    <a:pt x="19765" y="58"/>
                  </a:lnTo>
                  <a:lnTo>
                    <a:pt x="20595" y="116"/>
                  </a:lnTo>
                  <a:lnTo>
                    <a:pt x="21425" y="193"/>
                  </a:lnTo>
                  <a:lnTo>
                    <a:pt x="22255" y="271"/>
                  </a:lnTo>
                  <a:lnTo>
                    <a:pt x="23046" y="367"/>
                  </a:lnTo>
                  <a:lnTo>
                    <a:pt x="23818" y="483"/>
                  </a:lnTo>
                  <a:lnTo>
                    <a:pt x="24590" y="599"/>
                  </a:lnTo>
                  <a:lnTo>
                    <a:pt x="25324" y="753"/>
                  </a:lnTo>
                  <a:lnTo>
                    <a:pt x="26038" y="888"/>
                  </a:lnTo>
                  <a:lnTo>
                    <a:pt x="26733" y="1062"/>
                  </a:lnTo>
                  <a:lnTo>
                    <a:pt x="27408" y="1236"/>
                  </a:lnTo>
                  <a:lnTo>
                    <a:pt x="28064" y="1409"/>
                  </a:lnTo>
                  <a:lnTo>
                    <a:pt x="28682" y="1602"/>
                  </a:lnTo>
                  <a:lnTo>
                    <a:pt x="29280" y="1815"/>
                  </a:lnTo>
                  <a:lnTo>
                    <a:pt x="29840" y="2027"/>
                  </a:lnTo>
                  <a:lnTo>
                    <a:pt x="30380" y="2259"/>
                  </a:lnTo>
                  <a:lnTo>
                    <a:pt x="30902" y="2490"/>
                  </a:lnTo>
                  <a:lnTo>
                    <a:pt x="31365" y="2722"/>
                  </a:lnTo>
                  <a:lnTo>
                    <a:pt x="31809" y="2973"/>
                  </a:lnTo>
                  <a:lnTo>
                    <a:pt x="32233" y="3243"/>
                  </a:lnTo>
                  <a:lnTo>
                    <a:pt x="32619" y="3513"/>
                  </a:lnTo>
                  <a:lnTo>
                    <a:pt x="32947" y="3783"/>
                  </a:lnTo>
                  <a:lnTo>
                    <a:pt x="33256" y="4073"/>
                  </a:lnTo>
                  <a:lnTo>
                    <a:pt x="33527" y="4343"/>
                  </a:lnTo>
                  <a:lnTo>
                    <a:pt x="33758" y="4652"/>
                  </a:lnTo>
                  <a:lnTo>
                    <a:pt x="33951" y="4941"/>
                  </a:lnTo>
                  <a:lnTo>
                    <a:pt x="34106" y="5250"/>
                  </a:lnTo>
                  <a:lnTo>
                    <a:pt x="34221" y="5559"/>
                  </a:lnTo>
                  <a:lnTo>
                    <a:pt x="34279" y="5868"/>
                  </a:lnTo>
                  <a:lnTo>
                    <a:pt x="34299" y="6196"/>
                  </a:lnTo>
                  <a:lnTo>
                    <a:pt x="34299" y="6196"/>
                  </a:lnTo>
                  <a:lnTo>
                    <a:pt x="34279" y="6505"/>
                  </a:lnTo>
                  <a:lnTo>
                    <a:pt x="34221" y="6833"/>
                  </a:lnTo>
                  <a:lnTo>
                    <a:pt x="34106" y="7142"/>
                  </a:lnTo>
                  <a:lnTo>
                    <a:pt x="33951" y="7431"/>
                  </a:lnTo>
                  <a:lnTo>
                    <a:pt x="33758" y="7740"/>
                  </a:lnTo>
                  <a:lnTo>
                    <a:pt x="33527" y="8029"/>
                  </a:lnTo>
                  <a:lnTo>
                    <a:pt x="33256" y="8319"/>
                  </a:lnTo>
                  <a:lnTo>
                    <a:pt x="32947" y="8609"/>
                  </a:lnTo>
                  <a:lnTo>
                    <a:pt x="32619" y="8879"/>
                  </a:lnTo>
                  <a:lnTo>
                    <a:pt x="32233" y="9149"/>
                  </a:lnTo>
                  <a:lnTo>
                    <a:pt x="31809" y="9400"/>
                  </a:lnTo>
                  <a:lnTo>
                    <a:pt x="31365" y="9651"/>
                  </a:lnTo>
                  <a:lnTo>
                    <a:pt x="30902" y="9902"/>
                  </a:lnTo>
                  <a:lnTo>
                    <a:pt x="30380" y="10133"/>
                  </a:lnTo>
                  <a:lnTo>
                    <a:pt x="29840" y="10365"/>
                  </a:lnTo>
                  <a:lnTo>
                    <a:pt x="29280" y="10577"/>
                  </a:lnTo>
                  <a:lnTo>
                    <a:pt x="28682" y="10770"/>
                  </a:lnTo>
                  <a:lnTo>
                    <a:pt x="28064" y="10963"/>
                  </a:lnTo>
                  <a:lnTo>
                    <a:pt x="27408" y="11156"/>
                  </a:lnTo>
                  <a:lnTo>
                    <a:pt x="26733" y="11330"/>
                  </a:lnTo>
                  <a:lnTo>
                    <a:pt x="26038" y="11484"/>
                  </a:lnTo>
                  <a:lnTo>
                    <a:pt x="25324" y="11639"/>
                  </a:lnTo>
                  <a:lnTo>
                    <a:pt x="24590" y="11774"/>
                  </a:lnTo>
                  <a:lnTo>
                    <a:pt x="23818" y="11909"/>
                  </a:lnTo>
                  <a:lnTo>
                    <a:pt x="23046" y="12005"/>
                  </a:lnTo>
                  <a:lnTo>
                    <a:pt x="22255" y="12102"/>
                  </a:lnTo>
                  <a:lnTo>
                    <a:pt x="21425" y="12198"/>
                  </a:lnTo>
                  <a:lnTo>
                    <a:pt x="20595" y="12256"/>
                  </a:lnTo>
                  <a:lnTo>
                    <a:pt x="19765" y="12314"/>
                  </a:lnTo>
                  <a:lnTo>
                    <a:pt x="18896" y="12353"/>
                  </a:lnTo>
                  <a:lnTo>
                    <a:pt x="18028" y="12372"/>
                  </a:lnTo>
                  <a:lnTo>
                    <a:pt x="17159" y="123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32"/>
            <p:cNvSpPr/>
            <p:nvPr/>
          </p:nvSpPr>
          <p:spPr>
            <a:xfrm>
              <a:off x="3196700" y="2240100"/>
              <a:ext cx="938525" cy="334900"/>
            </a:xfrm>
            <a:custGeom>
              <a:avLst/>
              <a:gdLst/>
              <a:ahLst/>
              <a:cxnLst/>
              <a:rect l="l" t="t" r="r" b="b"/>
              <a:pathLst>
                <a:path w="37541" h="13396" fill="none" extrusionOk="0">
                  <a:moveTo>
                    <a:pt x="18780" y="0"/>
                  </a:moveTo>
                  <a:lnTo>
                    <a:pt x="18780" y="0"/>
                  </a:lnTo>
                  <a:lnTo>
                    <a:pt x="17815" y="0"/>
                  </a:lnTo>
                  <a:lnTo>
                    <a:pt x="16850" y="20"/>
                  </a:lnTo>
                  <a:lnTo>
                    <a:pt x="15924" y="78"/>
                  </a:lnTo>
                  <a:lnTo>
                    <a:pt x="14997" y="136"/>
                  </a:lnTo>
                  <a:lnTo>
                    <a:pt x="14090" y="213"/>
                  </a:lnTo>
                  <a:lnTo>
                    <a:pt x="13183" y="290"/>
                  </a:lnTo>
                  <a:lnTo>
                    <a:pt x="12315" y="406"/>
                  </a:lnTo>
                  <a:lnTo>
                    <a:pt x="11465" y="522"/>
                  </a:lnTo>
                  <a:lnTo>
                    <a:pt x="10635" y="657"/>
                  </a:lnTo>
                  <a:lnTo>
                    <a:pt x="9825" y="811"/>
                  </a:lnTo>
                  <a:lnTo>
                    <a:pt x="9033" y="966"/>
                  </a:lnTo>
                  <a:lnTo>
                    <a:pt x="8281" y="1139"/>
                  </a:lnTo>
                  <a:lnTo>
                    <a:pt x="7547" y="1332"/>
                  </a:lnTo>
                  <a:lnTo>
                    <a:pt x="6833" y="1525"/>
                  </a:lnTo>
                  <a:lnTo>
                    <a:pt x="6158" y="1738"/>
                  </a:lnTo>
                  <a:lnTo>
                    <a:pt x="5501" y="1950"/>
                  </a:lnTo>
                  <a:lnTo>
                    <a:pt x="4884" y="2181"/>
                  </a:lnTo>
                  <a:lnTo>
                    <a:pt x="4285" y="2432"/>
                  </a:lnTo>
                  <a:lnTo>
                    <a:pt x="3745" y="2683"/>
                  </a:lnTo>
                  <a:lnTo>
                    <a:pt x="3205" y="2954"/>
                  </a:lnTo>
                  <a:lnTo>
                    <a:pt x="2722" y="3224"/>
                  </a:lnTo>
                  <a:lnTo>
                    <a:pt x="2278" y="3494"/>
                  </a:lnTo>
                  <a:lnTo>
                    <a:pt x="1853" y="3783"/>
                  </a:lnTo>
                  <a:lnTo>
                    <a:pt x="1487" y="4092"/>
                  </a:lnTo>
                  <a:lnTo>
                    <a:pt x="1139" y="4382"/>
                  </a:lnTo>
                  <a:lnTo>
                    <a:pt x="850" y="4710"/>
                  </a:lnTo>
                  <a:lnTo>
                    <a:pt x="599" y="5019"/>
                  </a:lnTo>
                  <a:lnTo>
                    <a:pt x="387" y="5347"/>
                  </a:lnTo>
                  <a:lnTo>
                    <a:pt x="232" y="5675"/>
                  </a:lnTo>
                  <a:lnTo>
                    <a:pt x="97" y="6003"/>
                  </a:lnTo>
                  <a:lnTo>
                    <a:pt x="58" y="6177"/>
                  </a:lnTo>
                  <a:lnTo>
                    <a:pt x="39" y="6350"/>
                  </a:lnTo>
                  <a:lnTo>
                    <a:pt x="20" y="6524"/>
                  </a:lnTo>
                  <a:lnTo>
                    <a:pt x="1" y="6698"/>
                  </a:lnTo>
                  <a:lnTo>
                    <a:pt x="1" y="6698"/>
                  </a:lnTo>
                  <a:lnTo>
                    <a:pt x="20" y="6872"/>
                  </a:lnTo>
                  <a:lnTo>
                    <a:pt x="39" y="7045"/>
                  </a:lnTo>
                  <a:lnTo>
                    <a:pt x="58" y="7219"/>
                  </a:lnTo>
                  <a:lnTo>
                    <a:pt x="97" y="7373"/>
                  </a:lnTo>
                  <a:lnTo>
                    <a:pt x="232" y="7721"/>
                  </a:lnTo>
                  <a:lnTo>
                    <a:pt x="387" y="8049"/>
                  </a:lnTo>
                  <a:lnTo>
                    <a:pt x="599" y="8377"/>
                  </a:lnTo>
                  <a:lnTo>
                    <a:pt x="850" y="8686"/>
                  </a:lnTo>
                  <a:lnTo>
                    <a:pt x="1139" y="8995"/>
                  </a:lnTo>
                  <a:lnTo>
                    <a:pt x="1487" y="9304"/>
                  </a:lnTo>
                  <a:lnTo>
                    <a:pt x="1853" y="9593"/>
                  </a:lnTo>
                  <a:lnTo>
                    <a:pt x="2278" y="9883"/>
                  </a:lnTo>
                  <a:lnTo>
                    <a:pt x="2722" y="10172"/>
                  </a:lnTo>
                  <a:lnTo>
                    <a:pt x="3205" y="10442"/>
                  </a:lnTo>
                  <a:lnTo>
                    <a:pt x="3745" y="10712"/>
                  </a:lnTo>
                  <a:lnTo>
                    <a:pt x="4285" y="10963"/>
                  </a:lnTo>
                  <a:lnTo>
                    <a:pt x="4884" y="11195"/>
                  </a:lnTo>
                  <a:lnTo>
                    <a:pt x="5501" y="11427"/>
                  </a:lnTo>
                  <a:lnTo>
                    <a:pt x="6158" y="11658"/>
                  </a:lnTo>
                  <a:lnTo>
                    <a:pt x="6833" y="11871"/>
                  </a:lnTo>
                  <a:lnTo>
                    <a:pt x="7547" y="12064"/>
                  </a:lnTo>
                  <a:lnTo>
                    <a:pt x="8281" y="12257"/>
                  </a:lnTo>
                  <a:lnTo>
                    <a:pt x="9033" y="12430"/>
                  </a:lnTo>
                  <a:lnTo>
                    <a:pt x="9825" y="12585"/>
                  </a:lnTo>
                  <a:lnTo>
                    <a:pt x="10635" y="12739"/>
                  </a:lnTo>
                  <a:lnTo>
                    <a:pt x="11465" y="12874"/>
                  </a:lnTo>
                  <a:lnTo>
                    <a:pt x="12315" y="12990"/>
                  </a:lnTo>
                  <a:lnTo>
                    <a:pt x="13183" y="13087"/>
                  </a:lnTo>
                  <a:lnTo>
                    <a:pt x="14090" y="13183"/>
                  </a:lnTo>
                  <a:lnTo>
                    <a:pt x="14997" y="13260"/>
                  </a:lnTo>
                  <a:lnTo>
                    <a:pt x="15924" y="13318"/>
                  </a:lnTo>
                  <a:lnTo>
                    <a:pt x="16850" y="13357"/>
                  </a:lnTo>
                  <a:lnTo>
                    <a:pt x="17815" y="13395"/>
                  </a:lnTo>
                  <a:lnTo>
                    <a:pt x="18780" y="13395"/>
                  </a:lnTo>
                  <a:lnTo>
                    <a:pt x="18780" y="13395"/>
                  </a:lnTo>
                  <a:lnTo>
                    <a:pt x="19745" y="13395"/>
                  </a:lnTo>
                  <a:lnTo>
                    <a:pt x="20691" y="13357"/>
                  </a:lnTo>
                  <a:lnTo>
                    <a:pt x="21637" y="13318"/>
                  </a:lnTo>
                  <a:lnTo>
                    <a:pt x="22563" y="13260"/>
                  </a:lnTo>
                  <a:lnTo>
                    <a:pt x="23470" y="13183"/>
                  </a:lnTo>
                  <a:lnTo>
                    <a:pt x="24358" y="13087"/>
                  </a:lnTo>
                  <a:lnTo>
                    <a:pt x="25227" y="12990"/>
                  </a:lnTo>
                  <a:lnTo>
                    <a:pt x="26076" y="12874"/>
                  </a:lnTo>
                  <a:lnTo>
                    <a:pt x="26906" y="12739"/>
                  </a:lnTo>
                  <a:lnTo>
                    <a:pt x="27717" y="12585"/>
                  </a:lnTo>
                  <a:lnTo>
                    <a:pt x="28508" y="12430"/>
                  </a:lnTo>
                  <a:lnTo>
                    <a:pt x="29261" y="12257"/>
                  </a:lnTo>
                  <a:lnTo>
                    <a:pt x="29994" y="12064"/>
                  </a:lnTo>
                  <a:lnTo>
                    <a:pt x="30708" y="11871"/>
                  </a:lnTo>
                  <a:lnTo>
                    <a:pt x="31384" y="11658"/>
                  </a:lnTo>
                  <a:lnTo>
                    <a:pt x="32040" y="11427"/>
                  </a:lnTo>
                  <a:lnTo>
                    <a:pt x="32658" y="11195"/>
                  </a:lnTo>
                  <a:lnTo>
                    <a:pt x="33256" y="10963"/>
                  </a:lnTo>
                  <a:lnTo>
                    <a:pt x="33816" y="10712"/>
                  </a:lnTo>
                  <a:lnTo>
                    <a:pt x="34337" y="10442"/>
                  </a:lnTo>
                  <a:lnTo>
                    <a:pt x="34819" y="10172"/>
                  </a:lnTo>
                  <a:lnTo>
                    <a:pt x="35263" y="9883"/>
                  </a:lnTo>
                  <a:lnTo>
                    <a:pt x="35688" y="9593"/>
                  </a:lnTo>
                  <a:lnTo>
                    <a:pt x="36055" y="9304"/>
                  </a:lnTo>
                  <a:lnTo>
                    <a:pt x="36402" y="8995"/>
                  </a:lnTo>
                  <a:lnTo>
                    <a:pt x="36692" y="8686"/>
                  </a:lnTo>
                  <a:lnTo>
                    <a:pt x="36942" y="8377"/>
                  </a:lnTo>
                  <a:lnTo>
                    <a:pt x="37155" y="8049"/>
                  </a:lnTo>
                  <a:lnTo>
                    <a:pt x="37329" y="7721"/>
                  </a:lnTo>
                  <a:lnTo>
                    <a:pt x="37444" y="7373"/>
                  </a:lnTo>
                  <a:lnTo>
                    <a:pt x="37483" y="7219"/>
                  </a:lnTo>
                  <a:lnTo>
                    <a:pt x="37522" y="7045"/>
                  </a:lnTo>
                  <a:lnTo>
                    <a:pt x="37522" y="6872"/>
                  </a:lnTo>
                  <a:lnTo>
                    <a:pt x="37541" y="6698"/>
                  </a:lnTo>
                  <a:lnTo>
                    <a:pt x="37541" y="6698"/>
                  </a:lnTo>
                  <a:lnTo>
                    <a:pt x="37522" y="6524"/>
                  </a:lnTo>
                  <a:lnTo>
                    <a:pt x="37522" y="6350"/>
                  </a:lnTo>
                  <a:lnTo>
                    <a:pt x="37483" y="6177"/>
                  </a:lnTo>
                  <a:lnTo>
                    <a:pt x="37444" y="6003"/>
                  </a:lnTo>
                  <a:lnTo>
                    <a:pt x="37329" y="5675"/>
                  </a:lnTo>
                  <a:lnTo>
                    <a:pt x="37155" y="5347"/>
                  </a:lnTo>
                  <a:lnTo>
                    <a:pt x="36942" y="5019"/>
                  </a:lnTo>
                  <a:lnTo>
                    <a:pt x="36692" y="4710"/>
                  </a:lnTo>
                  <a:lnTo>
                    <a:pt x="36402" y="4382"/>
                  </a:lnTo>
                  <a:lnTo>
                    <a:pt x="36055" y="4092"/>
                  </a:lnTo>
                  <a:lnTo>
                    <a:pt x="35688" y="3783"/>
                  </a:lnTo>
                  <a:lnTo>
                    <a:pt x="35263" y="3494"/>
                  </a:lnTo>
                  <a:lnTo>
                    <a:pt x="34819" y="3224"/>
                  </a:lnTo>
                  <a:lnTo>
                    <a:pt x="34337" y="2954"/>
                  </a:lnTo>
                  <a:lnTo>
                    <a:pt x="33816" y="2683"/>
                  </a:lnTo>
                  <a:lnTo>
                    <a:pt x="33256" y="2432"/>
                  </a:lnTo>
                  <a:lnTo>
                    <a:pt x="32658" y="2181"/>
                  </a:lnTo>
                  <a:lnTo>
                    <a:pt x="32040" y="1950"/>
                  </a:lnTo>
                  <a:lnTo>
                    <a:pt x="31384" y="1738"/>
                  </a:lnTo>
                  <a:lnTo>
                    <a:pt x="30708" y="1525"/>
                  </a:lnTo>
                  <a:lnTo>
                    <a:pt x="29994" y="1332"/>
                  </a:lnTo>
                  <a:lnTo>
                    <a:pt x="29261" y="1139"/>
                  </a:lnTo>
                  <a:lnTo>
                    <a:pt x="28508" y="966"/>
                  </a:lnTo>
                  <a:lnTo>
                    <a:pt x="27717" y="811"/>
                  </a:lnTo>
                  <a:lnTo>
                    <a:pt x="26906" y="657"/>
                  </a:lnTo>
                  <a:lnTo>
                    <a:pt x="26076" y="522"/>
                  </a:lnTo>
                  <a:lnTo>
                    <a:pt x="25227" y="406"/>
                  </a:lnTo>
                  <a:lnTo>
                    <a:pt x="24358" y="290"/>
                  </a:lnTo>
                  <a:lnTo>
                    <a:pt x="23470" y="213"/>
                  </a:lnTo>
                  <a:lnTo>
                    <a:pt x="22563" y="136"/>
                  </a:lnTo>
                  <a:lnTo>
                    <a:pt x="21637" y="78"/>
                  </a:lnTo>
                  <a:lnTo>
                    <a:pt x="20691" y="20"/>
                  </a:lnTo>
                  <a:lnTo>
                    <a:pt x="19745" y="0"/>
                  </a:lnTo>
                  <a:lnTo>
                    <a:pt x="1878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32"/>
            <p:cNvSpPr/>
            <p:nvPr/>
          </p:nvSpPr>
          <p:spPr>
            <a:xfrm>
              <a:off x="3237225" y="2252650"/>
              <a:ext cx="857475" cy="309800"/>
            </a:xfrm>
            <a:custGeom>
              <a:avLst/>
              <a:gdLst/>
              <a:ahLst/>
              <a:cxnLst/>
              <a:rect l="l" t="t" r="r" b="b"/>
              <a:pathLst>
                <a:path w="34299" h="12392" extrusionOk="0">
                  <a:moveTo>
                    <a:pt x="18028" y="213"/>
                  </a:moveTo>
                  <a:lnTo>
                    <a:pt x="18877" y="251"/>
                  </a:lnTo>
                  <a:lnTo>
                    <a:pt x="19726" y="290"/>
                  </a:lnTo>
                  <a:lnTo>
                    <a:pt x="20556" y="328"/>
                  </a:lnTo>
                  <a:lnTo>
                    <a:pt x="21386" y="406"/>
                  </a:lnTo>
                  <a:lnTo>
                    <a:pt x="22178" y="483"/>
                  </a:lnTo>
                  <a:lnTo>
                    <a:pt x="22969" y="579"/>
                  </a:lnTo>
                  <a:lnTo>
                    <a:pt x="23741" y="676"/>
                  </a:lnTo>
                  <a:lnTo>
                    <a:pt x="24494" y="811"/>
                  </a:lnTo>
                  <a:lnTo>
                    <a:pt x="25208" y="946"/>
                  </a:lnTo>
                  <a:lnTo>
                    <a:pt x="25922" y="1081"/>
                  </a:lnTo>
                  <a:lnTo>
                    <a:pt x="26617" y="1236"/>
                  </a:lnTo>
                  <a:lnTo>
                    <a:pt x="27273" y="1409"/>
                  </a:lnTo>
                  <a:lnTo>
                    <a:pt x="27910" y="1583"/>
                  </a:lnTo>
                  <a:lnTo>
                    <a:pt x="28528" y="1776"/>
                  </a:lnTo>
                  <a:lnTo>
                    <a:pt x="29126" y="1969"/>
                  </a:lnTo>
                  <a:lnTo>
                    <a:pt x="29686" y="2181"/>
                  </a:lnTo>
                  <a:lnTo>
                    <a:pt x="30207" y="2394"/>
                  </a:lnTo>
                  <a:lnTo>
                    <a:pt x="30709" y="2625"/>
                  </a:lnTo>
                  <a:lnTo>
                    <a:pt x="31191" y="2857"/>
                  </a:lnTo>
                  <a:lnTo>
                    <a:pt x="31635" y="3088"/>
                  </a:lnTo>
                  <a:lnTo>
                    <a:pt x="32040" y="3339"/>
                  </a:lnTo>
                  <a:lnTo>
                    <a:pt x="32407" y="3610"/>
                  </a:lnTo>
                  <a:lnTo>
                    <a:pt x="32754" y="3860"/>
                  </a:lnTo>
                  <a:lnTo>
                    <a:pt x="33063" y="4131"/>
                  </a:lnTo>
                  <a:lnTo>
                    <a:pt x="33314" y="4420"/>
                  </a:lnTo>
                  <a:lnTo>
                    <a:pt x="33546" y="4710"/>
                  </a:lnTo>
                  <a:lnTo>
                    <a:pt x="33739" y="4980"/>
                  </a:lnTo>
                  <a:lnTo>
                    <a:pt x="33893" y="5289"/>
                  </a:lnTo>
                  <a:lnTo>
                    <a:pt x="33990" y="5578"/>
                  </a:lnTo>
                  <a:lnTo>
                    <a:pt x="34067" y="5887"/>
                  </a:lnTo>
                  <a:lnTo>
                    <a:pt x="34086" y="6196"/>
                  </a:lnTo>
                  <a:lnTo>
                    <a:pt x="34067" y="6505"/>
                  </a:lnTo>
                  <a:lnTo>
                    <a:pt x="33990" y="6794"/>
                  </a:lnTo>
                  <a:lnTo>
                    <a:pt x="33893" y="7103"/>
                  </a:lnTo>
                  <a:lnTo>
                    <a:pt x="33739" y="7393"/>
                  </a:lnTo>
                  <a:lnTo>
                    <a:pt x="33546" y="7682"/>
                  </a:lnTo>
                  <a:lnTo>
                    <a:pt x="33314" y="7972"/>
                  </a:lnTo>
                  <a:lnTo>
                    <a:pt x="33063" y="8242"/>
                  </a:lnTo>
                  <a:lnTo>
                    <a:pt x="32754" y="8512"/>
                  </a:lnTo>
                  <a:lnTo>
                    <a:pt x="32407" y="8782"/>
                  </a:lnTo>
                  <a:lnTo>
                    <a:pt x="32040" y="9033"/>
                  </a:lnTo>
                  <a:lnTo>
                    <a:pt x="31635" y="9284"/>
                  </a:lnTo>
                  <a:lnTo>
                    <a:pt x="31191" y="9535"/>
                  </a:lnTo>
                  <a:lnTo>
                    <a:pt x="30709" y="9767"/>
                  </a:lnTo>
                  <a:lnTo>
                    <a:pt x="30207" y="9998"/>
                  </a:lnTo>
                  <a:lnTo>
                    <a:pt x="29686" y="10210"/>
                  </a:lnTo>
                  <a:lnTo>
                    <a:pt x="29126" y="10423"/>
                  </a:lnTo>
                  <a:lnTo>
                    <a:pt x="28528" y="10616"/>
                  </a:lnTo>
                  <a:lnTo>
                    <a:pt x="27910" y="10809"/>
                  </a:lnTo>
                  <a:lnTo>
                    <a:pt x="27273" y="10983"/>
                  </a:lnTo>
                  <a:lnTo>
                    <a:pt x="26617" y="11156"/>
                  </a:lnTo>
                  <a:lnTo>
                    <a:pt x="25922" y="11311"/>
                  </a:lnTo>
                  <a:lnTo>
                    <a:pt x="25208" y="11446"/>
                  </a:lnTo>
                  <a:lnTo>
                    <a:pt x="24494" y="11581"/>
                  </a:lnTo>
                  <a:lnTo>
                    <a:pt x="23741" y="11697"/>
                  </a:lnTo>
                  <a:lnTo>
                    <a:pt x="22969" y="11812"/>
                  </a:lnTo>
                  <a:lnTo>
                    <a:pt x="22178" y="11909"/>
                  </a:lnTo>
                  <a:lnTo>
                    <a:pt x="21386" y="11986"/>
                  </a:lnTo>
                  <a:lnTo>
                    <a:pt x="20556" y="12044"/>
                  </a:lnTo>
                  <a:lnTo>
                    <a:pt x="19726" y="12102"/>
                  </a:lnTo>
                  <a:lnTo>
                    <a:pt x="18877" y="12141"/>
                  </a:lnTo>
                  <a:lnTo>
                    <a:pt x="18028" y="12160"/>
                  </a:lnTo>
                  <a:lnTo>
                    <a:pt x="17159" y="12179"/>
                  </a:lnTo>
                  <a:lnTo>
                    <a:pt x="16271" y="12160"/>
                  </a:lnTo>
                  <a:lnTo>
                    <a:pt x="15422" y="12141"/>
                  </a:lnTo>
                  <a:lnTo>
                    <a:pt x="14573" y="12102"/>
                  </a:lnTo>
                  <a:lnTo>
                    <a:pt x="13743" y="12044"/>
                  </a:lnTo>
                  <a:lnTo>
                    <a:pt x="12932" y="11986"/>
                  </a:lnTo>
                  <a:lnTo>
                    <a:pt x="12122" y="11909"/>
                  </a:lnTo>
                  <a:lnTo>
                    <a:pt x="11330" y="11812"/>
                  </a:lnTo>
                  <a:lnTo>
                    <a:pt x="10558" y="11697"/>
                  </a:lnTo>
                  <a:lnTo>
                    <a:pt x="9825" y="11581"/>
                  </a:lnTo>
                  <a:lnTo>
                    <a:pt x="9092" y="11446"/>
                  </a:lnTo>
                  <a:lnTo>
                    <a:pt x="8377" y="11311"/>
                  </a:lnTo>
                  <a:lnTo>
                    <a:pt x="7683" y="11156"/>
                  </a:lnTo>
                  <a:lnTo>
                    <a:pt x="7026" y="10983"/>
                  </a:lnTo>
                  <a:lnTo>
                    <a:pt x="6389" y="10809"/>
                  </a:lnTo>
                  <a:lnTo>
                    <a:pt x="5772" y="10616"/>
                  </a:lnTo>
                  <a:lnTo>
                    <a:pt x="5173" y="10423"/>
                  </a:lnTo>
                  <a:lnTo>
                    <a:pt x="4614" y="10210"/>
                  </a:lnTo>
                  <a:lnTo>
                    <a:pt x="4093" y="9998"/>
                  </a:lnTo>
                  <a:lnTo>
                    <a:pt x="3591" y="9767"/>
                  </a:lnTo>
                  <a:lnTo>
                    <a:pt x="3108" y="9535"/>
                  </a:lnTo>
                  <a:lnTo>
                    <a:pt x="2664" y="9284"/>
                  </a:lnTo>
                  <a:lnTo>
                    <a:pt x="2259" y="9033"/>
                  </a:lnTo>
                  <a:lnTo>
                    <a:pt x="1892" y="8782"/>
                  </a:lnTo>
                  <a:lnTo>
                    <a:pt x="1545" y="8512"/>
                  </a:lnTo>
                  <a:lnTo>
                    <a:pt x="1255" y="8242"/>
                  </a:lnTo>
                  <a:lnTo>
                    <a:pt x="985" y="7972"/>
                  </a:lnTo>
                  <a:lnTo>
                    <a:pt x="754" y="7682"/>
                  </a:lnTo>
                  <a:lnTo>
                    <a:pt x="561" y="7393"/>
                  </a:lnTo>
                  <a:lnTo>
                    <a:pt x="406" y="7103"/>
                  </a:lnTo>
                  <a:lnTo>
                    <a:pt x="310" y="6794"/>
                  </a:lnTo>
                  <a:lnTo>
                    <a:pt x="232" y="6505"/>
                  </a:lnTo>
                  <a:lnTo>
                    <a:pt x="213" y="6196"/>
                  </a:lnTo>
                  <a:lnTo>
                    <a:pt x="232" y="5887"/>
                  </a:lnTo>
                  <a:lnTo>
                    <a:pt x="310" y="5578"/>
                  </a:lnTo>
                  <a:lnTo>
                    <a:pt x="406" y="5289"/>
                  </a:lnTo>
                  <a:lnTo>
                    <a:pt x="561" y="4980"/>
                  </a:lnTo>
                  <a:lnTo>
                    <a:pt x="754" y="4710"/>
                  </a:lnTo>
                  <a:lnTo>
                    <a:pt x="985" y="4420"/>
                  </a:lnTo>
                  <a:lnTo>
                    <a:pt x="1255" y="4131"/>
                  </a:lnTo>
                  <a:lnTo>
                    <a:pt x="1545" y="3860"/>
                  </a:lnTo>
                  <a:lnTo>
                    <a:pt x="1892" y="3610"/>
                  </a:lnTo>
                  <a:lnTo>
                    <a:pt x="2259" y="3339"/>
                  </a:lnTo>
                  <a:lnTo>
                    <a:pt x="2664" y="3088"/>
                  </a:lnTo>
                  <a:lnTo>
                    <a:pt x="3108" y="2857"/>
                  </a:lnTo>
                  <a:lnTo>
                    <a:pt x="3591" y="2625"/>
                  </a:lnTo>
                  <a:lnTo>
                    <a:pt x="4093" y="2394"/>
                  </a:lnTo>
                  <a:lnTo>
                    <a:pt x="4614" y="2181"/>
                  </a:lnTo>
                  <a:lnTo>
                    <a:pt x="5173" y="1969"/>
                  </a:lnTo>
                  <a:lnTo>
                    <a:pt x="5772" y="1776"/>
                  </a:lnTo>
                  <a:lnTo>
                    <a:pt x="6389" y="1583"/>
                  </a:lnTo>
                  <a:lnTo>
                    <a:pt x="7026" y="1409"/>
                  </a:lnTo>
                  <a:lnTo>
                    <a:pt x="7683" y="1236"/>
                  </a:lnTo>
                  <a:lnTo>
                    <a:pt x="8377" y="1081"/>
                  </a:lnTo>
                  <a:lnTo>
                    <a:pt x="9092" y="946"/>
                  </a:lnTo>
                  <a:lnTo>
                    <a:pt x="9825" y="811"/>
                  </a:lnTo>
                  <a:lnTo>
                    <a:pt x="10558" y="676"/>
                  </a:lnTo>
                  <a:lnTo>
                    <a:pt x="11330" y="579"/>
                  </a:lnTo>
                  <a:lnTo>
                    <a:pt x="12122" y="483"/>
                  </a:lnTo>
                  <a:lnTo>
                    <a:pt x="12932" y="406"/>
                  </a:lnTo>
                  <a:lnTo>
                    <a:pt x="13743" y="328"/>
                  </a:lnTo>
                  <a:lnTo>
                    <a:pt x="14573" y="290"/>
                  </a:lnTo>
                  <a:lnTo>
                    <a:pt x="15422" y="251"/>
                  </a:lnTo>
                  <a:lnTo>
                    <a:pt x="16271" y="213"/>
                  </a:lnTo>
                  <a:close/>
                  <a:moveTo>
                    <a:pt x="16271" y="0"/>
                  </a:moveTo>
                  <a:lnTo>
                    <a:pt x="15403" y="20"/>
                  </a:lnTo>
                  <a:lnTo>
                    <a:pt x="14534" y="58"/>
                  </a:lnTo>
                  <a:lnTo>
                    <a:pt x="13704" y="116"/>
                  </a:lnTo>
                  <a:lnTo>
                    <a:pt x="12875" y="193"/>
                  </a:lnTo>
                  <a:lnTo>
                    <a:pt x="12064" y="271"/>
                  </a:lnTo>
                  <a:lnTo>
                    <a:pt x="11253" y="367"/>
                  </a:lnTo>
                  <a:lnTo>
                    <a:pt x="10481" y="483"/>
                  </a:lnTo>
                  <a:lnTo>
                    <a:pt x="9728" y="599"/>
                  </a:lnTo>
                  <a:lnTo>
                    <a:pt x="8976" y="753"/>
                  </a:lnTo>
                  <a:lnTo>
                    <a:pt x="8262" y="888"/>
                  </a:lnTo>
                  <a:lnTo>
                    <a:pt x="7567" y="1062"/>
                  </a:lnTo>
                  <a:lnTo>
                    <a:pt x="6891" y="1236"/>
                  </a:lnTo>
                  <a:lnTo>
                    <a:pt x="6254" y="1409"/>
                  </a:lnTo>
                  <a:lnTo>
                    <a:pt x="5617" y="1602"/>
                  </a:lnTo>
                  <a:lnTo>
                    <a:pt x="5019" y="1815"/>
                  </a:lnTo>
                  <a:lnTo>
                    <a:pt x="4459" y="2027"/>
                  </a:lnTo>
                  <a:lnTo>
                    <a:pt x="3919" y="2259"/>
                  </a:lnTo>
                  <a:lnTo>
                    <a:pt x="3417" y="2490"/>
                  </a:lnTo>
                  <a:lnTo>
                    <a:pt x="2935" y="2722"/>
                  </a:lnTo>
                  <a:lnTo>
                    <a:pt x="2491" y="2973"/>
                  </a:lnTo>
                  <a:lnTo>
                    <a:pt x="2066" y="3243"/>
                  </a:lnTo>
                  <a:lnTo>
                    <a:pt x="1699" y="3513"/>
                  </a:lnTo>
                  <a:lnTo>
                    <a:pt x="1352" y="3783"/>
                  </a:lnTo>
                  <a:lnTo>
                    <a:pt x="1043" y="4073"/>
                  </a:lnTo>
                  <a:lnTo>
                    <a:pt x="773" y="4343"/>
                  </a:lnTo>
                  <a:lnTo>
                    <a:pt x="541" y="4652"/>
                  </a:lnTo>
                  <a:lnTo>
                    <a:pt x="348" y="4941"/>
                  </a:lnTo>
                  <a:lnTo>
                    <a:pt x="194" y="5250"/>
                  </a:lnTo>
                  <a:lnTo>
                    <a:pt x="78" y="5559"/>
                  </a:lnTo>
                  <a:lnTo>
                    <a:pt x="20" y="5868"/>
                  </a:lnTo>
                  <a:lnTo>
                    <a:pt x="1" y="6196"/>
                  </a:lnTo>
                  <a:lnTo>
                    <a:pt x="20" y="6505"/>
                  </a:lnTo>
                  <a:lnTo>
                    <a:pt x="78" y="6833"/>
                  </a:lnTo>
                  <a:lnTo>
                    <a:pt x="194" y="7142"/>
                  </a:lnTo>
                  <a:lnTo>
                    <a:pt x="348" y="7431"/>
                  </a:lnTo>
                  <a:lnTo>
                    <a:pt x="541" y="7740"/>
                  </a:lnTo>
                  <a:lnTo>
                    <a:pt x="773" y="8029"/>
                  </a:lnTo>
                  <a:lnTo>
                    <a:pt x="1043" y="8319"/>
                  </a:lnTo>
                  <a:lnTo>
                    <a:pt x="1352" y="8609"/>
                  </a:lnTo>
                  <a:lnTo>
                    <a:pt x="1699" y="8879"/>
                  </a:lnTo>
                  <a:lnTo>
                    <a:pt x="2066" y="9149"/>
                  </a:lnTo>
                  <a:lnTo>
                    <a:pt x="2491" y="9400"/>
                  </a:lnTo>
                  <a:lnTo>
                    <a:pt x="2935" y="9651"/>
                  </a:lnTo>
                  <a:lnTo>
                    <a:pt x="3417" y="9902"/>
                  </a:lnTo>
                  <a:lnTo>
                    <a:pt x="3919" y="10133"/>
                  </a:lnTo>
                  <a:lnTo>
                    <a:pt x="4459" y="10365"/>
                  </a:lnTo>
                  <a:lnTo>
                    <a:pt x="5019" y="10577"/>
                  </a:lnTo>
                  <a:lnTo>
                    <a:pt x="5617" y="10770"/>
                  </a:lnTo>
                  <a:lnTo>
                    <a:pt x="6254" y="10963"/>
                  </a:lnTo>
                  <a:lnTo>
                    <a:pt x="6891" y="11156"/>
                  </a:lnTo>
                  <a:lnTo>
                    <a:pt x="7567" y="11330"/>
                  </a:lnTo>
                  <a:lnTo>
                    <a:pt x="8262" y="11484"/>
                  </a:lnTo>
                  <a:lnTo>
                    <a:pt x="8976" y="11639"/>
                  </a:lnTo>
                  <a:lnTo>
                    <a:pt x="9728" y="11774"/>
                  </a:lnTo>
                  <a:lnTo>
                    <a:pt x="10481" y="11909"/>
                  </a:lnTo>
                  <a:lnTo>
                    <a:pt x="11253" y="12005"/>
                  </a:lnTo>
                  <a:lnTo>
                    <a:pt x="12064" y="12102"/>
                  </a:lnTo>
                  <a:lnTo>
                    <a:pt x="12875" y="12198"/>
                  </a:lnTo>
                  <a:lnTo>
                    <a:pt x="13704" y="12256"/>
                  </a:lnTo>
                  <a:lnTo>
                    <a:pt x="14534" y="12314"/>
                  </a:lnTo>
                  <a:lnTo>
                    <a:pt x="15403" y="12353"/>
                  </a:lnTo>
                  <a:lnTo>
                    <a:pt x="16271" y="12372"/>
                  </a:lnTo>
                  <a:lnTo>
                    <a:pt x="17159" y="12391"/>
                  </a:lnTo>
                  <a:lnTo>
                    <a:pt x="18028" y="12372"/>
                  </a:lnTo>
                  <a:lnTo>
                    <a:pt x="18896" y="12353"/>
                  </a:lnTo>
                  <a:lnTo>
                    <a:pt x="19765" y="12314"/>
                  </a:lnTo>
                  <a:lnTo>
                    <a:pt x="20595" y="12256"/>
                  </a:lnTo>
                  <a:lnTo>
                    <a:pt x="21425" y="12198"/>
                  </a:lnTo>
                  <a:lnTo>
                    <a:pt x="22255" y="12102"/>
                  </a:lnTo>
                  <a:lnTo>
                    <a:pt x="23046" y="12005"/>
                  </a:lnTo>
                  <a:lnTo>
                    <a:pt x="23818" y="11909"/>
                  </a:lnTo>
                  <a:lnTo>
                    <a:pt x="24590" y="11774"/>
                  </a:lnTo>
                  <a:lnTo>
                    <a:pt x="25324" y="11639"/>
                  </a:lnTo>
                  <a:lnTo>
                    <a:pt x="26038" y="11484"/>
                  </a:lnTo>
                  <a:lnTo>
                    <a:pt x="26733" y="11330"/>
                  </a:lnTo>
                  <a:lnTo>
                    <a:pt x="27408" y="11156"/>
                  </a:lnTo>
                  <a:lnTo>
                    <a:pt x="28064" y="10963"/>
                  </a:lnTo>
                  <a:lnTo>
                    <a:pt x="28682" y="10770"/>
                  </a:lnTo>
                  <a:lnTo>
                    <a:pt x="29280" y="10577"/>
                  </a:lnTo>
                  <a:lnTo>
                    <a:pt x="29840" y="10365"/>
                  </a:lnTo>
                  <a:lnTo>
                    <a:pt x="30380" y="10133"/>
                  </a:lnTo>
                  <a:lnTo>
                    <a:pt x="30902" y="9902"/>
                  </a:lnTo>
                  <a:lnTo>
                    <a:pt x="31365" y="9651"/>
                  </a:lnTo>
                  <a:lnTo>
                    <a:pt x="31809" y="9400"/>
                  </a:lnTo>
                  <a:lnTo>
                    <a:pt x="32233" y="9149"/>
                  </a:lnTo>
                  <a:lnTo>
                    <a:pt x="32619" y="8879"/>
                  </a:lnTo>
                  <a:lnTo>
                    <a:pt x="32947" y="8609"/>
                  </a:lnTo>
                  <a:lnTo>
                    <a:pt x="33256" y="8319"/>
                  </a:lnTo>
                  <a:lnTo>
                    <a:pt x="33527" y="8029"/>
                  </a:lnTo>
                  <a:lnTo>
                    <a:pt x="33758" y="7740"/>
                  </a:lnTo>
                  <a:lnTo>
                    <a:pt x="33951" y="7431"/>
                  </a:lnTo>
                  <a:lnTo>
                    <a:pt x="34106" y="7142"/>
                  </a:lnTo>
                  <a:lnTo>
                    <a:pt x="34221" y="6833"/>
                  </a:lnTo>
                  <a:lnTo>
                    <a:pt x="34279" y="6505"/>
                  </a:lnTo>
                  <a:lnTo>
                    <a:pt x="34299" y="6196"/>
                  </a:lnTo>
                  <a:lnTo>
                    <a:pt x="34279" y="5868"/>
                  </a:lnTo>
                  <a:lnTo>
                    <a:pt x="34221" y="5559"/>
                  </a:lnTo>
                  <a:lnTo>
                    <a:pt x="34106" y="5250"/>
                  </a:lnTo>
                  <a:lnTo>
                    <a:pt x="33951" y="4941"/>
                  </a:lnTo>
                  <a:lnTo>
                    <a:pt x="33758" y="4652"/>
                  </a:lnTo>
                  <a:lnTo>
                    <a:pt x="33527" y="4343"/>
                  </a:lnTo>
                  <a:lnTo>
                    <a:pt x="33256" y="4073"/>
                  </a:lnTo>
                  <a:lnTo>
                    <a:pt x="32947" y="3783"/>
                  </a:lnTo>
                  <a:lnTo>
                    <a:pt x="32619" y="3513"/>
                  </a:lnTo>
                  <a:lnTo>
                    <a:pt x="32233" y="3243"/>
                  </a:lnTo>
                  <a:lnTo>
                    <a:pt x="31809" y="2973"/>
                  </a:lnTo>
                  <a:lnTo>
                    <a:pt x="31365" y="2722"/>
                  </a:lnTo>
                  <a:lnTo>
                    <a:pt x="30902" y="2490"/>
                  </a:lnTo>
                  <a:lnTo>
                    <a:pt x="30380" y="2259"/>
                  </a:lnTo>
                  <a:lnTo>
                    <a:pt x="29840" y="2027"/>
                  </a:lnTo>
                  <a:lnTo>
                    <a:pt x="29280" y="1815"/>
                  </a:lnTo>
                  <a:lnTo>
                    <a:pt x="28682" y="1602"/>
                  </a:lnTo>
                  <a:lnTo>
                    <a:pt x="28064" y="1409"/>
                  </a:lnTo>
                  <a:lnTo>
                    <a:pt x="27408" y="1236"/>
                  </a:lnTo>
                  <a:lnTo>
                    <a:pt x="26733" y="1062"/>
                  </a:lnTo>
                  <a:lnTo>
                    <a:pt x="26038" y="888"/>
                  </a:lnTo>
                  <a:lnTo>
                    <a:pt x="25324" y="753"/>
                  </a:lnTo>
                  <a:lnTo>
                    <a:pt x="24590" y="599"/>
                  </a:lnTo>
                  <a:lnTo>
                    <a:pt x="23818" y="483"/>
                  </a:lnTo>
                  <a:lnTo>
                    <a:pt x="23046" y="367"/>
                  </a:lnTo>
                  <a:lnTo>
                    <a:pt x="22255" y="271"/>
                  </a:lnTo>
                  <a:lnTo>
                    <a:pt x="21425" y="193"/>
                  </a:lnTo>
                  <a:lnTo>
                    <a:pt x="20595" y="116"/>
                  </a:lnTo>
                  <a:lnTo>
                    <a:pt x="19765" y="58"/>
                  </a:lnTo>
                  <a:lnTo>
                    <a:pt x="18896" y="20"/>
                  </a:lnTo>
                  <a:lnTo>
                    <a:pt x="1802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32"/>
            <p:cNvSpPr/>
            <p:nvPr/>
          </p:nvSpPr>
          <p:spPr>
            <a:xfrm>
              <a:off x="3242550" y="2257950"/>
              <a:ext cx="846850" cy="299200"/>
            </a:xfrm>
            <a:custGeom>
              <a:avLst/>
              <a:gdLst/>
              <a:ahLst/>
              <a:cxnLst/>
              <a:rect l="l" t="t" r="r" b="b"/>
              <a:pathLst>
                <a:path w="33874" h="11968" fill="none" extrusionOk="0">
                  <a:moveTo>
                    <a:pt x="16946" y="11967"/>
                  </a:moveTo>
                  <a:lnTo>
                    <a:pt x="16946" y="11967"/>
                  </a:lnTo>
                  <a:lnTo>
                    <a:pt x="16058" y="11948"/>
                  </a:lnTo>
                  <a:lnTo>
                    <a:pt x="15209" y="11929"/>
                  </a:lnTo>
                  <a:lnTo>
                    <a:pt x="14360" y="11890"/>
                  </a:lnTo>
                  <a:lnTo>
                    <a:pt x="13530" y="11832"/>
                  </a:lnTo>
                  <a:lnTo>
                    <a:pt x="12719" y="11774"/>
                  </a:lnTo>
                  <a:lnTo>
                    <a:pt x="11909" y="11697"/>
                  </a:lnTo>
                  <a:lnTo>
                    <a:pt x="11117" y="11600"/>
                  </a:lnTo>
                  <a:lnTo>
                    <a:pt x="10345" y="11485"/>
                  </a:lnTo>
                  <a:lnTo>
                    <a:pt x="9612" y="11369"/>
                  </a:lnTo>
                  <a:lnTo>
                    <a:pt x="8879" y="11234"/>
                  </a:lnTo>
                  <a:lnTo>
                    <a:pt x="8164" y="11099"/>
                  </a:lnTo>
                  <a:lnTo>
                    <a:pt x="7470" y="10944"/>
                  </a:lnTo>
                  <a:lnTo>
                    <a:pt x="6813" y="10771"/>
                  </a:lnTo>
                  <a:lnTo>
                    <a:pt x="6176" y="10597"/>
                  </a:lnTo>
                  <a:lnTo>
                    <a:pt x="5559" y="10404"/>
                  </a:lnTo>
                  <a:lnTo>
                    <a:pt x="4960" y="10211"/>
                  </a:lnTo>
                  <a:lnTo>
                    <a:pt x="4401" y="9998"/>
                  </a:lnTo>
                  <a:lnTo>
                    <a:pt x="3880" y="9786"/>
                  </a:lnTo>
                  <a:lnTo>
                    <a:pt x="3378" y="9555"/>
                  </a:lnTo>
                  <a:lnTo>
                    <a:pt x="2895" y="9323"/>
                  </a:lnTo>
                  <a:lnTo>
                    <a:pt x="2451" y="9072"/>
                  </a:lnTo>
                  <a:lnTo>
                    <a:pt x="2046" y="8821"/>
                  </a:lnTo>
                  <a:lnTo>
                    <a:pt x="1679" y="8570"/>
                  </a:lnTo>
                  <a:lnTo>
                    <a:pt x="1332" y="8300"/>
                  </a:lnTo>
                  <a:lnTo>
                    <a:pt x="1042" y="8030"/>
                  </a:lnTo>
                  <a:lnTo>
                    <a:pt x="772" y="7760"/>
                  </a:lnTo>
                  <a:lnTo>
                    <a:pt x="541" y="7470"/>
                  </a:lnTo>
                  <a:lnTo>
                    <a:pt x="348" y="7181"/>
                  </a:lnTo>
                  <a:lnTo>
                    <a:pt x="193" y="6891"/>
                  </a:lnTo>
                  <a:lnTo>
                    <a:pt x="97" y="6582"/>
                  </a:lnTo>
                  <a:lnTo>
                    <a:pt x="19" y="6293"/>
                  </a:lnTo>
                  <a:lnTo>
                    <a:pt x="0" y="5984"/>
                  </a:lnTo>
                  <a:lnTo>
                    <a:pt x="0" y="5984"/>
                  </a:lnTo>
                  <a:lnTo>
                    <a:pt x="19" y="5675"/>
                  </a:lnTo>
                  <a:lnTo>
                    <a:pt x="97" y="5366"/>
                  </a:lnTo>
                  <a:lnTo>
                    <a:pt x="193" y="5077"/>
                  </a:lnTo>
                  <a:lnTo>
                    <a:pt x="348" y="4768"/>
                  </a:lnTo>
                  <a:lnTo>
                    <a:pt x="541" y="4498"/>
                  </a:lnTo>
                  <a:lnTo>
                    <a:pt x="772" y="4208"/>
                  </a:lnTo>
                  <a:lnTo>
                    <a:pt x="1042" y="3919"/>
                  </a:lnTo>
                  <a:lnTo>
                    <a:pt x="1332" y="3648"/>
                  </a:lnTo>
                  <a:lnTo>
                    <a:pt x="1679" y="3398"/>
                  </a:lnTo>
                  <a:lnTo>
                    <a:pt x="2046" y="3127"/>
                  </a:lnTo>
                  <a:lnTo>
                    <a:pt x="2451" y="2876"/>
                  </a:lnTo>
                  <a:lnTo>
                    <a:pt x="2895" y="2645"/>
                  </a:lnTo>
                  <a:lnTo>
                    <a:pt x="3378" y="2413"/>
                  </a:lnTo>
                  <a:lnTo>
                    <a:pt x="3880" y="2182"/>
                  </a:lnTo>
                  <a:lnTo>
                    <a:pt x="4401" y="1969"/>
                  </a:lnTo>
                  <a:lnTo>
                    <a:pt x="4960" y="1757"/>
                  </a:lnTo>
                  <a:lnTo>
                    <a:pt x="5559" y="1564"/>
                  </a:lnTo>
                  <a:lnTo>
                    <a:pt x="6176" y="1371"/>
                  </a:lnTo>
                  <a:lnTo>
                    <a:pt x="6813" y="1197"/>
                  </a:lnTo>
                  <a:lnTo>
                    <a:pt x="7470" y="1024"/>
                  </a:lnTo>
                  <a:lnTo>
                    <a:pt x="8164" y="869"/>
                  </a:lnTo>
                  <a:lnTo>
                    <a:pt x="8879" y="734"/>
                  </a:lnTo>
                  <a:lnTo>
                    <a:pt x="9612" y="599"/>
                  </a:lnTo>
                  <a:lnTo>
                    <a:pt x="10345" y="464"/>
                  </a:lnTo>
                  <a:lnTo>
                    <a:pt x="11117" y="367"/>
                  </a:lnTo>
                  <a:lnTo>
                    <a:pt x="11909" y="271"/>
                  </a:lnTo>
                  <a:lnTo>
                    <a:pt x="12719" y="194"/>
                  </a:lnTo>
                  <a:lnTo>
                    <a:pt x="13530" y="116"/>
                  </a:lnTo>
                  <a:lnTo>
                    <a:pt x="14360" y="78"/>
                  </a:lnTo>
                  <a:lnTo>
                    <a:pt x="15209" y="39"/>
                  </a:lnTo>
                  <a:lnTo>
                    <a:pt x="16058" y="1"/>
                  </a:lnTo>
                  <a:lnTo>
                    <a:pt x="16946" y="1"/>
                  </a:lnTo>
                  <a:lnTo>
                    <a:pt x="16946" y="1"/>
                  </a:lnTo>
                  <a:lnTo>
                    <a:pt x="17815" y="1"/>
                  </a:lnTo>
                  <a:lnTo>
                    <a:pt x="18664" y="39"/>
                  </a:lnTo>
                  <a:lnTo>
                    <a:pt x="19513" y="78"/>
                  </a:lnTo>
                  <a:lnTo>
                    <a:pt x="20343" y="116"/>
                  </a:lnTo>
                  <a:lnTo>
                    <a:pt x="21173" y="194"/>
                  </a:lnTo>
                  <a:lnTo>
                    <a:pt x="21965" y="271"/>
                  </a:lnTo>
                  <a:lnTo>
                    <a:pt x="22756" y="367"/>
                  </a:lnTo>
                  <a:lnTo>
                    <a:pt x="23528" y="464"/>
                  </a:lnTo>
                  <a:lnTo>
                    <a:pt x="24281" y="599"/>
                  </a:lnTo>
                  <a:lnTo>
                    <a:pt x="24995" y="734"/>
                  </a:lnTo>
                  <a:lnTo>
                    <a:pt x="25709" y="869"/>
                  </a:lnTo>
                  <a:lnTo>
                    <a:pt x="26404" y="1024"/>
                  </a:lnTo>
                  <a:lnTo>
                    <a:pt x="27060" y="1197"/>
                  </a:lnTo>
                  <a:lnTo>
                    <a:pt x="27697" y="1371"/>
                  </a:lnTo>
                  <a:lnTo>
                    <a:pt x="28315" y="1564"/>
                  </a:lnTo>
                  <a:lnTo>
                    <a:pt x="28913" y="1757"/>
                  </a:lnTo>
                  <a:lnTo>
                    <a:pt x="29473" y="1969"/>
                  </a:lnTo>
                  <a:lnTo>
                    <a:pt x="29994" y="2182"/>
                  </a:lnTo>
                  <a:lnTo>
                    <a:pt x="30496" y="2413"/>
                  </a:lnTo>
                  <a:lnTo>
                    <a:pt x="30978" y="2645"/>
                  </a:lnTo>
                  <a:lnTo>
                    <a:pt x="31422" y="2876"/>
                  </a:lnTo>
                  <a:lnTo>
                    <a:pt x="31827" y="3127"/>
                  </a:lnTo>
                  <a:lnTo>
                    <a:pt x="32194" y="3398"/>
                  </a:lnTo>
                  <a:lnTo>
                    <a:pt x="32541" y="3648"/>
                  </a:lnTo>
                  <a:lnTo>
                    <a:pt x="32850" y="3919"/>
                  </a:lnTo>
                  <a:lnTo>
                    <a:pt x="33101" y="4208"/>
                  </a:lnTo>
                  <a:lnTo>
                    <a:pt x="33333" y="4498"/>
                  </a:lnTo>
                  <a:lnTo>
                    <a:pt x="33526" y="4768"/>
                  </a:lnTo>
                  <a:lnTo>
                    <a:pt x="33680" y="5077"/>
                  </a:lnTo>
                  <a:lnTo>
                    <a:pt x="33777" y="5366"/>
                  </a:lnTo>
                  <a:lnTo>
                    <a:pt x="33854" y="5675"/>
                  </a:lnTo>
                  <a:lnTo>
                    <a:pt x="33873" y="5984"/>
                  </a:lnTo>
                  <a:lnTo>
                    <a:pt x="33873" y="5984"/>
                  </a:lnTo>
                  <a:lnTo>
                    <a:pt x="33854" y="6293"/>
                  </a:lnTo>
                  <a:lnTo>
                    <a:pt x="33777" y="6582"/>
                  </a:lnTo>
                  <a:lnTo>
                    <a:pt x="33680" y="6891"/>
                  </a:lnTo>
                  <a:lnTo>
                    <a:pt x="33526" y="7181"/>
                  </a:lnTo>
                  <a:lnTo>
                    <a:pt x="33333" y="7470"/>
                  </a:lnTo>
                  <a:lnTo>
                    <a:pt x="33101" y="7760"/>
                  </a:lnTo>
                  <a:lnTo>
                    <a:pt x="32850" y="8030"/>
                  </a:lnTo>
                  <a:lnTo>
                    <a:pt x="32541" y="8300"/>
                  </a:lnTo>
                  <a:lnTo>
                    <a:pt x="32194" y="8570"/>
                  </a:lnTo>
                  <a:lnTo>
                    <a:pt x="31827" y="8821"/>
                  </a:lnTo>
                  <a:lnTo>
                    <a:pt x="31422" y="9072"/>
                  </a:lnTo>
                  <a:lnTo>
                    <a:pt x="30978" y="9323"/>
                  </a:lnTo>
                  <a:lnTo>
                    <a:pt x="30496" y="9555"/>
                  </a:lnTo>
                  <a:lnTo>
                    <a:pt x="29994" y="9786"/>
                  </a:lnTo>
                  <a:lnTo>
                    <a:pt x="29473" y="9998"/>
                  </a:lnTo>
                  <a:lnTo>
                    <a:pt x="28913" y="10211"/>
                  </a:lnTo>
                  <a:lnTo>
                    <a:pt x="28315" y="10404"/>
                  </a:lnTo>
                  <a:lnTo>
                    <a:pt x="27697" y="10597"/>
                  </a:lnTo>
                  <a:lnTo>
                    <a:pt x="27060" y="10771"/>
                  </a:lnTo>
                  <a:lnTo>
                    <a:pt x="26404" y="10944"/>
                  </a:lnTo>
                  <a:lnTo>
                    <a:pt x="25709" y="11099"/>
                  </a:lnTo>
                  <a:lnTo>
                    <a:pt x="24995" y="11234"/>
                  </a:lnTo>
                  <a:lnTo>
                    <a:pt x="24281" y="11369"/>
                  </a:lnTo>
                  <a:lnTo>
                    <a:pt x="23528" y="11485"/>
                  </a:lnTo>
                  <a:lnTo>
                    <a:pt x="22756" y="11600"/>
                  </a:lnTo>
                  <a:lnTo>
                    <a:pt x="21965" y="11697"/>
                  </a:lnTo>
                  <a:lnTo>
                    <a:pt x="21173" y="11774"/>
                  </a:lnTo>
                  <a:lnTo>
                    <a:pt x="20343" y="11832"/>
                  </a:lnTo>
                  <a:lnTo>
                    <a:pt x="19513" y="11890"/>
                  </a:lnTo>
                  <a:lnTo>
                    <a:pt x="18664" y="11929"/>
                  </a:lnTo>
                  <a:lnTo>
                    <a:pt x="17815" y="11948"/>
                  </a:lnTo>
                  <a:lnTo>
                    <a:pt x="16946" y="1196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32"/>
            <p:cNvSpPr/>
            <p:nvPr/>
          </p:nvSpPr>
          <p:spPr>
            <a:xfrm>
              <a:off x="3394525" y="2283050"/>
              <a:ext cx="542875" cy="195925"/>
            </a:xfrm>
            <a:custGeom>
              <a:avLst/>
              <a:gdLst/>
              <a:ahLst/>
              <a:cxnLst/>
              <a:rect l="l" t="t" r="r" b="b"/>
              <a:pathLst>
                <a:path w="21715" h="7837" extrusionOk="0">
                  <a:moveTo>
                    <a:pt x="10867" y="135"/>
                  </a:moveTo>
                  <a:lnTo>
                    <a:pt x="11948" y="155"/>
                  </a:lnTo>
                  <a:lnTo>
                    <a:pt x="13010" y="213"/>
                  </a:lnTo>
                  <a:lnTo>
                    <a:pt x="14052" y="309"/>
                  </a:lnTo>
                  <a:lnTo>
                    <a:pt x="15036" y="425"/>
                  </a:lnTo>
                  <a:lnTo>
                    <a:pt x="15963" y="579"/>
                  </a:lnTo>
                  <a:lnTo>
                    <a:pt x="16851" y="772"/>
                  </a:lnTo>
                  <a:lnTo>
                    <a:pt x="17681" y="1004"/>
                  </a:lnTo>
                  <a:lnTo>
                    <a:pt x="18433" y="1236"/>
                  </a:lnTo>
                  <a:lnTo>
                    <a:pt x="18800" y="1371"/>
                  </a:lnTo>
                  <a:lnTo>
                    <a:pt x="19128" y="1506"/>
                  </a:lnTo>
                  <a:lnTo>
                    <a:pt x="19456" y="1660"/>
                  </a:lnTo>
                  <a:lnTo>
                    <a:pt x="19746" y="1795"/>
                  </a:lnTo>
                  <a:lnTo>
                    <a:pt x="20016" y="1950"/>
                  </a:lnTo>
                  <a:lnTo>
                    <a:pt x="20286" y="2104"/>
                  </a:lnTo>
                  <a:lnTo>
                    <a:pt x="20518" y="2278"/>
                  </a:lnTo>
                  <a:lnTo>
                    <a:pt x="20730" y="2451"/>
                  </a:lnTo>
                  <a:lnTo>
                    <a:pt x="20923" y="2606"/>
                  </a:lnTo>
                  <a:lnTo>
                    <a:pt x="21097" y="2799"/>
                  </a:lnTo>
                  <a:lnTo>
                    <a:pt x="21232" y="2973"/>
                  </a:lnTo>
                  <a:lnTo>
                    <a:pt x="21367" y="3146"/>
                  </a:lnTo>
                  <a:lnTo>
                    <a:pt x="21464" y="3339"/>
                  </a:lnTo>
                  <a:lnTo>
                    <a:pt x="21521" y="3532"/>
                  </a:lnTo>
                  <a:lnTo>
                    <a:pt x="21560" y="3725"/>
                  </a:lnTo>
                  <a:lnTo>
                    <a:pt x="21579" y="3918"/>
                  </a:lnTo>
                  <a:lnTo>
                    <a:pt x="21560" y="4111"/>
                  </a:lnTo>
                  <a:lnTo>
                    <a:pt x="21521" y="4304"/>
                  </a:lnTo>
                  <a:lnTo>
                    <a:pt x="21464" y="4497"/>
                  </a:lnTo>
                  <a:lnTo>
                    <a:pt x="21367" y="4671"/>
                  </a:lnTo>
                  <a:lnTo>
                    <a:pt x="21232" y="4864"/>
                  </a:lnTo>
                  <a:lnTo>
                    <a:pt x="21097" y="5038"/>
                  </a:lnTo>
                  <a:lnTo>
                    <a:pt x="20923" y="5212"/>
                  </a:lnTo>
                  <a:lnTo>
                    <a:pt x="20730" y="5385"/>
                  </a:lnTo>
                  <a:lnTo>
                    <a:pt x="20518" y="5559"/>
                  </a:lnTo>
                  <a:lnTo>
                    <a:pt x="20286" y="5713"/>
                  </a:lnTo>
                  <a:lnTo>
                    <a:pt x="20016" y="5868"/>
                  </a:lnTo>
                  <a:lnTo>
                    <a:pt x="19746" y="6022"/>
                  </a:lnTo>
                  <a:lnTo>
                    <a:pt x="19456" y="6177"/>
                  </a:lnTo>
                  <a:lnTo>
                    <a:pt x="19128" y="6312"/>
                  </a:lnTo>
                  <a:lnTo>
                    <a:pt x="18800" y="6466"/>
                  </a:lnTo>
                  <a:lnTo>
                    <a:pt x="18433" y="6582"/>
                  </a:lnTo>
                  <a:lnTo>
                    <a:pt x="17681" y="6833"/>
                  </a:lnTo>
                  <a:lnTo>
                    <a:pt x="16851" y="7045"/>
                  </a:lnTo>
                  <a:lnTo>
                    <a:pt x="15963" y="7238"/>
                  </a:lnTo>
                  <a:lnTo>
                    <a:pt x="15036" y="7393"/>
                  </a:lnTo>
                  <a:lnTo>
                    <a:pt x="14052" y="7528"/>
                  </a:lnTo>
                  <a:lnTo>
                    <a:pt x="13010" y="7624"/>
                  </a:lnTo>
                  <a:lnTo>
                    <a:pt x="11948" y="7682"/>
                  </a:lnTo>
                  <a:lnTo>
                    <a:pt x="10867" y="7701"/>
                  </a:lnTo>
                  <a:lnTo>
                    <a:pt x="9767" y="7682"/>
                  </a:lnTo>
                  <a:lnTo>
                    <a:pt x="8706" y="7624"/>
                  </a:lnTo>
                  <a:lnTo>
                    <a:pt x="7683" y="7528"/>
                  </a:lnTo>
                  <a:lnTo>
                    <a:pt x="6698" y="7393"/>
                  </a:lnTo>
                  <a:lnTo>
                    <a:pt x="5753" y="7238"/>
                  </a:lnTo>
                  <a:lnTo>
                    <a:pt x="4865" y="7045"/>
                  </a:lnTo>
                  <a:lnTo>
                    <a:pt x="4035" y="6833"/>
                  </a:lnTo>
                  <a:lnTo>
                    <a:pt x="3282" y="6582"/>
                  </a:lnTo>
                  <a:lnTo>
                    <a:pt x="2935" y="6466"/>
                  </a:lnTo>
                  <a:lnTo>
                    <a:pt x="2587" y="6312"/>
                  </a:lnTo>
                  <a:lnTo>
                    <a:pt x="2278" y="6177"/>
                  </a:lnTo>
                  <a:lnTo>
                    <a:pt x="1970" y="6022"/>
                  </a:lnTo>
                  <a:lnTo>
                    <a:pt x="1699" y="5868"/>
                  </a:lnTo>
                  <a:lnTo>
                    <a:pt x="1429" y="5713"/>
                  </a:lnTo>
                  <a:lnTo>
                    <a:pt x="1198" y="5559"/>
                  </a:lnTo>
                  <a:lnTo>
                    <a:pt x="985" y="5385"/>
                  </a:lnTo>
                  <a:lnTo>
                    <a:pt x="792" y="5212"/>
                  </a:lnTo>
                  <a:lnTo>
                    <a:pt x="619" y="5038"/>
                  </a:lnTo>
                  <a:lnTo>
                    <a:pt x="483" y="4864"/>
                  </a:lnTo>
                  <a:lnTo>
                    <a:pt x="348" y="4671"/>
                  </a:lnTo>
                  <a:lnTo>
                    <a:pt x="271" y="4497"/>
                  </a:lnTo>
                  <a:lnTo>
                    <a:pt x="194" y="4304"/>
                  </a:lnTo>
                  <a:lnTo>
                    <a:pt x="155" y="4111"/>
                  </a:lnTo>
                  <a:lnTo>
                    <a:pt x="136" y="3918"/>
                  </a:lnTo>
                  <a:lnTo>
                    <a:pt x="155" y="3725"/>
                  </a:lnTo>
                  <a:lnTo>
                    <a:pt x="194" y="3532"/>
                  </a:lnTo>
                  <a:lnTo>
                    <a:pt x="271" y="3339"/>
                  </a:lnTo>
                  <a:lnTo>
                    <a:pt x="348" y="3146"/>
                  </a:lnTo>
                  <a:lnTo>
                    <a:pt x="483" y="2973"/>
                  </a:lnTo>
                  <a:lnTo>
                    <a:pt x="619" y="2799"/>
                  </a:lnTo>
                  <a:lnTo>
                    <a:pt x="792" y="2606"/>
                  </a:lnTo>
                  <a:lnTo>
                    <a:pt x="985" y="2451"/>
                  </a:lnTo>
                  <a:lnTo>
                    <a:pt x="1198" y="2278"/>
                  </a:lnTo>
                  <a:lnTo>
                    <a:pt x="1429" y="2104"/>
                  </a:lnTo>
                  <a:lnTo>
                    <a:pt x="1699" y="1950"/>
                  </a:lnTo>
                  <a:lnTo>
                    <a:pt x="1970" y="1795"/>
                  </a:lnTo>
                  <a:lnTo>
                    <a:pt x="2278" y="1660"/>
                  </a:lnTo>
                  <a:lnTo>
                    <a:pt x="2587" y="1506"/>
                  </a:lnTo>
                  <a:lnTo>
                    <a:pt x="2935" y="1371"/>
                  </a:lnTo>
                  <a:lnTo>
                    <a:pt x="3282" y="1236"/>
                  </a:lnTo>
                  <a:lnTo>
                    <a:pt x="4035" y="1004"/>
                  </a:lnTo>
                  <a:lnTo>
                    <a:pt x="4865" y="772"/>
                  </a:lnTo>
                  <a:lnTo>
                    <a:pt x="5753" y="579"/>
                  </a:lnTo>
                  <a:lnTo>
                    <a:pt x="6698" y="425"/>
                  </a:lnTo>
                  <a:lnTo>
                    <a:pt x="7683" y="309"/>
                  </a:lnTo>
                  <a:lnTo>
                    <a:pt x="8706" y="213"/>
                  </a:lnTo>
                  <a:lnTo>
                    <a:pt x="9767" y="155"/>
                  </a:lnTo>
                  <a:lnTo>
                    <a:pt x="10867" y="135"/>
                  </a:lnTo>
                  <a:close/>
                  <a:moveTo>
                    <a:pt x="10867" y="0"/>
                  </a:moveTo>
                  <a:lnTo>
                    <a:pt x="9748" y="20"/>
                  </a:lnTo>
                  <a:lnTo>
                    <a:pt x="8667" y="77"/>
                  </a:lnTo>
                  <a:lnTo>
                    <a:pt x="7625" y="174"/>
                  </a:lnTo>
                  <a:lnTo>
                    <a:pt x="6640" y="309"/>
                  </a:lnTo>
                  <a:lnTo>
                    <a:pt x="5695" y="463"/>
                  </a:lnTo>
                  <a:lnTo>
                    <a:pt x="4788" y="656"/>
                  </a:lnTo>
                  <a:lnTo>
                    <a:pt x="3958" y="888"/>
                  </a:lnTo>
                  <a:lnTo>
                    <a:pt x="3186" y="1139"/>
                  </a:lnTo>
                  <a:lnTo>
                    <a:pt x="2819" y="1274"/>
                  </a:lnTo>
                  <a:lnTo>
                    <a:pt x="2491" y="1429"/>
                  </a:lnTo>
                  <a:lnTo>
                    <a:pt x="2163" y="1564"/>
                  </a:lnTo>
                  <a:lnTo>
                    <a:pt x="1854" y="1718"/>
                  </a:lnTo>
                  <a:lnTo>
                    <a:pt x="1584" y="1892"/>
                  </a:lnTo>
                  <a:lnTo>
                    <a:pt x="1313" y="2046"/>
                  </a:lnTo>
                  <a:lnTo>
                    <a:pt x="1082" y="2220"/>
                  </a:lnTo>
                  <a:lnTo>
                    <a:pt x="850" y="2394"/>
                  </a:lnTo>
                  <a:lnTo>
                    <a:pt x="657" y="2567"/>
                  </a:lnTo>
                  <a:lnTo>
                    <a:pt x="483" y="2741"/>
                  </a:lnTo>
                  <a:lnTo>
                    <a:pt x="348" y="2934"/>
                  </a:lnTo>
                  <a:lnTo>
                    <a:pt x="213" y="3127"/>
                  </a:lnTo>
                  <a:lnTo>
                    <a:pt x="117" y="3320"/>
                  </a:lnTo>
                  <a:lnTo>
                    <a:pt x="59" y="3513"/>
                  </a:lnTo>
                  <a:lnTo>
                    <a:pt x="20" y="3706"/>
                  </a:lnTo>
                  <a:lnTo>
                    <a:pt x="1" y="3918"/>
                  </a:lnTo>
                  <a:lnTo>
                    <a:pt x="20" y="4111"/>
                  </a:lnTo>
                  <a:lnTo>
                    <a:pt x="59" y="4324"/>
                  </a:lnTo>
                  <a:lnTo>
                    <a:pt x="117" y="4517"/>
                  </a:lnTo>
                  <a:lnTo>
                    <a:pt x="213" y="4710"/>
                  </a:lnTo>
                  <a:lnTo>
                    <a:pt x="348" y="4903"/>
                  </a:lnTo>
                  <a:lnTo>
                    <a:pt x="483" y="5076"/>
                  </a:lnTo>
                  <a:lnTo>
                    <a:pt x="657" y="5269"/>
                  </a:lnTo>
                  <a:lnTo>
                    <a:pt x="850" y="5443"/>
                  </a:lnTo>
                  <a:lnTo>
                    <a:pt x="1082" y="5617"/>
                  </a:lnTo>
                  <a:lnTo>
                    <a:pt x="1313" y="5791"/>
                  </a:lnTo>
                  <a:lnTo>
                    <a:pt x="1584" y="5945"/>
                  </a:lnTo>
                  <a:lnTo>
                    <a:pt x="1854" y="6099"/>
                  </a:lnTo>
                  <a:lnTo>
                    <a:pt x="2163" y="6254"/>
                  </a:lnTo>
                  <a:lnTo>
                    <a:pt x="2491" y="6408"/>
                  </a:lnTo>
                  <a:lnTo>
                    <a:pt x="2819" y="6543"/>
                  </a:lnTo>
                  <a:lnTo>
                    <a:pt x="3186" y="6678"/>
                  </a:lnTo>
                  <a:lnTo>
                    <a:pt x="3958" y="6949"/>
                  </a:lnTo>
                  <a:lnTo>
                    <a:pt x="4788" y="7161"/>
                  </a:lnTo>
                  <a:lnTo>
                    <a:pt x="5695" y="7373"/>
                  </a:lnTo>
                  <a:lnTo>
                    <a:pt x="6640" y="7528"/>
                  </a:lnTo>
                  <a:lnTo>
                    <a:pt x="7625" y="7663"/>
                  </a:lnTo>
                  <a:lnTo>
                    <a:pt x="8667" y="7759"/>
                  </a:lnTo>
                  <a:lnTo>
                    <a:pt x="9748" y="7817"/>
                  </a:lnTo>
                  <a:lnTo>
                    <a:pt x="10867" y="7836"/>
                  </a:lnTo>
                  <a:lnTo>
                    <a:pt x="11967" y="7817"/>
                  </a:lnTo>
                  <a:lnTo>
                    <a:pt x="13048" y="7759"/>
                  </a:lnTo>
                  <a:lnTo>
                    <a:pt x="14091" y="7663"/>
                  </a:lnTo>
                  <a:lnTo>
                    <a:pt x="15075" y="7528"/>
                  </a:lnTo>
                  <a:lnTo>
                    <a:pt x="16040" y="7373"/>
                  </a:lnTo>
                  <a:lnTo>
                    <a:pt x="16928" y="7161"/>
                  </a:lnTo>
                  <a:lnTo>
                    <a:pt x="17758" y="6949"/>
                  </a:lnTo>
                  <a:lnTo>
                    <a:pt x="18530" y="6678"/>
                  </a:lnTo>
                  <a:lnTo>
                    <a:pt x="18897" y="6543"/>
                  </a:lnTo>
                  <a:lnTo>
                    <a:pt x="19244" y="6408"/>
                  </a:lnTo>
                  <a:lnTo>
                    <a:pt x="19553" y="6254"/>
                  </a:lnTo>
                  <a:lnTo>
                    <a:pt x="19862" y="6099"/>
                  </a:lnTo>
                  <a:lnTo>
                    <a:pt x="20151" y="5945"/>
                  </a:lnTo>
                  <a:lnTo>
                    <a:pt x="20402" y="5791"/>
                  </a:lnTo>
                  <a:lnTo>
                    <a:pt x="20653" y="5617"/>
                  </a:lnTo>
                  <a:lnTo>
                    <a:pt x="20865" y="5443"/>
                  </a:lnTo>
                  <a:lnTo>
                    <a:pt x="21058" y="5269"/>
                  </a:lnTo>
                  <a:lnTo>
                    <a:pt x="21232" y="5076"/>
                  </a:lnTo>
                  <a:lnTo>
                    <a:pt x="21367" y="4903"/>
                  </a:lnTo>
                  <a:lnTo>
                    <a:pt x="21502" y="4710"/>
                  </a:lnTo>
                  <a:lnTo>
                    <a:pt x="21599" y="4517"/>
                  </a:lnTo>
                  <a:lnTo>
                    <a:pt x="21657" y="4324"/>
                  </a:lnTo>
                  <a:lnTo>
                    <a:pt x="21695" y="4111"/>
                  </a:lnTo>
                  <a:lnTo>
                    <a:pt x="21714" y="3918"/>
                  </a:lnTo>
                  <a:lnTo>
                    <a:pt x="21695" y="3706"/>
                  </a:lnTo>
                  <a:lnTo>
                    <a:pt x="21657" y="3513"/>
                  </a:lnTo>
                  <a:lnTo>
                    <a:pt x="21599" y="3320"/>
                  </a:lnTo>
                  <a:lnTo>
                    <a:pt x="21502" y="3127"/>
                  </a:lnTo>
                  <a:lnTo>
                    <a:pt x="21367" y="2934"/>
                  </a:lnTo>
                  <a:lnTo>
                    <a:pt x="21232" y="2741"/>
                  </a:lnTo>
                  <a:lnTo>
                    <a:pt x="21058" y="2567"/>
                  </a:lnTo>
                  <a:lnTo>
                    <a:pt x="20865" y="2394"/>
                  </a:lnTo>
                  <a:lnTo>
                    <a:pt x="20653" y="2220"/>
                  </a:lnTo>
                  <a:lnTo>
                    <a:pt x="20402" y="2046"/>
                  </a:lnTo>
                  <a:lnTo>
                    <a:pt x="20151" y="1892"/>
                  </a:lnTo>
                  <a:lnTo>
                    <a:pt x="19862" y="1718"/>
                  </a:lnTo>
                  <a:lnTo>
                    <a:pt x="19553" y="1564"/>
                  </a:lnTo>
                  <a:lnTo>
                    <a:pt x="19244" y="1429"/>
                  </a:lnTo>
                  <a:lnTo>
                    <a:pt x="18897" y="1274"/>
                  </a:lnTo>
                  <a:lnTo>
                    <a:pt x="18530" y="1139"/>
                  </a:lnTo>
                  <a:lnTo>
                    <a:pt x="17758" y="888"/>
                  </a:lnTo>
                  <a:lnTo>
                    <a:pt x="16928" y="656"/>
                  </a:lnTo>
                  <a:lnTo>
                    <a:pt x="16040" y="463"/>
                  </a:lnTo>
                  <a:lnTo>
                    <a:pt x="15075" y="309"/>
                  </a:lnTo>
                  <a:lnTo>
                    <a:pt x="14091" y="174"/>
                  </a:lnTo>
                  <a:lnTo>
                    <a:pt x="13048" y="77"/>
                  </a:lnTo>
                  <a:lnTo>
                    <a:pt x="11967" y="20"/>
                  </a:lnTo>
                  <a:lnTo>
                    <a:pt x="10867" y="0"/>
                  </a:lnTo>
                  <a:close/>
                </a:path>
              </a:pathLst>
            </a:custGeom>
            <a:solidFill>
              <a:srgbClr val="FFDA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32"/>
            <p:cNvSpPr/>
            <p:nvPr/>
          </p:nvSpPr>
          <p:spPr>
            <a:xfrm>
              <a:off x="3397925" y="2286425"/>
              <a:ext cx="536100" cy="189175"/>
            </a:xfrm>
            <a:custGeom>
              <a:avLst/>
              <a:gdLst/>
              <a:ahLst/>
              <a:cxnLst/>
              <a:rect l="l" t="t" r="r" b="b"/>
              <a:pathLst>
                <a:path w="21444" h="7567" fill="none" extrusionOk="0">
                  <a:moveTo>
                    <a:pt x="10731" y="7566"/>
                  </a:moveTo>
                  <a:lnTo>
                    <a:pt x="10731" y="7566"/>
                  </a:lnTo>
                  <a:lnTo>
                    <a:pt x="9631" y="7547"/>
                  </a:lnTo>
                  <a:lnTo>
                    <a:pt x="8570" y="7489"/>
                  </a:lnTo>
                  <a:lnTo>
                    <a:pt x="7547" y="7393"/>
                  </a:lnTo>
                  <a:lnTo>
                    <a:pt x="6562" y="7258"/>
                  </a:lnTo>
                  <a:lnTo>
                    <a:pt x="5617" y="7103"/>
                  </a:lnTo>
                  <a:lnTo>
                    <a:pt x="4729" y="6910"/>
                  </a:lnTo>
                  <a:lnTo>
                    <a:pt x="3899" y="6698"/>
                  </a:lnTo>
                  <a:lnTo>
                    <a:pt x="3146" y="6447"/>
                  </a:lnTo>
                  <a:lnTo>
                    <a:pt x="2799" y="6331"/>
                  </a:lnTo>
                  <a:lnTo>
                    <a:pt x="2451" y="6177"/>
                  </a:lnTo>
                  <a:lnTo>
                    <a:pt x="2142" y="6042"/>
                  </a:lnTo>
                  <a:lnTo>
                    <a:pt x="1834" y="5887"/>
                  </a:lnTo>
                  <a:lnTo>
                    <a:pt x="1563" y="5733"/>
                  </a:lnTo>
                  <a:lnTo>
                    <a:pt x="1293" y="5578"/>
                  </a:lnTo>
                  <a:lnTo>
                    <a:pt x="1062" y="5424"/>
                  </a:lnTo>
                  <a:lnTo>
                    <a:pt x="849" y="5250"/>
                  </a:lnTo>
                  <a:lnTo>
                    <a:pt x="656" y="5077"/>
                  </a:lnTo>
                  <a:lnTo>
                    <a:pt x="483" y="4903"/>
                  </a:lnTo>
                  <a:lnTo>
                    <a:pt x="347" y="4729"/>
                  </a:lnTo>
                  <a:lnTo>
                    <a:pt x="212" y="4536"/>
                  </a:lnTo>
                  <a:lnTo>
                    <a:pt x="135" y="4362"/>
                  </a:lnTo>
                  <a:lnTo>
                    <a:pt x="58" y="4169"/>
                  </a:lnTo>
                  <a:lnTo>
                    <a:pt x="19" y="3976"/>
                  </a:lnTo>
                  <a:lnTo>
                    <a:pt x="0" y="3783"/>
                  </a:lnTo>
                  <a:lnTo>
                    <a:pt x="0" y="3783"/>
                  </a:lnTo>
                  <a:lnTo>
                    <a:pt x="19" y="3590"/>
                  </a:lnTo>
                  <a:lnTo>
                    <a:pt x="58" y="3397"/>
                  </a:lnTo>
                  <a:lnTo>
                    <a:pt x="135" y="3204"/>
                  </a:lnTo>
                  <a:lnTo>
                    <a:pt x="212" y="3011"/>
                  </a:lnTo>
                  <a:lnTo>
                    <a:pt x="347" y="2838"/>
                  </a:lnTo>
                  <a:lnTo>
                    <a:pt x="483" y="2664"/>
                  </a:lnTo>
                  <a:lnTo>
                    <a:pt x="656" y="2471"/>
                  </a:lnTo>
                  <a:lnTo>
                    <a:pt x="849" y="2316"/>
                  </a:lnTo>
                  <a:lnTo>
                    <a:pt x="1062" y="2143"/>
                  </a:lnTo>
                  <a:lnTo>
                    <a:pt x="1293" y="1969"/>
                  </a:lnTo>
                  <a:lnTo>
                    <a:pt x="1563" y="1815"/>
                  </a:lnTo>
                  <a:lnTo>
                    <a:pt x="1834" y="1660"/>
                  </a:lnTo>
                  <a:lnTo>
                    <a:pt x="2142" y="1525"/>
                  </a:lnTo>
                  <a:lnTo>
                    <a:pt x="2451" y="1371"/>
                  </a:lnTo>
                  <a:lnTo>
                    <a:pt x="2799" y="1236"/>
                  </a:lnTo>
                  <a:lnTo>
                    <a:pt x="3146" y="1101"/>
                  </a:lnTo>
                  <a:lnTo>
                    <a:pt x="3899" y="869"/>
                  </a:lnTo>
                  <a:lnTo>
                    <a:pt x="4729" y="637"/>
                  </a:lnTo>
                  <a:lnTo>
                    <a:pt x="5617" y="444"/>
                  </a:lnTo>
                  <a:lnTo>
                    <a:pt x="6562" y="290"/>
                  </a:lnTo>
                  <a:lnTo>
                    <a:pt x="7547" y="174"/>
                  </a:lnTo>
                  <a:lnTo>
                    <a:pt x="8570" y="78"/>
                  </a:lnTo>
                  <a:lnTo>
                    <a:pt x="9631" y="20"/>
                  </a:lnTo>
                  <a:lnTo>
                    <a:pt x="10731" y="0"/>
                  </a:lnTo>
                  <a:lnTo>
                    <a:pt x="10731" y="0"/>
                  </a:lnTo>
                  <a:lnTo>
                    <a:pt x="11812" y="20"/>
                  </a:lnTo>
                  <a:lnTo>
                    <a:pt x="12874" y="78"/>
                  </a:lnTo>
                  <a:lnTo>
                    <a:pt x="13916" y="174"/>
                  </a:lnTo>
                  <a:lnTo>
                    <a:pt x="14900" y="290"/>
                  </a:lnTo>
                  <a:lnTo>
                    <a:pt x="15827" y="444"/>
                  </a:lnTo>
                  <a:lnTo>
                    <a:pt x="16715" y="637"/>
                  </a:lnTo>
                  <a:lnTo>
                    <a:pt x="17545" y="869"/>
                  </a:lnTo>
                  <a:lnTo>
                    <a:pt x="18297" y="1101"/>
                  </a:lnTo>
                  <a:lnTo>
                    <a:pt x="18664" y="1236"/>
                  </a:lnTo>
                  <a:lnTo>
                    <a:pt x="18992" y="1371"/>
                  </a:lnTo>
                  <a:lnTo>
                    <a:pt x="19320" y="1525"/>
                  </a:lnTo>
                  <a:lnTo>
                    <a:pt x="19610" y="1660"/>
                  </a:lnTo>
                  <a:lnTo>
                    <a:pt x="19880" y="1815"/>
                  </a:lnTo>
                  <a:lnTo>
                    <a:pt x="20150" y="1969"/>
                  </a:lnTo>
                  <a:lnTo>
                    <a:pt x="20382" y="2143"/>
                  </a:lnTo>
                  <a:lnTo>
                    <a:pt x="20594" y="2316"/>
                  </a:lnTo>
                  <a:lnTo>
                    <a:pt x="20787" y="2471"/>
                  </a:lnTo>
                  <a:lnTo>
                    <a:pt x="20961" y="2664"/>
                  </a:lnTo>
                  <a:lnTo>
                    <a:pt x="21096" y="2838"/>
                  </a:lnTo>
                  <a:lnTo>
                    <a:pt x="21231" y="3011"/>
                  </a:lnTo>
                  <a:lnTo>
                    <a:pt x="21328" y="3204"/>
                  </a:lnTo>
                  <a:lnTo>
                    <a:pt x="21385" y="3397"/>
                  </a:lnTo>
                  <a:lnTo>
                    <a:pt x="21424" y="3590"/>
                  </a:lnTo>
                  <a:lnTo>
                    <a:pt x="21443" y="3783"/>
                  </a:lnTo>
                  <a:lnTo>
                    <a:pt x="21443" y="3783"/>
                  </a:lnTo>
                  <a:lnTo>
                    <a:pt x="21424" y="3976"/>
                  </a:lnTo>
                  <a:lnTo>
                    <a:pt x="21385" y="4169"/>
                  </a:lnTo>
                  <a:lnTo>
                    <a:pt x="21328" y="4362"/>
                  </a:lnTo>
                  <a:lnTo>
                    <a:pt x="21231" y="4536"/>
                  </a:lnTo>
                  <a:lnTo>
                    <a:pt x="21096" y="4729"/>
                  </a:lnTo>
                  <a:lnTo>
                    <a:pt x="20961" y="4903"/>
                  </a:lnTo>
                  <a:lnTo>
                    <a:pt x="20787" y="5077"/>
                  </a:lnTo>
                  <a:lnTo>
                    <a:pt x="20594" y="5250"/>
                  </a:lnTo>
                  <a:lnTo>
                    <a:pt x="20382" y="5424"/>
                  </a:lnTo>
                  <a:lnTo>
                    <a:pt x="20150" y="5578"/>
                  </a:lnTo>
                  <a:lnTo>
                    <a:pt x="19880" y="5733"/>
                  </a:lnTo>
                  <a:lnTo>
                    <a:pt x="19610" y="5887"/>
                  </a:lnTo>
                  <a:lnTo>
                    <a:pt x="19320" y="6042"/>
                  </a:lnTo>
                  <a:lnTo>
                    <a:pt x="18992" y="6177"/>
                  </a:lnTo>
                  <a:lnTo>
                    <a:pt x="18664" y="6331"/>
                  </a:lnTo>
                  <a:lnTo>
                    <a:pt x="18297" y="6447"/>
                  </a:lnTo>
                  <a:lnTo>
                    <a:pt x="17545" y="6698"/>
                  </a:lnTo>
                  <a:lnTo>
                    <a:pt x="16715" y="6910"/>
                  </a:lnTo>
                  <a:lnTo>
                    <a:pt x="15827" y="7103"/>
                  </a:lnTo>
                  <a:lnTo>
                    <a:pt x="14900" y="7258"/>
                  </a:lnTo>
                  <a:lnTo>
                    <a:pt x="13916" y="7393"/>
                  </a:lnTo>
                  <a:lnTo>
                    <a:pt x="12874" y="7489"/>
                  </a:lnTo>
                  <a:lnTo>
                    <a:pt x="11812" y="7547"/>
                  </a:lnTo>
                  <a:lnTo>
                    <a:pt x="10731" y="7566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32"/>
            <p:cNvSpPr/>
            <p:nvPr/>
          </p:nvSpPr>
          <p:spPr>
            <a:xfrm>
              <a:off x="3920000" y="2129600"/>
              <a:ext cx="227775" cy="223425"/>
            </a:xfrm>
            <a:custGeom>
              <a:avLst/>
              <a:gdLst/>
              <a:ahLst/>
              <a:cxnLst/>
              <a:rect l="l" t="t" r="r" b="b"/>
              <a:pathLst>
                <a:path w="9111" h="8937" extrusionOk="0">
                  <a:moveTo>
                    <a:pt x="5714" y="1"/>
                  </a:moveTo>
                  <a:lnTo>
                    <a:pt x="5463" y="39"/>
                  </a:lnTo>
                  <a:lnTo>
                    <a:pt x="5193" y="78"/>
                  </a:lnTo>
                  <a:lnTo>
                    <a:pt x="4826" y="194"/>
                  </a:lnTo>
                  <a:lnTo>
                    <a:pt x="4440" y="329"/>
                  </a:lnTo>
                  <a:lnTo>
                    <a:pt x="4092" y="522"/>
                  </a:lnTo>
                  <a:lnTo>
                    <a:pt x="3726" y="734"/>
                  </a:lnTo>
                  <a:lnTo>
                    <a:pt x="3378" y="1004"/>
                  </a:lnTo>
                  <a:lnTo>
                    <a:pt x="3069" y="1274"/>
                  </a:lnTo>
                  <a:lnTo>
                    <a:pt x="2761" y="1583"/>
                  </a:lnTo>
                  <a:lnTo>
                    <a:pt x="2490" y="1892"/>
                  </a:lnTo>
                  <a:lnTo>
                    <a:pt x="2220" y="2220"/>
                  </a:lnTo>
                  <a:lnTo>
                    <a:pt x="1969" y="2548"/>
                  </a:lnTo>
                  <a:lnTo>
                    <a:pt x="1525" y="3243"/>
                  </a:lnTo>
                  <a:lnTo>
                    <a:pt x="2182" y="3668"/>
                  </a:lnTo>
                  <a:lnTo>
                    <a:pt x="2606" y="3050"/>
                  </a:lnTo>
                  <a:lnTo>
                    <a:pt x="2838" y="2741"/>
                  </a:lnTo>
                  <a:lnTo>
                    <a:pt x="3069" y="2432"/>
                  </a:lnTo>
                  <a:lnTo>
                    <a:pt x="3320" y="2143"/>
                  </a:lnTo>
                  <a:lnTo>
                    <a:pt x="3591" y="1873"/>
                  </a:lnTo>
                  <a:lnTo>
                    <a:pt x="3880" y="1622"/>
                  </a:lnTo>
                  <a:lnTo>
                    <a:pt x="4189" y="1390"/>
                  </a:lnTo>
                  <a:lnTo>
                    <a:pt x="4401" y="1255"/>
                  </a:lnTo>
                  <a:lnTo>
                    <a:pt x="4614" y="1139"/>
                  </a:lnTo>
                  <a:lnTo>
                    <a:pt x="4845" y="1043"/>
                  </a:lnTo>
                  <a:lnTo>
                    <a:pt x="5077" y="946"/>
                  </a:lnTo>
                  <a:lnTo>
                    <a:pt x="5308" y="888"/>
                  </a:lnTo>
                  <a:lnTo>
                    <a:pt x="5559" y="831"/>
                  </a:lnTo>
                  <a:lnTo>
                    <a:pt x="5791" y="811"/>
                  </a:lnTo>
                  <a:lnTo>
                    <a:pt x="6022" y="792"/>
                  </a:lnTo>
                  <a:lnTo>
                    <a:pt x="6254" y="811"/>
                  </a:lnTo>
                  <a:lnTo>
                    <a:pt x="6486" y="831"/>
                  </a:lnTo>
                  <a:lnTo>
                    <a:pt x="6698" y="888"/>
                  </a:lnTo>
                  <a:lnTo>
                    <a:pt x="6891" y="966"/>
                  </a:lnTo>
                  <a:lnTo>
                    <a:pt x="7123" y="1081"/>
                  </a:lnTo>
                  <a:lnTo>
                    <a:pt x="7335" y="1217"/>
                  </a:lnTo>
                  <a:lnTo>
                    <a:pt x="7528" y="1371"/>
                  </a:lnTo>
                  <a:lnTo>
                    <a:pt x="7702" y="1564"/>
                  </a:lnTo>
                  <a:lnTo>
                    <a:pt x="7856" y="1757"/>
                  </a:lnTo>
                  <a:lnTo>
                    <a:pt x="7991" y="1989"/>
                  </a:lnTo>
                  <a:lnTo>
                    <a:pt x="8107" y="2220"/>
                  </a:lnTo>
                  <a:lnTo>
                    <a:pt x="8184" y="2471"/>
                  </a:lnTo>
                  <a:lnTo>
                    <a:pt x="8261" y="2703"/>
                  </a:lnTo>
                  <a:lnTo>
                    <a:pt x="8300" y="2954"/>
                  </a:lnTo>
                  <a:lnTo>
                    <a:pt x="8319" y="3205"/>
                  </a:lnTo>
                  <a:lnTo>
                    <a:pt x="8319" y="3455"/>
                  </a:lnTo>
                  <a:lnTo>
                    <a:pt x="8300" y="3726"/>
                  </a:lnTo>
                  <a:lnTo>
                    <a:pt x="8261" y="3996"/>
                  </a:lnTo>
                  <a:lnTo>
                    <a:pt x="8184" y="4266"/>
                  </a:lnTo>
                  <a:lnTo>
                    <a:pt x="8107" y="4556"/>
                  </a:lnTo>
                  <a:lnTo>
                    <a:pt x="7991" y="4864"/>
                  </a:lnTo>
                  <a:lnTo>
                    <a:pt x="7856" y="5173"/>
                  </a:lnTo>
                  <a:lnTo>
                    <a:pt x="7702" y="5482"/>
                  </a:lnTo>
                  <a:lnTo>
                    <a:pt x="7528" y="5772"/>
                  </a:lnTo>
                  <a:lnTo>
                    <a:pt x="7335" y="6042"/>
                  </a:lnTo>
                  <a:lnTo>
                    <a:pt x="7123" y="6312"/>
                  </a:lnTo>
                  <a:lnTo>
                    <a:pt x="6891" y="6544"/>
                  </a:lnTo>
                  <a:lnTo>
                    <a:pt x="6640" y="6794"/>
                  </a:lnTo>
                  <a:lnTo>
                    <a:pt x="6370" y="7007"/>
                  </a:lnTo>
                  <a:lnTo>
                    <a:pt x="6100" y="7219"/>
                  </a:lnTo>
                  <a:lnTo>
                    <a:pt x="5810" y="7393"/>
                  </a:lnTo>
                  <a:lnTo>
                    <a:pt x="5501" y="7567"/>
                  </a:lnTo>
                  <a:lnTo>
                    <a:pt x="5193" y="7721"/>
                  </a:lnTo>
                  <a:lnTo>
                    <a:pt x="4864" y="7837"/>
                  </a:lnTo>
                  <a:lnTo>
                    <a:pt x="4536" y="7953"/>
                  </a:lnTo>
                  <a:lnTo>
                    <a:pt x="4189" y="8030"/>
                  </a:lnTo>
                  <a:lnTo>
                    <a:pt x="3803" y="8107"/>
                  </a:lnTo>
                  <a:lnTo>
                    <a:pt x="3436" y="8146"/>
                  </a:lnTo>
                  <a:lnTo>
                    <a:pt x="3069" y="8146"/>
                  </a:lnTo>
                  <a:lnTo>
                    <a:pt x="2703" y="8107"/>
                  </a:lnTo>
                  <a:lnTo>
                    <a:pt x="2433" y="8068"/>
                  </a:lnTo>
                  <a:lnTo>
                    <a:pt x="2162" y="7991"/>
                  </a:lnTo>
                  <a:lnTo>
                    <a:pt x="1931" y="7914"/>
                  </a:lnTo>
                  <a:lnTo>
                    <a:pt x="1699" y="7798"/>
                  </a:lnTo>
                  <a:lnTo>
                    <a:pt x="1487" y="7682"/>
                  </a:lnTo>
                  <a:lnTo>
                    <a:pt x="1294" y="7547"/>
                  </a:lnTo>
                  <a:lnTo>
                    <a:pt x="1120" y="7393"/>
                  </a:lnTo>
                  <a:lnTo>
                    <a:pt x="966" y="7219"/>
                  </a:lnTo>
                  <a:lnTo>
                    <a:pt x="831" y="7045"/>
                  </a:lnTo>
                  <a:lnTo>
                    <a:pt x="734" y="6852"/>
                  </a:lnTo>
                  <a:lnTo>
                    <a:pt x="1" y="7219"/>
                  </a:lnTo>
                  <a:lnTo>
                    <a:pt x="155" y="7470"/>
                  </a:lnTo>
                  <a:lnTo>
                    <a:pt x="348" y="7721"/>
                  </a:lnTo>
                  <a:lnTo>
                    <a:pt x="541" y="7953"/>
                  </a:lnTo>
                  <a:lnTo>
                    <a:pt x="773" y="8165"/>
                  </a:lnTo>
                  <a:lnTo>
                    <a:pt x="1043" y="8339"/>
                  </a:lnTo>
                  <a:lnTo>
                    <a:pt x="1313" y="8512"/>
                  </a:lnTo>
                  <a:lnTo>
                    <a:pt x="1622" y="8647"/>
                  </a:lnTo>
                  <a:lnTo>
                    <a:pt x="1931" y="8763"/>
                  </a:lnTo>
                  <a:lnTo>
                    <a:pt x="2143" y="8821"/>
                  </a:lnTo>
                  <a:lnTo>
                    <a:pt x="2336" y="8860"/>
                  </a:lnTo>
                  <a:lnTo>
                    <a:pt x="2548" y="8898"/>
                  </a:lnTo>
                  <a:lnTo>
                    <a:pt x="2761" y="8918"/>
                  </a:lnTo>
                  <a:lnTo>
                    <a:pt x="3205" y="8937"/>
                  </a:lnTo>
                  <a:lnTo>
                    <a:pt x="3494" y="8937"/>
                  </a:lnTo>
                  <a:lnTo>
                    <a:pt x="3784" y="8918"/>
                  </a:lnTo>
                  <a:lnTo>
                    <a:pt x="4073" y="8879"/>
                  </a:lnTo>
                  <a:lnTo>
                    <a:pt x="4363" y="8821"/>
                  </a:lnTo>
                  <a:lnTo>
                    <a:pt x="4749" y="8725"/>
                  </a:lnTo>
                  <a:lnTo>
                    <a:pt x="5135" y="8589"/>
                  </a:lnTo>
                  <a:lnTo>
                    <a:pt x="5521" y="8454"/>
                  </a:lnTo>
                  <a:lnTo>
                    <a:pt x="5868" y="8281"/>
                  </a:lnTo>
                  <a:lnTo>
                    <a:pt x="6216" y="8088"/>
                  </a:lnTo>
                  <a:lnTo>
                    <a:pt x="6563" y="7875"/>
                  </a:lnTo>
                  <a:lnTo>
                    <a:pt x="6872" y="7624"/>
                  </a:lnTo>
                  <a:lnTo>
                    <a:pt x="7181" y="7374"/>
                  </a:lnTo>
                  <a:lnTo>
                    <a:pt x="7470" y="7103"/>
                  </a:lnTo>
                  <a:lnTo>
                    <a:pt x="7721" y="6814"/>
                  </a:lnTo>
                  <a:lnTo>
                    <a:pt x="7972" y="6524"/>
                  </a:lnTo>
                  <a:lnTo>
                    <a:pt x="8204" y="6196"/>
                  </a:lnTo>
                  <a:lnTo>
                    <a:pt x="8416" y="5868"/>
                  </a:lnTo>
                  <a:lnTo>
                    <a:pt x="8590" y="5521"/>
                  </a:lnTo>
                  <a:lnTo>
                    <a:pt x="8744" y="5154"/>
                  </a:lnTo>
                  <a:lnTo>
                    <a:pt x="8879" y="4787"/>
                  </a:lnTo>
                  <a:lnTo>
                    <a:pt x="8976" y="4459"/>
                  </a:lnTo>
                  <a:lnTo>
                    <a:pt x="9053" y="4131"/>
                  </a:lnTo>
                  <a:lnTo>
                    <a:pt x="9091" y="3803"/>
                  </a:lnTo>
                  <a:lnTo>
                    <a:pt x="9111" y="3475"/>
                  </a:lnTo>
                  <a:lnTo>
                    <a:pt x="9111" y="3147"/>
                  </a:lnTo>
                  <a:lnTo>
                    <a:pt x="9091" y="2838"/>
                  </a:lnTo>
                  <a:lnTo>
                    <a:pt x="9033" y="2529"/>
                  </a:lnTo>
                  <a:lnTo>
                    <a:pt x="8956" y="2239"/>
                  </a:lnTo>
                  <a:lnTo>
                    <a:pt x="8840" y="1911"/>
                  </a:lnTo>
                  <a:lnTo>
                    <a:pt x="8686" y="1583"/>
                  </a:lnTo>
                  <a:lnTo>
                    <a:pt x="8512" y="1294"/>
                  </a:lnTo>
                  <a:lnTo>
                    <a:pt x="8300" y="1024"/>
                  </a:lnTo>
                  <a:lnTo>
                    <a:pt x="8049" y="773"/>
                  </a:lnTo>
                  <a:lnTo>
                    <a:pt x="7798" y="560"/>
                  </a:lnTo>
                  <a:lnTo>
                    <a:pt x="7509" y="367"/>
                  </a:lnTo>
                  <a:lnTo>
                    <a:pt x="7219" y="232"/>
                  </a:lnTo>
                  <a:lnTo>
                    <a:pt x="6988" y="136"/>
                  </a:lnTo>
                  <a:lnTo>
                    <a:pt x="6737" y="78"/>
                  </a:lnTo>
                  <a:lnTo>
                    <a:pt x="6486" y="20"/>
                  </a:lnTo>
                  <a:lnTo>
                    <a:pt x="6235" y="1"/>
                  </a:lnTo>
                  <a:close/>
                </a:path>
              </a:pathLst>
            </a:custGeom>
            <a:solidFill>
              <a:srgbClr val="FFE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32"/>
            <p:cNvSpPr/>
            <p:nvPr/>
          </p:nvSpPr>
          <p:spPr>
            <a:xfrm>
              <a:off x="3920000" y="2300900"/>
              <a:ext cx="67575" cy="50200"/>
            </a:xfrm>
            <a:custGeom>
              <a:avLst/>
              <a:gdLst/>
              <a:ahLst/>
              <a:cxnLst/>
              <a:rect l="l" t="t" r="r" b="b"/>
              <a:pathLst>
                <a:path w="2703" h="2008" extrusionOk="0">
                  <a:moveTo>
                    <a:pt x="734" y="0"/>
                  </a:moveTo>
                  <a:lnTo>
                    <a:pt x="1" y="367"/>
                  </a:lnTo>
                  <a:lnTo>
                    <a:pt x="155" y="618"/>
                  </a:lnTo>
                  <a:lnTo>
                    <a:pt x="348" y="869"/>
                  </a:lnTo>
                  <a:lnTo>
                    <a:pt x="541" y="1101"/>
                  </a:lnTo>
                  <a:lnTo>
                    <a:pt x="773" y="1313"/>
                  </a:lnTo>
                  <a:lnTo>
                    <a:pt x="1043" y="1487"/>
                  </a:lnTo>
                  <a:lnTo>
                    <a:pt x="1313" y="1660"/>
                  </a:lnTo>
                  <a:lnTo>
                    <a:pt x="1622" y="1795"/>
                  </a:lnTo>
                  <a:lnTo>
                    <a:pt x="1931" y="1911"/>
                  </a:lnTo>
                  <a:lnTo>
                    <a:pt x="2143" y="1969"/>
                  </a:lnTo>
                  <a:lnTo>
                    <a:pt x="2336" y="2008"/>
                  </a:lnTo>
                  <a:lnTo>
                    <a:pt x="2703" y="1255"/>
                  </a:lnTo>
                  <a:lnTo>
                    <a:pt x="2433" y="1216"/>
                  </a:lnTo>
                  <a:lnTo>
                    <a:pt x="2162" y="1139"/>
                  </a:lnTo>
                  <a:lnTo>
                    <a:pt x="1931" y="1062"/>
                  </a:lnTo>
                  <a:lnTo>
                    <a:pt x="1699" y="946"/>
                  </a:lnTo>
                  <a:lnTo>
                    <a:pt x="1487" y="830"/>
                  </a:lnTo>
                  <a:lnTo>
                    <a:pt x="1294" y="695"/>
                  </a:lnTo>
                  <a:lnTo>
                    <a:pt x="1120" y="541"/>
                  </a:lnTo>
                  <a:lnTo>
                    <a:pt x="966" y="367"/>
                  </a:lnTo>
                  <a:lnTo>
                    <a:pt x="831" y="193"/>
                  </a:lnTo>
                  <a:lnTo>
                    <a:pt x="7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32"/>
            <p:cNvSpPr/>
            <p:nvPr/>
          </p:nvSpPr>
          <p:spPr>
            <a:xfrm>
              <a:off x="3958125" y="2131525"/>
              <a:ext cx="91700" cy="89775"/>
            </a:xfrm>
            <a:custGeom>
              <a:avLst/>
              <a:gdLst/>
              <a:ahLst/>
              <a:cxnLst/>
              <a:rect l="l" t="t" r="r" b="b"/>
              <a:pathLst>
                <a:path w="3668" h="3591" extrusionOk="0">
                  <a:moveTo>
                    <a:pt x="3668" y="1"/>
                  </a:moveTo>
                  <a:lnTo>
                    <a:pt x="3301" y="117"/>
                  </a:lnTo>
                  <a:lnTo>
                    <a:pt x="2915" y="252"/>
                  </a:lnTo>
                  <a:lnTo>
                    <a:pt x="2567" y="445"/>
                  </a:lnTo>
                  <a:lnTo>
                    <a:pt x="2201" y="657"/>
                  </a:lnTo>
                  <a:lnTo>
                    <a:pt x="1853" y="927"/>
                  </a:lnTo>
                  <a:lnTo>
                    <a:pt x="1544" y="1197"/>
                  </a:lnTo>
                  <a:lnTo>
                    <a:pt x="1236" y="1506"/>
                  </a:lnTo>
                  <a:lnTo>
                    <a:pt x="965" y="1815"/>
                  </a:lnTo>
                  <a:lnTo>
                    <a:pt x="695" y="2143"/>
                  </a:lnTo>
                  <a:lnTo>
                    <a:pt x="444" y="2471"/>
                  </a:lnTo>
                  <a:lnTo>
                    <a:pt x="0" y="3166"/>
                  </a:lnTo>
                  <a:lnTo>
                    <a:pt x="657" y="3591"/>
                  </a:lnTo>
                  <a:lnTo>
                    <a:pt x="1081" y="2973"/>
                  </a:lnTo>
                  <a:lnTo>
                    <a:pt x="1313" y="2664"/>
                  </a:lnTo>
                  <a:lnTo>
                    <a:pt x="1544" y="2355"/>
                  </a:lnTo>
                  <a:lnTo>
                    <a:pt x="1795" y="2066"/>
                  </a:lnTo>
                  <a:lnTo>
                    <a:pt x="2066" y="1796"/>
                  </a:lnTo>
                  <a:lnTo>
                    <a:pt x="2355" y="1545"/>
                  </a:lnTo>
                  <a:lnTo>
                    <a:pt x="2664" y="1313"/>
                  </a:lnTo>
                  <a:lnTo>
                    <a:pt x="2876" y="1178"/>
                  </a:lnTo>
                  <a:lnTo>
                    <a:pt x="3089" y="1062"/>
                  </a:lnTo>
                  <a:lnTo>
                    <a:pt x="3320" y="966"/>
                  </a:lnTo>
                  <a:lnTo>
                    <a:pt x="3552" y="869"/>
                  </a:lnTo>
                  <a:lnTo>
                    <a:pt x="3571" y="792"/>
                  </a:lnTo>
                  <a:lnTo>
                    <a:pt x="3629" y="406"/>
                  </a:lnTo>
                  <a:lnTo>
                    <a:pt x="3668" y="213"/>
                  </a:lnTo>
                  <a:lnTo>
                    <a:pt x="36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32"/>
            <p:cNvSpPr/>
            <p:nvPr/>
          </p:nvSpPr>
          <p:spPr>
            <a:xfrm>
              <a:off x="3294650" y="2076525"/>
              <a:ext cx="748425" cy="371575"/>
            </a:xfrm>
            <a:custGeom>
              <a:avLst/>
              <a:gdLst/>
              <a:ahLst/>
              <a:cxnLst/>
              <a:rect l="l" t="t" r="r" b="b"/>
              <a:pathLst>
                <a:path w="29937" h="14863" extrusionOk="0">
                  <a:moveTo>
                    <a:pt x="29936" y="0"/>
                  </a:moveTo>
                  <a:lnTo>
                    <a:pt x="1" y="560"/>
                  </a:lnTo>
                  <a:lnTo>
                    <a:pt x="59" y="888"/>
                  </a:lnTo>
                  <a:lnTo>
                    <a:pt x="252" y="1757"/>
                  </a:lnTo>
                  <a:lnTo>
                    <a:pt x="329" y="2124"/>
                  </a:lnTo>
                  <a:lnTo>
                    <a:pt x="560" y="3166"/>
                  </a:lnTo>
                  <a:lnTo>
                    <a:pt x="869" y="4362"/>
                  </a:lnTo>
                  <a:lnTo>
                    <a:pt x="1217" y="5675"/>
                  </a:lnTo>
                  <a:lnTo>
                    <a:pt x="1429" y="6350"/>
                  </a:lnTo>
                  <a:lnTo>
                    <a:pt x="1641" y="7045"/>
                  </a:lnTo>
                  <a:lnTo>
                    <a:pt x="1873" y="7740"/>
                  </a:lnTo>
                  <a:lnTo>
                    <a:pt x="2124" y="8435"/>
                  </a:lnTo>
                  <a:lnTo>
                    <a:pt x="2375" y="9091"/>
                  </a:lnTo>
                  <a:lnTo>
                    <a:pt x="2664" y="9747"/>
                  </a:lnTo>
                  <a:lnTo>
                    <a:pt x="2954" y="10384"/>
                  </a:lnTo>
                  <a:lnTo>
                    <a:pt x="3243" y="10983"/>
                  </a:lnTo>
                  <a:lnTo>
                    <a:pt x="3571" y="11542"/>
                  </a:lnTo>
                  <a:lnTo>
                    <a:pt x="3899" y="12064"/>
                  </a:lnTo>
                  <a:lnTo>
                    <a:pt x="4073" y="12314"/>
                  </a:lnTo>
                  <a:lnTo>
                    <a:pt x="4247" y="12546"/>
                  </a:lnTo>
                  <a:lnTo>
                    <a:pt x="4440" y="12758"/>
                  </a:lnTo>
                  <a:lnTo>
                    <a:pt x="4633" y="12971"/>
                  </a:lnTo>
                  <a:lnTo>
                    <a:pt x="4826" y="13144"/>
                  </a:lnTo>
                  <a:lnTo>
                    <a:pt x="5019" y="13318"/>
                  </a:lnTo>
                  <a:lnTo>
                    <a:pt x="5212" y="13453"/>
                  </a:lnTo>
                  <a:lnTo>
                    <a:pt x="5424" y="13569"/>
                  </a:lnTo>
                  <a:lnTo>
                    <a:pt x="5733" y="13723"/>
                  </a:lnTo>
                  <a:lnTo>
                    <a:pt x="6119" y="13878"/>
                  </a:lnTo>
                  <a:lnTo>
                    <a:pt x="6544" y="14032"/>
                  </a:lnTo>
                  <a:lnTo>
                    <a:pt x="7026" y="14167"/>
                  </a:lnTo>
                  <a:lnTo>
                    <a:pt x="7547" y="14283"/>
                  </a:lnTo>
                  <a:lnTo>
                    <a:pt x="8088" y="14399"/>
                  </a:lnTo>
                  <a:lnTo>
                    <a:pt x="8686" y="14495"/>
                  </a:lnTo>
                  <a:lnTo>
                    <a:pt x="9304" y="14592"/>
                  </a:lnTo>
                  <a:lnTo>
                    <a:pt x="9960" y="14669"/>
                  </a:lnTo>
                  <a:lnTo>
                    <a:pt x="10635" y="14746"/>
                  </a:lnTo>
                  <a:lnTo>
                    <a:pt x="11330" y="14804"/>
                  </a:lnTo>
                  <a:lnTo>
                    <a:pt x="12044" y="14843"/>
                  </a:lnTo>
                  <a:lnTo>
                    <a:pt x="12778" y="14862"/>
                  </a:lnTo>
                  <a:lnTo>
                    <a:pt x="14283" y="14862"/>
                  </a:lnTo>
                  <a:lnTo>
                    <a:pt x="15036" y="14824"/>
                  </a:lnTo>
                  <a:lnTo>
                    <a:pt x="15808" y="14785"/>
                  </a:lnTo>
                  <a:lnTo>
                    <a:pt x="16561" y="14727"/>
                  </a:lnTo>
                  <a:lnTo>
                    <a:pt x="17314" y="14631"/>
                  </a:lnTo>
                  <a:lnTo>
                    <a:pt x="18066" y="14534"/>
                  </a:lnTo>
                  <a:lnTo>
                    <a:pt x="18800" y="14399"/>
                  </a:lnTo>
                  <a:lnTo>
                    <a:pt x="19533" y="14264"/>
                  </a:lnTo>
                  <a:lnTo>
                    <a:pt x="20228" y="14090"/>
                  </a:lnTo>
                  <a:lnTo>
                    <a:pt x="20923" y="13897"/>
                  </a:lnTo>
                  <a:lnTo>
                    <a:pt x="21579" y="13685"/>
                  </a:lnTo>
                  <a:lnTo>
                    <a:pt x="22216" y="13434"/>
                  </a:lnTo>
                  <a:lnTo>
                    <a:pt x="22814" y="13183"/>
                  </a:lnTo>
                  <a:lnTo>
                    <a:pt x="23374" y="12874"/>
                  </a:lnTo>
                  <a:lnTo>
                    <a:pt x="23914" y="12565"/>
                  </a:lnTo>
                  <a:lnTo>
                    <a:pt x="24165" y="12392"/>
                  </a:lnTo>
                  <a:lnTo>
                    <a:pt x="24397" y="12218"/>
                  </a:lnTo>
                  <a:lnTo>
                    <a:pt x="24629" y="12025"/>
                  </a:lnTo>
                  <a:lnTo>
                    <a:pt x="24841" y="11851"/>
                  </a:lnTo>
                  <a:lnTo>
                    <a:pt x="25053" y="11639"/>
                  </a:lnTo>
                  <a:lnTo>
                    <a:pt x="25246" y="11446"/>
                  </a:lnTo>
                  <a:lnTo>
                    <a:pt x="25439" y="11214"/>
                  </a:lnTo>
                  <a:lnTo>
                    <a:pt x="25613" y="10983"/>
                  </a:lnTo>
                  <a:lnTo>
                    <a:pt x="25767" y="10751"/>
                  </a:lnTo>
                  <a:lnTo>
                    <a:pt x="25922" y="10500"/>
                  </a:lnTo>
                  <a:lnTo>
                    <a:pt x="26269" y="9825"/>
                  </a:lnTo>
                  <a:lnTo>
                    <a:pt x="26597" y="9168"/>
                  </a:lnTo>
                  <a:lnTo>
                    <a:pt x="26906" y="8512"/>
                  </a:lnTo>
                  <a:lnTo>
                    <a:pt x="27215" y="7875"/>
                  </a:lnTo>
                  <a:lnTo>
                    <a:pt x="27755" y="6640"/>
                  </a:lnTo>
                  <a:lnTo>
                    <a:pt x="28238" y="5443"/>
                  </a:lnTo>
                  <a:lnTo>
                    <a:pt x="28643" y="4343"/>
                  </a:lnTo>
                  <a:lnTo>
                    <a:pt x="28991" y="3320"/>
                  </a:lnTo>
                  <a:lnTo>
                    <a:pt x="29280" y="2413"/>
                  </a:lnTo>
                  <a:lnTo>
                    <a:pt x="29512" y="1641"/>
                  </a:lnTo>
                  <a:lnTo>
                    <a:pt x="29608" y="1313"/>
                  </a:lnTo>
                  <a:lnTo>
                    <a:pt x="29859" y="348"/>
                  </a:lnTo>
                  <a:lnTo>
                    <a:pt x="299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32"/>
            <p:cNvSpPr/>
            <p:nvPr/>
          </p:nvSpPr>
          <p:spPr>
            <a:xfrm>
              <a:off x="3300925" y="2109325"/>
              <a:ext cx="733950" cy="114875"/>
            </a:xfrm>
            <a:custGeom>
              <a:avLst/>
              <a:gdLst/>
              <a:ahLst/>
              <a:cxnLst/>
              <a:rect l="l" t="t" r="r" b="b"/>
              <a:pathLst>
                <a:path w="29358" h="4595" extrusionOk="0">
                  <a:moveTo>
                    <a:pt x="29357" y="1"/>
                  </a:moveTo>
                  <a:lnTo>
                    <a:pt x="28778" y="368"/>
                  </a:lnTo>
                  <a:lnTo>
                    <a:pt x="28199" y="715"/>
                  </a:lnTo>
                  <a:lnTo>
                    <a:pt x="27620" y="1043"/>
                  </a:lnTo>
                  <a:lnTo>
                    <a:pt x="27003" y="1371"/>
                  </a:lnTo>
                  <a:lnTo>
                    <a:pt x="26404" y="1680"/>
                  </a:lnTo>
                  <a:lnTo>
                    <a:pt x="25767" y="1950"/>
                  </a:lnTo>
                  <a:lnTo>
                    <a:pt x="25150" y="2240"/>
                  </a:lnTo>
                  <a:lnTo>
                    <a:pt x="24513" y="2491"/>
                  </a:lnTo>
                  <a:lnTo>
                    <a:pt x="23856" y="2722"/>
                  </a:lnTo>
                  <a:lnTo>
                    <a:pt x="23200" y="2954"/>
                  </a:lnTo>
                  <a:lnTo>
                    <a:pt x="22544" y="3166"/>
                  </a:lnTo>
                  <a:lnTo>
                    <a:pt x="21868" y="3359"/>
                  </a:lnTo>
                  <a:lnTo>
                    <a:pt x="21193" y="3533"/>
                  </a:lnTo>
                  <a:lnTo>
                    <a:pt x="20498" y="3687"/>
                  </a:lnTo>
                  <a:lnTo>
                    <a:pt x="19803" y="3842"/>
                  </a:lnTo>
                  <a:lnTo>
                    <a:pt x="19108" y="3958"/>
                  </a:lnTo>
                  <a:lnTo>
                    <a:pt x="18356" y="4073"/>
                  </a:lnTo>
                  <a:lnTo>
                    <a:pt x="17603" y="4170"/>
                  </a:lnTo>
                  <a:lnTo>
                    <a:pt x="16831" y="4266"/>
                  </a:lnTo>
                  <a:lnTo>
                    <a:pt x="16059" y="4324"/>
                  </a:lnTo>
                  <a:lnTo>
                    <a:pt x="15287" y="4363"/>
                  </a:lnTo>
                  <a:lnTo>
                    <a:pt x="14515" y="4382"/>
                  </a:lnTo>
                  <a:lnTo>
                    <a:pt x="13743" y="4382"/>
                  </a:lnTo>
                  <a:lnTo>
                    <a:pt x="12951" y="4363"/>
                  </a:lnTo>
                  <a:lnTo>
                    <a:pt x="12179" y="4324"/>
                  </a:lnTo>
                  <a:lnTo>
                    <a:pt x="11388" y="4266"/>
                  </a:lnTo>
                  <a:lnTo>
                    <a:pt x="10597" y="4189"/>
                  </a:lnTo>
                  <a:lnTo>
                    <a:pt x="9805" y="4093"/>
                  </a:lnTo>
                  <a:lnTo>
                    <a:pt x="8995" y="3977"/>
                  </a:lnTo>
                  <a:lnTo>
                    <a:pt x="8203" y="3842"/>
                  </a:lnTo>
                  <a:lnTo>
                    <a:pt x="7412" y="3687"/>
                  </a:lnTo>
                  <a:lnTo>
                    <a:pt x="6601" y="3514"/>
                  </a:lnTo>
                  <a:lnTo>
                    <a:pt x="5849" y="3340"/>
                  </a:lnTo>
                  <a:lnTo>
                    <a:pt x="5019" y="3108"/>
                  </a:lnTo>
                  <a:lnTo>
                    <a:pt x="4170" y="2838"/>
                  </a:lnTo>
                  <a:lnTo>
                    <a:pt x="3745" y="2684"/>
                  </a:lnTo>
                  <a:lnTo>
                    <a:pt x="3301" y="2510"/>
                  </a:lnTo>
                  <a:lnTo>
                    <a:pt x="2857" y="2317"/>
                  </a:lnTo>
                  <a:lnTo>
                    <a:pt x="2432" y="2105"/>
                  </a:lnTo>
                  <a:lnTo>
                    <a:pt x="2008" y="1892"/>
                  </a:lnTo>
                  <a:lnTo>
                    <a:pt x="1583" y="1642"/>
                  </a:lnTo>
                  <a:lnTo>
                    <a:pt x="1159" y="1371"/>
                  </a:lnTo>
                  <a:lnTo>
                    <a:pt x="753" y="1101"/>
                  </a:lnTo>
                  <a:lnTo>
                    <a:pt x="367" y="792"/>
                  </a:lnTo>
                  <a:lnTo>
                    <a:pt x="1" y="445"/>
                  </a:lnTo>
                  <a:lnTo>
                    <a:pt x="78" y="812"/>
                  </a:lnTo>
                  <a:lnTo>
                    <a:pt x="444" y="1120"/>
                  </a:lnTo>
                  <a:lnTo>
                    <a:pt x="830" y="1429"/>
                  </a:lnTo>
                  <a:lnTo>
                    <a:pt x="1236" y="1699"/>
                  </a:lnTo>
                  <a:lnTo>
                    <a:pt x="1641" y="1931"/>
                  </a:lnTo>
                  <a:lnTo>
                    <a:pt x="2066" y="2163"/>
                  </a:lnTo>
                  <a:lnTo>
                    <a:pt x="2490" y="2375"/>
                  </a:lnTo>
                  <a:lnTo>
                    <a:pt x="2915" y="2587"/>
                  </a:lnTo>
                  <a:lnTo>
                    <a:pt x="3340" y="2761"/>
                  </a:lnTo>
                  <a:lnTo>
                    <a:pt x="3764" y="2935"/>
                  </a:lnTo>
                  <a:lnTo>
                    <a:pt x="4189" y="3070"/>
                  </a:lnTo>
                  <a:lnTo>
                    <a:pt x="5019" y="3340"/>
                  </a:lnTo>
                  <a:lnTo>
                    <a:pt x="5810" y="3552"/>
                  </a:lnTo>
                  <a:lnTo>
                    <a:pt x="6563" y="3726"/>
                  </a:lnTo>
                  <a:lnTo>
                    <a:pt x="7509" y="3938"/>
                  </a:lnTo>
                  <a:lnTo>
                    <a:pt x="8454" y="4112"/>
                  </a:lnTo>
                  <a:lnTo>
                    <a:pt x="9400" y="4266"/>
                  </a:lnTo>
                  <a:lnTo>
                    <a:pt x="10346" y="4382"/>
                  </a:lnTo>
                  <a:lnTo>
                    <a:pt x="11292" y="4479"/>
                  </a:lnTo>
                  <a:lnTo>
                    <a:pt x="12218" y="4537"/>
                  </a:lnTo>
                  <a:lnTo>
                    <a:pt x="13144" y="4595"/>
                  </a:lnTo>
                  <a:lnTo>
                    <a:pt x="14727" y="4595"/>
                  </a:lnTo>
                  <a:lnTo>
                    <a:pt x="15364" y="4575"/>
                  </a:lnTo>
                  <a:lnTo>
                    <a:pt x="16001" y="4537"/>
                  </a:lnTo>
                  <a:lnTo>
                    <a:pt x="16638" y="4498"/>
                  </a:lnTo>
                  <a:lnTo>
                    <a:pt x="17275" y="4440"/>
                  </a:lnTo>
                  <a:lnTo>
                    <a:pt x="17892" y="4363"/>
                  </a:lnTo>
                  <a:lnTo>
                    <a:pt x="18529" y="4286"/>
                  </a:lnTo>
                  <a:lnTo>
                    <a:pt x="19147" y="4170"/>
                  </a:lnTo>
                  <a:lnTo>
                    <a:pt x="19842" y="4054"/>
                  </a:lnTo>
                  <a:lnTo>
                    <a:pt x="20517" y="3919"/>
                  </a:lnTo>
                  <a:lnTo>
                    <a:pt x="21193" y="3765"/>
                  </a:lnTo>
                  <a:lnTo>
                    <a:pt x="21868" y="3591"/>
                  </a:lnTo>
                  <a:lnTo>
                    <a:pt x="22525" y="3398"/>
                  </a:lnTo>
                  <a:lnTo>
                    <a:pt x="23181" y="3186"/>
                  </a:lnTo>
                  <a:lnTo>
                    <a:pt x="23818" y="2973"/>
                  </a:lnTo>
                  <a:lnTo>
                    <a:pt x="24474" y="2742"/>
                  </a:lnTo>
                  <a:lnTo>
                    <a:pt x="25092" y="2491"/>
                  </a:lnTo>
                  <a:lnTo>
                    <a:pt x="25729" y="2221"/>
                  </a:lnTo>
                  <a:lnTo>
                    <a:pt x="26346" y="1931"/>
                  </a:lnTo>
                  <a:lnTo>
                    <a:pt x="26945" y="1642"/>
                  </a:lnTo>
                  <a:lnTo>
                    <a:pt x="27543" y="1333"/>
                  </a:lnTo>
                  <a:lnTo>
                    <a:pt x="28122" y="1005"/>
                  </a:lnTo>
                  <a:lnTo>
                    <a:pt x="28701" y="676"/>
                  </a:lnTo>
                  <a:lnTo>
                    <a:pt x="29261" y="329"/>
                  </a:lnTo>
                  <a:lnTo>
                    <a:pt x="293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32"/>
            <p:cNvSpPr/>
            <p:nvPr/>
          </p:nvSpPr>
          <p:spPr>
            <a:xfrm>
              <a:off x="3392125" y="2354950"/>
              <a:ext cx="533700" cy="93150"/>
            </a:xfrm>
            <a:custGeom>
              <a:avLst/>
              <a:gdLst/>
              <a:ahLst/>
              <a:cxnLst/>
              <a:rect l="l" t="t" r="r" b="b"/>
              <a:pathLst>
                <a:path w="21348" h="3726" extrusionOk="0">
                  <a:moveTo>
                    <a:pt x="20363" y="0"/>
                  </a:moveTo>
                  <a:lnTo>
                    <a:pt x="20131" y="39"/>
                  </a:lnTo>
                  <a:lnTo>
                    <a:pt x="19900" y="77"/>
                  </a:lnTo>
                  <a:lnTo>
                    <a:pt x="19668" y="135"/>
                  </a:lnTo>
                  <a:lnTo>
                    <a:pt x="19456" y="232"/>
                  </a:lnTo>
                  <a:lnTo>
                    <a:pt x="19108" y="386"/>
                  </a:lnTo>
                  <a:lnTo>
                    <a:pt x="18800" y="579"/>
                  </a:lnTo>
                  <a:lnTo>
                    <a:pt x="18491" y="791"/>
                  </a:lnTo>
                  <a:lnTo>
                    <a:pt x="18220" y="1023"/>
                  </a:lnTo>
                  <a:lnTo>
                    <a:pt x="17970" y="1293"/>
                  </a:lnTo>
                  <a:lnTo>
                    <a:pt x="17738" y="1583"/>
                  </a:lnTo>
                  <a:lnTo>
                    <a:pt x="17526" y="1892"/>
                  </a:lnTo>
                  <a:lnTo>
                    <a:pt x="17352" y="2220"/>
                  </a:lnTo>
                  <a:lnTo>
                    <a:pt x="17352" y="2104"/>
                  </a:lnTo>
                  <a:lnTo>
                    <a:pt x="17333" y="1988"/>
                  </a:lnTo>
                  <a:lnTo>
                    <a:pt x="17275" y="1776"/>
                  </a:lnTo>
                  <a:lnTo>
                    <a:pt x="17178" y="1583"/>
                  </a:lnTo>
                  <a:lnTo>
                    <a:pt x="17062" y="1409"/>
                  </a:lnTo>
                  <a:lnTo>
                    <a:pt x="16889" y="1235"/>
                  </a:lnTo>
                  <a:lnTo>
                    <a:pt x="16715" y="1120"/>
                  </a:lnTo>
                  <a:lnTo>
                    <a:pt x="16522" y="1004"/>
                  </a:lnTo>
                  <a:lnTo>
                    <a:pt x="16290" y="946"/>
                  </a:lnTo>
                  <a:lnTo>
                    <a:pt x="16078" y="907"/>
                  </a:lnTo>
                  <a:lnTo>
                    <a:pt x="15846" y="907"/>
                  </a:lnTo>
                  <a:lnTo>
                    <a:pt x="15634" y="927"/>
                  </a:lnTo>
                  <a:lnTo>
                    <a:pt x="15422" y="984"/>
                  </a:lnTo>
                  <a:lnTo>
                    <a:pt x="15210" y="1062"/>
                  </a:lnTo>
                  <a:lnTo>
                    <a:pt x="14997" y="1158"/>
                  </a:lnTo>
                  <a:lnTo>
                    <a:pt x="14824" y="1293"/>
                  </a:lnTo>
                  <a:lnTo>
                    <a:pt x="14631" y="1428"/>
                  </a:lnTo>
                  <a:lnTo>
                    <a:pt x="14476" y="1583"/>
                  </a:lnTo>
                  <a:lnTo>
                    <a:pt x="14322" y="1737"/>
                  </a:lnTo>
                  <a:lnTo>
                    <a:pt x="14187" y="1911"/>
                  </a:lnTo>
                  <a:lnTo>
                    <a:pt x="14051" y="2104"/>
                  </a:lnTo>
                  <a:lnTo>
                    <a:pt x="13936" y="2297"/>
                  </a:lnTo>
                  <a:lnTo>
                    <a:pt x="13839" y="2490"/>
                  </a:lnTo>
                  <a:lnTo>
                    <a:pt x="13646" y="2895"/>
                  </a:lnTo>
                  <a:lnTo>
                    <a:pt x="13492" y="2451"/>
                  </a:lnTo>
                  <a:lnTo>
                    <a:pt x="13415" y="2220"/>
                  </a:lnTo>
                  <a:lnTo>
                    <a:pt x="13318" y="2007"/>
                  </a:lnTo>
                  <a:lnTo>
                    <a:pt x="13202" y="1814"/>
                  </a:lnTo>
                  <a:lnTo>
                    <a:pt x="13067" y="1621"/>
                  </a:lnTo>
                  <a:lnTo>
                    <a:pt x="12913" y="1467"/>
                  </a:lnTo>
                  <a:lnTo>
                    <a:pt x="12739" y="1313"/>
                  </a:lnTo>
                  <a:lnTo>
                    <a:pt x="12527" y="1197"/>
                  </a:lnTo>
                  <a:lnTo>
                    <a:pt x="12295" y="1120"/>
                  </a:lnTo>
                  <a:lnTo>
                    <a:pt x="12063" y="1081"/>
                  </a:lnTo>
                  <a:lnTo>
                    <a:pt x="11813" y="1081"/>
                  </a:lnTo>
                  <a:lnTo>
                    <a:pt x="11562" y="1100"/>
                  </a:lnTo>
                  <a:lnTo>
                    <a:pt x="11311" y="1177"/>
                  </a:lnTo>
                  <a:lnTo>
                    <a:pt x="11079" y="1274"/>
                  </a:lnTo>
                  <a:lnTo>
                    <a:pt x="10867" y="1390"/>
                  </a:lnTo>
                  <a:lnTo>
                    <a:pt x="10674" y="1544"/>
                  </a:lnTo>
                  <a:lnTo>
                    <a:pt x="10500" y="1718"/>
                  </a:lnTo>
                  <a:lnTo>
                    <a:pt x="10346" y="1911"/>
                  </a:lnTo>
                  <a:lnTo>
                    <a:pt x="10211" y="2123"/>
                  </a:lnTo>
                  <a:lnTo>
                    <a:pt x="10095" y="2336"/>
                  </a:lnTo>
                  <a:lnTo>
                    <a:pt x="9998" y="2567"/>
                  </a:lnTo>
                  <a:lnTo>
                    <a:pt x="9902" y="2799"/>
                  </a:lnTo>
                  <a:lnTo>
                    <a:pt x="9844" y="3050"/>
                  </a:lnTo>
                  <a:lnTo>
                    <a:pt x="9767" y="2741"/>
                  </a:lnTo>
                  <a:lnTo>
                    <a:pt x="9670" y="2432"/>
                  </a:lnTo>
                  <a:lnTo>
                    <a:pt x="9554" y="2123"/>
                  </a:lnTo>
                  <a:lnTo>
                    <a:pt x="9419" y="1853"/>
                  </a:lnTo>
                  <a:lnTo>
                    <a:pt x="9265" y="1583"/>
                  </a:lnTo>
                  <a:lnTo>
                    <a:pt x="9168" y="1467"/>
                  </a:lnTo>
                  <a:lnTo>
                    <a:pt x="9072" y="1351"/>
                  </a:lnTo>
                  <a:lnTo>
                    <a:pt x="8956" y="1255"/>
                  </a:lnTo>
                  <a:lnTo>
                    <a:pt x="8840" y="1158"/>
                  </a:lnTo>
                  <a:lnTo>
                    <a:pt x="8705" y="1081"/>
                  </a:lnTo>
                  <a:lnTo>
                    <a:pt x="8570" y="1023"/>
                  </a:lnTo>
                  <a:lnTo>
                    <a:pt x="8377" y="965"/>
                  </a:lnTo>
                  <a:lnTo>
                    <a:pt x="8184" y="927"/>
                  </a:lnTo>
                  <a:lnTo>
                    <a:pt x="7972" y="927"/>
                  </a:lnTo>
                  <a:lnTo>
                    <a:pt x="7759" y="965"/>
                  </a:lnTo>
                  <a:lnTo>
                    <a:pt x="7566" y="1023"/>
                  </a:lnTo>
                  <a:lnTo>
                    <a:pt x="7373" y="1100"/>
                  </a:lnTo>
                  <a:lnTo>
                    <a:pt x="7200" y="1197"/>
                  </a:lnTo>
                  <a:lnTo>
                    <a:pt x="7026" y="1332"/>
                  </a:lnTo>
                  <a:lnTo>
                    <a:pt x="6872" y="1467"/>
                  </a:lnTo>
                  <a:lnTo>
                    <a:pt x="6736" y="1621"/>
                  </a:lnTo>
                  <a:lnTo>
                    <a:pt x="6621" y="1795"/>
                  </a:lnTo>
                  <a:lnTo>
                    <a:pt x="6524" y="1969"/>
                  </a:lnTo>
                  <a:lnTo>
                    <a:pt x="6428" y="2162"/>
                  </a:lnTo>
                  <a:lnTo>
                    <a:pt x="6350" y="2355"/>
                  </a:lnTo>
                  <a:lnTo>
                    <a:pt x="6293" y="2548"/>
                  </a:lnTo>
                  <a:lnTo>
                    <a:pt x="6235" y="2741"/>
                  </a:lnTo>
                  <a:lnTo>
                    <a:pt x="6138" y="2278"/>
                  </a:lnTo>
                  <a:lnTo>
                    <a:pt x="6061" y="2046"/>
                  </a:lnTo>
                  <a:lnTo>
                    <a:pt x="5984" y="1814"/>
                  </a:lnTo>
                  <a:lnTo>
                    <a:pt x="5887" y="1602"/>
                  </a:lnTo>
                  <a:lnTo>
                    <a:pt x="5771" y="1409"/>
                  </a:lnTo>
                  <a:lnTo>
                    <a:pt x="5636" y="1216"/>
                  </a:lnTo>
                  <a:lnTo>
                    <a:pt x="5482" y="1042"/>
                  </a:lnTo>
                  <a:lnTo>
                    <a:pt x="5270" y="869"/>
                  </a:lnTo>
                  <a:lnTo>
                    <a:pt x="5057" y="734"/>
                  </a:lnTo>
                  <a:lnTo>
                    <a:pt x="4806" y="637"/>
                  </a:lnTo>
                  <a:lnTo>
                    <a:pt x="4555" y="579"/>
                  </a:lnTo>
                  <a:lnTo>
                    <a:pt x="4305" y="560"/>
                  </a:lnTo>
                  <a:lnTo>
                    <a:pt x="4034" y="579"/>
                  </a:lnTo>
                  <a:lnTo>
                    <a:pt x="3783" y="618"/>
                  </a:lnTo>
                  <a:lnTo>
                    <a:pt x="3552" y="714"/>
                  </a:lnTo>
                  <a:lnTo>
                    <a:pt x="3320" y="849"/>
                  </a:lnTo>
                  <a:lnTo>
                    <a:pt x="3127" y="1004"/>
                  </a:lnTo>
                  <a:lnTo>
                    <a:pt x="2953" y="1197"/>
                  </a:lnTo>
                  <a:lnTo>
                    <a:pt x="2799" y="1409"/>
                  </a:lnTo>
                  <a:lnTo>
                    <a:pt x="2683" y="1641"/>
                  </a:lnTo>
                  <a:lnTo>
                    <a:pt x="2606" y="1892"/>
                  </a:lnTo>
                  <a:lnTo>
                    <a:pt x="2567" y="2143"/>
                  </a:lnTo>
                  <a:lnTo>
                    <a:pt x="2567" y="2413"/>
                  </a:lnTo>
                  <a:lnTo>
                    <a:pt x="2374" y="2085"/>
                  </a:lnTo>
                  <a:lnTo>
                    <a:pt x="2162" y="1776"/>
                  </a:lnTo>
                  <a:lnTo>
                    <a:pt x="1931" y="1486"/>
                  </a:lnTo>
                  <a:lnTo>
                    <a:pt x="1815" y="1351"/>
                  </a:lnTo>
                  <a:lnTo>
                    <a:pt x="1680" y="1235"/>
                  </a:lnTo>
                  <a:lnTo>
                    <a:pt x="1506" y="1100"/>
                  </a:lnTo>
                  <a:lnTo>
                    <a:pt x="1294" y="984"/>
                  </a:lnTo>
                  <a:lnTo>
                    <a:pt x="1081" y="888"/>
                  </a:lnTo>
                  <a:lnTo>
                    <a:pt x="869" y="830"/>
                  </a:lnTo>
                  <a:lnTo>
                    <a:pt x="637" y="811"/>
                  </a:lnTo>
                  <a:lnTo>
                    <a:pt x="406" y="811"/>
                  </a:lnTo>
                  <a:lnTo>
                    <a:pt x="193" y="849"/>
                  </a:lnTo>
                  <a:lnTo>
                    <a:pt x="0" y="927"/>
                  </a:lnTo>
                  <a:lnTo>
                    <a:pt x="174" y="1177"/>
                  </a:lnTo>
                  <a:lnTo>
                    <a:pt x="348" y="1409"/>
                  </a:lnTo>
                  <a:lnTo>
                    <a:pt x="541" y="1621"/>
                  </a:lnTo>
                  <a:lnTo>
                    <a:pt x="734" y="1834"/>
                  </a:lnTo>
                  <a:lnTo>
                    <a:pt x="927" y="2007"/>
                  </a:lnTo>
                  <a:lnTo>
                    <a:pt x="1120" y="2181"/>
                  </a:lnTo>
                  <a:lnTo>
                    <a:pt x="1313" y="2316"/>
                  </a:lnTo>
                  <a:lnTo>
                    <a:pt x="1525" y="2432"/>
                  </a:lnTo>
                  <a:lnTo>
                    <a:pt x="1834" y="2586"/>
                  </a:lnTo>
                  <a:lnTo>
                    <a:pt x="2220" y="2741"/>
                  </a:lnTo>
                  <a:lnTo>
                    <a:pt x="2645" y="2895"/>
                  </a:lnTo>
                  <a:lnTo>
                    <a:pt x="3127" y="3030"/>
                  </a:lnTo>
                  <a:lnTo>
                    <a:pt x="3648" y="3146"/>
                  </a:lnTo>
                  <a:lnTo>
                    <a:pt x="4189" y="3262"/>
                  </a:lnTo>
                  <a:lnTo>
                    <a:pt x="4787" y="3358"/>
                  </a:lnTo>
                  <a:lnTo>
                    <a:pt x="5405" y="3455"/>
                  </a:lnTo>
                  <a:lnTo>
                    <a:pt x="6061" y="3532"/>
                  </a:lnTo>
                  <a:lnTo>
                    <a:pt x="6736" y="3609"/>
                  </a:lnTo>
                  <a:lnTo>
                    <a:pt x="7431" y="3667"/>
                  </a:lnTo>
                  <a:lnTo>
                    <a:pt x="8145" y="3706"/>
                  </a:lnTo>
                  <a:lnTo>
                    <a:pt x="8879" y="3725"/>
                  </a:lnTo>
                  <a:lnTo>
                    <a:pt x="10384" y="3725"/>
                  </a:lnTo>
                  <a:lnTo>
                    <a:pt x="11137" y="3687"/>
                  </a:lnTo>
                  <a:lnTo>
                    <a:pt x="11909" y="3648"/>
                  </a:lnTo>
                  <a:lnTo>
                    <a:pt x="12662" y="3590"/>
                  </a:lnTo>
                  <a:lnTo>
                    <a:pt x="13415" y="3494"/>
                  </a:lnTo>
                  <a:lnTo>
                    <a:pt x="14167" y="3397"/>
                  </a:lnTo>
                  <a:lnTo>
                    <a:pt x="14901" y="3262"/>
                  </a:lnTo>
                  <a:lnTo>
                    <a:pt x="15634" y="3127"/>
                  </a:lnTo>
                  <a:lnTo>
                    <a:pt x="16329" y="2953"/>
                  </a:lnTo>
                  <a:lnTo>
                    <a:pt x="17024" y="2760"/>
                  </a:lnTo>
                  <a:lnTo>
                    <a:pt x="17680" y="2548"/>
                  </a:lnTo>
                  <a:lnTo>
                    <a:pt x="18317" y="2297"/>
                  </a:lnTo>
                  <a:lnTo>
                    <a:pt x="18915" y="2046"/>
                  </a:lnTo>
                  <a:lnTo>
                    <a:pt x="19475" y="1737"/>
                  </a:lnTo>
                  <a:lnTo>
                    <a:pt x="20015" y="1428"/>
                  </a:lnTo>
                  <a:lnTo>
                    <a:pt x="20266" y="1255"/>
                  </a:lnTo>
                  <a:lnTo>
                    <a:pt x="20498" y="1081"/>
                  </a:lnTo>
                  <a:lnTo>
                    <a:pt x="20730" y="888"/>
                  </a:lnTo>
                  <a:lnTo>
                    <a:pt x="20942" y="714"/>
                  </a:lnTo>
                  <a:lnTo>
                    <a:pt x="21154" y="502"/>
                  </a:lnTo>
                  <a:lnTo>
                    <a:pt x="21347" y="309"/>
                  </a:lnTo>
                  <a:lnTo>
                    <a:pt x="21231" y="232"/>
                  </a:lnTo>
                  <a:lnTo>
                    <a:pt x="21038" y="116"/>
                  </a:lnTo>
                  <a:lnTo>
                    <a:pt x="20826" y="58"/>
                  </a:lnTo>
                  <a:lnTo>
                    <a:pt x="20594" y="19"/>
                  </a:lnTo>
                  <a:lnTo>
                    <a:pt x="203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32"/>
            <p:cNvSpPr/>
            <p:nvPr/>
          </p:nvSpPr>
          <p:spPr>
            <a:xfrm>
              <a:off x="3294650" y="1963125"/>
              <a:ext cx="748900" cy="214750"/>
            </a:xfrm>
            <a:custGeom>
              <a:avLst/>
              <a:gdLst/>
              <a:ahLst/>
              <a:cxnLst/>
              <a:rect l="l" t="t" r="r" b="b"/>
              <a:pathLst>
                <a:path w="29956" h="8590" extrusionOk="0">
                  <a:moveTo>
                    <a:pt x="14399" y="1"/>
                  </a:moveTo>
                  <a:lnTo>
                    <a:pt x="13646" y="39"/>
                  </a:lnTo>
                  <a:lnTo>
                    <a:pt x="12894" y="78"/>
                  </a:lnTo>
                  <a:lnTo>
                    <a:pt x="12160" y="155"/>
                  </a:lnTo>
                  <a:lnTo>
                    <a:pt x="11427" y="232"/>
                  </a:lnTo>
                  <a:lnTo>
                    <a:pt x="10713" y="329"/>
                  </a:lnTo>
                  <a:lnTo>
                    <a:pt x="10018" y="425"/>
                  </a:lnTo>
                  <a:lnTo>
                    <a:pt x="9323" y="560"/>
                  </a:lnTo>
                  <a:lnTo>
                    <a:pt x="8647" y="696"/>
                  </a:lnTo>
                  <a:lnTo>
                    <a:pt x="8011" y="831"/>
                  </a:lnTo>
                  <a:lnTo>
                    <a:pt x="7374" y="985"/>
                  </a:lnTo>
                  <a:lnTo>
                    <a:pt x="6756" y="1159"/>
                  </a:lnTo>
                  <a:lnTo>
                    <a:pt x="6158" y="1333"/>
                  </a:lnTo>
                  <a:lnTo>
                    <a:pt x="5579" y="1506"/>
                  </a:lnTo>
                  <a:lnTo>
                    <a:pt x="5019" y="1699"/>
                  </a:lnTo>
                  <a:lnTo>
                    <a:pt x="4498" y="1892"/>
                  </a:lnTo>
                  <a:lnTo>
                    <a:pt x="3996" y="2105"/>
                  </a:lnTo>
                  <a:lnTo>
                    <a:pt x="3513" y="2298"/>
                  </a:lnTo>
                  <a:lnTo>
                    <a:pt x="3050" y="2510"/>
                  </a:lnTo>
                  <a:lnTo>
                    <a:pt x="2626" y="2703"/>
                  </a:lnTo>
                  <a:lnTo>
                    <a:pt x="2220" y="2915"/>
                  </a:lnTo>
                  <a:lnTo>
                    <a:pt x="1854" y="3128"/>
                  </a:lnTo>
                  <a:lnTo>
                    <a:pt x="1525" y="3321"/>
                  </a:lnTo>
                  <a:lnTo>
                    <a:pt x="1217" y="3533"/>
                  </a:lnTo>
                  <a:lnTo>
                    <a:pt x="927" y="3726"/>
                  </a:lnTo>
                  <a:lnTo>
                    <a:pt x="695" y="3919"/>
                  </a:lnTo>
                  <a:lnTo>
                    <a:pt x="483" y="4112"/>
                  </a:lnTo>
                  <a:lnTo>
                    <a:pt x="309" y="4305"/>
                  </a:lnTo>
                  <a:lnTo>
                    <a:pt x="174" y="4479"/>
                  </a:lnTo>
                  <a:lnTo>
                    <a:pt x="78" y="4652"/>
                  </a:lnTo>
                  <a:lnTo>
                    <a:pt x="20" y="4807"/>
                  </a:lnTo>
                  <a:lnTo>
                    <a:pt x="1" y="4961"/>
                  </a:lnTo>
                  <a:lnTo>
                    <a:pt x="20" y="5096"/>
                  </a:lnTo>
                  <a:lnTo>
                    <a:pt x="78" y="5251"/>
                  </a:lnTo>
                  <a:lnTo>
                    <a:pt x="174" y="5405"/>
                  </a:lnTo>
                  <a:lnTo>
                    <a:pt x="290" y="5559"/>
                  </a:lnTo>
                  <a:lnTo>
                    <a:pt x="464" y="5714"/>
                  </a:lnTo>
                  <a:lnTo>
                    <a:pt x="657" y="5868"/>
                  </a:lnTo>
                  <a:lnTo>
                    <a:pt x="888" y="6023"/>
                  </a:lnTo>
                  <a:lnTo>
                    <a:pt x="1159" y="6177"/>
                  </a:lnTo>
                  <a:lnTo>
                    <a:pt x="1603" y="6409"/>
                  </a:lnTo>
                  <a:lnTo>
                    <a:pt x="2124" y="6640"/>
                  </a:lnTo>
                  <a:lnTo>
                    <a:pt x="2703" y="6872"/>
                  </a:lnTo>
                  <a:lnTo>
                    <a:pt x="3340" y="7084"/>
                  </a:lnTo>
                  <a:lnTo>
                    <a:pt x="4035" y="7297"/>
                  </a:lnTo>
                  <a:lnTo>
                    <a:pt x="4807" y="7490"/>
                  </a:lnTo>
                  <a:lnTo>
                    <a:pt x="5598" y="7683"/>
                  </a:lnTo>
                  <a:lnTo>
                    <a:pt x="6466" y="7856"/>
                  </a:lnTo>
                  <a:lnTo>
                    <a:pt x="7354" y="8011"/>
                  </a:lnTo>
                  <a:lnTo>
                    <a:pt x="8300" y="8165"/>
                  </a:lnTo>
                  <a:lnTo>
                    <a:pt x="9284" y="8281"/>
                  </a:lnTo>
                  <a:lnTo>
                    <a:pt x="10307" y="8397"/>
                  </a:lnTo>
                  <a:lnTo>
                    <a:pt x="11369" y="8474"/>
                  </a:lnTo>
                  <a:lnTo>
                    <a:pt x="12469" y="8551"/>
                  </a:lnTo>
                  <a:lnTo>
                    <a:pt x="13588" y="8590"/>
                  </a:lnTo>
                  <a:lnTo>
                    <a:pt x="14727" y="8590"/>
                  </a:lnTo>
                  <a:lnTo>
                    <a:pt x="15885" y="8570"/>
                  </a:lnTo>
                  <a:lnTo>
                    <a:pt x="17043" y="8532"/>
                  </a:lnTo>
                  <a:lnTo>
                    <a:pt x="18163" y="8435"/>
                  </a:lnTo>
                  <a:lnTo>
                    <a:pt x="19263" y="8319"/>
                  </a:lnTo>
                  <a:lnTo>
                    <a:pt x="20324" y="8165"/>
                  </a:lnTo>
                  <a:lnTo>
                    <a:pt x="21347" y="8011"/>
                  </a:lnTo>
                  <a:lnTo>
                    <a:pt x="22332" y="7818"/>
                  </a:lnTo>
                  <a:lnTo>
                    <a:pt x="23278" y="7605"/>
                  </a:lnTo>
                  <a:lnTo>
                    <a:pt x="24185" y="7374"/>
                  </a:lnTo>
                  <a:lnTo>
                    <a:pt x="25015" y="7123"/>
                  </a:lnTo>
                  <a:lnTo>
                    <a:pt x="25825" y="6872"/>
                  </a:lnTo>
                  <a:lnTo>
                    <a:pt x="26559" y="6602"/>
                  </a:lnTo>
                  <a:lnTo>
                    <a:pt x="27234" y="6331"/>
                  </a:lnTo>
                  <a:lnTo>
                    <a:pt x="27833" y="6061"/>
                  </a:lnTo>
                  <a:lnTo>
                    <a:pt x="28373" y="5772"/>
                  </a:lnTo>
                  <a:lnTo>
                    <a:pt x="28836" y="5502"/>
                  </a:lnTo>
                  <a:lnTo>
                    <a:pt x="29087" y="5328"/>
                  </a:lnTo>
                  <a:lnTo>
                    <a:pt x="29319" y="5173"/>
                  </a:lnTo>
                  <a:lnTo>
                    <a:pt x="29512" y="5000"/>
                  </a:lnTo>
                  <a:lnTo>
                    <a:pt x="29666" y="4845"/>
                  </a:lnTo>
                  <a:lnTo>
                    <a:pt x="29782" y="4691"/>
                  </a:lnTo>
                  <a:lnTo>
                    <a:pt x="29878" y="4536"/>
                  </a:lnTo>
                  <a:lnTo>
                    <a:pt x="29936" y="4382"/>
                  </a:lnTo>
                  <a:lnTo>
                    <a:pt x="29956" y="4247"/>
                  </a:lnTo>
                  <a:lnTo>
                    <a:pt x="29936" y="4093"/>
                  </a:lnTo>
                  <a:lnTo>
                    <a:pt x="29878" y="3938"/>
                  </a:lnTo>
                  <a:lnTo>
                    <a:pt x="29782" y="3784"/>
                  </a:lnTo>
                  <a:lnTo>
                    <a:pt x="29647" y="3610"/>
                  </a:lnTo>
                  <a:lnTo>
                    <a:pt x="29492" y="3456"/>
                  </a:lnTo>
                  <a:lnTo>
                    <a:pt x="29299" y="3282"/>
                  </a:lnTo>
                  <a:lnTo>
                    <a:pt x="29068" y="3108"/>
                  </a:lnTo>
                  <a:lnTo>
                    <a:pt x="28798" y="2935"/>
                  </a:lnTo>
                  <a:lnTo>
                    <a:pt x="28508" y="2761"/>
                  </a:lnTo>
                  <a:lnTo>
                    <a:pt x="28180" y="2568"/>
                  </a:lnTo>
                  <a:lnTo>
                    <a:pt x="27833" y="2394"/>
                  </a:lnTo>
                  <a:lnTo>
                    <a:pt x="27447" y="2220"/>
                  </a:lnTo>
                  <a:lnTo>
                    <a:pt x="27041" y="2047"/>
                  </a:lnTo>
                  <a:lnTo>
                    <a:pt x="26597" y="1873"/>
                  </a:lnTo>
                  <a:lnTo>
                    <a:pt x="26134" y="1699"/>
                  </a:lnTo>
                  <a:lnTo>
                    <a:pt x="25652" y="1545"/>
                  </a:lnTo>
                  <a:lnTo>
                    <a:pt x="25130" y="1371"/>
                  </a:lnTo>
                  <a:lnTo>
                    <a:pt x="24609" y="1217"/>
                  </a:lnTo>
                  <a:lnTo>
                    <a:pt x="24050" y="1082"/>
                  </a:lnTo>
                  <a:lnTo>
                    <a:pt x="23471" y="927"/>
                  </a:lnTo>
                  <a:lnTo>
                    <a:pt x="22872" y="792"/>
                  </a:lnTo>
                  <a:lnTo>
                    <a:pt x="22255" y="676"/>
                  </a:lnTo>
                  <a:lnTo>
                    <a:pt x="21618" y="560"/>
                  </a:lnTo>
                  <a:lnTo>
                    <a:pt x="20961" y="445"/>
                  </a:lnTo>
                  <a:lnTo>
                    <a:pt x="20286" y="348"/>
                  </a:lnTo>
                  <a:lnTo>
                    <a:pt x="19591" y="252"/>
                  </a:lnTo>
                  <a:lnTo>
                    <a:pt x="18896" y="174"/>
                  </a:lnTo>
                  <a:lnTo>
                    <a:pt x="18163" y="117"/>
                  </a:lnTo>
                  <a:lnTo>
                    <a:pt x="17429" y="59"/>
                  </a:lnTo>
                  <a:lnTo>
                    <a:pt x="16696" y="20"/>
                  </a:lnTo>
                  <a:lnTo>
                    <a:pt x="1594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32"/>
            <p:cNvSpPr/>
            <p:nvPr/>
          </p:nvSpPr>
          <p:spPr>
            <a:xfrm>
              <a:off x="3323600" y="2006075"/>
              <a:ext cx="691975" cy="171800"/>
            </a:xfrm>
            <a:custGeom>
              <a:avLst/>
              <a:gdLst/>
              <a:ahLst/>
              <a:cxnLst/>
              <a:rect l="l" t="t" r="r" b="b"/>
              <a:pathLst>
                <a:path w="27679" h="6872" extrusionOk="0">
                  <a:moveTo>
                    <a:pt x="14225" y="1"/>
                  </a:moveTo>
                  <a:lnTo>
                    <a:pt x="13550" y="39"/>
                  </a:lnTo>
                  <a:lnTo>
                    <a:pt x="12778" y="78"/>
                  </a:lnTo>
                  <a:lnTo>
                    <a:pt x="12025" y="136"/>
                  </a:lnTo>
                  <a:lnTo>
                    <a:pt x="10597" y="271"/>
                  </a:lnTo>
                  <a:lnTo>
                    <a:pt x="9265" y="444"/>
                  </a:lnTo>
                  <a:lnTo>
                    <a:pt x="8011" y="657"/>
                  </a:lnTo>
                  <a:lnTo>
                    <a:pt x="6872" y="888"/>
                  </a:lnTo>
                  <a:lnTo>
                    <a:pt x="5810" y="1159"/>
                  </a:lnTo>
                  <a:lnTo>
                    <a:pt x="4845" y="1448"/>
                  </a:lnTo>
                  <a:lnTo>
                    <a:pt x="3957" y="1738"/>
                  </a:lnTo>
                  <a:lnTo>
                    <a:pt x="3552" y="1892"/>
                  </a:lnTo>
                  <a:lnTo>
                    <a:pt x="3166" y="2066"/>
                  </a:lnTo>
                  <a:lnTo>
                    <a:pt x="2819" y="2220"/>
                  </a:lnTo>
                  <a:lnTo>
                    <a:pt x="2471" y="2394"/>
                  </a:lnTo>
                  <a:lnTo>
                    <a:pt x="2143" y="2568"/>
                  </a:lnTo>
                  <a:lnTo>
                    <a:pt x="1854" y="2722"/>
                  </a:lnTo>
                  <a:lnTo>
                    <a:pt x="1564" y="2896"/>
                  </a:lnTo>
                  <a:lnTo>
                    <a:pt x="1313" y="3069"/>
                  </a:lnTo>
                  <a:lnTo>
                    <a:pt x="1082" y="3243"/>
                  </a:lnTo>
                  <a:lnTo>
                    <a:pt x="869" y="3436"/>
                  </a:lnTo>
                  <a:lnTo>
                    <a:pt x="676" y="3610"/>
                  </a:lnTo>
                  <a:lnTo>
                    <a:pt x="503" y="3784"/>
                  </a:lnTo>
                  <a:lnTo>
                    <a:pt x="348" y="3957"/>
                  </a:lnTo>
                  <a:lnTo>
                    <a:pt x="213" y="4131"/>
                  </a:lnTo>
                  <a:lnTo>
                    <a:pt x="97" y="4285"/>
                  </a:lnTo>
                  <a:lnTo>
                    <a:pt x="1" y="4459"/>
                  </a:lnTo>
                  <a:lnTo>
                    <a:pt x="445" y="4691"/>
                  </a:lnTo>
                  <a:lnTo>
                    <a:pt x="966" y="4922"/>
                  </a:lnTo>
                  <a:lnTo>
                    <a:pt x="1545" y="5154"/>
                  </a:lnTo>
                  <a:lnTo>
                    <a:pt x="2182" y="5366"/>
                  </a:lnTo>
                  <a:lnTo>
                    <a:pt x="2877" y="5579"/>
                  </a:lnTo>
                  <a:lnTo>
                    <a:pt x="3649" y="5772"/>
                  </a:lnTo>
                  <a:lnTo>
                    <a:pt x="4440" y="5965"/>
                  </a:lnTo>
                  <a:lnTo>
                    <a:pt x="5308" y="6138"/>
                  </a:lnTo>
                  <a:lnTo>
                    <a:pt x="6196" y="6293"/>
                  </a:lnTo>
                  <a:lnTo>
                    <a:pt x="7142" y="6447"/>
                  </a:lnTo>
                  <a:lnTo>
                    <a:pt x="8126" y="6563"/>
                  </a:lnTo>
                  <a:lnTo>
                    <a:pt x="9149" y="6679"/>
                  </a:lnTo>
                  <a:lnTo>
                    <a:pt x="10211" y="6756"/>
                  </a:lnTo>
                  <a:lnTo>
                    <a:pt x="11311" y="6833"/>
                  </a:lnTo>
                  <a:lnTo>
                    <a:pt x="12430" y="6872"/>
                  </a:lnTo>
                  <a:lnTo>
                    <a:pt x="13569" y="6872"/>
                  </a:lnTo>
                  <a:lnTo>
                    <a:pt x="14727" y="6852"/>
                  </a:lnTo>
                  <a:lnTo>
                    <a:pt x="15885" y="6814"/>
                  </a:lnTo>
                  <a:lnTo>
                    <a:pt x="17005" y="6717"/>
                  </a:lnTo>
                  <a:lnTo>
                    <a:pt x="18105" y="6601"/>
                  </a:lnTo>
                  <a:lnTo>
                    <a:pt x="19166" y="6447"/>
                  </a:lnTo>
                  <a:lnTo>
                    <a:pt x="20189" y="6293"/>
                  </a:lnTo>
                  <a:lnTo>
                    <a:pt x="21174" y="6100"/>
                  </a:lnTo>
                  <a:lnTo>
                    <a:pt x="22120" y="5887"/>
                  </a:lnTo>
                  <a:lnTo>
                    <a:pt x="23027" y="5656"/>
                  </a:lnTo>
                  <a:lnTo>
                    <a:pt x="23857" y="5405"/>
                  </a:lnTo>
                  <a:lnTo>
                    <a:pt x="24667" y="5154"/>
                  </a:lnTo>
                  <a:lnTo>
                    <a:pt x="25401" y="4884"/>
                  </a:lnTo>
                  <a:lnTo>
                    <a:pt x="26076" y="4613"/>
                  </a:lnTo>
                  <a:lnTo>
                    <a:pt x="26675" y="4343"/>
                  </a:lnTo>
                  <a:lnTo>
                    <a:pt x="27215" y="4054"/>
                  </a:lnTo>
                  <a:lnTo>
                    <a:pt x="27678" y="3784"/>
                  </a:lnTo>
                  <a:lnTo>
                    <a:pt x="27601" y="3629"/>
                  </a:lnTo>
                  <a:lnTo>
                    <a:pt x="27485" y="3455"/>
                  </a:lnTo>
                  <a:lnTo>
                    <a:pt x="27331" y="3301"/>
                  </a:lnTo>
                  <a:lnTo>
                    <a:pt x="27157" y="3127"/>
                  </a:lnTo>
                  <a:lnTo>
                    <a:pt x="26964" y="2954"/>
                  </a:lnTo>
                  <a:lnTo>
                    <a:pt x="26732" y="2780"/>
                  </a:lnTo>
                  <a:lnTo>
                    <a:pt x="26462" y="2606"/>
                  </a:lnTo>
                  <a:lnTo>
                    <a:pt x="26173" y="2432"/>
                  </a:lnTo>
                  <a:lnTo>
                    <a:pt x="25864" y="2259"/>
                  </a:lnTo>
                  <a:lnTo>
                    <a:pt x="25536" y="2085"/>
                  </a:lnTo>
                  <a:lnTo>
                    <a:pt x="25169" y="1931"/>
                  </a:lnTo>
                  <a:lnTo>
                    <a:pt x="24783" y="1757"/>
                  </a:lnTo>
                  <a:lnTo>
                    <a:pt x="24378" y="1603"/>
                  </a:lnTo>
                  <a:lnTo>
                    <a:pt x="23953" y="1429"/>
                  </a:lnTo>
                  <a:lnTo>
                    <a:pt x="23027" y="1139"/>
                  </a:lnTo>
                  <a:lnTo>
                    <a:pt x="22042" y="850"/>
                  </a:lnTo>
                  <a:lnTo>
                    <a:pt x="21521" y="734"/>
                  </a:lnTo>
                  <a:lnTo>
                    <a:pt x="20981" y="599"/>
                  </a:lnTo>
                  <a:lnTo>
                    <a:pt x="20421" y="502"/>
                  </a:lnTo>
                  <a:lnTo>
                    <a:pt x="19861" y="387"/>
                  </a:lnTo>
                  <a:lnTo>
                    <a:pt x="19282" y="309"/>
                  </a:lnTo>
                  <a:lnTo>
                    <a:pt x="18684" y="213"/>
                  </a:lnTo>
                  <a:lnTo>
                    <a:pt x="18066" y="155"/>
                  </a:lnTo>
                  <a:lnTo>
                    <a:pt x="17449" y="97"/>
                  </a:lnTo>
                  <a:lnTo>
                    <a:pt x="16831" y="39"/>
                  </a:lnTo>
                  <a:lnTo>
                    <a:pt x="16194" y="20"/>
                  </a:lnTo>
                  <a:lnTo>
                    <a:pt x="155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32"/>
            <p:cNvSpPr/>
            <p:nvPr/>
          </p:nvSpPr>
          <p:spPr>
            <a:xfrm>
              <a:off x="3629050" y="2018150"/>
              <a:ext cx="237900" cy="147675"/>
            </a:xfrm>
            <a:custGeom>
              <a:avLst/>
              <a:gdLst/>
              <a:ahLst/>
              <a:cxnLst/>
              <a:rect l="l" t="t" r="r" b="b"/>
              <a:pathLst>
                <a:path w="9516" h="5907" extrusionOk="0">
                  <a:moveTo>
                    <a:pt x="4767" y="0"/>
                  </a:moveTo>
                  <a:lnTo>
                    <a:pt x="4266" y="19"/>
                  </a:lnTo>
                  <a:lnTo>
                    <a:pt x="3802" y="77"/>
                  </a:lnTo>
                  <a:lnTo>
                    <a:pt x="3339" y="135"/>
                  </a:lnTo>
                  <a:lnTo>
                    <a:pt x="2915" y="232"/>
                  </a:lnTo>
                  <a:lnTo>
                    <a:pt x="2490" y="367"/>
                  </a:lnTo>
                  <a:lnTo>
                    <a:pt x="2104" y="521"/>
                  </a:lnTo>
                  <a:lnTo>
                    <a:pt x="1737" y="676"/>
                  </a:lnTo>
                  <a:lnTo>
                    <a:pt x="1390" y="869"/>
                  </a:lnTo>
                  <a:lnTo>
                    <a:pt x="1100" y="1081"/>
                  </a:lnTo>
                  <a:lnTo>
                    <a:pt x="811" y="1313"/>
                  </a:lnTo>
                  <a:lnTo>
                    <a:pt x="579" y="1544"/>
                  </a:lnTo>
                  <a:lnTo>
                    <a:pt x="386" y="1814"/>
                  </a:lnTo>
                  <a:lnTo>
                    <a:pt x="212" y="2085"/>
                  </a:lnTo>
                  <a:lnTo>
                    <a:pt x="97" y="2374"/>
                  </a:lnTo>
                  <a:lnTo>
                    <a:pt x="58" y="2509"/>
                  </a:lnTo>
                  <a:lnTo>
                    <a:pt x="39" y="2664"/>
                  </a:lnTo>
                  <a:lnTo>
                    <a:pt x="19" y="2799"/>
                  </a:lnTo>
                  <a:lnTo>
                    <a:pt x="0" y="2953"/>
                  </a:lnTo>
                  <a:lnTo>
                    <a:pt x="19" y="3108"/>
                  </a:lnTo>
                  <a:lnTo>
                    <a:pt x="39" y="3262"/>
                  </a:lnTo>
                  <a:lnTo>
                    <a:pt x="58" y="3416"/>
                  </a:lnTo>
                  <a:lnTo>
                    <a:pt x="97" y="3551"/>
                  </a:lnTo>
                  <a:lnTo>
                    <a:pt x="212" y="3841"/>
                  </a:lnTo>
                  <a:lnTo>
                    <a:pt x="386" y="4111"/>
                  </a:lnTo>
                  <a:lnTo>
                    <a:pt x="579" y="4362"/>
                  </a:lnTo>
                  <a:lnTo>
                    <a:pt x="811" y="4613"/>
                  </a:lnTo>
                  <a:lnTo>
                    <a:pt x="1100" y="4845"/>
                  </a:lnTo>
                  <a:lnTo>
                    <a:pt x="1390" y="5038"/>
                  </a:lnTo>
                  <a:lnTo>
                    <a:pt x="1737" y="5231"/>
                  </a:lnTo>
                  <a:lnTo>
                    <a:pt x="2104" y="5404"/>
                  </a:lnTo>
                  <a:lnTo>
                    <a:pt x="2490" y="5559"/>
                  </a:lnTo>
                  <a:lnTo>
                    <a:pt x="2915" y="5675"/>
                  </a:lnTo>
                  <a:lnTo>
                    <a:pt x="3339" y="5771"/>
                  </a:lnTo>
                  <a:lnTo>
                    <a:pt x="3802" y="5848"/>
                  </a:lnTo>
                  <a:lnTo>
                    <a:pt x="4266" y="5887"/>
                  </a:lnTo>
                  <a:lnTo>
                    <a:pt x="4767" y="5906"/>
                  </a:lnTo>
                  <a:lnTo>
                    <a:pt x="5250" y="5887"/>
                  </a:lnTo>
                  <a:lnTo>
                    <a:pt x="5713" y="5848"/>
                  </a:lnTo>
                  <a:lnTo>
                    <a:pt x="6176" y="5771"/>
                  </a:lnTo>
                  <a:lnTo>
                    <a:pt x="6601" y="5675"/>
                  </a:lnTo>
                  <a:lnTo>
                    <a:pt x="7026" y="5559"/>
                  </a:lnTo>
                  <a:lnTo>
                    <a:pt x="7412" y="5404"/>
                  </a:lnTo>
                  <a:lnTo>
                    <a:pt x="7778" y="5231"/>
                  </a:lnTo>
                  <a:lnTo>
                    <a:pt x="8126" y="5038"/>
                  </a:lnTo>
                  <a:lnTo>
                    <a:pt x="8435" y="4845"/>
                  </a:lnTo>
                  <a:lnTo>
                    <a:pt x="8705" y="4613"/>
                  </a:lnTo>
                  <a:lnTo>
                    <a:pt x="8936" y="4362"/>
                  </a:lnTo>
                  <a:lnTo>
                    <a:pt x="9149" y="4111"/>
                  </a:lnTo>
                  <a:lnTo>
                    <a:pt x="9303" y="3841"/>
                  </a:lnTo>
                  <a:lnTo>
                    <a:pt x="9419" y="3551"/>
                  </a:lnTo>
                  <a:lnTo>
                    <a:pt x="9458" y="3416"/>
                  </a:lnTo>
                  <a:lnTo>
                    <a:pt x="9496" y="3262"/>
                  </a:lnTo>
                  <a:lnTo>
                    <a:pt x="9516" y="3108"/>
                  </a:lnTo>
                  <a:lnTo>
                    <a:pt x="9516" y="2953"/>
                  </a:lnTo>
                  <a:lnTo>
                    <a:pt x="9516" y="2799"/>
                  </a:lnTo>
                  <a:lnTo>
                    <a:pt x="9496" y="2664"/>
                  </a:lnTo>
                  <a:lnTo>
                    <a:pt x="9458" y="2509"/>
                  </a:lnTo>
                  <a:lnTo>
                    <a:pt x="9419" y="2374"/>
                  </a:lnTo>
                  <a:lnTo>
                    <a:pt x="9303" y="2085"/>
                  </a:lnTo>
                  <a:lnTo>
                    <a:pt x="9149" y="1814"/>
                  </a:lnTo>
                  <a:lnTo>
                    <a:pt x="8936" y="1544"/>
                  </a:lnTo>
                  <a:lnTo>
                    <a:pt x="8705" y="1313"/>
                  </a:lnTo>
                  <a:lnTo>
                    <a:pt x="8435" y="1081"/>
                  </a:lnTo>
                  <a:lnTo>
                    <a:pt x="8126" y="869"/>
                  </a:lnTo>
                  <a:lnTo>
                    <a:pt x="7778" y="676"/>
                  </a:lnTo>
                  <a:lnTo>
                    <a:pt x="7412" y="521"/>
                  </a:lnTo>
                  <a:lnTo>
                    <a:pt x="7026" y="367"/>
                  </a:lnTo>
                  <a:lnTo>
                    <a:pt x="6601" y="232"/>
                  </a:lnTo>
                  <a:lnTo>
                    <a:pt x="6176" y="135"/>
                  </a:lnTo>
                  <a:lnTo>
                    <a:pt x="5713" y="77"/>
                  </a:lnTo>
                  <a:lnTo>
                    <a:pt x="5250" y="19"/>
                  </a:lnTo>
                  <a:lnTo>
                    <a:pt x="476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32"/>
            <p:cNvSpPr/>
            <p:nvPr/>
          </p:nvSpPr>
          <p:spPr>
            <a:xfrm>
              <a:off x="3629050" y="2009450"/>
              <a:ext cx="237900" cy="147675"/>
            </a:xfrm>
            <a:custGeom>
              <a:avLst/>
              <a:gdLst/>
              <a:ahLst/>
              <a:cxnLst/>
              <a:rect l="l" t="t" r="r" b="b"/>
              <a:pathLst>
                <a:path w="9516" h="5907" extrusionOk="0">
                  <a:moveTo>
                    <a:pt x="4767" y="1"/>
                  </a:moveTo>
                  <a:lnTo>
                    <a:pt x="4266" y="20"/>
                  </a:lnTo>
                  <a:lnTo>
                    <a:pt x="3802" y="59"/>
                  </a:lnTo>
                  <a:lnTo>
                    <a:pt x="3339" y="136"/>
                  </a:lnTo>
                  <a:lnTo>
                    <a:pt x="2915" y="232"/>
                  </a:lnTo>
                  <a:lnTo>
                    <a:pt x="2490" y="367"/>
                  </a:lnTo>
                  <a:lnTo>
                    <a:pt x="2104" y="502"/>
                  </a:lnTo>
                  <a:lnTo>
                    <a:pt x="1737" y="676"/>
                  </a:lnTo>
                  <a:lnTo>
                    <a:pt x="1390" y="869"/>
                  </a:lnTo>
                  <a:lnTo>
                    <a:pt x="1100" y="1082"/>
                  </a:lnTo>
                  <a:lnTo>
                    <a:pt x="811" y="1313"/>
                  </a:lnTo>
                  <a:lnTo>
                    <a:pt x="579" y="1545"/>
                  </a:lnTo>
                  <a:lnTo>
                    <a:pt x="386" y="1815"/>
                  </a:lnTo>
                  <a:lnTo>
                    <a:pt x="212" y="2085"/>
                  </a:lnTo>
                  <a:lnTo>
                    <a:pt x="97" y="2355"/>
                  </a:lnTo>
                  <a:lnTo>
                    <a:pt x="58" y="2510"/>
                  </a:lnTo>
                  <a:lnTo>
                    <a:pt x="39" y="2645"/>
                  </a:lnTo>
                  <a:lnTo>
                    <a:pt x="19" y="2799"/>
                  </a:lnTo>
                  <a:lnTo>
                    <a:pt x="0" y="2954"/>
                  </a:lnTo>
                  <a:lnTo>
                    <a:pt x="19" y="3108"/>
                  </a:lnTo>
                  <a:lnTo>
                    <a:pt x="39" y="3263"/>
                  </a:lnTo>
                  <a:lnTo>
                    <a:pt x="58" y="3398"/>
                  </a:lnTo>
                  <a:lnTo>
                    <a:pt x="97" y="3552"/>
                  </a:lnTo>
                  <a:lnTo>
                    <a:pt x="212" y="3842"/>
                  </a:lnTo>
                  <a:lnTo>
                    <a:pt x="386" y="4112"/>
                  </a:lnTo>
                  <a:lnTo>
                    <a:pt x="579" y="4363"/>
                  </a:lnTo>
                  <a:lnTo>
                    <a:pt x="811" y="4614"/>
                  </a:lnTo>
                  <a:lnTo>
                    <a:pt x="1100" y="4826"/>
                  </a:lnTo>
                  <a:lnTo>
                    <a:pt x="1390" y="5038"/>
                  </a:lnTo>
                  <a:lnTo>
                    <a:pt x="1737" y="5231"/>
                  </a:lnTo>
                  <a:lnTo>
                    <a:pt x="2104" y="5405"/>
                  </a:lnTo>
                  <a:lnTo>
                    <a:pt x="2490" y="5559"/>
                  </a:lnTo>
                  <a:lnTo>
                    <a:pt x="2915" y="5675"/>
                  </a:lnTo>
                  <a:lnTo>
                    <a:pt x="3339" y="5772"/>
                  </a:lnTo>
                  <a:lnTo>
                    <a:pt x="3802" y="5849"/>
                  </a:lnTo>
                  <a:lnTo>
                    <a:pt x="4266" y="5887"/>
                  </a:lnTo>
                  <a:lnTo>
                    <a:pt x="4767" y="5907"/>
                  </a:lnTo>
                  <a:lnTo>
                    <a:pt x="5250" y="5887"/>
                  </a:lnTo>
                  <a:lnTo>
                    <a:pt x="5713" y="5849"/>
                  </a:lnTo>
                  <a:lnTo>
                    <a:pt x="6176" y="5772"/>
                  </a:lnTo>
                  <a:lnTo>
                    <a:pt x="6601" y="5675"/>
                  </a:lnTo>
                  <a:lnTo>
                    <a:pt x="7026" y="5559"/>
                  </a:lnTo>
                  <a:lnTo>
                    <a:pt x="7412" y="5405"/>
                  </a:lnTo>
                  <a:lnTo>
                    <a:pt x="7778" y="5231"/>
                  </a:lnTo>
                  <a:lnTo>
                    <a:pt x="8126" y="5038"/>
                  </a:lnTo>
                  <a:lnTo>
                    <a:pt x="8435" y="4826"/>
                  </a:lnTo>
                  <a:lnTo>
                    <a:pt x="8705" y="4614"/>
                  </a:lnTo>
                  <a:lnTo>
                    <a:pt x="8936" y="4363"/>
                  </a:lnTo>
                  <a:lnTo>
                    <a:pt x="9149" y="4112"/>
                  </a:lnTo>
                  <a:lnTo>
                    <a:pt x="9303" y="3842"/>
                  </a:lnTo>
                  <a:lnTo>
                    <a:pt x="9419" y="3552"/>
                  </a:lnTo>
                  <a:lnTo>
                    <a:pt x="9458" y="3398"/>
                  </a:lnTo>
                  <a:lnTo>
                    <a:pt x="9496" y="3263"/>
                  </a:lnTo>
                  <a:lnTo>
                    <a:pt x="9516" y="3108"/>
                  </a:lnTo>
                  <a:lnTo>
                    <a:pt x="9516" y="2954"/>
                  </a:lnTo>
                  <a:lnTo>
                    <a:pt x="9516" y="2799"/>
                  </a:lnTo>
                  <a:lnTo>
                    <a:pt x="9496" y="2645"/>
                  </a:lnTo>
                  <a:lnTo>
                    <a:pt x="9458" y="2510"/>
                  </a:lnTo>
                  <a:lnTo>
                    <a:pt x="9419" y="2355"/>
                  </a:lnTo>
                  <a:lnTo>
                    <a:pt x="9303" y="2085"/>
                  </a:lnTo>
                  <a:lnTo>
                    <a:pt x="9149" y="1815"/>
                  </a:lnTo>
                  <a:lnTo>
                    <a:pt x="8936" y="1545"/>
                  </a:lnTo>
                  <a:lnTo>
                    <a:pt x="8705" y="1313"/>
                  </a:lnTo>
                  <a:lnTo>
                    <a:pt x="8435" y="1082"/>
                  </a:lnTo>
                  <a:lnTo>
                    <a:pt x="8126" y="869"/>
                  </a:lnTo>
                  <a:lnTo>
                    <a:pt x="7778" y="676"/>
                  </a:lnTo>
                  <a:lnTo>
                    <a:pt x="7412" y="502"/>
                  </a:lnTo>
                  <a:lnTo>
                    <a:pt x="7026" y="367"/>
                  </a:lnTo>
                  <a:lnTo>
                    <a:pt x="6601" y="232"/>
                  </a:lnTo>
                  <a:lnTo>
                    <a:pt x="6176" y="136"/>
                  </a:lnTo>
                  <a:lnTo>
                    <a:pt x="5713" y="59"/>
                  </a:lnTo>
                  <a:lnTo>
                    <a:pt x="5250" y="20"/>
                  </a:lnTo>
                  <a:lnTo>
                    <a:pt x="4767" y="1"/>
                  </a:lnTo>
                  <a:close/>
                </a:path>
              </a:pathLst>
            </a:custGeom>
            <a:solidFill>
              <a:srgbClr val="FFE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32"/>
            <p:cNvSpPr/>
            <p:nvPr/>
          </p:nvSpPr>
          <p:spPr>
            <a:xfrm>
              <a:off x="3636750" y="2014275"/>
              <a:ext cx="222475" cy="138025"/>
            </a:xfrm>
            <a:custGeom>
              <a:avLst/>
              <a:gdLst/>
              <a:ahLst/>
              <a:cxnLst/>
              <a:rect l="l" t="t" r="r" b="b"/>
              <a:pathLst>
                <a:path w="8899" h="5521" extrusionOk="0">
                  <a:moveTo>
                    <a:pt x="4459" y="1"/>
                  </a:moveTo>
                  <a:lnTo>
                    <a:pt x="3996" y="20"/>
                  </a:lnTo>
                  <a:lnTo>
                    <a:pt x="3552" y="59"/>
                  </a:lnTo>
                  <a:lnTo>
                    <a:pt x="3128" y="136"/>
                  </a:lnTo>
                  <a:lnTo>
                    <a:pt x="2722" y="213"/>
                  </a:lnTo>
                  <a:lnTo>
                    <a:pt x="2336" y="329"/>
                  </a:lnTo>
                  <a:lnTo>
                    <a:pt x="1970" y="464"/>
                  </a:lnTo>
                  <a:lnTo>
                    <a:pt x="1622" y="638"/>
                  </a:lnTo>
                  <a:lnTo>
                    <a:pt x="1313" y="811"/>
                  </a:lnTo>
                  <a:lnTo>
                    <a:pt x="1024" y="1004"/>
                  </a:lnTo>
                  <a:lnTo>
                    <a:pt x="773" y="1217"/>
                  </a:lnTo>
                  <a:lnTo>
                    <a:pt x="541" y="1448"/>
                  </a:lnTo>
                  <a:lnTo>
                    <a:pt x="348" y="1680"/>
                  </a:lnTo>
                  <a:lnTo>
                    <a:pt x="213" y="1950"/>
                  </a:lnTo>
                  <a:lnTo>
                    <a:pt x="97" y="2201"/>
                  </a:lnTo>
                  <a:lnTo>
                    <a:pt x="20" y="2471"/>
                  </a:lnTo>
                  <a:lnTo>
                    <a:pt x="20" y="2626"/>
                  </a:lnTo>
                  <a:lnTo>
                    <a:pt x="1" y="2761"/>
                  </a:lnTo>
                  <a:lnTo>
                    <a:pt x="20" y="2896"/>
                  </a:lnTo>
                  <a:lnTo>
                    <a:pt x="20" y="3050"/>
                  </a:lnTo>
                  <a:lnTo>
                    <a:pt x="97" y="3320"/>
                  </a:lnTo>
                  <a:lnTo>
                    <a:pt x="213" y="3591"/>
                  </a:lnTo>
                  <a:lnTo>
                    <a:pt x="348" y="3842"/>
                  </a:lnTo>
                  <a:lnTo>
                    <a:pt x="541" y="4073"/>
                  </a:lnTo>
                  <a:lnTo>
                    <a:pt x="773" y="4305"/>
                  </a:lnTo>
                  <a:lnTo>
                    <a:pt x="1024" y="4517"/>
                  </a:lnTo>
                  <a:lnTo>
                    <a:pt x="1313" y="4710"/>
                  </a:lnTo>
                  <a:lnTo>
                    <a:pt x="1622" y="4884"/>
                  </a:lnTo>
                  <a:lnTo>
                    <a:pt x="1970" y="5057"/>
                  </a:lnTo>
                  <a:lnTo>
                    <a:pt x="2336" y="5193"/>
                  </a:lnTo>
                  <a:lnTo>
                    <a:pt x="2722" y="5308"/>
                  </a:lnTo>
                  <a:lnTo>
                    <a:pt x="3128" y="5405"/>
                  </a:lnTo>
                  <a:lnTo>
                    <a:pt x="3552" y="5463"/>
                  </a:lnTo>
                  <a:lnTo>
                    <a:pt x="3996" y="5501"/>
                  </a:lnTo>
                  <a:lnTo>
                    <a:pt x="4459" y="5521"/>
                  </a:lnTo>
                  <a:lnTo>
                    <a:pt x="4903" y="5501"/>
                  </a:lnTo>
                  <a:lnTo>
                    <a:pt x="5347" y="5463"/>
                  </a:lnTo>
                  <a:lnTo>
                    <a:pt x="5772" y="5405"/>
                  </a:lnTo>
                  <a:lnTo>
                    <a:pt x="6177" y="5308"/>
                  </a:lnTo>
                  <a:lnTo>
                    <a:pt x="6563" y="5193"/>
                  </a:lnTo>
                  <a:lnTo>
                    <a:pt x="6930" y="5057"/>
                  </a:lnTo>
                  <a:lnTo>
                    <a:pt x="7277" y="4884"/>
                  </a:lnTo>
                  <a:lnTo>
                    <a:pt x="7586" y="4710"/>
                  </a:lnTo>
                  <a:lnTo>
                    <a:pt x="7876" y="4517"/>
                  </a:lnTo>
                  <a:lnTo>
                    <a:pt x="8146" y="4305"/>
                  </a:lnTo>
                  <a:lnTo>
                    <a:pt x="8358" y="4073"/>
                  </a:lnTo>
                  <a:lnTo>
                    <a:pt x="8551" y="3842"/>
                  </a:lnTo>
                  <a:lnTo>
                    <a:pt x="8706" y="3591"/>
                  </a:lnTo>
                  <a:lnTo>
                    <a:pt x="8802" y="3320"/>
                  </a:lnTo>
                  <a:lnTo>
                    <a:pt x="8879" y="3050"/>
                  </a:lnTo>
                  <a:lnTo>
                    <a:pt x="8899" y="2896"/>
                  </a:lnTo>
                  <a:lnTo>
                    <a:pt x="8899" y="2761"/>
                  </a:lnTo>
                  <a:lnTo>
                    <a:pt x="8899" y="2626"/>
                  </a:lnTo>
                  <a:lnTo>
                    <a:pt x="8879" y="2471"/>
                  </a:lnTo>
                  <a:lnTo>
                    <a:pt x="8802" y="2201"/>
                  </a:lnTo>
                  <a:lnTo>
                    <a:pt x="8706" y="1950"/>
                  </a:lnTo>
                  <a:lnTo>
                    <a:pt x="8551" y="1680"/>
                  </a:lnTo>
                  <a:lnTo>
                    <a:pt x="8358" y="1448"/>
                  </a:lnTo>
                  <a:lnTo>
                    <a:pt x="8146" y="1217"/>
                  </a:lnTo>
                  <a:lnTo>
                    <a:pt x="7876" y="1004"/>
                  </a:lnTo>
                  <a:lnTo>
                    <a:pt x="7586" y="811"/>
                  </a:lnTo>
                  <a:lnTo>
                    <a:pt x="7277" y="638"/>
                  </a:lnTo>
                  <a:lnTo>
                    <a:pt x="6930" y="464"/>
                  </a:lnTo>
                  <a:lnTo>
                    <a:pt x="6563" y="329"/>
                  </a:lnTo>
                  <a:lnTo>
                    <a:pt x="6177" y="213"/>
                  </a:lnTo>
                  <a:lnTo>
                    <a:pt x="5772" y="136"/>
                  </a:lnTo>
                  <a:lnTo>
                    <a:pt x="5347" y="59"/>
                  </a:lnTo>
                  <a:lnTo>
                    <a:pt x="4903" y="20"/>
                  </a:lnTo>
                  <a:lnTo>
                    <a:pt x="445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32"/>
            <p:cNvSpPr/>
            <p:nvPr/>
          </p:nvSpPr>
          <p:spPr>
            <a:xfrm>
              <a:off x="3718300" y="2019100"/>
              <a:ext cx="46850" cy="56475"/>
            </a:xfrm>
            <a:custGeom>
              <a:avLst/>
              <a:gdLst/>
              <a:ahLst/>
              <a:cxnLst/>
              <a:rect l="l" t="t" r="r" b="b"/>
              <a:pathLst>
                <a:path w="1874" h="2259" extrusionOk="0">
                  <a:moveTo>
                    <a:pt x="1255" y="1"/>
                  </a:moveTo>
                  <a:lnTo>
                    <a:pt x="831" y="20"/>
                  </a:lnTo>
                  <a:lnTo>
                    <a:pt x="464" y="59"/>
                  </a:lnTo>
                  <a:lnTo>
                    <a:pt x="155" y="116"/>
                  </a:lnTo>
                  <a:lnTo>
                    <a:pt x="97" y="136"/>
                  </a:lnTo>
                  <a:lnTo>
                    <a:pt x="59" y="155"/>
                  </a:lnTo>
                  <a:lnTo>
                    <a:pt x="1" y="232"/>
                  </a:lnTo>
                  <a:lnTo>
                    <a:pt x="1" y="309"/>
                  </a:lnTo>
                  <a:lnTo>
                    <a:pt x="1" y="367"/>
                  </a:lnTo>
                  <a:lnTo>
                    <a:pt x="20" y="406"/>
                  </a:lnTo>
                  <a:lnTo>
                    <a:pt x="1236" y="2259"/>
                  </a:lnTo>
                  <a:lnTo>
                    <a:pt x="1873" y="271"/>
                  </a:lnTo>
                  <a:lnTo>
                    <a:pt x="1873" y="174"/>
                  </a:lnTo>
                  <a:lnTo>
                    <a:pt x="1854" y="97"/>
                  </a:lnTo>
                  <a:lnTo>
                    <a:pt x="1777" y="39"/>
                  </a:lnTo>
                  <a:lnTo>
                    <a:pt x="169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32"/>
            <p:cNvSpPr/>
            <p:nvPr/>
          </p:nvSpPr>
          <p:spPr>
            <a:xfrm>
              <a:off x="3659925" y="2038400"/>
              <a:ext cx="76750" cy="36700"/>
            </a:xfrm>
            <a:custGeom>
              <a:avLst/>
              <a:gdLst/>
              <a:ahLst/>
              <a:cxnLst/>
              <a:rect l="l" t="t" r="r" b="b"/>
              <a:pathLst>
                <a:path w="3070" h="1468" extrusionOk="0">
                  <a:moveTo>
                    <a:pt x="1255" y="1"/>
                  </a:moveTo>
                  <a:lnTo>
                    <a:pt x="1178" y="20"/>
                  </a:lnTo>
                  <a:lnTo>
                    <a:pt x="927" y="117"/>
                  </a:lnTo>
                  <a:lnTo>
                    <a:pt x="792" y="194"/>
                  </a:lnTo>
                  <a:lnTo>
                    <a:pt x="657" y="290"/>
                  </a:lnTo>
                  <a:lnTo>
                    <a:pt x="502" y="406"/>
                  </a:lnTo>
                  <a:lnTo>
                    <a:pt x="348" y="560"/>
                  </a:lnTo>
                  <a:lnTo>
                    <a:pt x="193" y="753"/>
                  </a:lnTo>
                  <a:lnTo>
                    <a:pt x="58" y="966"/>
                  </a:lnTo>
                  <a:lnTo>
                    <a:pt x="20" y="1043"/>
                  </a:lnTo>
                  <a:lnTo>
                    <a:pt x="0" y="1120"/>
                  </a:lnTo>
                  <a:lnTo>
                    <a:pt x="20" y="1197"/>
                  </a:lnTo>
                  <a:lnTo>
                    <a:pt x="39" y="1255"/>
                  </a:lnTo>
                  <a:lnTo>
                    <a:pt x="97" y="1332"/>
                  </a:lnTo>
                  <a:lnTo>
                    <a:pt x="155" y="1371"/>
                  </a:lnTo>
                  <a:lnTo>
                    <a:pt x="213" y="1410"/>
                  </a:lnTo>
                  <a:lnTo>
                    <a:pt x="309" y="1429"/>
                  </a:lnTo>
                  <a:lnTo>
                    <a:pt x="3069" y="1468"/>
                  </a:lnTo>
                  <a:lnTo>
                    <a:pt x="1467" y="78"/>
                  </a:lnTo>
                  <a:lnTo>
                    <a:pt x="1409" y="20"/>
                  </a:lnTo>
                  <a:lnTo>
                    <a:pt x="133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32"/>
            <p:cNvSpPr/>
            <p:nvPr/>
          </p:nvSpPr>
          <p:spPr>
            <a:xfrm>
              <a:off x="3651725" y="2081350"/>
              <a:ext cx="87850" cy="43925"/>
            </a:xfrm>
            <a:custGeom>
              <a:avLst/>
              <a:gdLst/>
              <a:ahLst/>
              <a:cxnLst/>
              <a:rect l="l" t="t" r="r" b="b"/>
              <a:pathLst>
                <a:path w="3514" h="1757" extrusionOk="0">
                  <a:moveTo>
                    <a:pt x="3513" y="0"/>
                  </a:moveTo>
                  <a:lnTo>
                    <a:pt x="232" y="464"/>
                  </a:lnTo>
                  <a:lnTo>
                    <a:pt x="155" y="483"/>
                  </a:lnTo>
                  <a:lnTo>
                    <a:pt x="97" y="522"/>
                  </a:lnTo>
                  <a:lnTo>
                    <a:pt x="39" y="580"/>
                  </a:lnTo>
                  <a:lnTo>
                    <a:pt x="20" y="637"/>
                  </a:lnTo>
                  <a:lnTo>
                    <a:pt x="0" y="695"/>
                  </a:lnTo>
                  <a:lnTo>
                    <a:pt x="0" y="773"/>
                  </a:lnTo>
                  <a:lnTo>
                    <a:pt x="20" y="830"/>
                  </a:lnTo>
                  <a:lnTo>
                    <a:pt x="58" y="888"/>
                  </a:lnTo>
                  <a:lnTo>
                    <a:pt x="174" y="985"/>
                  </a:lnTo>
                  <a:lnTo>
                    <a:pt x="290" y="1101"/>
                  </a:lnTo>
                  <a:lnTo>
                    <a:pt x="425" y="1216"/>
                  </a:lnTo>
                  <a:lnTo>
                    <a:pt x="599" y="1332"/>
                  </a:lnTo>
                  <a:lnTo>
                    <a:pt x="792" y="1429"/>
                  </a:lnTo>
                  <a:lnTo>
                    <a:pt x="1023" y="1545"/>
                  </a:lnTo>
                  <a:lnTo>
                    <a:pt x="1274" y="1641"/>
                  </a:lnTo>
                  <a:lnTo>
                    <a:pt x="1564" y="1738"/>
                  </a:lnTo>
                  <a:lnTo>
                    <a:pt x="1622" y="1757"/>
                  </a:lnTo>
                  <a:lnTo>
                    <a:pt x="1699" y="1738"/>
                  </a:lnTo>
                  <a:lnTo>
                    <a:pt x="1757" y="1718"/>
                  </a:lnTo>
                  <a:lnTo>
                    <a:pt x="1815" y="1680"/>
                  </a:lnTo>
                  <a:lnTo>
                    <a:pt x="35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32"/>
            <p:cNvSpPr/>
            <p:nvPr/>
          </p:nvSpPr>
          <p:spPr>
            <a:xfrm>
              <a:off x="3709625" y="2083750"/>
              <a:ext cx="53100" cy="59875"/>
            </a:xfrm>
            <a:custGeom>
              <a:avLst/>
              <a:gdLst/>
              <a:ahLst/>
              <a:cxnLst/>
              <a:rect l="l" t="t" r="r" b="b"/>
              <a:pathLst>
                <a:path w="2124" h="2395" extrusionOk="0">
                  <a:moveTo>
                    <a:pt x="1487" y="1"/>
                  </a:moveTo>
                  <a:lnTo>
                    <a:pt x="58" y="1738"/>
                  </a:lnTo>
                  <a:lnTo>
                    <a:pt x="20" y="1796"/>
                  </a:lnTo>
                  <a:lnTo>
                    <a:pt x="0" y="1854"/>
                  </a:lnTo>
                  <a:lnTo>
                    <a:pt x="0" y="1912"/>
                  </a:lnTo>
                  <a:lnTo>
                    <a:pt x="0" y="1970"/>
                  </a:lnTo>
                  <a:lnTo>
                    <a:pt x="20" y="2028"/>
                  </a:lnTo>
                  <a:lnTo>
                    <a:pt x="58" y="2066"/>
                  </a:lnTo>
                  <a:lnTo>
                    <a:pt x="97" y="2105"/>
                  </a:lnTo>
                  <a:lnTo>
                    <a:pt x="155" y="2143"/>
                  </a:lnTo>
                  <a:lnTo>
                    <a:pt x="483" y="2259"/>
                  </a:lnTo>
                  <a:lnTo>
                    <a:pt x="676" y="2317"/>
                  </a:lnTo>
                  <a:lnTo>
                    <a:pt x="888" y="2375"/>
                  </a:lnTo>
                  <a:lnTo>
                    <a:pt x="1139" y="2394"/>
                  </a:lnTo>
                  <a:lnTo>
                    <a:pt x="1660" y="2394"/>
                  </a:lnTo>
                  <a:lnTo>
                    <a:pt x="1931" y="2336"/>
                  </a:lnTo>
                  <a:lnTo>
                    <a:pt x="1988" y="2317"/>
                  </a:lnTo>
                  <a:lnTo>
                    <a:pt x="2027" y="2298"/>
                  </a:lnTo>
                  <a:lnTo>
                    <a:pt x="2104" y="2221"/>
                  </a:lnTo>
                  <a:lnTo>
                    <a:pt x="2124" y="2124"/>
                  </a:lnTo>
                  <a:lnTo>
                    <a:pt x="2124" y="2008"/>
                  </a:lnTo>
                  <a:lnTo>
                    <a:pt x="14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32"/>
            <p:cNvSpPr/>
            <p:nvPr/>
          </p:nvSpPr>
          <p:spPr>
            <a:xfrm>
              <a:off x="3753050" y="2084250"/>
              <a:ext cx="78675" cy="52625"/>
            </a:xfrm>
            <a:custGeom>
              <a:avLst/>
              <a:gdLst/>
              <a:ahLst/>
              <a:cxnLst/>
              <a:rect l="l" t="t" r="r" b="b"/>
              <a:pathLst>
                <a:path w="3147" h="2105" extrusionOk="0">
                  <a:moveTo>
                    <a:pt x="1" y="0"/>
                  </a:moveTo>
                  <a:lnTo>
                    <a:pt x="1352" y="1988"/>
                  </a:lnTo>
                  <a:lnTo>
                    <a:pt x="1390" y="2046"/>
                  </a:lnTo>
                  <a:lnTo>
                    <a:pt x="1467" y="2085"/>
                  </a:lnTo>
                  <a:lnTo>
                    <a:pt x="1525" y="2104"/>
                  </a:lnTo>
                  <a:lnTo>
                    <a:pt x="1602" y="2104"/>
                  </a:lnTo>
                  <a:lnTo>
                    <a:pt x="1892" y="2046"/>
                  </a:lnTo>
                  <a:lnTo>
                    <a:pt x="2066" y="1988"/>
                  </a:lnTo>
                  <a:lnTo>
                    <a:pt x="2259" y="1930"/>
                  </a:lnTo>
                  <a:lnTo>
                    <a:pt x="2471" y="1834"/>
                  </a:lnTo>
                  <a:lnTo>
                    <a:pt x="2683" y="1737"/>
                  </a:lnTo>
                  <a:lnTo>
                    <a:pt x="2876" y="1602"/>
                  </a:lnTo>
                  <a:lnTo>
                    <a:pt x="3069" y="1448"/>
                  </a:lnTo>
                  <a:lnTo>
                    <a:pt x="3108" y="1390"/>
                  </a:lnTo>
                  <a:lnTo>
                    <a:pt x="3127" y="1332"/>
                  </a:lnTo>
                  <a:lnTo>
                    <a:pt x="3147" y="1274"/>
                  </a:lnTo>
                  <a:lnTo>
                    <a:pt x="3147" y="1216"/>
                  </a:lnTo>
                  <a:lnTo>
                    <a:pt x="3127" y="1158"/>
                  </a:lnTo>
                  <a:lnTo>
                    <a:pt x="3089" y="1100"/>
                  </a:lnTo>
                  <a:lnTo>
                    <a:pt x="3031" y="1062"/>
                  </a:lnTo>
                  <a:lnTo>
                    <a:pt x="2973" y="10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32"/>
            <p:cNvSpPr/>
            <p:nvPr/>
          </p:nvSpPr>
          <p:spPr>
            <a:xfrm>
              <a:off x="3759325" y="2063975"/>
              <a:ext cx="83025" cy="33800"/>
            </a:xfrm>
            <a:custGeom>
              <a:avLst/>
              <a:gdLst/>
              <a:ahLst/>
              <a:cxnLst/>
              <a:rect l="l" t="t" r="r" b="b"/>
              <a:pathLst>
                <a:path w="3321" h="1352" extrusionOk="0">
                  <a:moveTo>
                    <a:pt x="3089" y="1"/>
                  </a:moveTo>
                  <a:lnTo>
                    <a:pt x="3031" y="20"/>
                  </a:lnTo>
                  <a:lnTo>
                    <a:pt x="0" y="695"/>
                  </a:lnTo>
                  <a:lnTo>
                    <a:pt x="2857" y="1352"/>
                  </a:lnTo>
                  <a:lnTo>
                    <a:pt x="2915" y="1352"/>
                  </a:lnTo>
                  <a:lnTo>
                    <a:pt x="2992" y="1332"/>
                  </a:lnTo>
                  <a:lnTo>
                    <a:pt x="3050" y="1294"/>
                  </a:lnTo>
                  <a:lnTo>
                    <a:pt x="3108" y="1236"/>
                  </a:lnTo>
                  <a:lnTo>
                    <a:pt x="3166" y="1082"/>
                  </a:lnTo>
                  <a:lnTo>
                    <a:pt x="3243" y="869"/>
                  </a:lnTo>
                  <a:lnTo>
                    <a:pt x="3301" y="599"/>
                  </a:lnTo>
                  <a:lnTo>
                    <a:pt x="3320" y="271"/>
                  </a:lnTo>
                  <a:lnTo>
                    <a:pt x="3320" y="213"/>
                  </a:lnTo>
                  <a:lnTo>
                    <a:pt x="3301" y="155"/>
                  </a:lnTo>
                  <a:lnTo>
                    <a:pt x="3262" y="97"/>
                  </a:lnTo>
                  <a:lnTo>
                    <a:pt x="3224" y="59"/>
                  </a:lnTo>
                  <a:lnTo>
                    <a:pt x="3185" y="39"/>
                  </a:lnTo>
                  <a:lnTo>
                    <a:pt x="3146" y="20"/>
                  </a:lnTo>
                  <a:lnTo>
                    <a:pt x="30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32"/>
            <p:cNvSpPr/>
            <p:nvPr/>
          </p:nvSpPr>
          <p:spPr>
            <a:xfrm>
              <a:off x="3759800" y="2026825"/>
              <a:ext cx="67575" cy="48275"/>
            </a:xfrm>
            <a:custGeom>
              <a:avLst/>
              <a:gdLst/>
              <a:ahLst/>
              <a:cxnLst/>
              <a:rect l="l" t="t" r="r" b="b"/>
              <a:pathLst>
                <a:path w="2703" h="1931" extrusionOk="0">
                  <a:moveTo>
                    <a:pt x="1120" y="0"/>
                  </a:moveTo>
                  <a:lnTo>
                    <a:pt x="1043" y="20"/>
                  </a:lnTo>
                  <a:lnTo>
                    <a:pt x="966" y="78"/>
                  </a:lnTo>
                  <a:lnTo>
                    <a:pt x="927" y="136"/>
                  </a:lnTo>
                  <a:lnTo>
                    <a:pt x="1" y="1931"/>
                  </a:lnTo>
                  <a:lnTo>
                    <a:pt x="2510" y="1023"/>
                  </a:lnTo>
                  <a:lnTo>
                    <a:pt x="2568" y="985"/>
                  </a:lnTo>
                  <a:lnTo>
                    <a:pt x="2626" y="946"/>
                  </a:lnTo>
                  <a:lnTo>
                    <a:pt x="2664" y="888"/>
                  </a:lnTo>
                  <a:lnTo>
                    <a:pt x="2684" y="811"/>
                  </a:lnTo>
                  <a:lnTo>
                    <a:pt x="2703" y="753"/>
                  </a:lnTo>
                  <a:lnTo>
                    <a:pt x="2684" y="695"/>
                  </a:lnTo>
                  <a:lnTo>
                    <a:pt x="2664" y="618"/>
                  </a:lnTo>
                  <a:lnTo>
                    <a:pt x="2606" y="560"/>
                  </a:lnTo>
                  <a:lnTo>
                    <a:pt x="2452" y="444"/>
                  </a:lnTo>
                  <a:lnTo>
                    <a:pt x="2278" y="329"/>
                  </a:lnTo>
                  <a:lnTo>
                    <a:pt x="2085" y="232"/>
                  </a:lnTo>
                  <a:lnTo>
                    <a:pt x="1892" y="155"/>
                  </a:lnTo>
                  <a:lnTo>
                    <a:pt x="1506" y="58"/>
                  </a:lnTo>
                  <a:lnTo>
                    <a:pt x="119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32"/>
            <p:cNvSpPr/>
            <p:nvPr/>
          </p:nvSpPr>
          <p:spPr>
            <a:xfrm>
              <a:off x="3319250" y="2381950"/>
              <a:ext cx="359025" cy="224900"/>
            </a:xfrm>
            <a:custGeom>
              <a:avLst/>
              <a:gdLst/>
              <a:ahLst/>
              <a:cxnLst/>
              <a:rect l="l" t="t" r="r" b="b"/>
              <a:pathLst>
                <a:path w="14361" h="8996" extrusionOk="0">
                  <a:moveTo>
                    <a:pt x="4247" y="1"/>
                  </a:moveTo>
                  <a:lnTo>
                    <a:pt x="3630" y="59"/>
                  </a:lnTo>
                  <a:lnTo>
                    <a:pt x="3051" y="155"/>
                  </a:lnTo>
                  <a:lnTo>
                    <a:pt x="2761" y="213"/>
                  </a:lnTo>
                  <a:lnTo>
                    <a:pt x="2510" y="290"/>
                  </a:lnTo>
                  <a:lnTo>
                    <a:pt x="2240" y="368"/>
                  </a:lnTo>
                  <a:lnTo>
                    <a:pt x="2008" y="464"/>
                  </a:lnTo>
                  <a:lnTo>
                    <a:pt x="1777" y="561"/>
                  </a:lnTo>
                  <a:lnTo>
                    <a:pt x="1545" y="676"/>
                  </a:lnTo>
                  <a:lnTo>
                    <a:pt x="1333" y="792"/>
                  </a:lnTo>
                  <a:lnTo>
                    <a:pt x="1140" y="927"/>
                  </a:lnTo>
                  <a:lnTo>
                    <a:pt x="966" y="1063"/>
                  </a:lnTo>
                  <a:lnTo>
                    <a:pt x="792" y="1217"/>
                  </a:lnTo>
                  <a:lnTo>
                    <a:pt x="638" y="1371"/>
                  </a:lnTo>
                  <a:lnTo>
                    <a:pt x="503" y="1526"/>
                  </a:lnTo>
                  <a:lnTo>
                    <a:pt x="368" y="1699"/>
                  </a:lnTo>
                  <a:lnTo>
                    <a:pt x="271" y="1892"/>
                  </a:lnTo>
                  <a:lnTo>
                    <a:pt x="175" y="2085"/>
                  </a:lnTo>
                  <a:lnTo>
                    <a:pt x="97" y="2278"/>
                  </a:lnTo>
                  <a:lnTo>
                    <a:pt x="59" y="2491"/>
                  </a:lnTo>
                  <a:lnTo>
                    <a:pt x="20" y="2684"/>
                  </a:lnTo>
                  <a:lnTo>
                    <a:pt x="1" y="2896"/>
                  </a:lnTo>
                  <a:lnTo>
                    <a:pt x="1" y="3108"/>
                  </a:lnTo>
                  <a:lnTo>
                    <a:pt x="20" y="3321"/>
                  </a:lnTo>
                  <a:lnTo>
                    <a:pt x="59" y="3552"/>
                  </a:lnTo>
                  <a:lnTo>
                    <a:pt x="117" y="3765"/>
                  </a:lnTo>
                  <a:lnTo>
                    <a:pt x="194" y="3977"/>
                  </a:lnTo>
                  <a:lnTo>
                    <a:pt x="271" y="4189"/>
                  </a:lnTo>
                  <a:lnTo>
                    <a:pt x="368" y="4421"/>
                  </a:lnTo>
                  <a:lnTo>
                    <a:pt x="503" y="4633"/>
                  </a:lnTo>
                  <a:lnTo>
                    <a:pt x="638" y="4845"/>
                  </a:lnTo>
                  <a:lnTo>
                    <a:pt x="773" y="5058"/>
                  </a:lnTo>
                  <a:lnTo>
                    <a:pt x="947" y="5270"/>
                  </a:lnTo>
                  <a:lnTo>
                    <a:pt x="1120" y="5482"/>
                  </a:lnTo>
                  <a:lnTo>
                    <a:pt x="1313" y="5695"/>
                  </a:lnTo>
                  <a:lnTo>
                    <a:pt x="1738" y="6100"/>
                  </a:lnTo>
                  <a:lnTo>
                    <a:pt x="2201" y="6505"/>
                  </a:lnTo>
                  <a:lnTo>
                    <a:pt x="2722" y="6891"/>
                  </a:lnTo>
                  <a:lnTo>
                    <a:pt x="3301" y="7239"/>
                  </a:lnTo>
                  <a:lnTo>
                    <a:pt x="3900" y="7586"/>
                  </a:lnTo>
                  <a:lnTo>
                    <a:pt x="4556" y="7895"/>
                  </a:lnTo>
                  <a:lnTo>
                    <a:pt x="5232" y="8165"/>
                  </a:lnTo>
                  <a:lnTo>
                    <a:pt x="5965" y="8416"/>
                  </a:lnTo>
                  <a:lnTo>
                    <a:pt x="6679" y="8628"/>
                  </a:lnTo>
                  <a:lnTo>
                    <a:pt x="7413" y="8783"/>
                  </a:lnTo>
                  <a:lnTo>
                    <a:pt x="8127" y="8899"/>
                  </a:lnTo>
                  <a:lnTo>
                    <a:pt x="8802" y="8976"/>
                  </a:lnTo>
                  <a:lnTo>
                    <a:pt x="9478" y="8995"/>
                  </a:lnTo>
                  <a:lnTo>
                    <a:pt x="10115" y="8976"/>
                  </a:lnTo>
                  <a:lnTo>
                    <a:pt x="10732" y="8937"/>
                  </a:lnTo>
                  <a:lnTo>
                    <a:pt x="11331" y="8841"/>
                  </a:lnTo>
                  <a:lnTo>
                    <a:pt x="11601" y="8764"/>
                  </a:lnTo>
                  <a:lnTo>
                    <a:pt x="11871" y="8706"/>
                  </a:lnTo>
                  <a:lnTo>
                    <a:pt x="12122" y="8609"/>
                  </a:lnTo>
                  <a:lnTo>
                    <a:pt x="12373" y="8532"/>
                  </a:lnTo>
                  <a:lnTo>
                    <a:pt x="12604" y="8416"/>
                  </a:lnTo>
                  <a:lnTo>
                    <a:pt x="12817" y="8320"/>
                  </a:lnTo>
                  <a:lnTo>
                    <a:pt x="13029" y="8185"/>
                  </a:lnTo>
                  <a:lnTo>
                    <a:pt x="13222" y="8069"/>
                  </a:lnTo>
                  <a:lnTo>
                    <a:pt x="13415" y="7914"/>
                  </a:lnTo>
                  <a:lnTo>
                    <a:pt x="13570" y="7779"/>
                  </a:lnTo>
                  <a:lnTo>
                    <a:pt x="13724" y="7625"/>
                  </a:lnTo>
                  <a:lnTo>
                    <a:pt x="13878" y="7451"/>
                  </a:lnTo>
                  <a:lnTo>
                    <a:pt x="13994" y="7277"/>
                  </a:lnTo>
                  <a:lnTo>
                    <a:pt x="14091" y="7104"/>
                  </a:lnTo>
                  <a:lnTo>
                    <a:pt x="14187" y="6911"/>
                  </a:lnTo>
                  <a:lnTo>
                    <a:pt x="14264" y="6718"/>
                  </a:lnTo>
                  <a:lnTo>
                    <a:pt x="14322" y="6505"/>
                  </a:lnTo>
                  <a:lnTo>
                    <a:pt x="14342" y="6293"/>
                  </a:lnTo>
                  <a:lnTo>
                    <a:pt x="14361" y="6081"/>
                  </a:lnTo>
                  <a:lnTo>
                    <a:pt x="14361" y="5868"/>
                  </a:lnTo>
                  <a:lnTo>
                    <a:pt x="14342" y="5656"/>
                  </a:lnTo>
                  <a:lnTo>
                    <a:pt x="14303" y="5444"/>
                  </a:lnTo>
                  <a:lnTo>
                    <a:pt x="14245" y="5232"/>
                  </a:lnTo>
                  <a:lnTo>
                    <a:pt x="14187" y="5019"/>
                  </a:lnTo>
                  <a:lnTo>
                    <a:pt x="14091" y="4788"/>
                  </a:lnTo>
                  <a:lnTo>
                    <a:pt x="13994" y="4575"/>
                  </a:lnTo>
                  <a:lnTo>
                    <a:pt x="13878" y="4363"/>
                  </a:lnTo>
                  <a:lnTo>
                    <a:pt x="13743" y="4131"/>
                  </a:lnTo>
                  <a:lnTo>
                    <a:pt x="13589" y="3919"/>
                  </a:lnTo>
                  <a:lnTo>
                    <a:pt x="13434" y="3707"/>
                  </a:lnTo>
                  <a:lnTo>
                    <a:pt x="13241" y="3494"/>
                  </a:lnTo>
                  <a:lnTo>
                    <a:pt x="13048" y="3282"/>
                  </a:lnTo>
                  <a:lnTo>
                    <a:pt x="12624" y="2877"/>
                  </a:lnTo>
                  <a:lnTo>
                    <a:pt x="12161" y="2491"/>
                  </a:lnTo>
                  <a:lnTo>
                    <a:pt x="11639" y="2105"/>
                  </a:lnTo>
                  <a:lnTo>
                    <a:pt x="11060" y="1738"/>
                  </a:lnTo>
                  <a:lnTo>
                    <a:pt x="10462" y="1410"/>
                  </a:lnTo>
                  <a:lnTo>
                    <a:pt x="9806" y="1101"/>
                  </a:lnTo>
                  <a:lnTo>
                    <a:pt x="9130" y="831"/>
                  </a:lnTo>
                  <a:lnTo>
                    <a:pt x="8416" y="580"/>
                  </a:lnTo>
                  <a:lnTo>
                    <a:pt x="7683" y="368"/>
                  </a:lnTo>
                  <a:lnTo>
                    <a:pt x="6969" y="213"/>
                  </a:lnTo>
                  <a:lnTo>
                    <a:pt x="6254" y="97"/>
                  </a:lnTo>
                  <a:lnTo>
                    <a:pt x="5560" y="20"/>
                  </a:lnTo>
                  <a:lnTo>
                    <a:pt x="488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32"/>
            <p:cNvSpPr/>
            <p:nvPr/>
          </p:nvSpPr>
          <p:spPr>
            <a:xfrm>
              <a:off x="3328900" y="2367475"/>
              <a:ext cx="359025" cy="224900"/>
            </a:xfrm>
            <a:custGeom>
              <a:avLst/>
              <a:gdLst/>
              <a:ahLst/>
              <a:cxnLst/>
              <a:rect l="l" t="t" r="r" b="b"/>
              <a:pathLst>
                <a:path w="14361" h="8996" extrusionOk="0">
                  <a:moveTo>
                    <a:pt x="4479" y="1"/>
                  </a:moveTo>
                  <a:lnTo>
                    <a:pt x="3861" y="40"/>
                  </a:lnTo>
                  <a:lnTo>
                    <a:pt x="3745" y="40"/>
                  </a:lnTo>
                  <a:lnTo>
                    <a:pt x="3224" y="117"/>
                  </a:lnTo>
                  <a:lnTo>
                    <a:pt x="2742" y="233"/>
                  </a:lnTo>
                  <a:lnTo>
                    <a:pt x="2452" y="310"/>
                  </a:lnTo>
                  <a:lnTo>
                    <a:pt x="2028" y="464"/>
                  </a:lnTo>
                  <a:lnTo>
                    <a:pt x="1622" y="638"/>
                  </a:lnTo>
                  <a:lnTo>
                    <a:pt x="1256" y="850"/>
                  </a:lnTo>
                  <a:lnTo>
                    <a:pt x="947" y="1082"/>
                  </a:lnTo>
                  <a:lnTo>
                    <a:pt x="792" y="1198"/>
                  </a:lnTo>
                  <a:lnTo>
                    <a:pt x="657" y="1333"/>
                  </a:lnTo>
                  <a:lnTo>
                    <a:pt x="541" y="1487"/>
                  </a:lnTo>
                  <a:lnTo>
                    <a:pt x="426" y="1622"/>
                  </a:lnTo>
                  <a:lnTo>
                    <a:pt x="329" y="1777"/>
                  </a:lnTo>
                  <a:lnTo>
                    <a:pt x="252" y="1950"/>
                  </a:lnTo>
                  <a:lnTo>
                    <a:pt x="175" y="2105"/>
                  </a:lnTo>
                  <a:lnTo>
                    <a:pt x="98" y="2278"/>
                  </a:lnTo>
                  <a:lnTo>
                    <a:pt x="40" y="2587"/>
                  </a:lnTo>
                  <a:lnTo>
                    <a:pt x="1" y="2896"/>
                  </a:lnTo>
                  <a:lnTo>
                    <a:pt x="1" y="3224"/>
                  </a:lnTo>
                  <a:lnTo>
                    <a:pt x="59" y="3533"/>
                  </a:lnTo>
                  <a:lnTo>
                    <a:pt x="98" y="3707"/>
                  </a:lnTo>
                  <a:lnTo>
                    <a:pt x="194" y="3977"/>
                  </a:lnTo>
                  <a:lnTo>
                    <a:pt x="291" y="4247"/>
                  </a:lnTo>
                  <a:lnTo>
                    <a:pt x="426" y="4517"/>
                  </a:lnTo>
                  <a:lnTo>
                    <a:pt x="599" y="4788"/>
                  </a:lnTo>
                  <a:lnTo>
                    <a:pt x="677" y="4903"/>
                  </a:lnTo>
                  <a:lnTo>
                    <a:pt x="831" y="5116"/>
                  </a:lnTo>
                  <a:lnTo>
                    <a:pt x="985" y="5347"/>
                  </a:lnTo>
                  <a:lnTo>
                    <a:pt x="1178" y="5540"/>
                  </a:lnTo>
                  <a:lnTo>
                    <a:pt x="1371" y="5753"/>
                  </a:lnTo>
                  <a:lnTo>
                    <a:pt x="1468" y="5849"/>
                  </a:lnTo>
                  <a:lnTo>
                    <a:pt x="1777" y="6139"/>
                  </a:lnTo>
                  <a:lnTo>
                    <a:pt x="2124" y="6428"/>
                  </a:lnTo>
                  <a:lnTo>
                    <a:pt x="2221" y="6505"/>
                  </a:lnTo>
                  <a:lnTo>
                    <a:pt x="2491" y="6718"/>
                  </a:lnTo>
                  <a:lnTo>
                    <a:pt x="2780" y="6911"/>
                  </a:lnTo>
                  <a:lnTo>
                    <a:pt x="3070" y="7104"/>
                  </a:lnTo>
                  <a:lnTo>
                    <a:pt x="3379" y="7297"/>
                  </a:lnTo>
                  <a:lnTo>
                    <a:pt x="3494" y="7355"/>
                  </a:lnTo>
                  <a:lnTo>
                    <a:pt x="4054" y="7663"/>
                  </a:lnTo>
                  <a:lnTo>
                    <a:pt x="4653" y="7934"/>
                  </a:lnTo>
                  <a:lnTo>
                    <a:pt x="5289" y="8185"/>
                  </a:lnTo>
                  <a:lnTo>
                    <a:pt x="5965" y="8416"/>
                  </a:lnTo>
                  <a:lnTo>
                    <a:pt x="6081" y="8455"/>
                  </a:lnTo>
                  <a:lnTo>
                    <a:pt x="6197" y="8474"/>
                  </a:lnTo>
                  <a:lnTo>
                    <a:pt x="6737" y="8628"/>
                  </a:lnTo>
                  <a:lnTo>
                    <a:pt x="7297" y="8764"/>
                  </a:lnTo>
                  <a:lnTo>
                    <a:pt x="7413" y="8783"/>
                  </a:lnTo>
                  <a:lnTo>
                    <a:pt x="7914" y="8860"/>
                  </a:lnTo>
                  <a:lnTo>
                    <a:pt x="8397" y="8937"/>
                  </a:lnTo>
                  <a:lnTo>
                    <a:pt x="8860" y="8976"/>
                  </a:lnTo>
                  <a:lnTo>
                    <a:pt x="9323" y="8995"/>
                  </a:lnTo>
                  <a:lnTo>
                    <a:pt x="9767" y="8995"/>
                  </a:lnTo>
                  <a:lnTo>
                    <a:pt x="10211" y="8976"/>
                  </a:lnTo>
                  <a:lnTo>
                    <a:pt x="10636" y="8937"/>
                  </a:lnTo>
                  <a:lnTo>
                    <a:pt x="11041" y="8879"/>
                  </a:lnTo>
                  <a:lnTo>
                    <a:pt x="11196" y="8860"/>
                  </a:lnTo>
                  <a:lnTo>
                    <a:pt x="11659" y="8744"/>
                  </a:lnTo>
                  <a:lnTo>
                    <a:pt x="12083" y="8628"/>
                  </a:lnTo>
                  <a:lnTo>
                    <a:pt x="12296" y="8551"/>
                  </a:lnTo>
                  <a:lnTo>
                    <a:pt x="12643" y="8397"/>
                  </a:lnTo>
                  <a:lnTo>
                    <a:pt x="12991" y="8223"/>
                  </a:lnTo>
                  <a:lnTo>
                    <a:pt x="13280" y="8030"/>
                  </a:lnTo>
                  <a:lnTo>
                    <a:pt x="13550" y="7798"/>
                  </a:lnTo>
                  <a:lnTo>
                    <a:pt x="13782" y="7567"/>
                  </a:lnTo>
                  <a:lnTo>
                    <a:pt x="13994" y="7297"/>
                  </a:lnTo>
                  <a:lnTo>
                    <a:pt x="14149" y="7007"/>
                  </a:lnTo>
                  <a:lnTo>
                    <a:pt x="14264" y="6718"/>
                  </a:lnTo>
                  <a:lnTo>
                    <a:pt x="14322" y="6428"/>
                  </a:lnTo>
                  <a:lnTo>
                    <a:pt x="14361" y="6158"/>
                  </a:lnTo>
                  <a:lnTo>
                    <a:pt x="14361" y="5868"/>
                  </a:lnTo>
                  <a:lnTo>
                    <a:pt x="14342" y="5579"/>
                  </a:lnTo>
                  <a:lnTo>
                    <a:pt x="14264" y="5270"/>
                  </a:lnTo>
                  <a:lnTo>
                    <a:pt x="14168" y="4981"/>
                  </a:lnTo>
                  <a:lnTo>
                    <a:pt x="14052" y="4691"/>
                  </a:lnTo>
                  <a:lnTo>
                    <a:pt x="13898" y="4402"/>
                  </a:lnTo>
                  <a:lnTo>
                    <a:pt x="13820" y="4266"/>
                  </a:lnTo>
                  <a:lnTo>
                    <a:pt x="13550" y="3880"/>
                  </a:lnTo>
                  <a:lnTo>
                    <a:pt x="13261" y="3494"/>
                  </a:lnTo>
                  <a:lnTo>
                    <a:pt x="12913" y="3128"/>
                  </a:lnTo>
                  <a:lnTo>
                    <a:pt x="12508" y="2780"/>
                  </a:lnTo>
                  <a:lnTo>
                    <a:pt x="12411" y="2684"/>
                  </a:lnTo>
                  <a:lnTo>
                    <a:pt x="11910" y="2298"/>
                  </a:lnTo>
                  <a:lnTo>
                    <a:pt x="11350" y="1912"/>
                  </a:lnTo>
                  <a:lnTo>
                    <a:pt x="11253" y="1854"/>
                  </a:lnTo>
                  <a:lnTo>
                    <a:pt x="10732" y="1564"/>
                  </a:lnTo>
                  <a:lnTo>
                    <a:pt x="10192" y="1275"/>
                  </a:lnTo>
                  <a:lnTo>
                    <a:pt x="9632" y="1024"/>
                  </a:lnTo>
                  <a:lnTo>
                    <a:pt x="9034" y="792"/>
                  </a:lnTo>
                  <a:lnTo>
                    <a:pt x="8918" y="734"/>
                  </a:lnTo>
                  <a:lnTo>
                    <a:pt x="8416" y="580"/>
                  </a:lnTo>
                  <a:lnTo>
                    <a:pt x="7992" y="445"/>
                  </a:lnTo>
                  <a:lnTo>
                    <a:pt x="7567" y="348"/>
                  </a:lnTo>
                  <a:lnTo>
                    <a:pt x="7451" y="310"/>
                  </a:lnTo>
                  <a:lnTo>
                    <a:pt x="7046" y="213"/>
                  </a:lnTo>
                  <a:lnTo>
                    <a:pt x="6641" y="155"/>
                  </a:lnTo>
                  <a:lnTo>
                    <a:pt x="6235" y="78"/>
                  </a:lnTo>
                  <a:lnTo>
                    <a:pt x="5830" y="40"/>
                  </a:lnTo>
                  <a:lnTo>
                    <a:pt x="5695" y="40"/>
                  </a:lnTo>
                  <a:lnTo>
                    <a:pt x="530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32"/>
            <p:cNvSpPr/>
            <p:nvPr/>
          </p:nvSpPr>
          <p:spPr>
            <a:xfrm>
              <a:off x="3330350" y="2373275"/>
              <a:ext cx="67100" cy="86875"/>
            </a:xfrm>
            <a:custGeom>
              <a:avLst/>
              <a:gdLst/>
              <a:ahLst/>
              <a:cxnLst/>
              <a:rect l="l" t="t" r="r" b="b"/>
              <a:pathLst>
                <a:path w="2684" h="3475" extrusionOk="0">
                  <a:moveTo>
                    <a:pt x="2684" y="1"/>
                  </a:moveTo>
                  <a:lnTo>
                    <a:pt x="2394" y="78"/>
                  </a:lnTo>
                  <a:lnTo>
                    <a:pt x="2027" y="425"/>
                  </a:lnTo>
                  <a:lnTo>
                    <a:pt x="1680" y="811"/>
                  </a:lnTo>
                  <a:lnTo>
                    <a:pt x="1313" y="1236"/>
                  </a:lnTo>
                  <a:lnTo>
                    <a:pt x="966" y="1718"/>
                  </a:lnTo>
                  <a:lnTo>
                    <a:pt x="715" y="2104"/>
                  </a:lnTo>
                  <a:lnTo>
                    <a:pt x="464" y="2510"/>
                  </a:lnTo>
                  <a:lnTo>
                    <a:pt x="1" y="3301"/>
                  </a:lnTo>
                  <a:lnTo>
                    <a:pt x="40" y="3475"/>
                  </a:lnTo>
                  <a:lnTo>
                    <a:pt x="97" y="3397"/>
                  </a:lnTo>
                  <a:lnTo>
                    <a:pt x="561" y="2587"/>
                  </a:lnTo>
                  <a:lnTo>
                    <a:pt x="812" y="2182"/>
                  </a:lnTo>
                  <a:lnTo>
                    <a:pt x="1062" y="1776"/>
                  </a:lnTo>
                  <a:lnTo>
                    <a:pt x="1468" y="1255"/>
                  </a:lnTo>
                  <a:lnTo>
                    <a:pt x="1854" y="773"/>
                  </a:lnTo>
                  <a:lnTo>
                    <a:pt x="2066" y="560"/>
                  </a:lnTo>
                  <a:lnTo>
                    <a:pt x="2259" y="348"/>
                  </a:lnTo>
                  <a:lnTo>
                    <a:pt x="2471" y="174"/>
                  </a:lnTo>
                  <a:lnTo>
                    <a:pt x="2684" y="1"/>
                  </a:lnTo>
                  <a:close/>
                </a:path>
              </a:pathLst>
            </a:custGeom>
            <a:solidFill>
              <a:srgbClr val="FFE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32"/>
            <p:cNvSpPr/>
            <p:nvPr/>
          </p:nvSpPr>
          <p:spPr>
            <a:xfrm>
              <a:off x="3343875" y="2368450"/>
              <a:ext cx="81575" cy="121625"/>
            </a:xfrm>
            <a:custGeom>
              <a:avLst/>
              <a:gdLst/>
              <a:ahLst/>
              <a:cxnLst/>
              <a:rect l="l" t="t" r="r" b="b"/>
              <a:pathLst>
                <a:path w="3263" h="4865" extrusionOk="0">
                  <a:moveTo>
                    <a:pt x="3146" y="1"/>
                  </a:moveTo>
                  <a:lnTo>
                    <a:pt x="3088" y="136"/>
                  </a:lnTo>
                  <a:lnTo>
                    <a:pt x="3031" y="251"/>
                  </a:lnTo>
                  <a:lnTo>
                    <a:pt x="2876" y="464"/>
                  </a:lnTo>
                  <a:lnTo>
                    <a:pt x="2374" y="1120"/>
                  </a:lnTo>
                  <a:lnTo>
                    <a:pt x="1757" y="1911"/>
                  </a:lnTo>
                  <a:lnTo>
                    <a:pt x="1448" y="2317"/>
                  </a:lnTo>
                  <a:lnTo>
                    <a:pt x="1139" y="2722"/>
                  </a:lnTo>
                  <a:lnTo>
                    <a:pt x="869" y="3147"/>
                  </a:lnTo>
                  <a:lnTo>
                    <a:pt x="599" y="3571"/>
                  </a:lnTo>
                  <a:lnTo>
                    <a:pt x="348" y="4015"/>
                  </a:lnTo>
                  <a:lnTo>
                    <a:pt x="116" y="4459"/>
                  </a:lnTo>
                  <a:lnTo>
                    <a:pt x="0" y="4749"/>
                  </a:lnTo>
                  <a:lnTo>
                    <a:pt x="78" y="4864"/>
                  </a:lnTo>
                  <a:lnTo>
                    <a:pt x="213" y="4517"/>
                  </a:lnTo>
                  <a:lnTo>
                    <a:pt x="444" y="4073"/>
                  </a:lnTo>
                  <a:lnTo>
                    <a:pt x="695" y="3629"/>
                  </a:lnTo>
                  <a:lnTo>
                    <a:pt x="965" y="3204"/>
                  </a:lnTo>
                  <a:lnTo>
                    <a:pt x="1255" y="2780"/>
                  </a:lnTo>
                  <a:lnTo>
                    <a:pt x="1544" y="2375"/>
                  </a:lnTo>
                  <a:lnTo>
                    <a:pt x="1853" y="1969"/>
                  </a:lnTo>
                  <a:lnTo>
                    <a:pt x="2471" y="1178"/>
                  </a:lnTo>
                  <a:lnTo>
                    <a:pt x="2973" y="541"/>
                  </a:lnTo>
                  <a:lnTo>
                    <a:pt x="3069" y="406"/>
                  </a:lnTo>
                  <a:lnTo>
                    <a:pt x="3146" y="271"/>
                  </a:lnTo>
                  <a:lnTo>
                    <a:pt x="3224" y="136"/>
                  </a:lnTo>
                  <a:lnTo>
                    <a:pt x="3262" y="1"/>
                  </a:lnTo>
                  <a:close/>
                </a:path>
              </a:pathLst>
            </a:custGeom>
            <a:solidFill>
              <a:srgbClr val="FFE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32"/>
            <p:cNvSpPr/>
            <p:nvPr/>
          </p:nvSpPr>
          <p:spPr>
            <a:xfrm>
              <a:off x="3363175" y="2367475"/>
              <a:ext cx="98450" cy="146250"/>
            </a:xfrm>
            <a:custGeom>
              <a:avLst/>
              <a:gdLst/>
              <a:ahLst/>
              <a:cxnLst/>
              <a:rect l="l" t="t" r="r" b="b"/>
              <a:pathLst>
                <a:path w="3938" h="5850" extrusionOk="0">
                  <a:moveTo>
                    <a:pt x="3745" y="1"/>
                  </a:moveTo>
                  <a:lnTo>
                    <a:pt x="3648" y="97"/>
                  </a:lnTo>
                  <a:lnTo>
                    <a:pt x="3339" y="464"/>
                  </a:lnTo>
                  <a:lnTo>
                    <a:pt x="3050" y="812"/>
                  </a:lnTo>
                  <a:lnTo>
                    <a:pt x="2548" y="1506"/>
                  </a:lnTo>
                  <a:lnTo>
                    <a:pt x="1892" y="2491"/>
                  </a:lnTo>
                  <a:lnTo>
                    <a:pt x="1274" y="3494"/>
                  </a:lnTo>
                  <a:lnTo>
                    <a:pt x="676" y="4517"/>
                  </a:lnTo>
                  <a:lnTo>
                    <a:pt x="116" y="5560"/>
                  </a:lnTo>
                  <a:lnTo>
                    <a:pt x="0" y="5753"/>
                  </a:lnTo>
                  <a:lnTo>
                    <a:pt x="97" y="5849"/>
                  </a:lnTo>
                  <a:lnTo>
                    <a:pt x="213" y="5617"/>
                  </a:lnTo>
                  <a:lnTo>
                    <a:pt x="772" y="4575"/>
                  </a:lnTo>
                  <a:lnTo>
                    <a:pt x="1371" y="3552"/>
                  </a:lnTo>
                  <a:lnTo>
                    <a:pt x="1988" y="2549"/>
                  </a:lnTo>
                  <a:lnTo>
                    <a:pt x="2645" y="1584"/>
                  </a:lnTo>
                  <a:lnTo>
                    <a:pt x="3146" y="889"/>
                  </a:lnTo>
                  <a:lnTo>
                    <a:pt x="3436" y="541"/>
                  </a:lnTo>
                  <a:lnTo>
                    <a:pt x="3725" y="194"/>
                  </a:lnTo>
                  <a:lnTo>
                    <a:pt x="3841" y="78"/>
                  </a:lnTo>
                  <a:lnTo>
                    <a:pt x="3938" y="1"/>
                  </a:lnTo>
                  <a:close/>
                </a:path>
              </a:pathLst>
            </a:custGeom>
            <a:solidFill>
              <a:srgbClr val="FFE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32"/>
            <p:cNvSpPr/>
            <p:nvPr/>
          </p:nvSpPr>
          <p:spPr>
            <a:xfrm>
              <a:off x="3382000" y="2368450"/>
              <a:ext cx="93625" cy="161675"/>
            </a:xfrm>
            <a:custGeom>
              <a:avLst/>
              <a:gdLst/>
              <a:ahLst/>
              <a:cxnLst/>
              <a:rect l="l" t="t" r="r" b="b"/>
              <a:pathLst>
                <a:path w="3745" h="6467" extrusionOk="0">
                  <a:moveTo>
                    <a:pt x="3571" y="1"/>
                  </a:moveTo>
                  <a:lnTo>
                    <a:pt x="3590" y="39"/>
                  </a:lnTo>
                  <a:lnTo>
                    <a:pt x="3629" y="97"/>
                  </a:lnTo>
                  <a:lnTo>
                    <a:pt x="3629" y="174"/>
                  </a:lnTo>
                  <a:lnTo>
                    <a:pt x="3629" y="329"/>
                  </a:lnTo>
                  <a:lnTo>
                    <a:pt x="3590" y="502"/>
                  </a:lnTo>
                  <a:lnTo>
                    <a:pt x="3532" y="637"/>
                  </a:lnTo>
                  <a:lnTo>
                    <a:pt x="3358" y="985"/>
                  </a:lnTo>
                  <a:lnTo>
                    <a:pt x="3165" y="1313"/>
                  </a:lnTo>
                  <a:lnTo>
                    <a:pt x="2972" y="1641"/>
                  </a:lnTo>
                  <a:lnTo>
                    <a:pt x="2779" y="1969"/>
                  </a:lnTo>
                  <a:lnTo>
                    <a:pt x="2336" y="2587"/>
                  </a:lnTo>
                  <a:lnTo>
                    <a:pt x="1892" y="3204"/>
                  </a:lnTo>
                  <a:lnTo>
                    <a:pt x="1390" y="3899"/>
                  </a:lnTo>
                  <a:lnTo>
                    <a:pt x="888" y="4613"/>
                  </a:lnTo>
                  <a:lnTo>
                    <a:pt x="656" y="4999"/>
                  </a:lnTo>
                  <a:lnTo>
                    <a:pt x="444" y="5366"/>
                  </a:lnTo>
                  <a:lnTo>
                    <a:pt x="251" y="5752"/>
                  </a:lnTo>
                  <a:lnTo>
                    <a:pt x="77" y="6158"/>
                  </a:lnTo>
                  <a:lnTo>
                    <a:pt x="0" y="6389"/>
                  </a:lnTo>
                  <a:lnTo>
                    <a:pt x="97" y="6466"/>
                  </a:lnTo>
                  <a:lnTo>
                    <a:pt x="193" y="6196"/>
                  </a:lnTo>
                  <a:lnTo>
                    <a:pt x="367" y="5810"/>
                  </a:lnTo>
                  <a:lnTo>
                    <a:pt x="560" y="5424"/>
                  </a:lnTo>
                  <a:lnTo>
                    <a:pt x="772" y="5057"/>
                  </a:lnTo>
                  <a:lnTo>
                    <a:pt x="1004" y="4671"/>
                  </a:lnTo>
                  <a:lnTo>
                    <a:pt x="1486" y="3957"/>
                  </a:lnTo>
                  <a:lnTo>
                    <a:pt x="1988" y="3262"/>
                  </a:lnTo>
                  <a:lnTo>
                    <a:pt x="2432" y="2645"/>
                  </a:lnTo>
                  <a:lnTo>
                    <a:pt x="2876" y="2027"/>
                  </a:lnTo>
                  <a:lnTo>
                    <a:pt x="3088" y="1699"/>
                  </a:lnTo>
                  <a:lnTo>
                    <a:pt x="3281" y="1371"/>
                  </a:lnTo>
                  <a:lnTo>
                    <a:pt x="3455" y="1043"/>
                  </a:lnTo>
                  <a:lnTo>
                    <a:pt x="3629" y="695"/>
                  </a:lnTo>
                  <a:lnTo>
                    <a:pt x="3706" y="541"/>
                  </a:lnTo>
                  <a:lnTo>
                    <a:pt x="3744" y="348"/>
                  </a:lnTo>
                  <a:lnTo>
                    <a:pt x="3744" y="174"/>
                  </a:lnTo>
                  <a:lnTo>
                    <a:pt x="3744" y="78"/>
                  </a:lnTo>
                  <a:lnTo>
                    <a:pt x="3706" y="1"/>
                  </a:lnTo>
                  <a:close/>
                </a:path>
              </a:pathLst>
            </a:custGeom>
            <a:solidFill>
              <a:srgbClr val="FFE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32"/>
            <p:cNvSpPr/>
            <p:nvPr/>
          </p:nvSpPr>
          <p:spPr>
            <a:xfrm>
              <a:off x="3413350" y="2375200"/>
              <a:ext cx="104725" cy="176150"/>
            </a:xfrm>
            <a:custGeom>
              <a:avLst/>
              <a:gdLst/>
              <a:ahLst/>
              <a:cxnLst/>
              <a:rect l="l" t="t" r="r" b="b"/>
              <a:pathLst>
                <a:path w="4189" h="7046" extrusionOk="0">
                  <a:moveTo>
                    <a:pt x="4073" y="1"/>
                  </a:moveTo>
                  <a:lnTo>
                    <a:pt x="3880" y="290"/>
                  </a:lnTo>
                  <a:lnTo>
                    <a:pt x="3706" y="599"/>
                  </a:lnTo>
                  <a:lnTo>
                    <a:pt x="3263" y="1429"/>
                  </a:lnTo>
                  <a:lnTo>
                    <a:pt x="2857" y="2278"/>
                  </a:lnTo>
                  <a:lnTo>
                    <a:pt x="2220" y="3494"/>
                  </a:lnTo>
                  <a:lnTo>
                    <a:pt x="1911" y="4112"/>
                  </a:lnTo>
                  <a:lnTo>
                    <a:pt x="1564" y="4710"/>
                  </a:lnTo>
                  <a:lnTo>
                    <a:pt x="1217" y="5308"/>
                  </a:lnTo>
                  <a:lnTo>
                    <a:pt x="831" y="5888"/>
                  </a:lnTo>
                  <a:lnTo>
                    <a:pt x="445" y="6447"/>
                  </a:lnTo>
                  <a:lnTo>
                    <a:pt x="1" y="6988"/>
                  </a:lnTo>
                  <a:lnTo>
                    <a:pt x="116" y="7046"/>
                  </a:lnTo>
                  <a:lnTo>
                    <a:pt x="541" y="6505"/>
                  </a:lnTo>
                  <a:lnTo>
                    <a:pt x="946" y="5945"/>
                  </a:lnTo>
                  <a:lnTo>
                    <a:pt x="1313" y="5366"/>
                  </a:lnTo>
                  <a:lnTo>
                    <a:pt x="1680" y="4768"/>
                  </a:lnTo>
                  <a:lnTo>
                    <a:pt x="2008" y="4170"/>
                  </a:lnTo>
                  <a:lnTo>
                    <a:pt x="2336" y="3552"/>
                  </a:lnTo>
                  <a:lnTo>
                    <a:pt x="2954" y="2336"/>
                  </a:lnTo>
                  <a:lnTo>
                    <a:pt x="3378" y="1487"/>
                  </a:lnTo>
                  <a:lnTo>
                    <a:pt x="3822" y="657"/>
                  </a:lnTo>
                  <a:lnTo>
                    <a:pt x="3996" y="329"/>
                  </a:lnTo>
                  <a:lnTo>
                    <a:pt x="4189" y="39"/>
                  </a:lnTo>
                  <a:lnTo>
                    <a:pt x="4073" y="1"/>
                  </a:lnTo>
                  <a:close/>
                </a:path>
              </a:pathLst>
            </a:custGeom>
            <a:solidFill>
              <a:srgbClr val="FFE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32"/>
            <p:cNvSpPr/>
            <p:nvPr/>
          </p:nvSpPr>
          <p:spPr>
            <a:xfrm>
              <a:off x="3480900" y="2385825"/>
              <a:ext cx="73850" cy="193525"/>
            </a:xfrm>
            <a:custGeom>
              <a:avLst/>
              <a:gdLst/>
              <a:ahLst/>
              <a:cxnLst/>
              <a:rect l="l" t="t" r="r" b="b"/>
              <a:pathLst>
                <a:path w="2954" h="7741" extrusionOk="0">
                  <a:moveTo>
                    <a:pt x="2838" y="0"/>
                  </a:moveTo>
                  <a:lnTo>
                    <a:pt x="2819" y="367"/>
                  </a:lnTo>
                  <a:lnTo>
                    <a:pt x="2780" y="695"/>
                  </a:lnTo>
                  <a:lnTo>
                    <a:pt x="2722" y="1023"/>
                  </a:lnTo>
                  <a:lnTo>
                    <a:pt x="2645" y="1313"/>
                  </a:lnTo>
                  <a:lnTo>
                    <a:pt x="2491" y="1892"/>
                  </a:lnTo>
                  <a:lnTo>
                    <a:pt x="2298" y="2471"/>
                  </a:lnTo>
                  <a:lnTo>
                    <a:pt x="2085" y="3050"/>
                  </a:lnTo>
                  <a:lnTo>
                    <a:pt x="1873" y="3610"/>
                  </a:lnTo>
                  <a:lnTo>
                    <a:pt x="1622" y="4169"/>
                  </a:lnTo>
                  <a:lnTo>
                    <a:pt x="1371" y="4729"/>
                  </a:lnTo>
                  <a:lnTo>
                    <a:pt x="869" y="5829"/>
                  </a:lnTo>
                  <a:lnTo>
                    <a:pt x="483" y="6640"/>
                  </a:lnTo>
                  <a:lnTo>
                    <a:pt x="97" y="7470"/>
                  </a:lnTo>
                  <a:lnTo>
                    <a:pt x="1" y="7721"/>
                  </a:lnTo>
                  <a:lnTo>
                    <a:pt x="117" y="7740"/>
                  </a:lnTo>
                  <a:lnTo>
                    <a:pt x="213" y="7508"/>
                  </a:lnTo>
                  <a:lnTo>
                    <a:pt x="580" y="6698"/>
                  </a:lnTo>
                  <a:lnTo>
                    <a:pt x="966" y="5868"/>
                  </a:lnTo>
                  <a:lnTo>
                    <a:pt x="1487" y="4768"/>
                  </a:lnTo>
                  <a:lnTo>
                    <a:pt x="1738" y="4227"/>
                  </a:lnTo>
                  <a:lnTo>
                    <a:pt x="1969" y="3648"/>
                  </a:lnTo>
                  <a:lnTo>
                    <a:pt x="2201" y="3089"/>
                  </a:lnTo>
                  <a:lnTo>
                    <a:pt x="2413" y="2509"/>
                  </a:lnTo>
                  <a:lnTo>
                    <a:pt x="2606" y="1930"/>
                  </a:lnTo>
                  <a:lnTo>
                    <a:pt x="2761" y="1332"/>
                  </a:lnTo>
                  <a:lnTo>
                    <a:pt x="2819" y="1043"/>
                  </a:lnTo>
                  <a:lnTo>
                    <a:pt x="2896" y="734"/>
                  </a:lnTo>
                  <a:lnTo>
                    <a:pt x="2935" y="406"/>
                  </a:lnTo>
                  <a:lnTo>
                    <a:pt x="2954" y="58"/>
                  </a:lnTo>
                  <a:lnTo>
                    <a:pt x="2838" y="0"/>
                  </a:lnTo>
                  <a:close/>
                </a:path>
              </a:pathLst>
            </a:custGeom>
            <a:solidFill>
              <a:srgbClr val="FFE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32"/>
            <p:cNvSpPr/>
            <p:nvPr/>
          </p:nvSpPr>
          <p:spPr>
            <a:xfrm>
              <a:off x="3511300" y="2413800"/>
              <a:ext cx="101350" cy="173250"/>
            </a:xfrm>
            <a:custGeom>
              <a:avLst/>
              <a:gdLst/>
              <a:ahLst/>
              <a:cxnLst/>
              <a:rect l="l" t="t" r="r" b="b"/>
              <a:pathLst>
                <a:path w="4054" h="6930" extrusionOk="0">
                  <a:moveTo>
                    <a:pt x="3957" y="1"/>
                  </a:moveTo>
                  <a:lnTo>
                    <a:pt x="3436" y="831"/>
                  </a:lnTo>
                  <a:lnTo>
                    <a:pt x="2954" y="1680"/>
                  </a:lnTo>
                  <a:lnTo>
                    <a:pt x="2471" y="2529"/>
                  </a:lnTo>
                  <a:lnTo>
                    <a:pt x="2027" y="3378"/>
                  </a:lnTo>
                  <a:lnTo>
                    <a:pt x="1545" y="4266"/>
                  </a:lnTo>
                  <a:lnTo>
                    <a:pt x="1062" y="5154"/>
                  </a:lnTo>
                  <a:lnTo>
                    <a:pt x="541" y="6042"/>
                  </a:lnTo>
                  <a:lnTo>
                    <a:pt x="271" y="6486"/>
                  </a:lnTo>
                  <a:lnTo>
                    <a:pt x="1" y="6911"/>
                  </a:lnTo>
                  <a:lnTo>
                    <a:pt x="117" y="6930"/>
                  </a:lnTo>
                  <a:lnTo>
                    <a:pt x="406" y="6505"/>
                  </a:lnTo>
                  <a:lnTo>
                    <a:pt x="657" y="6081"/>
                  </a:lnTo>
                  <a:lnTo>
                    <a:pt x="1178" y="5193"/>
                  </a:lnTo>
                  <a:lnTo>
                    <a:pt x="1661" y="4324"/>
                  </a:lnTo>
                  <a:lnTo>
                    <a:pt x="2124" y="3436"/>
                  </a:lnTo>
                  <a:lnTo>
                    <a:pt x="2587" y="2587"/>
                  </a:lnTo>
                  <a:lnTo>
                    <a:pt x="3050" y="1738"/>
                  </a:lnTo>
                  <a:lnTo>
                    <a:pt x="3533" y="889"/>
                  </a:lnTo>
                  <a:lnTo>
                    <a:pt x="4054" y="59"/>
                  </a:lnTo>
                  <a:lnTo>
                    <a:pt x="3957" y="1"/>
                  </a:lnTo>
                  <a:close/>
                </a:path>
              </a:pathLst>
            </a:custGeom>
            <a:solidFill>
              <a:srgbClr val="FFE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32"/>
            <p:cNvSpPr/>
            <p:nvPr/>
          </p:nvSpPr>
          <p:spPr>
            <a:xfrm>
              <a:off x="3595275" y="2434550"/>
              <a:ext cx="46325" cy="154925"/>
            </a:xfrm>
            <a:custGeom>
              <a:avLst/>
              <a:gdLst/>
              <a:ahLst/>
              <a:cxnLst/>
              <a:rect l="l" t="t" r="r" b="b"/>
              <a:pathLst>
                <a:path w="1853" h="6197" extrusionOk="0">
                  <a:moveTo>
                    <a:pt x="1756" y="1"/>
                  </a:moveTo>
                  <a:lnTo>
                    <a:pt x="1602" y="560"/>
                  </a:lnTo>
                  <a:lnTo>
                    <a:pt x="1428" y="1120"/>
                  </a:lnTo>
                  <a:lnTo>
                    <a:pt x="1062" y="2220"/>
                  </a:lnTo>
                  <a:lnTo>
                    <a:pt x="676" y="3263"/>
                  </a:lnTo>
                  <a:lnTo>
                    <a:pt x="290" y="4228"/>
                  </a:lnTo>
                  <a:lnTo>
                    <a:pt x="174" y="4536"/>
                  </a:lnTo>
                  <a:lnTo>
                    <a:pt x="77" y="4865"/>
                  </a:lnTo>
                  <a:lnTo>
                    <a:pt x="39" y="5019"/>
                  </a:lnTo>
                  <a:lnTo>
                    <a:pt x="19" y="5193"/>
                  </a:lnTo>
                  <a:lnTo>
                    <a:pt x="0" y="5347"/>
                  </a:lnTo>
                  <a:lnTo>
                    <a:pt x="19" y="5521"/>
                  </a:lnTo>
                  <a:lnTo>
                    <a:pt x="58" y="5714"/>
                  </a:lnTo>
                  <a:lnTo>
                    <a:pt x="135" y="5888"/>
                  </a:lnTo>
                  <a:lnTo>
                    <a:pt x="251" y="6061"/>
                  </a:lnTo>
                  <a:lnTo>
                    <a:pt x="386" y="6196"/>
                  </a:lnTo>
                  <a:lnTo>
                    <a:pt x="541" y="6177"/>
                  </a:lnTo>
                  <a:lnTo>
                    <a:pt x="463" y="6119"/>
                  </a:lnTo>
                  <a:lnTo>
                    <a:pt x="386" y="6042"/>
                  </a:lnTo>
                  <a:lnTo>
                    <a:pt x="270" y="5888"/>
                  </a:lnTo>
                  <a:lnTo>
                    <a:pt x="193" y="5695"/>
                  </a:lnTo>
                  <a:lnTo>
                    <a:pt x="135" y="5502"/>
                  </a:lnTo>
                  <a:lnTo>
                    <a:pt x="135" y="5347"/>
                  </a:lnTo>
                  <a:lnTo>
                    <a:pt x="135" y="5193"/>
                  </a:lnTo>
                  <a:lnTo>
                    <a:pt x="155" y="5038"/>
                  </a:lnTo>
                  <a:lnTo>
                    <a:pt x="193" y="4884"/>
                  </a:lnTo>
                  <a:lnTo>
                    <a:pt x="290" y="4575"/>
                  </a:lnTo>
                  <a:lnTo>
                    <a:pt x="405" y="4266"/>
                  </a:lnTo>
                  <a:lnTo>
                    <a:pt x="791" y="3301"/>
                  </a:lnTo>
                  <a:lnTo>
                    <a:pt x="1177" y="2278"/>
                  </a:lnTo>
                  <a:lnTo>
                    <a:pt x="1544" y="1197"/>
                  </a:lnTo>
                  <a:lnTo>
                    <a:pt x="1699" y="657"/>
                  </a:lnTo>
                  <a:lnTo>
                    <a:pt x="1853" y="97"/>
                  </a:lnTo>
                  <a:lnTo>
                    <a:pt x="1756" y="1"/>
                  </a:lnTo>
                  <a:close/>
                </a:path>
              </a:pathLst>
            </a:custGeom>
            <a:solidFill>
              <a:srgbClr val="FFE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32"/>
            <p:cNvSpPr/>
            <p:nvPr/>
          </p:nvSpPr>
          <p:spPr>
            <a:xfrm>
              <a:off x="3630975" y="2474125"/>
              <a:ext cx="45375" cy="109075"/>
            </a:xfrm>
            <a:custGeom>
              <a:avLst/>
              <a:gdLst/>
              <a:ahLst/>
              <a:cxnLst/>
              <a:rect l="l" t="t" r="r" b="b"/>
              <a:pathLst>
                <a:path w="1815" h="4363" extrusionOk="0">
                  <a:moveTo>
                    <a:pt x="1737" y="0"/>
                  </a:moveTo>
                  <a:lnTo>
                    <a:pt x="1429" y="965"/>
                  </a:lnTo>
                  <a:lnTo>
                    <a:pt x="1081" y="1931"/>
                  </a:lnTo>
                  <a:lnTo>
                    <a:pt x="715" y="2896"/>
                  </a:lnTo>
                  <a:lnTo>
                    <a:pt x="309" y="3841"/>
                  </a:lnTo>
                  <a:lnTo>
                    <a:pt x="174" y="4112"/>
                  </a:lnTo>
                  <a:lnTo>
                    <a:pt x="97" y="4227"/>
                  </a:lnTo>
                  <a:lnTo>
                    <a:pt x="0" y="4362"/>
                  </a:lnTo>
                  <a:lnTo>
                    <a:pt x="0" y="4362"/>
                  </a:lnTo>
                  <a:lnTo>
                    <a:pt x="213" y="4285"/>
                  </a:lnTo>
                  <a:lnTo>
                    <a:pt x="328" y="4092"/>
                  </a:lnTo>
                  <a:lnTo>
                    <a:pt x="425" y="3880"/>
                  </a:lnTo>
                  <a:lnTo>
                    <a:pt x="811" y="2953"/>
                  </a:lnTo>
                  <a:lnTo>
                    <a:pt x="1178" y="2027"/>
                  </a:lnTo>
                  <a:lnTo>
                    <a:pt x="1506" y="1081"/>
                  </a:lnTo>
                  <a:lnTo>
                    <a:pt x="1815" y="136"/>
                  </a:lnTo>
                  <a:lnTo>
                    <a:pt x="1737" y="0"/>
                  </a:lnTo>
                  <a:close/>
                </a:path>
              </a:pathLst>
            </a:custGeom>
            <a:solidFill>
              <a:srgbClr val="FFE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32"/>
            <p:cNvSpPr/>
            <p:nvPr/>
          </p:nvSpPr>
          <p:spPr>
            <a:xfrm>
              <a:off x="3338075" y="1768200"/>
              <a:ext cx="193525" cy="194000"/>
            </a:xfrm>
            <a:custGeom>
              <a:avLst/>
              <a:gdLst/>
              <a:ahLst/>
              <a:cxnLst/>
              <a:rect l="l" t="t" r="r" b="b"/>
              <a:pathLst>
                <a:path w="7741" h="7760" extrusionOk="0">
                  <a:moveTo>
                    <a:pt x="2278" y="0"/>
                  </a:moveTo>
                  <a:lnTo>
                    <a:pt x="2394" y="2394"/>
                  </a:lnTo>
                  <a:lnTo>
                    <a:pt x="2394" y="2394"/>
                  </a:lnTo>
                  <a:lnTo>
                    <a:pt x="1" y="2278"/>
                  </a:lnTo>
                  <a:lnTo>
                    <a:pt x="1776" y="3880"/>
                  </a:lnTo>
                  <a:lnTo>
                    <a:pt x="1" y="5482"/>
                  </a:lnTo>
                  <a:lnTo>
                    <a:pt x="1" y="5482"/>
                  </a:lnTo>
                  <a:lnTo>
                    <a:pt x="2394" y="5366"/>
                  </a:lnTo>
                  <a:lnTo>
                    <a:pt x="2278" y="7759"/>
                  </a:lnTo>
                  <a:lnTo>
                    <a:pt x="3880" y="5983"/>
                  </a:lnTo>
                  <a:lnTo>
                    <a:pt x="5482" y="7759"/>
                  </a:lnTo>
                  <a:lnTo>
                    <a:pt x="5366" y="5366"/>
                  </a:lnTo>
                  <a:lnTo>
                    <a:pt x="7740" y="5482"/>
                  </a:lnTo>
                  <a:lnTo>
                    <a:pt x="5965" y="3880"/>
                  </a:lnTo>
                  <a:lnTo>
                    <a:pt x="7740" y="2278"/>
                  </a:lnTo>
                  <a:lnTo>
                    <a:pt x="7740" y="2278"/>
                  </a:lnTo>
                  <a:lnTo>
                    <a:pt x="5366" y="2394"/>
                  </a:lnTo>
                  <a:lnTo>
                    <a:pt x="5366" y="2394"/>
                  </a:lnTo>
                  <a:lnTo>
                    <a:pt x="5482" y="0"/>
                  </a:lnTo>
                  <a:lnTo>
                    <a:pt x="3880" y="1776"/>
                  </a:lnTo>
                  <a:lnTo>
                    <a:pt x="227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32"/>
            <p:cNvSpPr/>
            <p:nvPr/>
          </p:nvSpPr>
          <p:spPr>
            <a:xfrm>
              <a:off x="3906500" y="2466875"/>
              <a:ext cx="193500" cy="194000"/>
            </a:xfrm>
            <a:custGeom>
              <a:avLst/>
              <a:gdLst/>
              <a:ahLst/>
              <a:cxnLst/>
              <a:rect l="l" t="t" r="r" b="b"/>
              <a:pathLst>
                <a:path w="7740" h="7760" extrusionOk="0">
                  <a:moveTo>
                    <a:pt x="2278" y="1"/>
                  </a:moveTo>
                  <a:lnTo>
                    <a:pt x="2394" y="2394"/>
                  </a:lnTo>
                  <a:lnTo>
                    <a:pt x="2394" y="2394"/>
                  </a:lnTo>
                  <a:lnTo>
                    <a:pt x="0" y="2278"/>
                  </a:lnTo>
                  <a:lnTo>
                    <a:pt x="1776" y="3880"/>
                  </a:lnTo>
                  <a:lnTo>
                    <a:pt x="0" y="5482"/>
                  </a:lnTo>
                  <a:lnTo>
                    <a:pt x="2394" y="5367"/>
                  </a:lnTo>
                  <a:lnTo>
                    <a:pt x="2278" y="7760"/>
                  </a:lnTo>
                  <a:lnTo>
                    <a:pt x="3880" y="5984"/>
                  </a:lnTo>
                  <a:lnTo>
                    <a:pt x="5482" y="7760"/>
                  </a:lnTo>
                  <a:lnTo>
                    <a:pt x="5347" y="5367"/>
                  </a:lnTo>
                  <a:lnTo>
                    <a:pt x="5347" y="5367"/>
                  </a:lnTo>
                  <a:lnTo>
                    <a:pt x="7740" y="5482"/>
                  </a:lnTo>
                  <a:lnTo>
                    <a:pt x="5964" y="3880"/>
                  </a:lnTo>
                  <a:lnTo>
                    <a:pt x="7740" y="2278"/>
                  </a:lnTo>
                  <a:lnTo>
                    <a:pt x="5347" y="2394"/>
                  </a:lnTo>
                  <a:lnTo>
                    <a:pt x="5347" y="2394"/>
                  </a:lnTo>
                  <a:lnTo>
                    <a:pt x="5482" y="1"/>
                  </a:lnTo>
                  <a:lnTo>
                    <a:pt x="3880" y="1777"/>
                  </a:lnTo>
                  <a:lnTo>
                    <a:pt x="227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32"/>
            <p:cNvSpPr/>
            <p:nvPr/>
          </p:nvSpPr>
          <p:spPr>
            <a:xfrm>
              <a:off x="3773325" y="1731050"/>
              <a:ext cx="197850" cy="178075"/>
            </a:xfrm>
            <a:custGeom>
              <a:avLst/>
              <a:gdLst/>
              <a:ahLst/>
              <a:cxnLst/>
              <a:rect l="l" t="t" r="r" b="b"/>
              <a:pathLst>
                <a:path w="7914" h="7123" extrusionOk="0">
                  <a:moveTo>
                    <a:pt x="0" y="0"/>
                  </a:moveTo>
                  <a:lnTo>
                    <a:pt x="212" y="483"/>
                  </a:lnTo>
                  <a:lnTo>
                    <a:pt x="405" y="1004"/>
                  </a:lnTo>
                  <a:lnTo>
                    <a:pt x="425" y="1081"/>
                  </a:lnTo>
                  <a:lnTo>
                    <a:pt x="734" y="1949"/>
                  </a:lnTo>
                  <a:lnTo>
                    <a:pt x="907" y="2374"/>
                  </a:lnTo>
                  <a:lnTo>
                    <a:pt x="1081" y="2779"/>
                  </a:lnTo>
                  <a:lnTo>
                    <a:pt x="1293" y="3185"/>
                  </a:lnTo>
                  <a:lnTo>
                    <a:pt x="1332" y="3281"/>
                  </a:lnTo>
                  <a:lnTo>
                    <a:pt x="1544" y="3667"/>
                  </a:lnTo>
                  <a:lnTo>
                    <a:pt x="1757" y="4053"/>
                  </a:lnTo>
                  <a:lnTo>
                    <a:pt x="1988" y="4420"/>
                  </a:lnTo>
                  <a:lnTo>
                    <a:pt x="2258" y="4787"/>
                  </a:lnTo>
                  <a:lnTo>
                    <a:pt x="2586" y="5153"/>
                  </a:lnTo>
                  <a:lnTo>
                    <a:pt x="2953" y="5501"/>
                  </a:lnTo>
                  <a:lnTo>
                    <a:pt x="3358" y="5810"/>
                  </a:lnTo>
                  <a:lnTo>
                    <a:pt x="3783" y="6099"/>
                  </a:lnTo>
                  <a:lnTo>
                    <a:pt x="3918" y="6196"/>
                  </a:lnTo>
                  <a:lnTo>
                    <a:pt x="4343" y="6427"/>
                  </a:lnTo>
                  <a:lnTo>
                    <a:pt x="4787" y="6620"/>
                  </a:lnTo>
                  <a:lnTo>
                    <a:pt x="5250" y="6794"/>
                  </a:lnTo>
                  <a:lnTo>
                    <a:pt x="5733" y="6929"/>
                  </a:lnTo>
                  <a:lnTo>
                    <a:pt x="6215" y="7026"/>
                  </a:lnTo>
                  <a:lnTo>
                    <a:pt x="6717" y="7103"/>
                  </a:lnTo>
                  <a:lnTo>
                    <a:pt x="7219" y="7122"/>
                  </a:lnTo>
                  <a:lnTo>
                    <a:pt x="7817" y="7122"/>
                  </a:lnTo>
                  <a:lnTo>
                    <a:pt x="7875" y="6852"/>
                  </a:lnTo>
                  <a:lnTo>
                    <a:pt x="7894" y="6601"/>
                  </a:lnTo>
                  <a:lnTo>
                    <a:pt x="7914" y="6350"/>
                  </a:lnTo>
                  <a:lnTo>
                    <a:pt x="7914" y="6099"/>
                  </a:lnTo>
                  <a:lnTo>
                    <a:pt x="7914" y="5848"/>
                  </a:lnTo>
                  <a:lnTo>
                    <a:pt x="7894" y="5597"/>
                  </a:lnTo>
                  <a:lnTo>
                    <a:pt x="7856" y="5346"/>
                  </a:lnTo>
                  <a:lnTo>
                    <a:pt x="7798" y="5095"/>
                  </a:lnTo>
                  <a:lnTo>
                    <a:pt x="7721" y="4845"/>
                  </a:lnTo>
                  <a:lnTo>
                    <a:pt x="7643" y="4594"/>
                  </a:lnTo>
                  <a:lnTo>
                    <a:pt x="7566" y="4343"/>
                  </a:lnTo>
                  <a:lnTo>
                    <a:pt x="7450" y="4111"/>
                  </a:lnTo>
                  <a:lnTo>
                    <a:pt x="7354" y="3880"/>
                  </a:lnTo>
                  <a:lnTo>
                    <a:pt x="7219" y="3648"/>
                  </a:lnTo>
                  <a:lnTo>
                    <a:pt x="7084" y="3416"/>
                  </a:lnTo>
                  <a:lnTo>
                    <a:pt x="6929" y="3185"/>
                  </a:lnTo>
                  <a:lnTo>
                    <a:pt x="6852" y="3088"/>
                  </a:lnTo>
                  <a:lnTo>
                    <a:pt x="6640" y="2818"/>
                  </a:lnTo>
                  <a:lnTo>
                    <a:pt x="6408" y="2548"/>
                  </a:lnTo>
                  <a:lnTo>
                    <a:pt x="6157" y="2297"/>
                  </a:lnTo>
                  <a:lnTo>
                    <a:pt x="5887" y="2046"/>
                  </a:lnTo>
                  <a:lnTo>
                    <a:pt x="5482" y="1718"/>
                  </a:lnTo>
                  <a:lnTo>
                    <a:pt x="5038" y="1428"/>
                  </a:lnTo>
                  <a:lnTo>
                    <a:pt x="4574" y="1158"/>
                  </a:lnTo>
                  <a:lnTo>
                    <a:pt x="4092" y="907"/>
                  </a:lnTo>
                  <a:lnTo>
                    <a:pt x="3957" y="849"/>
                  </a:lnTo>
                  <a:lnTo>
                    <a:pt x="3552" y="676"/>
                  </a:lnTo>
                  <a:lnTo>
                    <a:pt x="3127" y="521"/>
                  </a:lnTo>
                  <a:lnTo>
                    <a:pt x="2702" y="405"/>
                  </a:lnTo>
                  <a:lnTo>
                    <a:pt x="2258" y="290"/>
                  </a:lnTo>
                  <a:lnTo>
                    <a:pt x="1795" y="193"/>
                  </a:lnTo>
                  <a:lnTo>
                    <a:pt x="1351" y="116"/>
                  </a:lnTo>
                  <a:lnTo>
                    <a:pt x="888" y="58"/>
                  </a:lnTo>
                  <a:lnTo>
                    <a:pt x="425" y="19"/>
                  </a:lnTo>
                  <a:lnTo>
                    <a:pt x="212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32"/>
            <p:cNvSpPr/>
            <p:nvPr/>
          </p:nvSpPr>
          <p:spPr>
            <a:xfrm>
              <a:off x="3778150" y="1729600"/>
              <a:ext cx="191575" cy="181925"/>
            </a:xfrm>
            <a:custGeom>
              <a:avLst/>
              <a:gdLst/>
              <a:ahLst/>
              <a:cxnLst/>
              <a:rect l="l" t="t" r="r" b="b"/>
              <a:pathLst>
                <a:path w="7663" h="7277" extrusionOk="0">
                  <a:moveTo>
                    <a:pt x="19" y="0"/>
                  </a:moveTo>
                  <a:lnTo>
                    <a:pt x="0" y="19"/>
                  </a:lnTo>
                  <a:lnTo>
                    <a:pt x="0" y="39"/>
                  </a:lnTo>
                  <a:lnTo>
                    <a:pt x="19" y="77"/>
                  </a:lnTo>
                  <a:lnTo>
                    <a:pt x="618" y="348"/>
                  </a:lnTo>
                  <a:lnTo>
                    <a:pt x="1216" y="656"/>
                  </a:lnTo>
                  <a:lnTo>
                    <a:pt x="1795" y="984"/>
                  </a:lnTo>
                  <a:lnTo>
                    <a:pt x="2355" y="1351"/>
                  </a:lnTo>
                  <a:lnTo>
                    <a:pt x="2915" y="1718"/>
                  </a:lnTo>
                  <a:lnTo>
                    <a:pt x="3436" y="2123"/>
                  </a:lnTo>
                  <a:lnTo>
                    <a:pt x="3957" y="2567"/>
                  </a:lnTo>
                  <a:lnTo>
                    <a:pt x="4439" y="3011"/>
                  </a:lnTo>
                  <a:lnTo>
                    <a:pt x="4922" y="3474"/>
                  </a:lnTo>
                  <a:lnTo>
                    <a:pt x="5366" y="3976"/>
                  </a:lnTo>
                  <a:lnTo>
                    <a:pt x="5810" y="4478"/>
                  </a:lnTo>
                  <a:lnTo>
                    <a:pt x="6215" y="4999"/>
                  </a:lnTo>
                  <a:lnTo>
                    <a:pt x="6601" y="5539"/>
                  </a:lnTo>
                  <a:lnTo>
                    <a:pt x="6948" y="6099"/>
                  </a:lnTo>
                  <a:lnTo>
                    <a:pt x="7277" y="6678"/>
                  </a:lnTo>
                  <a:lnTo>
                    <a:pt x="7585" y="7257"/>
                  </a:lnTo>
                  <a:lnTo>
                    <a:pt x="7605" y="7277"/>
                  </a:lnTo>
                  <a:lnTo>
                    <a:pt x="7643" y="7277"/>
                  </a:lnTo>
                  <a:lnTo>
                    <a:pt x="7663" y="7257"/>
                  </a:lnTo>
                  <a:lnTo>
                    <a:pt x="7663" y="7219"/>
                  </a:lnTo>
                  <a:lnTo>
                    <a:pt x="7354" y="6640"/>
                  </a:lnTo>
                  <a:lnTo>
                    <a:pt x="7026" y="6061"/>
                  </a:lnTo>
                  <a:lnTo>
                    <a:pt x="6659" y="5501"/>
                  </a:lnTo>
                  <a:lnTo>
                    <a:pt x="6273" y="4960"/>
                  </a:lnTo>
                  <a:lnTo>
                    <a:pt x="5868" y="4420"/>
                  </a:lnTo>
                  <a:lnTo>
                    <a:pt x="5443" y="3918"/>
                  </a:lnTo>
                  <a:lnTo>
                    <a:pt x="4980" y="3416"/>
                  </a:lnTo>
                  <a:lnTo>
                    <a:pt x="4497" y="2953"/>
                  </a:lnTo>
                  <a:lnTo>
                    <a:pt x="4015" y="2490"/>
                  </a:lnTo>
                  <a:lnTo>
                    <a:pt x="3494" y="2065"/>
                  </a:lnTo>
                  <a:lnTo>
                    <a:pt x="2953" y="1660"/>
                  </a:lnTo>
                  <a:lnTo>
                    <a:pt x="2413" y="1274"/>
                  </a:lnTo>
                  <a:lnTo>
                    <a:pt x="1834" y="907"/>
                  </a:lnTo>
                  <a:lnTo>
                    <a:pt x="1255" y="579"/>
                  </a:lnTo>
                  <a:lnTo>
                    <a:pt x="656" y="270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32"/>
            <p:cNvSpPr/>
            <p:nvPr/>
          </p:nvSpPr>
          <p:spPr>
            <a:xfrm>
              <a:off x="3872225" y="1752275"/>
              <a:ext cx="11625" cy="45375"/>
            </a:xfrm>
            <a:custGeom>
              <a:avLst/>
              <a:gdLst/>
              <a:ahLst/>
              <a:cxnLst/>
              <a:rect l="l" t="t" r="r" b="b"/>
              <a:pathLst>
                <a:path w="465" h="1815" extrusionOk="0">
                  <a:moveTo>
                    <a:pt x="1" y="0"/>
                  </a:moveTo>
                  <a:lnTo>
                    <a:pt x="97" y="193"/>
                  </a:lnTo>
                  <a:lnTo>
                    <a:pt x="194" y="406"/>
                  </a:lnTo>
                  <a:lnTo>
                    <a:pt x="252" y="618"/>
                  </a:lnTo>
                  <a:lnTo>
                    <a:pt x="310" y="830"/>
                  </a:lnTo>
                  <a:lnTo>
                    <a:pt x="348" y="1043"/>
                  </a:lnTo>
                  <a:lnTo>
                    <a:pt x="368" y="1255"/>
                  </a:lnTo>
                  <a:lnTo>
                    <a:pt x="368" y="1486"/>
                  </a:lnTo>
                  <a:lnTo>
                    <a:pt x="368" y="1699"/>
                  </a:lnTo>
                  <a:lnTo>
                    <a:pt x="368" y="1776"/>
                  </a:lnTo>
                  <a:lnTo>
                    <a:pt x="368" y="1795"/>
                  </a:lnTo>
                  <a:lnTo>
                    <a:pt x="406" y="1815"/>
                  </a:lnTo>
                  <a:lnTo>
                    <a:pt x="425" y="1795"/>
                  </a:lnTo>
                  <a:lnTo>
                    <a:pt x="445" y="1776"/>
                  </a:lnTo>
                  <a:lnTo>
                    <a:pt x="464" y="1544"/>
                  </a:lnTo>
                  <a:lnTo>
                    <a:pt x="464" y="1332"/>
                  </a:lnTo>
                  <a:lnTo>
                    <a:pt x="445" y="1120"/>
                  </a:lnTo>
                  <a:lnTo>
                    <a:pt x="406" y="888"/>
                  </a:lnTo>
                  <a:lnTo>
                    <a:pt x="368" y="676"/>
                  </a:lnTo>
                  <a:lnTo>
                    <a:pt x="290" y="463"/>
                  </a:lnTo>
                  <a:lnTo>
                    <a:pt x="232" y="251"/>
                  </a:lnTo>
                  <a:lnTo>
                    <a:pt x="136" y="5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32"/>
            <p:cNvSpPr/>
            <p:nvPr/>
          </p:nvSpPr>
          <p:spPr>
            <a:xfrm>
              <a:off x="3805650" y="1810650"/>
              <a:ext cx="99425" cy="9200"/>
            </a:xfrm>
            <a:custGeom>
              <a:avLst/>
              <a:gdLst/>
              <a:ahLst/>
              <a:cxnLst/>
              <a:rect l="l" t="t" r="r" b="b"/>
              <a:pathLst>
                <a:path w="3977" h="368" extrusionOk="0">
                  <a:moveTo>
                    <a:pt x="0" y="1"/>
                  </a:moveTo>
                  <a:lnTo>
                    <a:pt x="39" y="97"/>
                  </a:lnTo>
                  <a:lnTo>
                    <a:pt x="444" y="174"/>
                  </a:lnTo>
                  <a:lnTo>
                    <a:pt x="830" y="232"/>
                  </a:lnTo>
                  <a:lnTo>
                    <a:pt x="1236" y="290"/>
                  </a:lnTo>
                  <a:lnTo>
                    <a:pt x="1641" y="329"/>
                  </a:lnTo>
                  <a:lnTo>
                    <a:pt x="2027" y="348"/>
                  </a:lnTo>
                  <a:lnTo>
                    <a:pt x="2432" y="367"/>
                  </a:lnTo>
                  <a:lnTo>
                    <a:pt x="3243" y="367"/>
                  </a:lnTo>
                  <a:lnTo>
                    <a:pt x="3899" y="309"/>
                  </a:lnTo>
                  <a:lnTo>
                    <a:pt x="3957" y="309"/>
                  </a:lnTo>
                  <a:lnTo>
                    <a:pt x="3976" y="271"/>
                  </a:lnTo>
                  <a:lnTo>
                    <a:pt x="3957" y="252"/>
                  </a:lnTo>
                  <a:lnTo>
                    <a:pt x="3938" y="232"/>
                  </a:lnTo>
                  <a:lnTo>
                    <a:pt x="3822" y="232"/>
                  </a:lnTo>
                  <a:lnTo>
                    <a:pt x="3339" y="271"/>
                  </a:lnTo>
                  <a:lnTo>
                    <a:pt x="2857" y="290"/>
                  </a:lnTo>
                  <a:lnTo>
                    <a:pt x="2374" y="290"/>
                  </a:lnTo>
                  <a:lnTo>
                    <a:pt x="1892" y="252"/>
                  </a:lnTo>
                  <a:lnTo>
                    <a:pt x="1409" y="232"/>
                  </a:lnTo>
                  <a:lnTo>
                    <a:pt x="946" y="174"/>
                  </a:lnTo>
                  <a:lnTo>
                    <a:pt x="464" y="9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32"/>
            <p:cNvSpPr/>
            <p:nvPr/>
          </p:nvSpPr>
          <p:spPr>
            <a:xfrm>
              <a:off x="3783450" y="1756125"/>
              <a:ext cx="50200" cy="4375"/>
            </a:xfrm>
            <a:custGeom>
              <a:avLst/>
              <a:gdLst/>
              <a:ahLst/>
              <a:cxnLst/>
              <a:rect l="l" t="t" r="r" b="b"/>
              <a:pathLst>
                <a:path w="2008" h="175" extrusionOk="0">
                  <a:moveTo>
                    <a:pt x="0" y="1"/>
                  </a:moveTo>
                  <a:lnTo>
                    <a:pt x="20" y="78"/>
                  </a:lnTo>
                  <a:lnTo>
                    <a:pt x="425" y="136"/>
                  </a:lnTo>
                  <a:lnTo>
                    <a:pt x="830" y="155"/>
                  </a:lnTo>
                  <a:lnTo>
                    <a:pt x="1236" y="174"/>
                  </a:lnTo>
                  <a:lnTo>
                    <a:pt x="1622" y="174"/>
                  </a:lnTo>
                  <a:lnTo>
                    <a:pt x="1950" y="155"/>
                  </a:lnTo>
                  <a:lnTo>
                    <a:pt x="1969" y="155"/>
                  </a:lnTo>
                  <a:lnTo>
                    <a:pt x="2008" y="136"/>
                  </a:lnTo>
                  <a:lnTo>
                    <a:pt x="2008" y="116"/>
                  </a:lnTo>
                  <a:lnTo>
                    <a:pt x="2008" y="97"/>
                  </a:lnTo>
                  <a:lnTo>
                    <a:pt x="1988" y="78"/>
                  </a:lnTo>
                  <a:lnTo>
                    <a:pt x="1834" y="78"/>
                  </a:lnTo>
                  <a:lnTo>
                    <a:pt x="1371" y="97"/>
                  </a:lnTo>
                  <a:lnTo>
                    <a:pt x="908" y="78"/>
                  </a:lnTo>
                  <a:lnTo>
                    <a:pt x="444" y="5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32"/>
            <p:cNvSpPr/>
            <p:nvPr/>
          </p:nvSpPr>
          <p:spPr>
            <a:xfrm>
              <a:off x="3934950" y="1808250"/>
              <a:ext cx="11625" cy="49225"/>
            </a:xfrm>
            <a:custGeom>
              <a:avLst/>
              <a:gdLst/>
              <a:ahLst/>
              <a:cxnLst/>
              <a:rect l="l" t="t" r="r" b="b"/>
              <a:pathLst>
                <a:path w="465" h="1969" extrusionOk="0">
                  <a:moveTo>
                    <a:pt x="387" y="0"/>
                  </a:moveTo>
                  <a:lnTo>
                    <a:pt x="348" y="463"/>
                  </a:lnTo>
                  <a:lnTo>
                    <a:pt x="271" y="927"/>
                  </a:lnTo>
                  <a:lnTo>
                    <a:pt x="155" y="1390"/>
                  </a:lnTo>
                  <a:lnTo>
                    <a:pt x="20" y="1834"/>
                  </a:lnTo>
                  <a:lnTo>
                    <a:pt x="1" y="1911"/>
                  </a:lnTo>
                  <a:lnTo>
                    <a:pt x="1" y="1950"/>
                  </a:lnTo>
                  <a:lnTo>
                    <a:pt x="20" y="1969"/>
                  </a:lnTo>
                  <a:lnTo>
                    <a:pt x="40" y="1969"/>
                  </a:lnTo>
                  <a:lnTo>
                    <a:pt x="59" y="1950"/>
                  </a:lnTo>
                  <a:lnTo>
                    <a:pt x="78" y="1930"/>
                  </a:lnTo>
                  <a:lnTo>
                    <a:pt x="213" y="1467"/>
                  </a:lnTo>
                  <a:lnTo>
                    <a:pt x="329" y="1023"/>
                  </a:lnTo>
                  <a:lnTo>
                    <a:pt x="406" y="560"/>
                  </a:lnTo>
                  <a:lnTo>
                    <a:pt x="464" y="97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32"/>
            <p:cNvSpPr/>
            <p:nvPr/>
          </p:nvSpPr>
          <p:spPr>
            <a:xfrm>
              <a:off x="3867900" y="1878700"/>
              <a:ext cx="83975" cy="7725"/>
            </a:xfrm>
            <a:custGeom>
              <a:avLst/>
              <a:gdLst/>
              <a:ahLst/>
              <a:cxnLst/>
              <a:rect l="l" t="t" r="r" b="b"/>
              <a:pathLst>
                <a:path w="3359" h="309" extrusionOk="0">
                  <a:moveTo>
                    <a:pt x="3281" y="0"/>
                  </a:moveTo>
                  <a:lnTo>
                    <a:pt x="2876" y="77"/>
                  </a:lnTo>
                  <a:lnTo>
                    <a:pt x="2471" y="135"/>
                  </a:lnTo>
                  <a:lnTo>
                    <a:pt x="2046" y="193"/>
                  </a:lnTo>
                  <a:lnTo>
                    <a:pt x="1641" y="212"/>
                  </a:lnTo>
                  <a:lnTo>
                    <a:pt x="1235" y="232"/>
                  </a:lnTo>
                  <a:lnTo>
                    <a:pt x="405" y="232"/>
                  </a:lnTo>
                  <a:lnTo>
                    <a:pt x="0" y="193"/>
                  </a:lnTo>
                  <a:lnTo>
                    <a:pt x="135" y="290"/>
                  </a:lnTo>
                  <a:lnTo>
                    <a:pt x="772" y="309"/>
                  </a:lnTo>
                  <a:lnTo>
                    <a:pt x="1409" y="309"/>
                  </a:lnTo>
                  <a:lnTo>
                    <a:pt x="1892" y="290"/>
                  </a:lnTo>
                  <a:lnTo>
                    <a:pt x="2374" y="232"/>
                  </a:lnTo>
                  <a:lnTo>
                    <a:pt x="2857" y="174"/>
                  </a:lnTo>
                  <a:lnTo>
                    <a:pt x="3320" y="77"/>
                  </a:lnTo>
                  <a:lnTo>
                    <a:pt x="3339" y="77"/>
                  </a:lnTo>
                  <a:lnTo>
                    <a:pt x="3358" y="58"/>
                  </a:lnTo>
                  <a:lnTo>
                    <a:pt x="3358" y="19"/>
                  </a:lnTo>
                  <a:lnTo>
                    <a:pt x="3339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32"/>
            <p:cNvSpPr/>
            <p:nvPr/>
          </p:nvSpPr>
          <p:spPr>
            <a:xfrm>
              <a:off x="3226625" y="2570625"/>
              <a:ext cx="247075" cy="126925"/>
            </a:xfrm>
            <a:custGeom>
              <a:avLst/>
              <a:gdLst/>
              <a:ahLst/>
              <a:cxnLst/>
              <a:rect l="l" t="t" r="r" b="b"/>
              <a:pathLst>
                <a:path w="9883" h="5077" extrusionOk="0">
                  <a:moveTo>
                    <a:pt x="2837" y="1"/>
                  </a:moveTo>
                  <a:lnTo>
                    <a:pt x="2587" y="20"/>
                  </a:lnTo>
                  <a:lnTo>
                    <a:pt x="2316" y="59"/>
                  </a:lnTo>
                  <a:lnTo>
                    <a:pt x="2065" y="97"/>
                  </a:lnTo>
                  <a:lnTo>
                    <a:pt x="1814" y="155"/>
                  </a:lnTo>
                  <a:lnTo>
                    <a:pt x="1564" y="213"/>
                  </a:lnTo>
                  <a:lnTo>
                    <a:pt x="1332" y="290"/>
                  </a:lnTo>
                  <a:lnTo>
                    <a:pt x="1100" y="387"/>
                  </a:lnTo>
                  <a:lnTo>
                    <a:pt x="869" y="502"/>
                  </a:lnTo>
                  <a:lnTo>
                    <a:pt x="637" y="618"/>
                  </a:lnTo>
                  <a:lnTo>
                    <a:pt x="425" y="734"/>
                  </a:lnTo>
                  <a:lnTo>
                    <a:pt x="213" y="888"/>
                  </a:lnTo>
                  <a:lnTo>
                    <a:pt x="0" y="1043"/>
                  </a:lnTo>
                  <a:lnTo>
                    <a:pt x="39" y="1120"/>
                  </a:lnTo>
                  <a:lnTo>
                    <a:pt x="270" y="1583"/>
                  </a:lnTo>
                  <a:lnTo>
                    <a:pt x="521" y="2008"/>
                  </a:lnTo>
                  <a:lnTo>
                    <a:pt x="811" y="2433"/>
                  </a:lnTo>
                  <a:lnTo>
                    <a:pt x="1120" y="2819"/>
                  </a:lnTo>
                  <a:lnTo>
                    <a:pt x="1467" y="3185"/>
                  </a:lnTo>
                  <a:lnTo>
                    <a:pt x="1814" y="3513"/>
                  </a:lnTo>
                  <a:lnTo>
                    <a:pt x="2201" y="3822"/>
                  </a:lnTo>
                  <a:lnTo>
                    <a:pt x="2587" y="4092"/>
                  </a:lnTo>
                  <a:lnTo>
                    <a:pt x="2741" y="4189"/>
                  </a:lnTo>
                  <a:lnTo>
                    <a:pt x="3185" y="4440"/>
                  </a:lnTo>
                  <a:lnTo>
                    <a:pt x="3648" y="4652"/>
                  </a:lnTo>
                  <a:lnTo>
                    <a:pt x="4131" y="4826"/>
                  </a:lnTo>
                  <a:lnTo>
                    <a:pt x="4613" y="4942"/>
                  </a:lnTo>
                  <a:lnTo>
                    <a:pt x="5038" y="5019"/>
                  </a:lnTo>
                  <a:lnTo>
                    <a:pt x="5482" y="5057"/>
                  </a:lnTo>
                  <a:lnTo>
                    <a:pt x="5926" y="5077"/>
                  </a:lnTo>
                  <a:lnTo>
                    <a:pt x="6929" y="5077"/>
                  </a:lnTo>
                  <a:lnTo>
                    <a:pt x="7373" y="5057"/>
                  </a:lnTo>
                  <a:lnTo>
                    <a:pt x="7817" y="5000"/>
                  </a:lnTo>
                  <a:lnTo>
                    <a:pt x="8724" y="4884"/>
                  </a:lnTo>
                  <a:lnTo>
                    <a:pt x="8821" y="4884"/>
                  </a:lnTo>
                  <a:lnTo>
                    <a:pt x="9361" y="4826"/>
                  </a:lnTo>
                  <a:lnTo>
                    <a:pt x="9882" y="4787"/>
                  </a:lnTo>
                  <a:lnTo>
                    <a:pt x="9786" y="4594"/>
                  </a:lnTo>
                  <a:lnTo>
                    <a:pt x="9689" y="4401"/>
                  </a:lnTo>
                  <a:lnTo>
                    <a:pt x="9438" y="4015"/>
                  </a:lnTo>
                  <a:lnTo>
                    <a:pt x="9187" y="3629"/>
                  </a:lnTo>
                  <a:lnTo>
                    <a:pt x="8898" y="3262"/>
                  </a:lnTo>
                  <a:lnTo>
                    <a:pt x="8628" y="2915"/>
                  </a:lnTo>
                  <a:lnTo>
                    <a:pt x="8319" y="2568"/>
                  </a:lnTo>
                  <a:lnTo>
                    <a:pt x="8010" y="2240"/>
                  </a:lnTo>
                  <a:lnTo>
                    <a:pt x="7682" y="1931"/>
                  </a:lnTo>
                  <a:lnTo>
                    <a:pt x="7335" y="1641"/>
                  </a:lnTo>
                  <a:lnTo>
                    <a:pt x="7219" y="1545"/>
                  </a:lnTo>
                  <a:lnTo>
                    <a:pt x="6794" y="1236"/>
                  </a:lnTo>
                  <a:lnTo>
                    <a:pt x="6331" y="946"/>
                  </a:lnTo>
                  <a:lnTo>
                    <a:pt x="5868" y="676"/>
                  </a:lnTo>
                  <a:lnTo>
                    <a:pt x="5385" y="464"/>
                  </a:lnTo>
                  <a:lnTo>
                    <a:pt x="5057" y="329"/>
                  </a:lnTo>
                  <a:lnTo>
                    <a:pt x="4710" y="232"/>
                  </a:lnTo>
                  <a:lnTo>
                    <a:pt x="4362" y="136"/>
                  </a:lnTo>
                  <a:lnTo>
                    <a:pt x="4034" y="78"/>
                  </a:lnTo>
                  <a:lnTo>
                    <a:pt x="4015" y="78"/>
                  </a:lnTo>
                  <a:lnTo>
                    <a:pt x="3899" y="59"/>
                  </a:lnTo>
                  <a:lnTo>
                    <a:pt x="3629" y="20"/>
                  </a:lnTo>
                  <a:lnTo>
                    <a:pt x="337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32"/>
            <p:cNvSpPr/>
            <p:nvPr/>
          </p:nvSpPr>
          <p:spPr>
            <a:xfrm>
              <a:off x="3224200" y="2596675"/>
              <a:ext cx="248525" cy="89300"/>
            </a:xfrm>
            <a:custGeom>
              <a:avLst/>
              <a:gdLst/>
              <a:ahLst/>
              <a:cxnLst/>
              <a:rect l="l" t="t" r="r" b="b"/>
              <a:pathLst>
                <a:path w="9941" h="3572" extrusionOk="0">
                  <a:moveTo>
                    <a:pt x="39" y="1"/>
                  </a:moveTo>
                  <a:lnTo>
                    <a:pt x="1" y="20"/>
                  </a:lnTo>
                  <a:lnTo>
                    <a:pt x="1" y="39"/>
                  </a:lnTo>
                  <a:lnTo>
                    <a:pt x="1" y="59"/>
                  </a:lnTo>
                  <a:lnTo>
                    <a:pt x="20" y="78"/>
                  </a:lnTo>
                  <a:lnTo>
                    <a:pt x="696" y="78"/>
                  </a:lnTo>
                  <a:lnTo>
                    <a:pt x="1352" y="117"/>
                  </a:lnTo>
                  <a:lnTo>
                    <a:pt x="2027" y="194"/>
                  </a:lnTo>
                  <a:lnTo>
                    <a:pt x="2684" y="290"/>
                  </a:lnTo>
                  <a:lnTo>
                    <a:pt x="3340" y="406"/>
                  </a:lnTo>
                  <a:lnTo>
                    <a:pt x="3977" y="561"/>
                  </a:lnTo>
                  <a:lnTo>
                    <a:pt x="4614" y="734"/>
                  </a:lnTo>
                  <a:lnTo>
                    <a:pt x="5251" y="947"/>
                  </a:lnTo>
                  <a:lnTo>
                    <a:pt x="5887" y="1178"/>
                  </a:lnTo>
                  <a:lnTo>
                    <a:pt x="6486" y="1448"/>
                  </a:lnTo>
                  <a:lnTo>
                    <a:pt x="7103" y="1738"/>
                  </a:lnTo>
                  <a:lnTo>
                    <a:pt x="7682" y="2047"/>
                  </a:lnTo>
                  <a:lnTo>
                    <a:pt x="8261" y="2394"/>
                  </a:lnTo>
                  <a:lnTo>
                    <a:pt x="8821" y="2761"/>
                  </a:lnTo>
                  <a:lnTo>
                    <a:pt x="9362" y="3147"/>
                  </a:lnTo>
                  <a:lnTo>
                    <a:pt x="9883" y="3552"/>
                  </a:lnTo>
                  <a:lnTo>
                    <a:pt x="9902" y="3572"/>
                  </a:lnTo>
                  <a:lnTo>
                    <a:pt x="9941" y="3552"/>
                  </a:lnTo>
                  <a:lnTo>
                    <a:pt x="9941" y="3514"/>
                  </a:lnTo>
                  <a:lnTo>
                    <a:pt x="9941" y="3494"/>
                  </a:lnTo>
                  <a:lnTo>
                    <a:pt x="9400" y="3070"/>
                  </a:lnTo>
                  <a:lnTo>
                    <a:pt x="8860" y="2684"/>
                  </a:lnTo>
                  <a:lnTo>
                    <a:pt x="8300" y="2317"/>
                  </a:lnTo>
                  <a:lnTo>
                    <a:pt x="7721" y="1970"/>
                  </a:lnTo>
                  <a:lnTo>
                    <a:pt x="7123" y="1661"/>
                  </a:lnTo>
                  <a:lnTo>
                    <a:pt x="6524" y="1371"/>
                  </a:lnTo>
                  <a:lnTo>
                    <a:pt x="5907" y="1101"/>
                  </a:lnTo>
                  <a:lnTo>
                    <a:pt x="5289" y="869"/>
                  </a:lnTo>
                  <a:lnTo>
                    <a:pt x="4652" y="657"/>
                  </a:lnTo>
                  <a:lnTo>
                    <a:pt x="3996" y="483"/>
                  </a:lnTo>
                  <a:lnTo>
                    <a:pt x="3340" y="329"/>
                  </a:lnTo>
                  <a:lnTo>
                    <a:pt x="2684" y="194"/>
                  </a:lnTo>
                  <a:lnTo>
                    <a:pt x="2027" y="97"/>
                  </a:lnTo>
                  <a:lnTo>
                    <a:pt x="1371" y="39"/>
                  </a:lnTo>
                  <a:lnTo>
                    <a:pt x="696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32"/>
            <p:cNvSpPr/>
            <p:nvPr/>
          </p:nvSpPr>
          <p:spPr>
            <a:xfrm>
              <a:off x="3365100" y="2609225"/>
              <a:ext cx="44900" cy="14500"/>
            </a:xfrm>
            <a:custGeom>
              <a:avLst/>
              <a:gdLst/>
              <a:ahLst/>
              <a:cxnLst/>
              <a:rect l="l" t="t" r="r" b="b"/>
              <a:pathLst>
                <a:path w="1796" h="580" extrusionOk="0">
                  <a:moveTo>
                    <a:pt x="1680" y="1"/>
                  </a:moveTo>
                  <a:lnTo>
                    <a:pt x="1467" y="20"/>
                  </a:lnTo>
                  <a:lnTo>
                    <a:pt x="1255" y="39"/>
                  </a:lnTo>
                  <a:lnTo>
                    <a:pt x="1024" y="97"/>
                  </a:lnTo>
                  <a:lnTo>
                    <a:pt x="811" y="155"/>
                  </a:lnTo>
                  <a:lnTo>
                    <a:pt x="618" y="213"/>
                  </a:lnTo>
                  <a:lnTo>
                    <a:pt x="406" y="290"/>
                  </a:lnTo>
                  <a:lnTo>
                    <a:pt x="213" y="406"/>
                  </a:lnTo>
                  <a:lnTo>
                    <a:pt x="20" y="503"/>
                  </a:lnTo>
                  <a:lnTo>
                    <a:pt x="1" y="541"/>
                  </a:lnTo>
                  <a:lnTo>
                    <a:pt x="1" y="560"/>
                  </a:lnTo>
                  <a:lnTo>
                    <a:pt x="39" y="580"/>
                  </a:lnTo>
                  <a:lnTo>
                    <a:pt x="58" y="580"/>
                  </a:lnTo>
                  <a:lnTo>
                    <a:pt x="116" y="541"/>
                  </a:lnTo>
                  <a:lnTo>
                    <a:pt x="309" y="445"/>
                  </a:lnTo>
                  <a:lnTo>
                    <a:pt x="502" y="348"/>
                  </a:lnTo>
                  <a:lnTo>
                    <a:pt x="715" y="271"/>
                  </a:lnTo>
                  <a:lnTo>
                    <a:pt x="927" y="194"/>
                  </a:lnTo>
                  <a:lnTo>
                    <a:pt x="1139" y="155"/>
                  </a:lnTo>
                  <a:lnTo>
                    <a:pt x="1352" y="116"/>
                  </a:lnTo>
                  <a:lnTo>
                    <a:pt x="1583" y="97"/>
                  </a:lnTo>
                  <a:lnTo>
                    <a:pt x="1796" y="97"/>
                  </a:lnTo>
                  <a:lnTo>
                    <a:pt x="1680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32"/>
            <p:cNvSpPr/>
            <p:nvPr/>
          </p:nvSpPr>
          <p:spPr>
            <a:xfrm>
              <a:off x="3336625" y="2612125"/>
              <a:ext cx="51650" cy="85425"/>
            </a:xfrm>
            <a:custGeom>
              <a:avLst/>
              <a:gdLst/>
              <a:ahLst/>
              <a:cxnLst/>
              <a:rect l="l" t="t" r="r" b="b"/>
              <a:pathLst>
                <a:path w="2066" h="3417" extrusionOk="0">
                  <a:moveTo>
                    <a:pt x="20" y="0"/>
                  </a:moveTo>
                  <a:lnTo>
                    <a:pt x="1" y="20"/>
                  </a:lnTo>
                  <a:lnTo>
                    <a:pt x="1" y="58"/>
                  </a:lnTo>
                  <a:lnTo>
                    <a:pt x="20" y="97"/>
                  </a:lnTo>
                  <a:lnTo>
                    <a:pt x="271" y="695"/>
                  </a:lnTo>
                  <a:lnTo>
                    <a:pt x="445" y="1062"/>
                  </a:lnTo>
                  <a:lnTo>
                    <a:pt x="638" y="1409"/>
                  </a:lnTo>
                  <a:lnTo>
                    <a:pt x="831" y="1757"/>
                  </a:lnTo>
                  <a:lnTo>
                    <a:pt x="1043" y="2104"/>
                  </a:lnTo>
                  <a:lnTo>
                    <a:pt x="1255" y="2452"/>
                  </a:lnTo>
                  <a:lnTo>
                    <a:pt x="1487" y="2780"/>
                  </a:lnTo>
                  <a:lnTo>
                    <a:pt x="1719" y="3108"/>
                  </a:lnTo>
                  <a:lnTo>
                    <a:pt x="1970" y="3417"/>
                  </a:lnTo>
                  <a:lnTo>
                    <a:pt x="2066" y="3417"/>
                  </a:lnTo>
                  <a:lnTo>
                    <a:pt x="1776" y="3050"/>
                  </a:lnTo>
                  <a:lnTo>
                    <a:pt x="1487" y="2664"/>
                  </a:lnTo>
                  <a:lnTo>
                    <a:pt x="1217" y="2259"/>
                  </a:lnTo>
                  <a:lnTo>
                    <a:pt x="966" y="1853"/>
                  </a:lnTo>
                  <a:lnTo>
                    <a:pt x="734" y="1429"/>
                  </a:lnTo>
                  <a:lnTo>
                    <a:pt x="522" y="1004"/>
                  </a:lnTo>
                  <a:lnTo>
                    <a:pt x="310" y="560"/>
                  </a:lnTo>
                  <a:lnTo>
                    <a:pt x="117" y="116"/>
                  </a:lnTo>
                  <a:lnTo>
                    <a:pt x="78" y="2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32"/>
            <p:cNvSpPr/>
            <p:nvPr/>
          </p:nvSpPr>
          <p:spPr>
            <a:xfrm>
              <a:off x="3421075" y="2648800"/>
              <a:ext cx="26075" cy="43925"/>
            </a:xfrm>
            <a:custGeom>
              <a:avLst/>
              <a:gdLst/>
              <a:ahLst/>
              <a:cxnLst/>
              <a:rect l="l" t="t" r="r" b="b"/>
              <a:pathLst>
                <a:path w="1043" h="1757" extrusionOk="0">
                  <a:moveTo>
                    <a:pt x="20" y="0"/>
                  </a:moveTo>
                  <a:lnTo>
                    <a:pt x="0" y="39"/>
                  </a:lnTo>
                  <a:lnTo>
                    <a:pt x="0" y="58"/>
                  </a:lnTo>
                  <a:lnTo>
                    <a:pt x="20" y="78"/>
                  </a:lnTo>
                  <a:lnTo>
                    <a:pt x="136" y="367"/>
                  </a:lnTo>
                  <a:lnTo>
                    <a:pt x="329" y="734"/>
                  </a:lnTo>
                  <a:lnTo>
                    <a:pt x="522" y="1081"/>
                  </a:lnTo>
                  <a:lnTo>
                    <a:pt x="734" y="1429"/>
                  </a:lnTo>
                  <a:lnTo>
                    <a:pt x="946" y="1757"/>
                  </a:lnTo>
                  <a:lnTo>
                    <a:pt x="1043" y="1757"/>
                  </a:lnTo>
                  <a:lnTo>
                    <a:pt x="792" y="1371"/>
                  </a:lnTo>
                  <a:lnTo>
                    <a:pt x="541" y="985"/>
                  </a:lnTo>
                  <a:lnTo>
                    <a:pt x="329" y="579"/>
                  </a:lnTo>
                  <a:lnTo>
                    <a:pt x="136" y="155"/>
                  </a:lnTo>
                  <a:lnTo>
                    <a:pt x="78" y="39"/>
                  </a:lnTo>
                  <a:lnTo>
                    <a:pt x="78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32"/>
            <p:cNvSpPr/>
            <p:nvPr/>
          </p:nvSpPr>
          <p:spPr>
            <a:xfrm>
              <a:off x="3287425" y="2572075"/>
              <a:ext cx="39575" cy="31400"/>
            </a:xfrm>
            <a:custGeom>
              <a:avLst/>
              <a:gdLst/>
              <a:ahLst/>
              <a:cxnLst/>
              <a:rect l="l" t="t" r="r" b="b"/>
              <a:pathLst>
                <a:path w="1583" h="1256" extrusionOk="0">
                  <a:moveTo>
                    <a:pt x="1467" y="1"/>
                  </a:moveTo>
                  <a:lnTo>
                    <a:pt x="1081" y="251"/>
                  </a:lnTo>
                  <a:lnTo>
                    <a:pt x="714" y="541"/>
                  </a:lnTo>
                  <a:lnTo>
                    <a:pt x="367" y="850"/>
                  </a:lnTo>
                  <a:lnTo>
                    <a:pt x="19" y="1159"/>
                  </a:lnTo>
                  <a:lnTo>
                    <a:pt x="19" y="1178"/>
                  </a:lnTo>
                  <a:lnTo>
                    <a:pt x="0" y="1197"/>
                  </a:lnTo>
                  <a:lnTo>
                    <a:pt x="0" y="1216"/>
                  </a:lnTo>
                  <a:lnTo>
                    <a:pt x="19" y="1236"/>
                  </a:lnTo>
                  <a:lnTo>
                    <a:pt x="39" y="1255"/>
                  </a:lnTo>
                  <a:lnTo>
                    <a:pt x="77" y="1236"/>
                  </a:lnTo>
                  <a:lnTo>
                    <a:pt x="116" y="1178"/>
                  </a:lnTo>
                  <a:lnTo>
                    <a:pt x="463" y="850"/>
                  </a:lnTo>
                  <a:lnTo>
                    <a:pt x="830" y="560"/>
                  </a:lnTo>
                  <a:lnTo>
                    <a:pt x="1197" y="271"/>
                  </a:lnTo>
                  <a:lnTo>
                    <a:pt x="1583" y="20"/>
                  </a:lnTo>
                  <a:lnTo>
                    <a:pt x="1467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32"/>
            <p:cNvSpPr/>
            <p:nvPr/>
          </p:nvSpPr>
          <p:spPr>
            <a:xfrm>
              <a:off x="3259900" y="2598125"/>
              <a:ext cx="35250" cy="77225"/>
            </a:xfrm>
            <a:custGeom>
              <a:avLst/>
              <a:gdLst/>
              <a:ahLst/>
              <a:cxnLst/>
              <a:rect l="l" t="t" r="r" b="b"/>
              <a:pathLst>
                <a:path w="1410" h="3089" extrusionOk="0">
                  <a:moveTo>
                    <a:pt x="20" y="1"/>
                  </a:moveTo>
                  <a:lnTo>
                    <a:pt x="1" y="20"/>
                  </a:lnTo>
                  <a:lnTo>
                    <a:pt x="1" y="59"/>
                  </a:lnTo>
                  <a:lnTo>
                    <a:pt x="1" y="78"/>
                  </a:lnTo>
                  <a:lnTo>
                    <a:pt x="136" y="541"/>
                  </a:lnTo>
                  <a:lnTo>
                    <a:pt x="290" y="985"/>
                  </a:lnTo>
                  <a:lnTo>
                    <a:pt x="464" y="1429"/>
                  </a:lnTo>
                  <a:lnTo>
                    <a:pt x="657" y="1873"/>
                  </a:lnTo>
                  <a:lnTo>
                    <a:pt x="947" y="2452"/>
                  </a:lnTo>
                  <a:lnTo>
                    <a:pt x="1256" y="2992"/>
                  </a:lnTo>
                  <a:lnTo>
                    <a:pt x="1410" y="3089"/>
                  </a:lnTo>
                  <a:lnTo>
                    <a:pt x="1410" y="3089"/>
                  </a:lnTo>
                  <a:lnTo>
                    <a:pt x="1198" y="2741"/>
                  </a:lnTo>
                  <a:lnTo>
                    <a:pt x="1005" y="2375"/>
                  </a:lnTo>
                  <a:lnTo>
                    <a:pt x="812" y="2008"/>
                  </a:lnTo>
                  <a:lnTo>
                    <a:pt x="638" y="1622"/>
                  </a:lnTo>
                  <a:lnTo>
                    <a:pt x="483" y="1255"/>
                  </a:lnTo>
                  <a:lnTo>
                    <a:pt x="329" y="869"/>
                  </a:lnTo>
                  <a:lnTo>
                    <a:pt x="213" y="483"/>
                  </a:lnTo>
                  <a:lnTo>
                    <a:pt x="78" y="78"/>
                  </a:lnTo>
                  <a:lnTo>
                    <a:pt x="78" y="39"/>
                  </a:lnTo>
                  <a:lnTo>
                    <a:pt x="59" y="20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rgbClr val="370E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32"/>
            <p:cNvSpPr/>
            <p:nvPr/>
          </p:nvSpPr>
          <p:spPr>
            <a:xfrm>
              <a:off x="3601050" y="1695825"/>
              <a:ext cx="100875" cy="100850"/>
            </a:xfrm>
            <a:custGeom>
              <a:avLst/>
              <a:gdLst/>
              <a:ahLst/>
              <a:cxnLst/>
              <a:rect l="l" t="t" r="r" b="b"/>
              <a:pathLst>
                <a:path w="4035" h="4034" extrusionOk="0">
                  <a:moveTo>
                    <a:pt x="2027" y="0"/>
                  </a:moveTo>
                  <a:lnTo>
                    <a:pt x="1969" y="19"/>
                  </a:lnTo>
                  <a:lnTo>
                    <a:pt x="1912" y="58"/>
                  </a:lnTo>
                  <a:lnTo>
                    <a:pt x="1873" y="135"/>
                  </a:lnTo>
                  <a:lnTo>
                    <a:pt x="1854" y="232"/>
                  </a:lnTo>
                  <a:lnTo>
                    <a:pt x="1815" y="463"/>
                  </a:lnTo>
                  <a:lnTo>
                    <a:pt x="1796" y="753"/>
                  </a:lnTo>
                  <a:lnTo>
                    <a:pt x="1796" y="1042"/>
                  </a:lnTo>
                  <a:lnTo>
                    <a:pt x="1776" y="1313"/>
                  </a:lnTo>
                  <a:lnTo>
                    <a:pt x="1738" y="1525"/>
                  </a:lnTo>
                  <a:lnTo>
                    <a:pt x="1699" y="1621"/>
                  </a:lnTo>
                  <a:lnTo>
                    <a:pt x="1661" y="1679"/>
                  </a:lnTo>
                  <a:lnTo>
                    <a:pt x="1622" y="1718"/>
                  </a:lnTo>
                  <a:lnTo>
                    <a:pt x="1525" y="1737"/>
                  </a:lnTo>
                  <a:lnTo>
                    <a:pt x="1313" y="1776"/>
                  </a:lnTo>
                  <a:lnTo>
                    <a:pt x="1043" y="1795"/>
                  </a:lnTo>
                  <a:lnTo>
                    <a:pt x="753" y="1795"/>
                  </a:lnTo>
                  <a:lnTo>
                    <a:pt x="464" y="1814"/>
                  </a:lnTo>
                  <a:lnTo>
                    <a:pt x="232" y="1853"/>
                  </a:lnTo>
                  <a:lnTo>
                    <a:pt x="136" y="1872"/>
                  </a:lnTo>
                  <a:lnTo>
                    <a:pt x="59" y="1911"/>
                  </a:lnTo>
                  <a:lnTo>
                    <a:pt x="20" y="1969"/>
                  </a:lnTo>
                  <a:lnTo>
                    <a:pt x="1" y="2027"/>
                  </a:lnTo>
                  <a:lnTo>
                    <a:pt x="20" y="2085"/>
                  </a:lnTo>
                  <a:lnTo>
                    <a:pt x="59" y="2123"/>
                  </a:lnTo>
                  <a:lnTo>
                    <a:pt x="136" y="2162"/>
                  </a:lnTo>
                  <a:lnTo>
                    <a:pt x="232" y="2200"/>
                  </a:lnTo>
                  <a:lnTo>
                    <a:pt x="464" y="2220"/>
                  </a:lnTo>
                  <a:lnTo>
                    <a:pt x="753" y="2239"/>
                  </a:lnTo>
                  <a:lnTo>
                    <a:pt x="1043" y="2258"/>
                  </a:lnTo>
                  <a:lnTo>
                    <a:pt x="1313" y="2278"/>
                  </a:lnTo>
                  <a:lnTo>
                    <a:pt x="1525" y="2297"/>
                  </a:lnTo>
                  <a:lnTo>
                    <a:pt x="1622" y="2335"/>
                  </a:lnTo>
                  <a:lnTo>
                    <a:pt x="1661" y="2374"/>
                  </a:lnTo>
                  <a:lnTo>
                    <a:pt x="1699" y="2432"/>
                  </a:lnTo>
                  <a:lnTo>
                    <a:pt x="1738" y="2509"/>
                  </a:lnTo>
                  <a:lnTo>
                    <a:pt x="1776" y="2721"/>
                  </a:lnTo>
                  <a:lnTo>
                    <a:pt x="1796" y="2992"/>
                  </a:lnTo>
                  <a:lnTo>
                    <a:pt x="1796" y="3301"/>
                  </a:lnTo>
                  <a:lnTo>
                    <a:pt x="1815" y="3571"/>
                  </a:lnTo>
                  <a:lnTo>
                    <a:pt x="1854" y="3822"/>
                  </a:lnTo>
                  <a:lnTo>
                    <a:pt x="1873" y="3899"/>
                  </a:lnTo>
                  <a:lnTo>
                    <a:pt x="1912" y="3976"/>
                  </a:lnTo>
                  <a:lnTo>
                    <a:pt x="1969" y="4034"/>
                  </a:lnTo>
                  <a:lnTo>
                    <a:pt x="2085" y="4034"/>
                  </a:lnTo>
                  <a:lnTo>
                    <a:pt x="2124" y="3976"/>
                  </a:lnTo>
                  <a:lnTo>
                    <a:pt x="2162" y="3899"/>
                  </a:lnTo>
                  <a:lnTo>
                    <a:pt x="2182" y="3822"/>
                  </a:lnTo>
                  <a:lnTo>
                    <a:pt x="2220" y="3571"/>
                  </a:lnTo>
                  <a:lnTo>
                    <a:pt x="2240" y="3301"/>
                  </a:lnTo>
                  <a:lnTo>
                    <a:pt x="2259" y="2992"/>
                  </a:lnTo>
                  <a:lnTo>
                    <a:pt x="2259" y="2721"/>
                  </a:lnTo>
                  <a:lnTo>
                    <a:pt x="2298" y="2509"/>
                  </a:lnTo>
                  <a:lnTo>
                    <a:pt x="2336" y="2432"/>
                  </a:lnTo>
                  <a:lnTo>
                    <a:pt x="2375" y="2374"/>
                  </a:lnTo>
                  <a:lnTo>
                    <a:pt x="2433" y="2335"/>
                  </a:lnTo>
                  <a:lnTo>
                    <a:pt x="2510" y="2297"/>
                  </a:lnTo>
                  <a:lnTo>
                    <a:pt x="2722" y="2278"/>
                  </a:lnTo>
                  <a:lnTo>
                    <a:pt x="2992" y="2258"/>
                  </a:lnTo>
                  <a:lnTo>
                    <a:pt x="3282" y="2239"/>
                  </a:lnTo>
                  <a:lnTo>
                    <a:pt x="3571" y="2220"/>
                  </a:lnTo>
                  <a:lnTo>
                    <a:pt x="3803" y="2200"/>
                  </a:lnTo>
                  <a:lnTo>
                    <a:pt x="3899" y="2162"/>
                  </a:lnTo>
                  <a:lnTo>
                    <a:pt x="3977" y="2123"/>
                  </a:lnTo>
                  <a:lnTo>
                    <a:pt x="4015" y="2085"/>
                  </a:lnTo>
                  <a:lnTo>
                    <a:pt x="4035" y="2027"/>
                  </a:lnTo>
                  <a:lnTo>
                    <a:pt x="4015" y="1969"/>
                  </a:lnTo>
                  <a:lnTo>
                    <a:pt x="3977" y="1911"/>
                  </a:lnTo>
                  <a:lnTo>
                    <a:pt x="3899" y="1872"/>
                  </a:lnTo>
                  <a:lnTo>
                    <a:pt x="3803" y="1853"/>
                  </a:lnTo>
                  <a:lnTo>
                    <a:pt x="3571" y="1814"/>
                  </a:lnTo>
                  <a:lnTo>
                    <a:pt x="3282" y="1795"/>
                  </a:lnTo>
                  <a:lnTo>
                    <a:pt x="2992" y="1795"/>
                  </a:lnTo>
                  <a:lnTo>
                    <a:pt x="2722" y="1776"/>
                  </a:lnTo>
                  <a:lnTo>
                    <a:pt x="2510" y="1737"/>
                  </a:lnTo>
                  <a:lnTo>
                    <a:pt x="2433" y="1718"/>
                  </a:lnTo>
                  <a:lnTo>
                    <a:pt x="2375" y="1679"/>
                  </a:lnTo>
                  <a:lnTo>
                    <a:pt x="2336" y="1621"/>
                  </a:lnTo>
                  <a:lnTo>
                    <a:pt x="2298" y="1525"/>
                  </a:lnTo>
                  <a:lnTo>
                    <a:pt x="2259" y="1313"/>
                  </a:lnTo>
                  <a:lnTo>
                    <a:pt x="2259" y="1042"/>
                  </a:lnTo>
                  <a:lnTo>
                    <a:pt x="2240" y="753"/>
                  </a:lnTo>
                  <a:lnTo>
                    <a:pt x="2220" y="463"/>
                  </a:lnTo>
                  <a:lnTo>
                    <a:pt x="2182" y="232"/>
                  </a:lnTo>
                  <a:lnTo>
                    <a:pt x="2162" y="135"/>
                  </a:lnTo>
                  <a:lnTo>
                    <a:pt x="2124" y="58"/>
                  </a:lnTo>
                  <a:lnTo>
                    <a:pt x="2085" y="19"/>
                  </a:lnTo>
                  <a:lnTo>
                    <a:pt x="20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32"/>
            <p:cNvSpPr/>
            <p:nvPr/>
          </p:nvSpPr>
          <p:spPr>
            <a:xfrm>
              <a:off x="3731325" y="2599100"/>
              <a:ext cx="100875" cy="101350"/>
            </a:xfrm>
            <a:custGeom>
              <a:avLst/>
              <a:gdLst/>
              <a:ahLst/>
              <a:cxnLst/>
              <a:rect l="l" t="t" r="r" b="b"/>
              <a:pathLst>
                <a:path w="4035" h="4054" extrusionOk="0">
                  <a:moveTo>
                    <a:pt x="2028" y="0"/>
                  </a:moveTo>
                  <a:lnTo>
                    <a:pt x="1970" y="20"/>
                  </a:lnTo>
                  <a:lnTo>
                    <a:pt x="1912" y="78"/>
                  </a:lnTo>
                  <a:lnTo>
                    <a:pt x="1873" y="135"/>
                  </a:lnTo>
                  <a:lnTo>
                    <a:pt x="1854" y="232"/>
                  </a:lnTo>
                  <a:lnTo>
                    <a:pt x="1815" y="483"/>
                  </a:lnTo>
                  <a:lnTo>
                    <a:pt x="1796" y="753"/>
                  </a:lnTo>
                  <a:lnTo>
                    <a:pt x="1796" y="1043"/>
                  </a:lnTo>
                  <a:lnTo>
                    <a:pt x="1777" y="1313"/>
                  </a:lnTo>
                  <a:lnTo>
                    <a:pt x="1738" y="1544"/>
                  </a:lnTo>
                  <a:lnTo>
                    <a:pt x="1719" y="1622"/>
                  </a:lnTo>
                  <a:lnTo>
                    <a:pt x="1680" y="1680"/>
                  </a:lnTo>
                  <a:lnTo>
                    <a:pt x="1622" y="1718"/>
                  </a:lnTo>
                  <a:lnTo>
                    <a:pt x="1526" y="1737"/>
                  </a:lnTo>
                  <a:lnTo>
                    <a:pt x="1313" y="1776"/>
                  </a:lnTo>
                  <a:lnTo>
                    <a:pt x="1043" y="1795"/>
                  </a:lnTo>
                  <a:lnTo>
                    <a:pt x="754" y="1815"/>
                  </a:lnTo>
                  <a:lnTo>
                    <a:pt x="464" y="1834"/>
                  </a:lnTo>
                  <a:lnTo>
                    <a:pt x="233" y="1853"/>
                  </a:lnTo>
                  <a:lnTo>
                    <a:pt x="136" y="1892"/>
                  </a:lnTo>
                  <a:lnTo>
                    <a:pt x="59" y="1930"/>
                  </a:lnTo>
                  <a:lnTo>
                    <a:pt x="20" y="1969"/>
                  </a:lnTo>
                  <a:lnTo>
                    <a:pt x="1" y="2027"/>
                  </a:lnTo>
                  <a:lnTo>
                    <a:pt x="20" y="2085"/>
                  </a:lnTo>
                  <a:lnTo>
                    <a:pt x="59" y="2143"/>
                  </a:lnTo>
                  <a:lnTo>
                    <a:pt x="136" y="2162"/>
                  </a:lnTo>
                  <a:lnTo>
                    <a:pt x="233" y="2201"/>
                  </a:lnTo>
                  <a:lnTo>
                    <a:pt x="464" y="2239"/>
                  </a:lnTo>
                  <a:lnTo>
                    <a:pt x="754" y="2259"/>
                  </a:lnTo>
                  <a:lnTo>
                    <a:pt x="1043" y="2259"/>
                  </a:lnTo>
                  <a:lnTo>
                    <a:pt x="1313" y="2278"/>
                  </a:lnTo>
                  <a:lnTo>
                    <a:pt x="1526" y="2316"/>
                  </a:lnTo>
                  <a:lnTo>
                    <a:pt x="1622" y="2336"/>
                  </a:lnTo>
                  <a:lnTo>
                    <a:pt x="1680" y="2374"/>
                  </a:lnTo>
                  <a:lnTo>
                    <a:pt x="1719" y="2432"/>
                  </a:lnTo>
                  <a:lnTo>
                    <a:pt x="1738" y="2509"/>
                  </a:lnTo>
                  <a:lnTo>
                    <a:pt x="1777" y="2741"/>
                  </a:lnTo>
                  <a:lnTo>
                    <a:pt x="1796" y="3011"/>
                  </a:lnTo>
                  <a:lnTo>
                    <a:pt x="1796" y="3301"/>
                  </a:lnTo>
                  <a:lnTo>
                    <a:pt x="1815" y="3590"/>
                  </a:lnTo>
                  <a:lnTo>
                    <a:pt x="1854" y="3822"/>
                  </a:lnTo>
                  <a:lnTo>
                    <a:pt x="1873" y="3918"/>
                  </a:lnTo>
                  <a:lnTo>
                    <a:pt x="1912" y="3996"/>
                  </a:lnTo>
                  <a:lnTo>
                    <a:pt x="1970" y="4034"/>
                  </a:lnTo>
                  <a:lnTo>
                    <a:pt x="2028" y="4054"/>
                  </a:lnTo>
                  <a:lnTo>
                    <a:pt x="2085" y="4034"/>
                  </a:lnTo>
                  <a:lnTo>
                    <a:pt x="2124" y="3996"/>
                  </a:lnTo>
                  <a:lnTo>
                    <a:pt x="2163" y="3918"/>
                  </a:lnTo>
                  <a:lnTo>
                    <a:pt x="2201" y="3822"/>
                  </a:lnTo>
                  <a:lnTo>
                    <a:pt x="2221" y="3590"/>
                  </a:lnTo>
                  <a:lnTo>
                    <a:pt x="2240" y="3301"/>
                  </a:lnTo>
                  <a:lnTo>
                    <a:pt x="2259" y="3011"/>
                  </a:lnTo>
                  <a:lnTo>
                    <a:pt x="2278" y="2741"/>
                  </a:lnTo>
                  <a:lnTo>
                    <a:pt x="2298" y="2509"/>
                  </a:lnTo>
                  <a:lnTo>
                    <a:pt x="2336" y="2432"/>
                  </a:lnTo>
                  <a:lnTo>
                    <a:pt x="2375" y="2374"/>
                  </a:lnTo>
                  <a:lnTo>
                    <a:pt x="2433" y="2336"/>
                  </a:lnTo>
                  <a:lnTo>
                    <a:pt x="2510" y="2316"/>
                  </a:lnTo>
                  <a:lnTo>
                    <a:pt x="2722" y="2278"/>
                  </a:lnTo>
                  <a:lnTo>
                    <a:pt x="2993" y="2259"/>
                  </a:lnTo>
                  <a:lnTo>
                    <a:pt x="3301" y="2259"/>
                  </a:lnTo>
                  <a:lnTo>
                    <a:pt x="3572" y="2239"/>
                  </a:lnTo>
                  <a:lnTo>
                    <a:pt x="3823" y="2201"/>
                  </a:lnTo>
                  <a:lnTo>
                    <a:pt x="3900" y="2162"/>
                  </a:lnTo>
                  <a:lnTo>
                    <a:pt x="3977" y="2143"/>
                  </a:lnTo>
                  <a:lnTo>
                    <a:pt x="4035" y="2085"/>
                  </a:lnTo>
                  <a:lnTo>
                    <a:pt x="4035" y="2027"/>
                  </a:lnTo>
                  <a:lnTo>
                    <a:pt x="4035" y="1969"/>
                  </a:lnTo>
                  <a:lnTo>
                    <a:pt x="3977" y="1930"/>
                  </a:lnTo>
                  <a:lnTo>
                    <a:pt x="3900" y="1892"/>
                  </a:lnTo>
                  <a:lnTo>
                    <a:pt x="3823" y="1853"/>
                  </a:lnTo>
                  <a:lnTo>
                    <a:pt x="3572" y="1834"/>
                  </a:lnTo>
                  <a:lnTo>
                    <a:pt x="3301" y="1815"/>
                  </a:lnTo>
                  <a:lnTo>
                    <a:pt x="2993" y="1795"/>
                  </a:lnTo>
                  <a:lnTo>
                    <a:pt x="2722" y="1776"/>
                  </a:lnTo>
                  <a:lnTo>
                    <a:pt x="2510" y="1737"/>
                  </a:lnTo>
                  <a:lnTo>
                    <a:pt x="2433" y="1718"/>
                  </a:lnTo>
                  <a:lnTo>
                    <a:pt x="2375" y="1680"/>
                  </a:lnTo>
                  <a:lnTo>
                    <a:pt x="2336" y="1622"/>
                  </a:lnTo>
                  <a:lnTo>
                    <a:pt x="2298" y="1544"/>
                  </a:lnTo>
                  <a:lnTo>
                    <a:pt x="2278" y="1313"/>
                  </a:lnTo>
                  <a:lnTo>
                    <a:pt x="2259" y="1043"/>
                  </a:lnTo>
                  <a:lnTo>
                    <a:pt x="2240" y="753"/>
                  </a:lnTo>
                  <a:lnTo>
                    <a:pt x="2221" y="483"/>
                  </a:lnTo>
                  <a:lnTo>
                    <a:pt x="2201" y="232"/>
                  </a:lnTo>
                  <a:lnTo>
                    <a:pt x="2163" y="135"/>
                  </a:lnTo>
                  <a:lnTo>
                    <a:pt x="2124" y="78"/>
                  </a:lnTo>
                  <a:lnTo>
                    <a:pt x="2085" y="20"/>
                  </a:lnTo>
                  <a:lnTo>
                    <a:pt x="20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32"/>
            <p:cNvSpPr/>
            <p:nvPr/>
          </p:nvSpPr>
          <p:spPr>
            <a:xfrm>
              <a:off x="4003000" y="1948175"/>
              <a:ext cx="100875" cy="101350"/>
            </a:xfrm>
            <a:custGeom>
              <a:avLst/>
              <a:gdLst/>
              <a:ahLst/>
              <a:cxnLst/>
              <a:rect l="l" t="t" r="r" b="b"/>
              <a:pathLst>
                <a:path w="4035" h="4054" extrusionOk="0">
                  <a:moveTo>
                    <a:pt x="2027" y="0"/>
                  </a:moveTo>
                  <a:lnTo>
                    <a:pt x="1969" y="20"/>
                  </a:lnTo>
                  <a:lnTo>
                    <a:pt x="1911" y="58"/>
                  </a:lnTo>
                  <a:lnTo>
                    <a:pt x="1873" y="136"/>
                  </a:lnTo>
                  <a:lnTo>
                    <a:pt x="1853" y="232"/>
                  </a:lnTo>
                  <a:lnTo>
                    <a:pt x="1815" y="464"/>
                  </a:lnTo>
                  <a:lnTo>
                    <a:pt x="1795" y="753"/>
                  </a:lnTo>
                  <a:lnTo>
                    <a:pt x="1795" y="1043"/>
                  </a:lnTo>
                  <a:lnTo>
                    <a:pt x="1776" y="1313"/>
                  </a:lnTo>
                  <a:lnTo>
                    <a:pt x="1737" y="1545"/>
                  </a:lnTo>
                  <a:lnTo>
                    <a:pt x="1699" y="1622"/>
                  </a:lnTo>
                  <a:lnTo>
                    <a:pt x="1680" y="1680"/>
                  </a:lnTo>
                  <a:lnTo>
                    <a:pt x="1622" y="1718"/>
                  </a:lnTo>
                  <a:lnTo>
                    <a:pt x="1525" y="1738"/>
                  </a:lnTo>
                  <a:lnTo>
                    <a:pt x="1313" y="1776"/>
                  </a:lnTo>
                  <a:lnTo>
                    <a:pt x="1043" y="1795"/>
                  </a:lnTo>
                  <a:lnTo>
                    <a:pt x="753" y="1795"/>
                  </a:lnTo>
                  <a:lnTo>
                    <a:pt x="464" y="1815"/>
                  </a:lnTo>
                  <a:lnTo>
                    <a:pt x="232" y="1853"/>
                  </a:lnTo>
                  <a:lnTo>
                    <a:pt x="135" y="1892"/>
                  </a:lnTo>
                  <a:lnTo>
                    <a:pt x="58" y="1911"/>
                  </a:lnTo>
                  <a:lnTo>
                    <a:pt x="20" y="1969"/>
                  </a:lnTo>
                  <a:lnTo>
                    <a:pt x="0" y="2027"/>
                  </a:lnTo>
                  <a:lnTo>
                    <a:pt x="20" y="2085"/>
                  </a:lnTo>
                  <a:lnTo>
                    <a:pt x="58" y="2124"/>
                  </a:lnTo>
                  <a:lnTo>
                    <a:pt x="135" y="2162"/>
                  </a:lnTo>
                  <a:lnTo>
                    <a:pt x="232" y="2201"/>
                  </a:lnTo>
                  <a:lnTo>
                    <a:pt x="464" y="2220"/>
                  </a:lnTo>
                  <a:lnTo>
                    <a:pt x="753" y="2239"/>
                  </a:lnTo>
                  <a:lnTo>
                    <a:pt x="1043" y="2259"/>
                  </a:lnTo>
                  <a:lnTo>
                    <a:pt x="1313" y="2278"/>
                  </a:lnTo>
                  <a:lnTo>
                    <a:pt x="1525" y="2317"/>
                  </a:lnTo>
                  <a:lnTo>
                    <a:pt x="1622" y="2336"/>
                  </a:lnTo>
                  <a:lnTo>
                    <a:pt x="1680" y="2374"/>
                  </a:lnTo>
                  <a:lnTo>
                    <a:pt x="1699" y="2432"/>
                  </a:lnTo>
                  <a:lnTo>
                    <a:pt x="1737" y="2510"/>
                  </a:lnTo>
                  <a:lnTo>
                    <a:pt x="1776" y="2741"/>
                  </a:lnTo>
                  <a:lnTo>
                    <a:pt x="1795" y="3011"/>
                  </a:lnTo>
                  <a:lnTo>
                    <a:pt x="1795" y="3301"/>
                  </a:lnTo>
                  <a:lnTo>
                    <a:pt x="1815" y="3571"/>
                  </a:lnTo>
                  <a:lnTo>
                    <a:pt x="1853" y="3822"/>
                  </a:lnTo>
                  <a:lnTo>
                    <a:pt x="1873" y="3919"/>
                  </a:lnTo>
                  <a:lnTo>
                    <a:pt x="1911" y="3976"/>
                  </a:lnTo>
                  <a:lnTo>
                    <a:pt x="1969" y="4034"/>
                  </a:lnTo>
                  <a:lnTo>
                    <a:pt x="2027" y="4054"/>
                  </a:lnTo>
                  <a:lnTo>
                    <a:pt x="2085" y="4034"/>
                  </a:lnTo>
                  <a:lnTo>
                    <a:pt x="2123" y="3976"/>
                  </a:lnTo>
                  <a:lnTo>
                    <a:pt x="2162" y="3919"/>
                  </a:lnTo>
                  <a:lnTo>
                    <a:pt x="2181" y="3822"/>
                  </a:lnTo>
                  <a:lnTo>
                    <a:pt x="2220" y="3571"/>
                  </a:lnTo>
                  <a:lnTo>
                    <a:pt x="2239" y="3301"/>
                  </a:lnTo>
                  <a:lnTo>
                    <a:pt x="2259" y="3011"/>
                  </a:lnTo>
                  <a:lnTo>
                    <a:pt x="2278" y="2741"/>
                  </a:lnTo>
                  <a:lnTo>
                    <a:pt x="2297" y="2510"/>
                  </a:lnTo>
                  <a:lnTo>
                    <a:pt x="2336" y="2432"/>
                  </a:lnTo>
                  <a:lnTo>
                    <a:pt x="2374" y="2374"/>
                  </a:lnTo>
                  <a:lnTo>
                    <a:pt x="2432" y="2336"/>
                  </a:lnTo>
                  <a:lnTo>
                    <a:pt x="2509" y="2317"/>
                  </a:lnTo>
                  <a:lnTo>
                    <a:pt x="2722" y="2278"/>
                  </a:lnTo>
                  <a:lnTo>
                    <a:pt x="2992" y="2259"/>
                  </a:lnTo>
                  <a:lnTo>
                    <a:pt x="3301" y="2239"/>
                  </a:lnTo>
                  <a:lnTo>
                    <a:pt x="3571" y="2220"/>
                  </a:lnTo>
                  <a:lnTo>
                    <a:pt x="3822" y="2201"/>
                  </a:lnTo>
                  <a:lnTo>
                    <a:pt x="3899" y="2162"/>
                  </a:lnTo>
                  <a:lnTo>
                    <a:pt x="3976" y="2124"/>
                  </a:lnTo>
                  <a:lnTo>
                    <a:pt x="4034" y="2085"/>
                  </a:lnTo>
                  <a:lnTo>
                    <a:pt x="4034" y="2027"/>
                  </a:lnTo>
                  <a:lnTo>
                    <a:pt x="4034" y="1969"/>
                  </a:lnTo>
                  <a:lnTo>
                    <a:pt x="3976" y="1911"/>
                  </a:lnTo>
                  <a:lnTo>
                    <a:pt x="3899" y="1892"/>
                  </a:lnTo>
                  <a:lnTo>
                    <a:pt x="3822" y="1853"/>
                  </a:lnTo>
                  <a:lnTo>
                    <a:pt x="3571" y="1815"/>
                  </a:lnTo>
                  <a:lnTo>
                    <a:pt x="3301" y="1795"/>
                  </a:lnTo>
                  <a:lnTo>
                    <a:pt x="2992" y="1795"/>
                  </a:lnTo>
                  <a:lnTo>
                    <a:pt x="2722" y="1776"/>
                  </a:lnTo>
                  <a:lnTo>
                    <a:pt x="2509" y="1738"/>
                  </a:lnTo>
                  <a:lnTo>
                    <a:pt x="2432" y="1718"/>
                  </a:lnTo>
                  <a:lnTo>
                    <a:pt x="2374" y="1680"/>
                  </a:lnTo>
                  <a:lnTo>
                    <a:pt x="2336" y="1622"/>
                  </a:lnTo>
                  <a:lnTo>
                    <a:pt x="2297" y="1545"/>
                  </a:lnTo>
                  <a:lnTo>
                    <a:pt x="2278" y="1313"/>
                  </a:lnTo>
                  <a:lnTo>
                    <a:pt x="2259" y="1043"/>
                  </a:lnTo>
                  <a:lnTo>
                    <a:pt x="2239" y="753"/>
                  </a:lnTo>
                  <a:lnTo>
                    <a:pt x="2220" y="464"/>
                  </a:lnTo>
                  <a:lnTo>
                    <a:pt x="2181" y="232"/>
                  </a:lnTo>
                  <a:lnTo>
                    <a:pt x="2162" y="136"/>
                  </a:lnTo>
                  <a:lnTo>
                    <a:pt x="2123" y="58"/>
                  </a:lnTo>
                  <a:lnTo>
                    <a:pt x="2085" y="20"/>
                  </a:lnTo>
                  <a:lnTo>
                    <a:pt x="20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32"/>
            <p:cNvSpPr/>
            <p:nvPr/>
          </p:nvSpPr>
          <p:spPr>
            <a:xfrm>
              <a:off x="3201050" y="2106450"/>
              <a:ext cx="100875" cy="101350"/>
            </a:xfrm>
            <a:custGeom>
              <a:avLst/>
              <a:gdLst/>
              <a:ahLst/>
              <a:cxnLst/>
              <a:rect l="l" t="t" r="r" b="b"/>
              <a:pathLst>
                <a:path w="4035" h="4054" extrusionOk="0">
                  <a:moveTo>
                    <a:pt x="2008" y="0"/>
                  </a:moveTo>
                  <a:lnTo>
                    <a:pt x="1950" y="19"/>
                  </a:lnTo>
                  <a:lnTo>
                    <a:pt x="1911" y="58"/>
                  </a:lnTo>
                  <a:lnTo>
                    <a:pt x="1872" y="135"/>
                  </a:lnTo>
                  <a:lnTo>
                    <a:pt x="1853" y="232"/>
                  </a:lnTo>
                  <a:lnTo>
                    <a:pt x="1815" y="483"/>
                  </a:lnTo>
                  <a:lnTo>
                    <a:pt x="1795" y="753"/>
                  </a:lnTo>
                  <a:lnTo>
                    <a:pt x="1776" y="1042"/>
                  </a:lnTo>
                  <a:lnTo>
                    <a:pt x="1757" y="1313"/>
                  </a:lnTo>
                  <a:lnTo>
                    <a:pt x="1737" y="1544"/>
                  </a:lnTo>
                  <a:lnTo>
                    <a:pt x="1699" y="1621"/>
                  </a:lnTo>
                  <a:lnTo>
                    <a:pt x="1660" y="1679"/>
                  </a:lnTo>
                  <a:lnTo>
                    <a:pt x="1602" y="1718"/>
                  </a:lnTo>
                  <a:lnTo>
                    <a:pt x="1525" y="1737"/>
                  </a:lnTo>
                  <a:lnTo>
                    <a:pt x="1313" y="1776"/>
                  </a:lnTo>
                  <a:lnTo>
                    <a:pt x="1043" y="1795"/>
                  </a:lnTo>
                  <a:lnTo>
                    <a:pt x="753" y="1814"/>
                  </a:lnTo>
                  <a:lnTo>
                    <a:pt x="463" y="1814"/>
                  </a:lnTo>
                  <a:lnTo>
                    <a:pt x="232" y="1853"/>
                  </a:lnTo>
                  <a:lnTo>
                    <a:pt x="135" y="1892"/>
                  </a:lnTo>
                  <a:lnTo>
                    <a:pt x="58" y="1911"/>
                  </a:lnTo>
                  <a:lnTo>
                    <a:pt x="20" y="1969"/>
                  </a:lnTo>
                  <a:lnTo>
                    <a:pt x="0" y="2027"/>
                  </a:lnTo>
                  <a:lnTo>
                    <a:pt x="20" y="2085"/>
                  </a:lnTo>
                  <a:lnTo>
                    <a:pt x="58" y="2123"/>
                  </a:lnTo>
                  <a:lnTo>
                    <a:pt x="135" y="2162"/>
                  </a:lnTo>
                  <a:lnTo>
                    <a:pt x="232" y="2200"/>
                  </a:lnTo>
                  <a:lnTo>
                    <a:pt x="463" y="2220"/>
                  </a:lnTo>
                  <a:lnTo>
                    <a:pt x="753" y="2239"/>
                  </a:lnTo>
                  <a:lnTo>
                    <a:pt x="1043" y="2258"/>
                  </a:lnTo>
                  <a:lnTo>
                    <a:pt x="1313" y="2278"/>
                  </a:lnTo>
                  <a:lnTo>
                    <a:pt x="1525" y="2316"/>
                  </a:lnTo>
                  <a:lnTo>
                    <a:pt x="1602" y="2336"/>
                  </a:lnTo>
                  <a:lnTo>
                    <a:pt x="1660" y="2374"/>
                  </a:lnTo>
                  <a:lnTo>
                    <a:pt x="1699" y="2432"/>
                  </a:lnTo>
                  <a:lnTo>
                    <a:pt x="1737" y="2509"/>
                  </a:lnTo>
                  <a:lnTo>
                    <a:pt x="1757" y="2741"/>
                  </a:lnTo>
                  <a:lnTo>
                    <a:pt x="1776" y="3011"/>
                  </a:lnTo>
                  <a:lnTo>
                    <a:pt x="1795" y="3301"/>
                  </a:lnTo>
                  <a:lnTo>
                    <a:pt x="1815" y="3571"/>
                  </a:lnTo>
                  <a:lnTo>
                    <a:pt x="1853" y="3822"/>
                  </a:lnTo>
                  <a:lnTo>
                    <a:pt x="1872" y="3918"/>
                  </a:lnTo>
                  <a:lnTo>
                    <a:pt x="1911" y="3976"/>
                  </a:lnTo>
                  <a:lnTo>
                    <a:pt x="1950" y="4034"/>
                  </a:lnTo>
                  <a:lnTo>
                    <a:pt x="2008" y="4053"/>
                  </a:lnTo>
                  <a:lnTo>
                    <a:pt x="2065" y="4034"/>
                  </a:lnTo>
                  <a:lnTo>
                    <a:pt x="2123" y="3976"/>
                  </a:lnTo>
                  <a:lnTo>
                    <a:pt x="2162" y="3918"/>
                  </a:lnTo>
                  <a:lnTo>
                    <a:pt x="2181" y="3822"/>
                  </a:lnTo>
                  <a:lnTo>
                    <a:pt x="2220" y="3571"/>
                  </a:lnTo>
                  <a:lnTo>
                    <a:pt x="2239" y="3301"/>
                  </a:lnTo>
                  <a:lnTo>
                    <a:pt x="2239" y="3011"/>
                  </a:lnTo>
                  <a:lnTo>
                    <a:pt x="2258" y="2741"/>
                  </a:lnTo>
                  <a:lnTo>
                    <a:pt x="2297" y="2509"/>
                  </a:lnTo>
                  <a:lnTo>
                    <a:pt x="2336" y="2432"/>
                  </a:lnTo>
                  <a:lnTo>
                    <a:pt x="2374" y="2374"/>
                  </a:lnTo>
                  <a:lnTo>
                    <a:pt x="2413" y="2336"/>
                  </a:lnTo>
                  <a:lnTo>
                    <a:pt x="2509" y="2316"/>
                  </a:lnTo>
                  <a:lnTo>
                    <a:pt x="2722" y="2278"/>
                  </a:lnTo>
                  <a:lnTo>
                    <a:pt x="2992" y="2258"/>
                  </a:lnTo>
                  <a:lnTo>
                    <a:pt x="3281" y="2239"/>
                  </a:lnTo>
                  <a:lnTo>
                    <a:pt x="3571" y="2220"/>
                  </a:lnTo>
                  <a:lnTo>
                    <a:pt x="3803" y="2200"/>
                  </a:lnTo>
                  <a:lnTo>
                    <a:pt x="3899" y="2162"/>
                  </a:lnTo>
                  <a:lnTo>
                    <a:pt x="3976" y="2123"/>
                  </a:lnTo>
                  <a:lnTo>
                    <a:pt x="4015" y="2085"/>
                  </a:lnTo>
                  <a:lnTo>
                    <a:pt x="4034" y="2027"/>
                  </a:lnTo>
                  <a:lnTo>
                    <a:pt x="4015" y="1969"/>
                  </a:lnTo>
                  <a:lnTo>
                    <a:pt x="3976" y="1911"/>
                  </a:lnTo>
                  <a:lnTo>
                    <a:pt x="3899" y="1892"/>
                  </a:lnTo>
                  <a:lnTo>
                    <a:pt x="3803" y="1853"/>
                  </a:lnTo>
                  <a:lnTo>
                    <a:pt x="3571" y="1814"/>
                  </a:lnTo>
                  <a:lnTo>
                    <a:pt x="3281" y="1814"/>
                  </a:lnTo>
                  <a:lnTo>
                    <a:pt x="2992" y="1795"/>
                  </a:lnTo>
                  <a:lnTo>
                    <a:pt x="2722" y="1776"/>
                  </a:lnTo>
                  <a:lnTo>
                    <a:pt x="2509" y="1737"/>
                  </a:lnTo>
                  <a:lnTo>
                    <a:pt x="2413" y="1718"/>
                  </a:lnTo>
                  <a:lnTo>
                    <a:pt x="2374" y="1679"/>
                  </a:lnTo>
                  <a:lnTo>
                    <a:pt x="2336" y="1621"/>
                  </a:lnTo>
                  <a:lnTo>
                    <a:pt x="2297" y="1544"/>
                  </a:lnTo>
                  <a:lnTo>
                    <a:pt x="2258" y="1313"/>
                  </a:lnTo>
                  <a:lnTo>
                    <a:pt x="2239" y="1042"/>
                  </a:lnTo>
                  <a:lnTo>
                    <a:pt x="2239" y="753"/>
                  </a:lnTo>
                  <a:lnTo>
                    <a:pt x="2220" y="483"/>
                  </a:lnTo>
                  <a:lnTo>
                    <a:pt x="2181" y="232"/>
                  </a:lnTo>
                  <a:lnTo>
                    <a:pt x="2162" y="135"/>
                  </a:lnTo>
                  <a:lnTo>
                    <a:pt x="2123" y="58"/>
                  </a:lnTo>
                  <a:lnTo>
                    <a:pt x="2065" y="19"/>
                  </a:lnTo>
                  <a:lnTo>
                    <a:pt x="20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92" name="Google Shape;2992;p32"/>
          <p:cNvGrpSpPr/>
          <p:nvPr/>
        </p:nvGrpSpPr>
        <p:grpSpPr>
          <a:xfrm>
            <a:off x="24698" y="2700926"/>
            <a:ext cx="692640" cy="657279"/>
            <a:chOff x="-3009275" y="-1482550"/>
            <a:chExt cx="1248225" cy="1184500"/>
          </a:xfrm>
        </p:grpSpPr>
        <p:sp>
          <p:nvSpPr>
            <p:cNvPr id="2993" name="Google Shape;2993;p32"/>
            <p:cNvSpPr/>
            <p:nvPr/>
          </p:nvSpPr>
          <p:spPr>
            <a:xfrm>
              <a:off x="-3009275" y="-1482550"/>
              <a:ext cx="479675" cy="1032050"/>
            </a:xfrm>
            <a:custGeom>
              <a:avLst/>
              <a:gdLst/>
              <a:ahLst/>
              <a:cxnLst/>
              <a:rect l="l" t="t" r="r" b="b"/>
              <a:pathLst>
                <a:path w="19187" h="41282" extrusionOk="0">
                  <a:moveTo>
                    <a:pt x="12409" y="1"/>
                  </a:moveTo>
                  <a:lnTo>
                    <a:pt x="11856" y="447"/>
                  </a:lnTo>
                  <a:lnTo>
                    <a:pt x="11304" y="914"/>
                  </a:lnTo>
                  <a:lnTo>
                    <a:pt x="10773" y="1403"/>
                  </a:lnTo>
                  <a:lnTo>
                    <a:pt x="10263" y="1892"/>
                  </a:lnTo>
                  <a:lnTo>
                    <a:pt x="9774" y="2423"/>
                  </a:lnTo>
                  <a:lnTo>
                    <a:pt x="9307" y="2954"/>
                  </a:lnTo>
                  <a:lnTo>
                    <a:pt x="8861" y="3528"/>
                  </a:lnTo>
                  <a:lnTo>
                    <a:pt x="8436" y="4101"/>
                  </a:lnTo>
                  <a:lnTo>
                    <a:pt x="8032" y="4675"/>
                  </a:lnTo>
                  <a:lnTo>
                    <a:pt x="7649" y="5291"/>
                  </a:lnTo>
                  <a:lnTo>
                    <a:pt x="7288" y="5907"/>
                  </a:lnTo>
                  <a:lnTo>
                    <a:pt x="6948" y="6523"/>
                  </a:lnTo>
                  <a:lnTo>
                    <a:pt x="6630" y="7182"/>
                  </a:lnTo>
                  <a:lnTo>
                    <a:pt x="6353" y="7819"/>
                  </a:lnTo>
                  <a:lnTo>
                    <a:pt x="6077" y="8499"/>
                  </a:lnTo>
                  <a:lnTo>
                    <a:pt x="5844" y="9179"/>
                  </a:lnTo>
                  <a:lnTo>
                    <a:pt x="5206" y="7755"/>
                  </a:lnTo>
                  <a:lnTo>
                    <a:pt x="4888" y="8350"/>
                  </a:lnTo>
                  <a:lnTo>
                    <a:pt x="4569" y="8945"/>
                  </a:lnTo>
                  <a:lnTo>
                    <a:pt x="4271" y="9540"/>
                  </a:lnTo>
                  <a:lnTo>
                    <a:pt x="3995" y="10156"/>
                  </a:lnTo>
                  <a:lnTo>
                    <a:pt x="3719" y="10772"/>
                  </a:lnTo>
                  <a:lnTo>
                    <a:pt x="3464" y="11410"/>
                  </a:lnTo>
                  <a:lnTo>
                    <a:pt x="3230" y="12026"/>
                  </a:lnTo>
                  <a:lnTo>
                    <a:pt x="2997" y="12663"/>
                  </a:lnTo>
                  <a:lnTo>
                    <a:pt x="2784" y="13301"/>
                  </a:lnTo>
                  <a:lnTo>
                    <a:pt x="2614" y="13959"/>
                  </a:lnTo>
                  <a:lnTo>
                    <a:pt x="2423" y="14597"/>
                  </a:lnTo>
                  <a:lnTo>
                    <a:pt x="2274" y="15255"/>
                  </a:lnTo>
                  <a:lnTo>
                    <a:pt x="2126" y="15914"/>
                  </a:lnTo>
                  <a:lnTo>
                    <a:pt x="1998" y="16573"/>
                  </a:lnTo>
                  <a:lnTo>
                    <a:pt x="1892" y="17252"/>
                  </a:lnTo>
                  <a:lnTo>
                    <a:pt x="1807" y="17911"/>
                  </a:lnTo>
                  <a:lnTo>
                    <a:pt x="1594" y="17550"/>
                  </a:lnTo>
                  <a:lnTo>
                    <a:pt x="1339" y="17210"/>
                  </a:lnTo>
                  <a:lnTo>
                    <a:pt x="1042" y="16891"/>
                  </a:lnTo>
                  <a:lnTo>
                    <a:pt x="723" y="16615"/>
                  </a:lnTo>
                  <a:lnTo>
                    <a:pt x="660" y="17422"/>
                  </a:lnTo>
                  <a:lnTo>
                    <a:pt x="617" y="18230"/>
                  </a:lnTo>
                  <a:lnTo>
                    <a:pt x="575" y="19016"/>
                  </a:lnTo>
                  <a:lnTo>
                    <a:pt x="553" y="19823"/>
                  </a:lnTo>
                  <a:lnTo>
                    <a:pt x="575" y="20631"/>
                  </a:lnTo>
                  <a:lnTo>
                    <a:pt x="596" y="21417"/>
                  </a:lnTo>
                  <a:lnTo>
                    <a:pt x="638" y="22224"/>
                  </a:lnTo>
                  <a:lnTo>
                    <a:pt x="702" y="23031"/>
                  </a:lnTo>
                  <a:lnTo>
                    <a:pt x="787" y="23818"/>
                  </a:lnTo>
                  <a:lnTo>
                    <a:pt x="872" y="24625"/>
                  </a:lnTo>
                  <a:lnTo>
                    <a:pt x="999" y="25411"/>
                  </a:lnTo>
                  <a:lnTo>
                    <a:pt x="1127" y="26197"/>
                  </a:lnTo>
                  <a:lnTo>
                    <a:pt x="1297" y="26983"/>
                  </a:lnTo>
                  <a:lnTo>
                    <a:pt x="1467" y="27769"/>
                  </a:lnTo>
                  <a:lnTo>
                    <a:pt x="1658" y="28534"/>
                  </a:lnTo>
                  <a:lnTo>
                    <a:pt x="1871" y="29320"/>
                  </a:lnTo>
                  <a:lnTo>
                    <a:pt x="1701" y="29108"/>
                  </a:lnTo>
                  <a:lnTo>
                    <a:pt x="1488" y="28895"/>
                  </a:lnTo>
                  <a:lnTo>
                    <a:pt x="1276" y="28725"/>
                  </a:lnTo>
                  <a:lnTo>
                    <a:pt x="1042" y="28555"/>
                  </a:lnTo>
                  <a:lnTo>
                    <a:pt x="787" y="28428"/>
                  </a:lnTo>
                  <a:lnTo>
                    <a:pt x="532" y="28300"/>
                  </a:lnTo>
                  <a:lnTo>
                    <a:pt x="277" y="28215"/>
                  </a:lnTo>
                  <a:lnTo>
                    <a:pt x="1" y="28152"/>
                  </a:lnTo>
                  <a:lnTo>
                    <a:pt x="1" y="28152"/>
                  </a:lnTo>
                  <a:lnTo>
                    <a:pt x="235" y="28853"/>
                  </a:lnTo>
                  <a:lnTo>
                    <a:pt x="490" y="29533"/>
                  </a:lnTo>
                  <a:lnTo>
                    <a:pt x="766" y="30234"/>
                  </a:lnTo>
                  <a:lnTo>
                    <a:pt x="1063" y="30914"/>
                  </a:lnTo>
                  <a:lnTo>
                    <a:pt x="1403" y="31572"/>
                  </a:lnTo>
                  <a:lnTo>
                    <a:pt x="1743" y="32210"/>
                  </a:lnTo>
                  <a:lnTo>
                    <a:pt x="2126" y="32868"/>
                  </a:lnTo>
                  <a:lnTo>
                    <a:pt x="2508" y="33484"/>
                  </a:lnTo>
                  <a:lnTo>
                    <a:pt x="2933" y="34101"/>
                  </a:lnTo>
                  <a:lnTo>
                    <a:pt x="3358" y="34695"/>
                  </a:lnTo>
                  <a:lnTo>
                    <a:pt x="3825" y="35269"/>
                  </a:lnTo>
                  <a:lnTo>
                    <a:pt x="4314" y="35843"/>
                  </a:lnTo>
                  <a:lnTo>
                    <a:pt x="4803" y="36395"/>
                  </a:lnTo>
                  <a:lnTo>
                    <a:pt x="5312" y="36905"/>
                  </a:lnTo>
                  <a:lnTo>
                    <a:pt x="5865" y="37415"/>
                  </a:lnTo>
                  <a:lnTo>
                    <a:pt x="6417" y="37925"/>
                  </a:lnTo>
                  <a:lnTo>
                    <a:pt x="6715" y="38201"/>
                  </a:lnTo>
                  <a:lnTo>
                    <a:pt x="7182" y="38626"/>
                  </a:lnTo>
                  <a:lnTo>
                    <a:pt x="8308" y="39773"/>
                  </a:lnTo>
                  <a:lnTo>
                    <a:pt x="9817" y="41282"/>
                  </a:lnTo>
                  <a:lnTo>
                    <a:pt x="10072" y="40857"/>
                  </a:lnTo>
                  <a:lnTo>
                    <a:pt x="10348" y="40453"/>
                  </a:lnTo>
                  <a:lnTo>
                    <a:pt x="10645" y="40071"/>
                  </a:lnTo>
                  <a:lnTo>
                    <a:pt x="10943" y="39688"/>
                  </a:lnTo>
                  <a:lnTo>
                    <a:pt x="11261" y="39306"/>
                  </a:lnTo>
                  <a:lnTo>
                    <a:pt x="11601" y="38966"/>
                  </a:lnTo>
                  <a:lnTo>
                    <a:pt x="12302" y="38265"/>
                  </a:lnTo>
                  <a:lnTo>
                    <a:pt x="13025" y="37585"/>
                  </a:lnTo>
                  <a:lnTo>
                    <a:pt x="13747" y="36905"/>
                  </a:lnTo>
                  <a:lnTo>
                    <a:pt x="14469" y="36246"/>
                  </a:lnTo>
                  <a:lnTo>
                    <a:pt x="15192" y="35545"/>
                  </a:lnTo>
                  <a:lnTo>
                    <a:pt x="15914" y="34802"/>
                  </a:lnTo>
                  <a:lnTo>
                    <a:pt x="16658" y="33973"/>
                  </a:lnTo>
                  <a:lnTo>
                    <a:pt x="17019" y="33548"/>
                  </a:lnTo>
                  <a:lnTo>
                    <a:pt x="17380" y="33081"/>
                  </a:lnTo>
                  <a:lnTo>
                    <a:pt x="17720" y="32613"/>
                  </a:lnTo>
                  <a:lnTo>
                    <a:pt x="18039" y="32146"/>
                  </a:lnTo>
                  <a:lnTo>
                    <a:pt x="18336" y="31657"/>
                  </a:lnTo>
                  <a:lnTo>
                    <a:pt x="18591" y="31169"/>
                  </a:lnTo>
                  <a:lnTo>
                    <a:pt x="18825" y="30680"/>
                  </a:lnTo>
                  <a:lnTo>
                    <a:pt x="18995" y="30191"/>
                  </a:lnTo>
                  <a:lnTo>
                    <a:pt x="19059" y="29936"/>
                  </a:lnTo>
                  <a:lnTo>
                    <a:pt x="19101" y="29703"/>
                  </a:lnTo>
                  <a:lnTo>
                    <a:pt x="19144" y="29448"/>
                  </a:lnTo>
                  <a:lnTo>
                    <a:pt x="19165" y="29193"/>
                  </a:lnTo>
                  <a:lnTo>
                    <a:pt x="19186" y="28959"/>
                  </a:lnTo>
                  <a:lnTo>
                    <a:pt x="19165" y="28704"/>
                  </a:lnTo>
                  <a:lnTo>
                    <a:pt x="19144" y="28470"/>
                  </a:lnTo>
                  <a:lnTo>
                    <a:pt x="19101" y="28237"/>
                  </a:lnTo>
                  <a:lnTo>
                    <a:pt x="18740" y="28364"/>
                  </a:lnTo>
                  <a:lnTo>
                    <a:pt x="18251" y="28534"/>
                  </a:lnTo>
                  <a:lnTo>
                    <a:pt x="17763" y="28704"/>
                  </a:lnTo>
                  <a:lnTo>
                    <a:pt x="17423" y="28853"/>
                  </a:lnTo>
                  <a:lnTo>
                    <a:pt x="17423" y="28853"/>
                  </a:lnTo>
                  <a:lnTo>
                    <a:pt x="17826" y="27536"/>
                  </a:lnTo>
                  <a:lnTo>
                    <a:pt x="18187" y="26197"/>
                  </a:lnTo>
                  <a:lnTo>
                    <a:pt x="18357" y="25517"/>
                  </a:lnTo>
                  <a:lnTo>
                    <a:pt x="18506" y="24859"/>
                  </a:lnTo>
                  <a:lnTo>
                    <a:pt x="18655" y="24179"/>
                  </a:lnTo>
                  <a:lnTo>
                    <a:pt x="18782" y="23499"/>
                  </a:lnTo>
                  <a:lnTo>
                    <a:pt x="18889" y="22798"/>
                  </a:lnTo>
                  <a:lnTo>
                    <a:pt x="18974" y="22118"/>
                  </a:lnTo>
                  <a:lnTo>
                    <a:pt x="19037" y="21438"/>
                  </a:lnTo>
                  <a:lnTo>
                    <a:pt x="19080" y="20758"/>
                  </a:lnTo>
                  <a:lnTo>
                    <a:pt x="19101" y="20057"/>
                  </a:lnTo>
                  <a:lnTo>
                    <a:pt x="19101" y="19377"/>
                  </a:lnTo>
                  <a:lnTo>
                    <a:pt x="19080" y="18676"/>
                  </a:lnTo>
                  <a:lnTo>
                    <a:pt x="19037" y="17996"/>
                  </a:lnTo>
                  <a:lnTo>
                    <a:pt x="18697" y="18294"/>
                  </a:lnTo>
                  <a:lnTo>
                    <a:pt x="18357" y="18527"/>
                  </a:lnTo>
                  <a:lnTo>
                    <a:pt x="17996" y="18740"/>
                  </a:lnTo>
                  <a:lnTo>
                    <a:pt x="17571" y="18931"/>
                  </a:lnTo>
                  <a:lnTo>
                    <a:pt x="17720" y="18230"/>
                  </a:lnTo>
                  <a:lnTo>
                    <a:pt x="17826" y="17529"/>
                  </a:lnTo>
                  <a:lnTo>
                    <a:pt x="17911" y="16870"/>
                  </a:lnTo>
                  <a:lnTo>
                    <a:pt x="17933" y="16233"/>
                  </a:lnTo>
                  <a:lnTo>
                    <a:pt x="17954" y="15595"/>
                  </a:lnTo>
                  <a:lnTo>
                    <a:pt x="17933" y="14979"/>
                  </a:lnTo>
                  <a:lnTo>
                    <a:pt x="17890" y="14363"/>
                  </a:lnTo>
                  <a:lnTo>
                    <a:pt x="17826" y="13747"/>
                  </a:lnTo>
                  <a:lnTo>
                    <a:pt x="17678" y="12536"/>
                  </a:lnTo>
                  <a:lnTo>
                    <a:pt x="17508" y="11261"/>
                  </a:lnTo>
                  <a:lnTo>
                    <a:pt x="17423" y="10602"/>
                  </a:lnTo>
                  <a:lnTo>
                    <a:pt x="17359" y="9923"/>
                  </a:lnTo>
                  <a:lnTo>
                    <a:pt x="17316" y="9221"/>
                  </a:lnTo>
                  <a:lnTo>
                    <a:pt x="17274" y="8499"/>
                  </a:lnTo>
                  <a:lnTo>
                    <a:pt x="16700" y="8818"/>
                  </a:lnTo>
                  <a:lnTo>
                    <a:pt x="16403" y="8988"/>
                  </a:lnTo>
                  <a:lnTo>
                    <a:pt x="16169" y="9136"/>
                  </a:lnTo>
                  <a:lnTo>
                    <a:pt x="15808" y="9328"/>
                  </a:lnTo>
                  <a:lnTo>
                    <a:pt x="15723" y="8712"/>
                  </a:lnTo>
                  <a:lnTo>
                    <a:pt x="15617" y="8095"/>
                  </a:lnTo>
                  <a:lnTo>
                    <a:pt x="15489" y="7501"/>
                  </a:lnTo>
                  <a:lnTo>
                    <a:pt x="15319" y="6884"/>
                  </a:lnTo>
                  <a:lnTo>
                    <a:pt x="15149" y="6289"/>
                  </a:lnTo>
                  <a:lnTo>
                    <a:pt x="14958" y="5716"/>
                  </a:lnTo>
                  <a:lnTo>
                    <a:pt x="14746" y="5121"/>
                  </a:lnTo>
                  <a:lnTo>
                    <a:pt x="14533" y="4547"/>
                  </a:lnTo>
                  <a:lnTo>
                    <a:pt x="14045" y="3400"/>
                  </a:lnTo>
                  <a:lnTo>
                    <a:pt x="13513" y="2253"/>
                  </a:lnTo>
                  <a:lnTo>
                    <a:pt x="12982" y="1127"/>
                  </a:lnTo>
                  <a:lnTo>
                    <a:pt x="12409" y="1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32"/>
            <p:cNvSpPr/>
            <p:nvPr/>
          </p:nvSpPr>
          <p:spPr>
            <a:xfrm>
              <a:off x="-2850450" y="-1316825"/>
              <a:ext cx="146625" cy="815875"/>
            </a:xfrm>
            <a:custGeom>
              <a:avLst/>
              <a:gdLst/>
              <a:ahLst/>
              <a:cxnLst/>
              <a:rect l="l" t="t" r="r" b="b"/>
              <a:pathLst>
                <a:path w="5865" h="32635" extrusionOk="0">
                  <a:moveTo>
                    <a:pt x="5864" y="0"/>
                  </a:moveTo>
                  <a:lnTo>
                    <a:pt x="5206" y="957"/>
                  </a:lnTo>
                  <a:lnTo>
                    <a:pt x="4611" y="1934"/>
                  </a:lnTo>
                  <a:lnTo>
                    <a:pt x="4037" y="2911"/>
                  </a:lnTo>
                  <a:lnTo>
                    <a:pt x="3527" y="3910"/>
                  </a:lnTo>
                  <a:lnTo>
                    <a:pt x="3039" y="4930"/>
                  </a:lnTo>
                  <a:lnTo>
                    <a:pt x="2592" y="5949"/>
                  </a:lnTo>
                  <a:lnTo>
                    <a:pt x="2189" y="6969"/>
                  </a:lnTo>
                  <a:lnTo>
                    <a:pt x="1828" y="7989"/>
                  </a:lnTo>
                  <a:lnTo>
                    <a:pt x="1509" y="9009"/>
                  </a:lnTo>
                  <a:lnTo>
                    <a:pt x="1211" y="10029"/>
                  </a:lnTo>
                  <a:lnTo>
                    <a:pt x="957" y="11048"/>
                  </a:lnTo>
                  <a:lnTo>
                    <a:pt x="723" y="12047"/>
                  </a:lnTo>
                  <a:lnTo>
                    <a:pt x="532" y="13046"/>
                  </a:lnTo>
                  <a:lnTo>
                    <a:pt x="383" y="14044"/>
                  </a:lnTo>
                  <a:lnTo>
                    <a:pt x="234" y="15000"/>
                  </a:lnTo>
                  <a:lnTo>
                    <a:pt x="149" y="15956"/>
                  </a:lnTo>
                  <a:lnTo>
                    <a:pt x="64" y="16891"/>
                  </a:lnTo>
                  <a:lnTo>
                    <a:pt x="22" y="17805"/>
                  </a:lnTo>
                  <a:lnTo>
                    <a:pt x="0" y="18697"/>
                  </a:lnTo>
                  <a:lnTo>
                    <a:pt x="0" y="19568"/>
                  </a:lnTo>
                  <a:lnTo>
                    <a:pt x="22" y="20397"/>
                  </a:lnTo>
                  <a:lnTo>
                    <a:pt x="64" y="21204"/>
                  </a:lnTo>
                  <a:lnTo>
                    <a:pt x="128" y="21969"/>
                  </a:lnTo>
                  <a:lnTo>
                    <a:pt x="213" y="22691"/>
                  </a:lnTo>
                  <a:lnTo>
                    <a:pt x="319" y="23392"/>
                  </a:lnTo>
                  <a:lnTo>
                    <a:pt x="447" y="24051"/>
                  </a:lnTo>
                  <a:lnTo>
                    <a:pt x="595" y="24646"/>
                  </a:lnTo>
                  <a:lnTo>
                    <a:pt x="744" y="25220"/>
                  </a:lnTo>
                  <a:lnTo>
                    <a:pt x="914" y="25729"/>
                  </a:lnTo>
                  <a:lnTo>
                    <a:pt x="1105" y="26197"/>
                  </a:lnTo>
                  <a:lnTo>
                    <a:pt x="1296" y="26601"/>
                  </a:lnTo>
                  <a:lnTo>
                    <a:pt x="1509" y="26962"/>
                  </a:lnTo>
                  <a:lnTo>
                    <a:pt x="1913" y="27599"/>
                  </a:lnTo>
                  <a:lnTo>
                    <a:pt x="2231" y="28215"/>
                  </a:lnTo>
                  <a:lnTo>
                    <a:pt x="2508" y="28789"/>
                  </a:lnTo>
                  <a:lnTo>
                    <a:pt x="2741" y="29320"/>
                  </a:lnTo>
                  <a:lnTo>
                    <a:pt x="2911" y="29830"/>
                  </a:lnTo>
                  <a:lnTo>
                    <a:pt x="3039" y="30297"/>
                  </a:lnTo>
                  <a:lnTo>
                    <a:pt x="3124" y="30722"/>
                  </a:lnTo>
                  <a:lnTo>
                    <a:pt x="3187" y="31126"/>
                  </a:lnTo>
                  <a:lnTo>
                    <a:pt x="3230" y="31466"/>
                  </a:lnTo>
                  <a:lnTo>
                    <a:pt x="3230" y="31763"/>
                  </a:lnTo>
                  <a:lnTo>
                    <a:pt x="3230" y="32040"/>
                  </a:lnTo>
                  <a:lnTo>
                    <a:pt x="3209" y="32252"/>
                  </a:lnTo>
                  <a:lnTo>
                    <a:pt x="3166" y="32549"/>
                  </a:lnTo>
                  <a:lnTo>
                    <a:pt x="3145" y="32634"/>
                  </a:lnTo>
                  <a:lnTo>
                    <a:pt x="3187" y="32528"/>
                  </a:lnTo>
                  <a:lnTo>
                    <a:pt x="3272" y="32231"/>
                  </a:lnTo>
                  <a:lnTo>
                    <a:pt x="3336" y="31997"/>
                  </a:lnTo>
                  <a:lnTo>
                    <a:pt x="3379" y="31700"/>
                  </a:lnTo>
                  <a:lnTo>
                    <a:pt x="3421" y="31360"/>
                  </a:lnTo>
                  <a:lnTo>
                    <a:pt x="3421" y="30977"/>
                  </a:lnTo>
                  <a:lnTo>
                    <a:pt x="3421" y="30552"/>
                  </a:lnTo>
                  <a:lnTo>
                    <a:pt x="3400" y="30064"/>
                  </a:lnTo>
                  <a:lnTo>
                    <a:pt x="3336" y="29554"/>
                  </a:lnTo>
                  <a:lnTo>
                    <a:pt x="3230" y="28980"/>
                  </a:lnTo>
                  <a:lnTo>
                    <a:pt x="3081" y="28364"/>
                  </a:lnTo>
                  <a:lnTo>
                    <a:pt x="2890" y="27684"/>
                  </a:lnTo>
                  <a:lnTo>
                    <a:pt x="2635" y="26983"/>
                  </a:lnTo>
                  <a:lnTo>
                    <a:pt x="2338" y="26239"/>
                  </a:lnTo>
                  <a:lnTo>
                    <a:pt x="2125" y="25751"/>
                  </a:lnTo>
                  <a:lnTo>
                    <a:pt x="1934" y="25262"/>
                  </a:lnTo>
                  <a:lnTo>
                    <a:pt x="1785" y="24773"/>
                  </a:lnTo>
                  <a:lnTo>
                    <a:pt x="1615" y="24263"/>
                  </a:lnTo>
                  <a:lnTo>
                    <a:pt x="1488" y="23754"/>
                  </a:lnTo>
                  <a:lnTo>
                    <a:pt x="1381" y="23244"/>
                  </a:lnTo>
                  <a:lnTo>
                    <a:pt x="1275" y="22712"/>
                  </a:lnTo>
                  <a:lnTo>
                    <a:pt x="1190" y="22181"/>
                  </a:lnTo>
                  <a:lnTo>
                    <a:pt x="1105" y="21650"/>
                  </a:lnTo>
                  <a:lnTo>
                    <a:pt x="1063" y="21119"/>
                  </a:lnTo>
                  <a:lnTo>
                    <a:pt x="999" y="20588"/>
                  </a:lnTo>
                  <a:lnTo>
                    <a:pt x="978" y="20035"/>
                  </a:lnTo>
                  <a:lnTo>
                    <a:pt x="957" y="18952"/>
                  </a:lnTo>
                  <a:lnTo>
                    <a:pt x="978" y="17847"/>
                  </a:lnTo>
                  <a:lnTo>
                    <a:pt x="1042" y="16742"/>
                  </a:lnTo>
                  <a:lnTo>
                    <a:pt x="1148" y="15659"/>
                  </a:lnTo>
                  <a:lnTo>
                    <a:pt x="1296" y="14554"/>
                  </a:lnTo>
                  <a:lnTo>
                    <a:pt x="1466" y="13470"/>
                  </a:lnTo>
                  <a:lnTo>
                    <a:pt x="1658" y="12408"/>
                  </a:lnTo>
                  <a:lnTo>
                    <a:pt x="1891" y="11346"/>
                  </a:lnTo>
                  <a:lnTo>
                    <a:pt x="2146" y="10305"/>
                  </a:lnTo>
                  <a:lnTo>
                    <a:pt x="2401" y="9306"/>
                  </a:lnTo>
                  <a:lnTo>
                    <a:pt x="2677" y="8329"/>
                  </a:lnTo>
                  <a:lnTo>
                    <a:pt x="2975" y="7394"/>
                  </a:lnTo>
                  <a:lnTo>
                    <a:pt x="3251" y="6480"/>
                  </a:lnTo>
                  <a:lnTo>
                    <a:pt x="3549" y="5609"/>
                  </a:lnTo>
                  <a:lnTo>
                    <a:pt x="4143" y="4037"/>
                  </a:lnTo>
                  <a:lnTo>
                    <a:pt x="4675" y="2656"/>
                  </a:lnTo>
                  <a:lnTo>
                    <a:pt x="5142" y="1551"/>
                  </a:lnTo>
                  <a:lnTo>
                    <a:pt x="5524" y="702"/>
                  </a:lnTo>
                  <a:lnTo>
                    <a:pt x="5864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32"/>
            <p:cNvSpPr/>
            <p:nvPr/>
          </p:nvSpPr>
          <p:spPr>
            <a:xfrm>
              <a:off x="-2820700" y="-852075"/>
              <a:ext cx="141300" cy="165225"/>
            </a:xfrm>
            <a:custGeom>
              <a:avLst/>
              <a:gdLst/>
              <a:ahLst/>
              <a:cxnLst/>
              <a:rect l="l" t="t" r="r" b="b"/>
              <a:pathLst>
                <a:path w="5652" h="6609" extrusionOk="0">
                  <a:moveTo>
                    <a:pt x="5652" y="1"/>
                  </a:moveTo>
                  <a:lnTo>
                    <a:pt x="5524" y="277"/>
                  </a:lnTo>
                  <a:lnTo>
                    <a:pt x="5397" y="553"/>
                  </a:lnTo>
                  <a:lnTo>
                    <a:pt x="5227" y="829"/>
                  </a:lnTo>
                  <a:lnTo>
                    <a:pt x="5057" y="1084"/>
                  </a:lnTo>
                  <a:lnTo>
                    <a:pt x="4674" y="1615"/>
                  </a:lnTo>
                  <a:lnTo>
                    <a:pt x="4249" y="2147"/>
                  </a:lnTo>
                  <a:lnTo>
                    <a:pt x="3782" y="2635"/>
                  </a:lnTo>
                  <a:lnTo>
                    <a:pt x="3315" y="3103"/>
                  </a:lnTo>
                  <a:lnTo>
                    <a:pt x="2847" y="3549"/>
                  </a:lnTo>
                  <a:lnTo>
                    <a:pt x="2359" y="3974"/>
                  </a:lnTo>
                  <a:lnTo>
                    <a:pt x="1891" y="4356"/>
                  </a:lnTo>
                  <a:lnTo>
                    <a:pt x="1466" y="4696"/>
                  </a:lnTo>
                  <a:lnTo>
                    <a:pt x="723" y="5249"/>
                  </a:lnTo>
                  <a:lnTo>
                    <a:pt x="191" y="5610"/>
                  </a:lnTo>
                  <a:lnTo>
                    <a:pt x="0" y="5737"/>
                  </a:lnTo>
                  <a:lnTo>
                    <a:pt x="723" y="6608"/>
                  </a:lnTo>
                  <a:lnTo>
                    <a:pt x="1594" y="5865"/>
                  </a:lnTo>
                  <a:lnTo>
                    <a:pt x="2359" y="5142"/>
                  </a:lnTo>
                  <a:lnTo>
                    <a:pt x="3017" y="4484"/>
                  </a:lnTo>
                  <a:lnTo>
                    <a:pt x="3570" y="3846"/>
                  </a:lnTo>
                  <a:lnTo>
                    <a:pt x="4058" y="3273"/>
                  </a:lnTo>
                  <a:lnTo>
                    <a:pt x="4462" y="2720"/>
                  </a:lnTo>
                  <a:lnTo>
                    <a:pt x="4781" y="2232"/>
                  </a:lnTo>
                  <a:lnTo>
                    <a:pt x="5036" y="1764"/>
                  </a:lnTo>
                  <a:lnTo>
                    <a:pt x="5248" y="1360"/>
                  </a:lnTo>
                  <a:lnTo>
                    <a:pt x="5397" y="1021"/>
                  </a:lnTo>
                  <a:lnTo>
                    <a:pt x="5503" y="702"/>
                  </a:lnTo>
                  <a:lnTo>
                    <a:pt x="5588" y="447"/>
                  </a:lnTo>
                  <a:lnTo>
                    <a:pt x="5630" y="256"/>
                  </a:lnTo>
                  <a:lnTo>
                    <a:pt x="5652" y="107"/>
                  </a:lnTo>
                  <a:lnTo>
                    <a:pt x="5652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32"/>
            <p:cNvSpPr/>
            <p:nvPr/>
          </p:nvSpPr>
          <p:spPr>
            <a:xfrm>
              <a:off x="-2936500" y="-914225"/>
              <a:ext cx="117950" cy="182225"/>
            </a:xfrm>
            <a:custGeom>
              <a:avLst/>
              <a:gdLst/>
              <a:ahLst/>
              <a:cxnLst/>
              <a:rect l="l" t="t" r="r" b="b"/>
              <a:pathLst>
                <a:path w="4718" h="7289" extrusionOk="0">
                  <a:moveTo>
                    <a:pt x="1" y="1"/>
                  </a:moveTo>
                  <a:lnTo>
                    <a:pt x="1" y="107"/>
                  </a:lnTo>
                  <a:lnTo>
                    <a:pt x="1" y="256"/>
                  </a:lnTo>
                  <a:lnTo>
                    <a:pt x="22" y="468"/>
                  </a:lnTo>
                  <a:lnTo>
                    <a:pt x="43" y="723"/>
                  </a:lnTo>
                  <a:lnTo>
                    <a:pt x="107" y="1042"/>
                  </a:lnTo>
                  <a:lnTo>
                    <a:pt x="213" y="1403"/>
                  </a:lnTo>
                  <a:lnTo>
                    <a:pt x="341" y="1849"/>
                  </a:lnTo>
                  <a:lnTo>
                    <a:pt x="532" y="2338"/>
                  </a:lnTo>
                  <a:lnTo>
                    <a:pt x="787" y="2869"/>
                  </a:lnTo>
                  <a:lnTo>
                    <a:pt x="1105" y="3464"/>
                  </a:lnTo>
                  <a:lnTo>
                    <a:pt x="1488" y="4123"/>
                  </a:lnTo>
                  <a:lnTo>
                    <a:pt x="1934" y="4824"/>
                  </a:lnTo>
                  <a:lnTo>
                    <a:pt x="2486" y="5589"/>
                  </a:lnTo>
                  <a:lnTo>
                    <a:pt x="3124" y="6417"/>
                  </a:lnTo>
                  <a:lnTo>
                    <a:pt x="3867" y="7288"/>
                  </a:lnTo>
                  <a:lnTo>
                    <a:pt x="4717" y="6524"/>
                  </a:lnTo>
                  <a:lnTo>
                    <a:pt x="4547" y="6375"/>
                  </a:lnTo>
                  <a:lnTo>
                    <a:pt x="4101" y="5950"/>
                  </a:lnTo>
                  <a:lnTo>
                    <a:pt x="3442" y="5291"/>
                  </a:lnTo>
                  <a:lnTo>
                    <a:pt x="3060" y="4888"/>
                  </a:lnTo>
                  <a:lnTo>
                    <a:pt x="2656" y="4420"/>
                  </a:lnTo>
                  <a:lnTo>
                    <a:pt x="2253" y="3953"/>
                  </a:lnTo>
                  <a:lnTo>
                    <a:pt x="1849" y="3422"/>
                  </a:lnTo>
                  <a:lnTo>
                    <a:pt x="1445" y="2890"/>
                  </a:lnTo>
                  <a:lnTo>
                    <a:pt x="1084" y="2338"/>
                  </a:lnTo>
                  <a:lnTo>
                    <a:pt x="744" y="1764"/>
                  </a:lnTo>
                  <a:lnTo>
                    <a:pt x="426" y="1169"/>
                  </a:lnTo>
                  <a:lnTo>
                    <a:pt x="298" y="872"/>
                  </a:lnTo>
                  <a:lnTo>
                    <a:pt x="192" y="575"/>
                  </a:lnTo>
                  <a:lnTo>
                    <a:pt x="86" y="29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32"/>
            <p:cNvSpPr/>
            <p:nvPr/>
          </p:nvSpPr>
          <p:spPr>
            <a:xfrm>
              <a:off x="-2894000" y="-1110750"/>
              <a:ext cx="72775" cy="201875"/>
            </a:xfrm>
            <a:custGeom>
              <a:avLst/>
              <a:gdLst/>
              <a:ahLst/>
              <a:cxnLst/>
              <a:rect l="l" t="t" r="r" b="b"/>
              <a:pathLst>
                <a:path w="2911" h="8075" extrusionOk="0">
                  <a:moveTo>
                    <a:pt x="213" y="1"/>
                  </a:moveTo>
                  <a:lnTo>
                    <a:pt x="170" y="107"/>
                  </a:lnTo>
                  <a:lnTo>
                    <a:pt x="128" y="256"/>
                  </a:lnTo>
                  <a:lnTo>
                    <a:pt x="85" y="447"/>
                  </a:lnTo>
                  <a:lnTo>
                    <a:pt x="43" y="702"/>
                  </a:lnTo>
                  <a:lnTo>
                    <a:pt x="22" y="1042"/>
                  </a:lnTo>
                  <a:lnTo>
                    <a:pt x="0" y="1424"/>
                  </a:lnTo>
                  <a:lnTo>
                    <a:pt x="22" y="1871"/>
                  </a:lnTo>
                  <a:lnTo>
                    <a:pt x="64" y="2380"/>
                  </a:lnTo>
                  <a:lnTo>
                    <a:pt x="149" y="2975"/>
                  </a:lnTo>
                  <a:lnTo>
                    <a:pt x="298" y="3634"/>
                  </a:lnTo>
                  <a:lnTo>
                    <a:pt x="468" y="4378"/>
                  </a:lnTo>
                  <a:lnTo>
                    <a:pt x="723" y="5185"/>
                  </a:lnTo>
                  <a:lnTo>
                    <a:pt x="1041" y="6056"/>
                  </a:lnTo>
                  <a:lnTo>
                    <a:pt x="1424" y="7033"/>
                  </a:lnTo>
                  <a:lnTo>
                    <a:pt x="1912" y="8074"/>
                  </a:lnTo>
                  <a:lnTo>
                    <a:pt x="2911" y="7586"/>
                  </a:lnTo>
                  <a:lnTo>
                    <a:pt x="2805" y="7395"/>
                  </a:lnTo>
                  <a:lnTo>
                    <a:pt x="2486" y="6863"/>
                  </a:lnTo>
                  <a:lnTo>
                    <a:pt x="2040" y="6035"/>
                  </a:lnTo>
                  <a:lnTo>
                    <a:pt x="1785" y="5546"/>
                  </a:lnTo>
                  <a:lnTo>
                    <a:pt x="1530" y="4994"/>
                  </a:lnTo>
                  <a:lnTo>
                    <a:pt x="1275" y="4420"/>
                  </a:lnTo>
                  <a:lnTo>
                    <a:pt x="1020" y="3804"/>
                  </a:lnTo>
                  <a:lnTo>
                    <a:pt x="786" y="3188"/>
                  </a:lnTo>
                  <a:lnTo>
                    <a:pt x="595" y="2529"/>
                  </a:lnTo>
                  <a:lnTo>
                    <a:pt x="425" y="1892"/>
                  </a:lnTo>
                  <a:lnTo>
                    <a:pt x="298" y="1254"/>
                  </a:lnTo>
                  <a:lnTo>
                    <a:pt x="255" y="936"/>
                  </a:lnTo>
                  <a:lnTo>
                    <a:pt x="213" y="617"/>
                  </a:lnTo>
                  <a:lnTo>
                    <a:pt x="213" y="298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32"/>
            <p:cNvSpPr/>
            <p:nvPr/>
          </p:nvSpPr>
          <p:spPr>
            <a:xfrm>
              <a:off x="-2845675" y="-1007175"/>
              <a:ext cx="141325" cy="165225"/>
            </a:xfrm>
            <a:custGeom>
              <a:avLst/>
              <a:gdLst/>
              <a:ahLst/>
              <a:cxnLst/>
              <a:rect l="l" t="t" r="r" b="b"/>
              <a:pathLst>
                <a:path w="5653" h="6609" extrusionOk="0">
                  <a:moveTo>
                    <a:pt x="5652" y="1"/>
                  </a:moveTo>
                  <a:lnTo>
                    <a:pt x="5525" y="277"/>
                  </a:lnTo>
                  <a:lnTo>
                    <a:pt x="5376" y="553"/>
                  </a:lnTo>
                  <a:lnTo>
                    <a:pt x="5206" y="829"/>
                  </a:lnTo>
                  <a:lnTo>
                    <a:pt x="5036" y="1106"/>
                  </a:lnTo>
                  <a:lnTo>
                    <a:pt x="4654" y="1637"/>
                  </a:lnTo>
                  <a:lnTo>
                    <a:pt x="4229" y="2147"/>
                  </a:lnTo>
                  <a:lnTo>
                    <a:pt x="3782" y="2657"/>
                  </a:lnTo>
                  <a:lnTo>
                    <a:pt x="3294" y="3124"/>
                  </a:lnTo>
                  <a:lnTo>
                    <a:pt x="2826" y="3570"/>
                  </a:lnTo>
                  <a:lnTo>
                    <a:pt x="2338" y="3995"/>
                  </a:lnTo>
                  <a:lnTo>
                    <a:pt x="1892" y="4378"/>
                  </a:lnTo>
                  <a:lnTo>
                    <a:pt x="1445" y="4718"/>
                  </a:lnTo>
                  <a:lnTo>
                    <a:pt x="702" y="5270"/>
                  </a:lnTo>
                  <a:lnTo>
                    <a:pt x="192" y="5631"/>
                  </a:lnTo>
                  <a:lnTo>
                    <a:pt x="1" y="5759"/>
                  </a:lnTo>
                  <a:lnTo>
                    <a:pt x="702" y="6608"/>
                  </a:lnTo>
                  <a:lnTo>
                    <a:pt x="1573" y="5865"/>
                  </a:lnTo>
                  <a:lnTo>
                    <a:pt x="2338" y="5164"/>
                  </a:lnTo>
                  <a:lnTo>
                    <a:pt x="2996" y="4484"/>
                  </a:lnTo>
                  <a:lnTo>
                    <a:pt x="3549" y="3868"/>
                  </a:lnTo>
                  <a:lnTo>
                    <a:pt x="4037" y="3273"/>
                  </a:lnTo>
                  <a:lnTo>
                    <a:pt x="4441" y="2720"/>
                  </a:lnTo>
                  <a:lnTo>
                    <a:pt x="4760" y="2232"/>
                  </a:lnTo>
                  <a:lnTo>
                    <a:pt x="5015" y="1786"/>
                  </a:lnTo>
                  <a:lnTo>
                    <a:pt x="5227" y="1382"/>
                  </a:lnTo>
                  <a:lnTo>
                    <a:pt x="5376" y="1021"/>
                  </a:lnTo>
                  <a:lnTo>
                    <a:pt x="5482" y="723"/>
                  </a:lnTo>
                  <a:lnTo>
                    <a:pt x="5567" y="468"/>
                  </a:lnTo>
                  <a:lnTo>
                    <a:pt x="5610" y="277"/>
                  </a:lnTo>
                  <a:lnTo>
                    <a:pt x="5631" y="128"/>
                  </a:lnTo>
                  <a:lnTo>
                    <a:pt x="5652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32"/>
            <p:cNvSpPr/>
            <p:nvPr/>
          </p:nvSpPr>
          <p:spPr>
            <a:xfrm>
              <a:off x="-2822825" y="-1195725"/>
              <a:ext cx="141300" cy="165225"/>
            </a:xfrm>
            <a:custGeom>
              <a:avLst/>
              <a:gdLst/>
              <a:ahLst/>
              <a:cxnLst/>
              <a:rect l="l" t="t" r="r" b="b"/>
              <a:pathLst>
                <a:path w="5652" h="6609" extrusionOk="0">
                  <a:moveTo>
                    <a:pt x="5652" y="1"/>
                  </a:moveTo>
                  <a:lnTo>
                    <a:pt x="5524" y="277"/>
                  </a:lnTo>
                  <a:lnTo>
                    <a:pt x="5376" y="553"/>
                  </a:lnTo>
                  <a:lnTo>
                    <a:pt x="5227" y="829"/>
                  </a:lnTo>
                  <a:lnTo>
                    <a:pt x="5036" y="1084"/>
                  </a:lnTo>
                  <a:lnTo>
                    <a:pt x="4653" y="1615"/>
                  </a:lnTo>
                  <a:lnTo>
                    <a:pt x="4228" y="2146"/>
                  </a:lnTo>
                  <a:lnTo>
                    <a:pt x="3782" y="2635"/>
                  </a:lnTo>
                  <a:lnTo>
                    <a:pt x="3315" y="3102"/>
                  </a:lnTo>
                  <a:lnTo>
                    <a:pt x="2826" y="3549"/>
                  </a:lnTo>
                  <a:lnTo>
                    <a:pt x="2359" y="3974"/>
                  </a:lnTo>
                  <a:lnTo>
                    <a:pt x="1891" y="4356"/>
                  </a:lnTo>
                  <a:lnTo>
                    <a:pt x="1445" y="4696"/>
                  </a:lnTo>
                  <a:lnTo>
                    <a:pt x="701" y="5248"/>
                  </a:lnTo>
                  <a:lnTo>
                    <a:pt x="191" y="5610"/>
                  </a:lnTo>
                  <a:lnTo>
                    <a:pt x="0" y="5737"/>
                  </a:lnTo>
                  <a:lnTo>
                    <a:pt x="723" y="6608"/>
                  </a:lnTo>
                  <a:lnTo>
                    <a:pt x="1594" y="5864"/>
                  </a:lnTo>
                  <a:lnTo>
                    <a:pt x="2337" y="5142"/>
                  </a:lnTo>
                  <a:lnTo>
                    <a:pt x="2996" y="4483"/>
                  </a:lnTo>
                  <a:lnTo>
                    <a:pt x="3570" y="3846"/>
                  </a:lnTo>
                  <a:lnTo>
                    <a:pt x="4037" y="3272"/>
                  </a:lnTo>
                  <a:lnTo>
                    <a:pt x="4441" y="2720"/>
                  </a:lnTo>
                  <a:lnTo>
                    <a:pt x="4781" y="2231"/>
                  </a:lnTo>
                  <a:lnTo>
                    <a:pt x="5036" y="1764"/>
                  </a:lnTo>
                  <a:lnTo>
                    <a:pt x="5227" y="1360"/>
                  </a:lnTo>
                  <a:lnTo>
                    <a:pt x="5397" y="1020"/>
                  </a:lnTo>
                  <a:lnTo>
                    <a:pt x="5503" y="702"/>
                  </a:lnTo>
                  <a:lnTo>
                    <a:pt x="5567" y="447"/>
                  </a:lnTo>
                  <a:lnTo>
                    <a:pt x="5609" y="255"/>
                  </a:lnTo>
                  <a:lnTo>
                    <a:pt x="5630" y="107"/>
                  </a:lnTo>
                  <a:lnTo>
                    <a:pt x="5652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32"/>
            <p:cNvSpPr/>
            <p:nvPr/>
          </p:nvSpPr>
          <p:spPr>
            <a:xfrm>
              <a:off x="-2678350" y="-897750"/>
              <a:ext cx="917300" cy="589075"/>
            </a:xfrm>
            <a:custGeom>
              <a:avLst/>
              <a:gdLst/>
              <a:ahLst/>
              <a:cxnLst/>
              <a:rect l="l" t="t" r="r" b="b"/>
              <a:pathLst>
                <a:path w="36692" h="23563" extrusionOk="0">
                  <a:moveTo>
                    <a:pt x="26324" y="1"/>
                  </a:moveTo>
                  <a:lnTo>
                    <a:pt x="25665" y="22"/>
                  </a:lnTo>
                  <a:lnTo>
                    <a:pt x="24985" y="43"/>
                  </a:lnTo>
                  <a:lnTo>
                    <a:pt x="24327" y="107"/>
                  </a:lnTo>
                  <a:lnTo>
                    <a:pt x="23647" y="171"/>
                  </a:lnTo>
                  <a:lnTo>
                    <a:pt x="22988" y="256"/>
                  </a:lnTo>
                  <a:lnTo>
                    <a:pt x="22308" y="362"/>
                  </a:lnTo>
                  <a:lnTo>
                    <a:pt x="21650" y="489"/>
                  </a:lnTo>
                  <a:lnTo>
                    <a:pt x="20991" y="617"/>
                  </a:lnTo>
                  <a:lnTo>
                    <a:pt x="20333" y="765"/>
                  </a:lnTo>
                  <a:lnTo>
                    <a:pt x="19695" y="935"/>
                  </a:lnTo>
                  <a:lnTo>
                    <a:pt x="19037" y="1127"/>
                  </a:lnTo>
                  <a:lnTo>
                    <a:pt x="18399" y="1339"/>
                  </a:lnTo>
                  <a:lnTo>
                    <a:pt x="17762" y="1552"/>
                  </a:lnTo>
                  <a:lnTo>
                    <a:pt x="17124" y="1785"/>
                  </a:lnTo>
                  <a:lnTo>
                    <a:pt x="16508" y="2040"/>
                  </a:lnTo>
                  <a:lnTo>
                    <a:pt x="15892" y="2295"/>
                  </a:lnTo>
                  <a:lnTo>
                    <a:pt x="16083" y="1934"/>
                  </a:lnTo>
                  <a:lnTo>
                    <a:pt x="16253" y="1530"/>
                  </a:lnTo>
                  <a:lnTo>
                    <a:pt x="16360" y="1127"/>
                  </a:lnTo>
                  <a:lnTo>
                    <a:pt x="16423" y="702"/>
                  </a:lnTo>
                  <a:lnTo>
                    <a:pt x="16423" y="702"/>
                  </a:lnTo>
                  <a:lnTo>
                    <a:pt x="15722" y="1063"/>
                  </a:lnTo>
                  <a:lnTo>
                    <a:pt x="15000" y="1424"/>
                  </a:lnTo>
                  <a:lnTo>
                    <a:pt x="14299" y="1807"/>
                  </a:lnTo>
                  <a:lnTo>
                    <a:pt x="13598" y="2210"/>
                  </a:lnTo>
                  <a:lnTo>
                    <a:pt x="12918" y="2635"/>
                  </a:lnTo>
                  <a:lnTo>
                    <a:pt x="12238" y="3060"/>
                  </a:lnTo>
                  <a:lnTo>
                    <a:pt x="11579" y="3527"/>
                  </a:lnTo>
                  <a:lnTo>
                    <a:pt x="10921" y="3995"/>
                  </a:lnTo>
                  <a:lnTo>
                    <a:pt x="10283" y="4462"/>
                  </a:lnTo>
                  <a:lnTo>
                    <a:pt x="9667" y="4951"/>
                  </a:lnTo>
                  <a:lnTo>
                    <a:pt x="9051" y="5482"/>
                  </a:lnTo>
                  <a:lnTo>
                    <a:pt x="8435" y="5992"/>
                  </a:lnTo>
                  <a:lnTo>
                    <a:pt x="7840" y="6544"/>
                  </a:lnTo>
                  <a:lnTo>
                    <a:pt x="7266" y="7097"/>
                  </a:lnTo>
                  <a:lnTo>
                    <a:pt x="6693" y="7649"/>
                  </a:lnTo>
                  <a:lnTo>
                    <a:pt x="6140" y="8244"/>
                  </a:lnTo>
                  <a:lnTo>
                    <a:pt x="6225" y="7968"/>
                  </a:lnTo>
                  <a:lnTo>
                    <a:pt x="6289" y="7692"/>
                  </a:lnTo>
                  <a:lnTo>
                    <a:pt x="6331" y="7415"/>
                  </a:lnTo>
                  <a:lnTo>
                    <a:pt x="6353" y="7139"/>
                  </a:lnTo>
                  <a:lnTo>
                    <a:pt x="6353" y="6863"/>
                  </a:lnTo>
                  <a:lnTo>
                    <a:pt x="6310" y="6566"/>
                  </a:lnTo>
                  <a:lnTo>
                    <a:pt x="6268" y="6289"/>
                  </a:lnTo>
                  <a:lnTo>
                    <a:pt x="6183" y="6034"/>
                  </a:lnTo>
                  <a:lnTo>
                    <a:pt x="5694" y="6587"/>
                  </a:lnTo>
                  <a:lnTo>
                    <a:pt x="5227" y="7161"/>
                  </a:lnTo>
                  <a:lnTo>
                    <a:pt x="4781" y="7755"/>
                  </a:lnTo>
                  <a:lnTo>
                    <a:pt x="4377" y="8372"/>
                  </a:lnTo>
                  <a:lnTo>
                    <a:pt x="3973" y="8988"/>
                  </a:lnTo>
                  <a:lnTo>
                    <a:pt x="3591" y="9625"/>
                  </a:lnTo>
                  <a:lnTo>
                    <a:pt x="3230" y="10262"/>
                  </a:lnTo>
                  <a:lnTo>
                    <a:pt x="2911" y="10921"/>
                  </a:lnTo>
                  <a:lnTo>
                    <a:pt x="2592" y="11601"/>
                  </a:lnTo>
                  <a:lnTo>
                    <a:pt x="2295" y="12281"/>
                  </a:lnTo>
                  <a:lnTo>
                    <a:pt x="2040" y="12982"/>
                  </a:lnTo>
                  <a:lnTo>
                    <a:pt x="1806" y="13683"/>
                  </a:lnTo>
                  <a:lnTo>
                    <a:pt x="1594" y="14384"/>
                  </a:lnTo>
                  <a:lnTo>
                    <a:pt x="1402" y="15107"/>
                  </a:lnTo>
                  <a:lnTo>
                    <a:pt x="1254" y="15829"/>
                  </a:lnTo>
                  <a:lnTo>
                    <a:pt x="1105" y="16551"/>
                  </a:lnTo>
                  <a:lnTo>
                    <a:pt x="1041" y="16955"/>
                  </a:lnTo>
                  <a:lnTo>
                    <a:pt x="893" y="17571"/>
                  </a:lnTo>
                  <a:lnTo>
                    <a:pt x="510" y="19143"/>
                  </a:lnTo>
                  <a:lnTo>
                    <a:pt x="0" y="21204"/>
                  </a:lnTo>
                  <a:lnTo>
                    <a:pt x="489" y="21204"/>
                  </a:lnTo>
                  <a:lnTo>
                    <a:pt x="977" y="21247"/>
                  </a:lnTo>
                  <a:lnTo>
                    <a:pt x="1445" y="21289"/>
                  </a:lnTo>
                  <a:lnTo>
                    <a:pt x="1934" y="21353"/>
                  </a:lnTo>
                  <a:lnTo>
                    <a:pt x="2422" y="21438"/>
                  </a:lnTo>
                  <a:lnTo>
                    <a:pt x="2890" y="21544"/>
                  </a:lnTo>
                  <a:lnTo>
                    <a:pt x="3846" y="21778"/>
                  </a:lnTo>
                  <a:lnTo>
                    <a:pt x="4802" y="22054"/>
                  </a:lnTo>
                  <a:lnTo>
                    <a:pt x="5758" y="22330"/>
                  </a:lnTo>
                  <a:lnTo>
                    <a:pt x="6714" y="22606"/>
                  </a:lnTo>
                  <a:lnTo>
                    <a:pt x="7670" y="22861"/>
                  </a:lnTo>
                  <a:lnTo>
                    <a:pt x="8669" y="23095"/>
                  </a:lnTo>
                  <a:lnTo>
                    <a:pt x="9773" y="23308"/>
                  </a:lnTo>
                  <a:lnTo>
                    <a:pt x="10326" y="23393"/>
                  </a:lnTo>
                  <a:lnTo>
                    <a:pt x="10899" y="23477"/>
                  </a:lnTo>
                  <a:lnTo>
                    <a:pt x="11473" y="23520"/>
                  </a:lnTo>
                  <a:lnTo>
                    <a:pt x="12047" y="23562"/>
                  </a:lnTo>
                  <a:lnTo>
                    <a:pt x="12620" y="23562"/>
                  </a:lnTo>
                  <a:lnTo>
                    <a:pt x="13173" y="23520"/>
                  </a:lnTo>
                  <a:lnTo>
                    <a:pt x="13704" y="23456"/>
                  </a:lnTo>
                  <a:lnTo>
                    <a:pt x="14214" y="23350"/>
                  </a:lnTo>
                  <a:lnTo>
                    <a:pt x="14469" y="23286"/>
                  </a:lnTo>
                  <a:lnTo>
                    <a:pt x="14702" y="23201"/>
                  </a:lnTo>
                  <a:lnTo>
                    <a:pt x="14936" y="23116"/>
                  </a:lnTo>
                  <a:lnTo>
                    <a:pt x="15170" y="23010"/>
                  </a:lnTo>
                  <a:lnTo>
                    <a:pt x="15382" y="22883"/>
                  </a:lnTo>
                  <a:lnTo>
                    <a:pt x="15573" y="22755"/>
                  </a:lnTo>
                  <a:lnTo>
                    <a:pt x="15765" y="22606"/>
                  </a:lnTo>
                  <a:lnTo>
                    <a:pt x="15956" y="22436"/>
                  </a:lnTo>
                  <a:lnTo>
                    <a:pt x="15658" y="22203"/>
                  </a:lnTo>
                  <a:lnTo>
                    <a:pt x="15255" y="21884"/>
                  </a:lnTo>
                  <a:lnTo>
                    <a:pt x="14851" y="21544"/>
                  </a:lnTo>
                  <a:lnTo>
                    <a:pt x="14554" y="21310"/>
                  </a:lnTo>
                  <a:lnTo>
                    <a:pt x="15892" y="20992"/>
                  </a:lnTo>
                  <a:lnTo>
                    <a:pt x="17231" y="20609"/>
                  </a:lnTo>
                  <a:lnTo>
                    <a:pt x="17889" y="20418"/>
                  </a:lnTo>
                  <a:lnTo>
                    <a:pt x="18548" y="20184"/>
                  </a:lnTo>
                  <a:lnTo>
                    <a:pt x="19207" y="19972"/>
                  </a:lnTo>
                  <a:lnTo>
                    <a:pt x="19844" y="19717"/>
                  </a:lnTo>
                  <a:lnTo>
                    <a:pt x="20481" y="19462"/>
                  </a:lnTo>
                  <a:lnTo>
                    <a:pt x="21119" y="19186"/>
                  </a:lnTo>
                  <a:lnTo>
                    <a:pt x="21735" y="18888"/>
                  </a:lnTo>
                  <a:lnTo>
                    <a:pt x="22351" y="18570"/>
                  </a:lnTo>
                  <a:lnTo>
                    <a:pt x="22946" y="18230"/>
                  </a:lnTo>
                  <a:lnTo>
                    <a:pt x="23541" y="17890"/>
                  </a:lnTo>
                  <a:lnTo>
                    <a:pt x="24136" y="17507"/>
                  </a:lnTo>
                  <a:lnTo>
                    <a:pt x="24688" y="17125"/>
                  </a:lnTo>
                  <a:lnTo>
                    <a:pt x="24263" y="16955"/>
                  </a:lnTo>
                  <a:lnTo>
                    <a:pt x="23881" y="16806"/>
                  </a:lnTo>
                  <a:lnTo>
                    <a:pt x="23498" y="16594"/>
                  </a:lnTo>
                  <a:lnTo>
                    <a:pt x="23137" y="16339"/>
                  </a:lnTo>
                  <a:lnTo>
                    <a:pt x="23817" y="16105"/>
                  </a:lnTo>
                  <a:lnTo>
                    <a:pt x="24454" y="15850"/>
                  </a:lnTo>
                  <a:lnTo>
                    <a:pt x="25070" y="15553"/>
                  </a:lnTo>
                  <a:lnTo>
                    <a:pt x="25644" y="15255"/>
                  </a:lnTo>
                  <a:lnTo>
                    <a:pt x="26175" y="14937"/>
                  </a:lnTo>
                  <a:lnTo>
                    <a:pt x="26706" y="14597"/>
                  </a:lnTo>
                  <a:lnTo>
                    <a:pt x="27195" y="14257"/>
                  </a:lnTo>
                  <a:lnTo>
                    <a:pt x="27705" y="13896"/>
                  </a:lnTo>
                  <a:lnTo>
                    <a:pt x="28682" y="13131"/>
                  </a:lnTo>
                  <a:lnTo>
                    <a:pt x="29681" y="12323"/>
                  </a:lnTo>
                  <a:lnTo>
                    <a:pt x="30191" y="11920"/>
                  </a:lnTo>
                  <a:lnTo>
                    <a:pt x="30743" y="11516"/>
                  </a:lnTo>
                  <a:lnTo>
                    <a:pt x="31317" y="11112"/>
                  </a:lnTo>
                  <a:lnTo>
                    <a:pt x="31933" y="10709"/>
                  </a:lnTo>
                  <a:lnTo>
                    <a:pt x="31359" y="10369"/>
                  </a:lnTo>
                  <a:lnTo>
                    <a:pt x="31041" y="10199"/>
                  </a:lnTo>
                  <a:lnTo>
                    <a:pt x="30807" y="10071"/>
                  </a:lnTo>
                  <a:lnTo>
                    <a:pt x="30446" y="9880"/>
                  </a:lnTo>
                  <a:lnTo>
                    <a:pt x="30934" y="9498"/>
                  </a:lnTo>
                  <a:lnTo>
                    <a:pt x="31402" y="9073"/>
                  </a:lnTo>
                  <a:lnTo>
                    <a:pt x="31869" y="8648"/>
                  </a:lnTo>
                  <a:lnTo>
                    <a:pt x="32294" y="8202"/>
                  </a:lnTo>
                  <a:lnTo>
                    <a:pt x="32719" y="7755"/>
                  </a:lnTo>
                  <a:lnTo>
                    <a:pt x="33123" y="7288"/>
                  </a:lnTo>
                  <a:lnTo>
                    <a:pt x="33505" y="6799"/>
                  </a:lnTo>
                  <a:lnTo>
                    <a:pt x="33888" y="6311"/>
                  </a:lnTo>
                  <a:lnTo>
                    <a:pt x="34631" y="5312"/>
                  </a:lnTo>
                  <a:lnTo>
                    <a:pt x="35332" y="4271"/>
                  </a:lnTo>
                  <a:lnTo>
                    <a:pt x="36012" y="3230"/>
                  </a:lnTo>
                  <a:lnTo>
                    <a:pt x="36692" y="2168"/>
                  </a:lnTo>
                  <a:lnTo>
                    <a:pt x="36033" y="1913"/>
                  </a:lnTo>
                  <a:lnTo>
                    <a:pt x="35354" y="1679"/>
                  </a:lnTo>
                  <a:lnTo>
                    <a:pt x="34652" y="1467"/>
                  </a:lnTo>
                  <a:lnTo>
                    <a:pt x="33973" y="1297"/>
                  </a:lnTo>
                  <a:lnTo>
                    <a:pt x="33271" y="1148"/>
                  </a:lnTo>
                  <a:lnTo>
                    <a:pt x="32570" y="1020"/>
                  </a:lnTo>
                  <a:lnTo>
                    <a:pt x="31848" y="935"/>
                  </a:lnTo>
                  <a:lnTo>
                    <a:pt x="31147" y="872"/>
                  </a:lnTo>
                  <a:lnTo>
                    <a:pt x="30424" y="808"/>
                  </a:lnTo>
                  <a:lnTo>
                    <a:pt x="29001" y="808"/>
                  </a:lnTo>
                  <a:lnTo>
                    <a:pt x="28279" y="850"/>
                  </a:lnTo>
                  <a:lnTo>
                    <a:pt x="27577" y="914"/>
                  </a:lnTo>
                  <a:lnTo>
                    <a:pt x="26855" y="999"/>
                  </a:lnTo>
                  <a:lnTo>
                    <a:pt x="26154" y="1105"/>
                  </a:lnTo>
                  <a:lnTo>
                    <a:pt x="25453" y="1254"/>
                  </a:lnTo>
                  <a:lnTo>
                    <a:pt x="25453" y="1254"/>
                  </a:lnTo>
                  <a:lnTo>
                    <a:pt x="26324" y="1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32"/>
            <p:cNvSpPr/>
            <p:nvPr/>
          </p:nvSpPr>
          <p:spPr>
            <a:xfrm>
              <a:off x="-2639575" y="-764950"/>
              <a:ext cx="734600" cy="364925"/>
            </a:xfrm>
            <a:custGeom>
              <a:avLst/>
              <a:gdLst/>
              <a:ahLst/>
              <a:cxnLst/>
              <a:rect l="l" t="t" r="r" b="b"/>
              <a:pathLst>
                <a:path w="29384" h="14597" extrusionOk="0">
                  <a:moveTo>
                    <a:pt x="27068" y="0"/>
                  </a:moveTo>
                  <a:lnTo>
                    <a:pt x="25920" y="43"/>
                  </a:lnTo>
                  <a:lnTo>
                    <a:pt x="24794" y="106"/>
                  </a:lnTo>
                  <a:lnTo>
                    <a:pt x="23689" y="213"/>
                  </a:lnTo>
                  <a:lnTo>
                    <a:pt x="22585" y="361"/>
                  </a:lnTo>
                  <a:lnTo>
                    <a:pt x="21501" y="531"/>
                  </a:lnTo>
                  <a:lnTo>
                    <a:pt x="20439" y="765"/>
                  </a:lnTo>
                  <a:lnTo>
                    <a:pt x="19398" y="999"/>
                  </a:lnTo>
                  <a:lnTo>
                    <a:pt x="18378" y="1275"/>
                  </a:lnTo>
                  <a:lnTo>
                    <a:pt x="17379" y="1572"/>
                  </a:lnTo>
                  <a:lnTo>
                    <a:pt x="16381" y="1912"/>
                  </a:lnTo>
                  <a:lnTo>
                    <a:pt x="15446" y="2252"/>
                  </a:lnTo>
                  <a:lnTo>
                    <a:pt x="14511" y="2635"/>
                  </a:lnTo>
                  <a:lnTo>
                    <a:pt x="13598" y="3017"/>
                  </a:lnTo>
                  <a:lnTo>
                    <a:pt x="12726" y="3421"/>
                  </a:lnTo>
                  <a:lnTo>
                    <a:pt x="11898" y="3824"/>
                  </a:lnTo>
                  <a:lnTo>
                    <a:pt x="11091" y="4271"/>
                  </a:lnTo>
                  <a:lnTo>
                    <a:pt x="10326" y="4695"/>
                  </a:lnTo>
                  <a:lnTo>
                    <a:pt x="9582" y="5142"/>
                  </a:lnTo>
                  <a:lnTo>
                    <a:pt x="8881" y="5588"/>
                  </a:lnTo>
                  <a:lnTo>
                    <a:pt x="8222" y="6055"/>
                  </a:lnTo>
                  <a:lnTo>
                    <a:pt x="7585" y="6501"/>
                  </a:lnTo>
                  <a:lnTo>
                    <a:pt x="7011" y="6948"/>
                  </a:lnTo>
                  <a:lnTo>
                    <a:pt x="6480" y="7415"/>
                  </a:lnTo>
                  <a:lnTo>
                    <a:pt x="5970" y="7840"/>
                  </a:lnTo>
                  <a:lnTo>
                    <a:pt x="5524" y="8286"/>
                  </a:lnTo>
                  <a:lnTo>
                    <a:pt x="5120" y="8711"/>
                  </a:lnTo>
                  <a:lnTo>
                    <a:pt x="4780" y="9115"/>
                  </a:lnTo>
                  <a:lnTo>
                    <a:pt x="4462" y="9518"/>
                  </a:lnTo>
                  <a:lnTo>
                    <a:pt x="4207" y="9901"/>
                  </a:lnTo>
                  <a:lnTo>
                    <a:pt x="4016" y="10262"/>
                  </a:lnTo>
                  <a:lnTo>
                    <a:pt x="3676" y="10942"/>
                  </a:lnTo>
                  <a:lnTo>
                    <a:pt x="3315" y="11537"/>
                  </a:lnTo>
                  <a:lnTo>
                    <a:pt x="2975" y="12068"/>
                  </a:lnTo>
                  <a:lnTo>
                    <a:pt x="2613" y="12535"/>
                  </a:lnTo>
                  <a:lnTo>
                    <a:pt x="2273" y="12939"/>
                  </a:lnTo>
                  <a:lnTo>
                    <a:pt x="1934" y="13279"/>
                  </a:lnTo>
                  <a:lnTo>
                    <a:pt x="1615" y="13598"/>
                  </a:lnTo>
                  <a:lnTo>
                    <a:pt x="1317" y="13831"/>
                  </a:lnTo>
                  <a:lnTo>
                    <a:pt x="1041" y="14044"/>
                  </a:lnTo>
                  <a:lnTo>
                    <a:pt x="786" y="14214"/>
                  </a:lnTo>
                  <a:lnTo>
                    <a:pt x="553" y="14341"/>
                  </a:lnTo>
                  <a:lnTo>
                    <a:pt x="361" y="14447"/>
                  </a:lnTo>
                  <a:lnTo>
                    <a:pt x="85" y="14575"/>
                  </a:lnTo>
                  <a:lnTo>
                    <a:pt x="0" y="14596"/>
                  </a:lnTo>
                  <a:lnTo>
                    <a:pt x="106" y="14575"/>
                  </a:lnTo>
                  <a:lnTo>
                    <a:pt x="425" y="14490"/>
                  </a:lnTo>
                  <a:lnTo>
                    <a:pt x="659" y="14405"/>
                  </a:lnTo>
                  <a:lnTo>
                    <a:pt x="914" y="14299"/>
                  </a:lnTo>
                  <a:lnTo>
                    <a:pt x="1211" y="14150"/>
                  </a:lnTo>
                  <a:lnTo>
                    <a:pt x="1551" y="13980"/>
                  </a:lnTo>
                  <a:lnTo>
                    <a:pt x="1934" y="13746"/>
                  </a:lnTo>
                  <a:lnTo>
                    <a:pt x="2316" y="13491"/>
                  </a:lnTo>
                  <a:lnTo>
                    <a:pt x="2741" y="13151"/>
                  </a:lnTo>
                  <a:lnTo>
                    <a:pt x="3187" y="12769"/>
                  </a:lnTo>
                  <a:lnTo>
                    <a:pt x="3633" y="12323"/>
                  </a:lnTo>
                  <a:lnTo>
                    <a:pt x="4101" y="11813"/>
                  </a:lnTo>
                  <a:lnTo>
                    <a:pt x="4589" y="11239"/>
                  </a:lnTo>
                  <a:lnTo>
                    <a:pt x="5057" y="10581"/>
                  </a:lnTo>
                  <a:lnTo>
                    <a:pt x="5375" y="10156"/>
                  </a:lnTo>
                  <a:lnTo>
                    <a:pt x="5694" y="9752"/>
                  </a:lnTo>
                  <a:lnTo>
                    <a:pt x="6034" y="9348"/>
                  </a:lnTo>
                  <a:lnTo>
                    <a:pt x="6395" y="8966"/>
                  </a:lnTo>
                  <a:lnTo>
                    <a:pt x="6756" y="8584"/>
                  </a:lnTo>
                  <a:lnTo>
                    <a:pt x="7139" y="8222"/>
                  </a:lnTo>
                  <a:lnTo>
                    <a:pt x="7521" y="7861"/>
                  </a:lnTo>
                  <a:lnTo>
                    <a:pt x="7946" y="7521"/>
                  </a:lnTo>
                  <a:lnTo>
                    <a:pt x="8350" y="7181"/>
                  </a:lnTo>
                  <a:lnTo>
                    <a:pt x="8775" y="6863"/>
                  </a:lnTo>
                  <a:lnTo>
                    <a:pt x="9221" y="6544"/>
                  </a:lnTo>
                  <a:lnTo>
                    <a:pt x="9667" y="6246"/>
                  </a:lnTo>
                  <a:lnTo>
                    <a:pt x="10602" y="5652"/>
                  </a:lnTo>
                  <a:lnTo>
                    <a:pt x="11558" y="5099"/>
                  </a:lnTo>
                  <a:lnTo>
                    <a:pt x="12535" y="4589"/>
                  </a:lnTo>
                  <a:lnTo>
                    <a:pt x="13513" y="4122"/>
                  </a:lnTo>
                  <a:lnTo>
                    <a:pt x="14532" y="3676"/>
                  </a:lnTo>
                  <a:lnTo>
                    <a:pt x="15552" y="3272"/>
                  </a:lnTo>
                  <a:lnTo>
                    <a:pt x="16572" y="2890"/>
                  </a:lnTo>
                  <a:lnTo>
                    <a:pt x="17592" y="2528"/>
                  </a:lnTo>
                  <a:lnTo>
                    <a:pt x="18612" y="2210"/>
                  </a:lnTo>
                  <a:lnTo>
                    <a:pt x="19610" y="1933"/>
                  </a:lnTo>
                  <a:lnTo>
                    <a:pt x="20588" y="1657"/>
                  </a:lnTo>
                  <a:lnTo>
                    <a:pt x="21544" y="1424"/>
                  </a:lnTo>
                  <a:lnTo>
                    <a:pt x="22478" y="1211"/>
                  </a:lnTo>
                  <a:lnTo>
                    <a:pt x="23371" y="1020"/>
                  </a:lnTo>
                  <a:lnTo>
                    <a:pt x="25028" y="701"/>
                  </a:lnTo>
                  <a:lnTo>
                    <a:pt x="26473" y="446"/>
                  </a:lnTo>
                  <a:lnTo>
                    <a:pt x="27684" y="276"/>
                  </a:lnTo>
                  <a:lnTo>
                    <a:pt x="28597" y="170"/>
                  </a:lnTo>
                  <a:lnTo>
                    <a:pt x="29383" y="85"/>
                  </a:lnTo>
                  <a:lnTo>
                    <a:pt x="28215" y="21"/>
                  </a:lnTo>
                  <a:lnTo>
                    <a:pt x="27068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32"/>
            <p:cNvSpPr/>
            <p:nvPr/>
          </p:nvSpPr>
          <p:spPr>
            <a:xfrm>
              <a:off x="-2496175" y="-548775"/>
              <a:ext cx="205050" cy="56850"/>
            </a:xfrm>
            <a:custGeom>
              <a:avLst/>
              <a:gdLst/>
              <a:ahLst/>
              <a:cxnLst/>
              <a:rect l="l" t="t" r="r" b="b"/>
              <a:pathLst>
                <a:path w="8202" h="2274" extrusionOk="0">
                  <a:moveTo>
                    <a:pt x="383" y="0"/>
                  </a:moveTo>
                  <a:lnTo>
                    <a:pt x="1" y="1063"/>
                  </a:lnTo>
                  <a:lnTo>
                    <a:pt x="1084" y="1402"/>
                  </a:lnTo>
                  <a:lnTo>
                    <a:pt x="2083" y="1700"/>
                  </a:lnTo>
                  <a:lnTo>
                    <a:pt x="2996" y="1912"/>
                  </a:lnTo>
                  <a:lnTo>
                    <a:pt x="3846" y="2082"/>
                  </a:lnTo>
                  <a:lnTo>
                    <a:pt x="4590" y="2189"/>
                  </a:lnTo>
                  <a:lnTo>
                    <a:pt x="5248" y="2252"/>
                  </a:lnTo>
                  <a:lnTo>
                    <a:pt x="5843" y="2274"/>
                  </a:lnTo>
                  <a:lnTo>
                    <a:pt x="6374" y="2252"/>
                  </a:lnTo>
                  <a:lnTo>
                    <a:pt x="6821" y="2231"/>
                  </a:lnTo>
                  <a:lnTo>
                    <a:pt x="7203" y="2167"/>
                  </a:lnTo>
                  <a:lnTo>
                    <a:pt x="7522" y="2104"/>
                  </a:lnTo>
                  <a:lnTo>
                    <a:pt x="7777" y="2040"/>
                  </a:lnTo>
                  <a:lnTo>
                    <a:pt x="7968" y="1976"/>
                  </a:lnTo>
                  <a:lnTo>
                    <a:pt x="8095" y="1934"/>
                  </a:lnTo>
                  <a:lnTo>
                    <a:pt x="8202" y="1870"/>
                  </a:lnTo>
                  <a:lnTo>
                    <a:pt x="7904" y="1912"/>
                  </a:lnTo>
                  <a:lnTo>
                    <a:pt x="7607" y="1934"/>
                  </a:lnTo>
                  <a:lnTo>
                    <a:pt x="7288" y="1934"/>
                  </a:lnTo>
                  <a:lnTo>
                    <a:pt x="6969" y="1912"/>
                  </a:lnTo>
                  <a:lnTo>
                    <a:pt x="6311" y="1870"/>
                  </a:lnTo>
                  <a:lnTo>
                    <a:pt x="5652" y="1764"/>
                  </a:lnTo>
                  <a:lnTo>
                    <a:pt x="4993" y="1636"/>
                  </a:lnTo>
                  <a:lnTo>
                    <a:pt x="4335" y="1466"/>
                  </a:lnTo>
                  <a:lnTo>
                    <a:pt x="3697" y="1296"/>
                  </a:lnTo>
                  <a:lnTo>
                    <a:pt x="3102" y="1105"/>
                  </a:lnTo>
                  <a:lnTo>
                    <a:pt x="2529" y="893"/>
                  </a:lnTo>
                  <a:lnTo>
                    <a:pt x="2019" y="701"/>
                  </a:lnTo>
                  <a:lnTo>
                    <a:pt x="1148" y="340"/>
                  </a:lnTo>
                  <a:lnTo>
                    <a:pt x="574" y="85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32"/>
            <p:cNvSpPr/>
            <p:nvPr/>
          </p:nvSpPr>
          <p:spPr>
            <a:xfrm>
              <a:off x="-2476525" y="-754325"/>
              <a:ext cx="106250" cy="184850"/>
            </a:xfrm>
            <a:custGeom>
              <a:avLst/>
              <a:gdLst/>
              <a:ahLst/>
              <a:cxnLst/>
              <a:rect l="l" t="t" r="r" b="b"/>
              <a:pathLst>
                <a:path w="4250" h="7394" extrusionOk="0">
                  <a:moveTo>
                    <a:pt x="4250" y="0"/>
                  </a:moveTo>
                  <a:lnTo>
                    <a:pt x="4144" y="43"/>
                  </a:lnTo>
                  <a:lnTo>
                    <a:pt x="4016" y="128"/>
                  </a:lnTo>
                  <a:lnTo>
                    <a:pt x="3846" y="234"/>
                  </a:lnTo>
                  <a:lnTo>
                    <a:pt x="3655" y="404"/>
                  </a:lnTo>
                  <a:lnTo>
                    <a:pt x="3421" y="616"/>
                  </a:lnTo>
                  <a:lnTo>
                    <a:pt x="3145" y="892"/>
                  </a:lnTo>
                  <a:lnTo>
                    <a:pt x="2848" y="1232"/>
                  </a:lnTo>
                  <a:lnTo>
                    <a:pt x="2529" y="1657"/>
                  </a:lnTo>
                  <a:lnTo>
                    <a:pt x="2189" y="2146"/>
                  </a:lnTo>
                  <a:lnTo>
                    <a:pt x="1849" y="2720"/>
                  </a:lnTo>
                  <a:lnTo>
                    <a:pt x="1488" y="3378"/>
                  </a:lnTo>
                  <a:lnTo>
                    <a:pt x="1105" y="4143"/>
                  </a:lnTo>
                  <a:lnTo>
                    <a:pt x="744" y="5014"/>
                  </a:lnTo>
                  <a:lnTo>
                    <a:pt x="362" y="5991"/>
                  </a:lnTo>
                  <a:lnTo>
                    <a:pt x="1" y="7075"/>
                  </a:lnTo>
                  <a:lnTo>
                    <a:pt x="1084" y="7394"/>
                  </a:lnTo>
                  <a:lnTo>
                    <a:pt x="1127" y="7181"/>
                  </a:lnTo>
                  <a:lnTo>
                    <a:pt x="1254" y="6565"/>
                  </a:lnTo>
                  <a:lnTo>
                    <a:pt x="1488" y="5673"/>
                  </a:lnTo>
                  <a:lnTo>
                    <a:pt x="1637" y="5120"/>
                  </a:lnTo>
                  <a:lnTo>
                    <a:pt x="1828" y="4568"/>
                  </a:lnTo>
                  <a:lnTo>
                    <a:pt x="2019" y="3952"/>
                  </a:lnTo>
                  <a:lnTo>
                    <a:pt x="2253" y="3336"/>
                  </a:lnTo>
                  <a:lnTo>
                    <a:pt x="2529" y="2720"/>
                  </a:lnTo>
                  <a:lnTo>
                    <a:pt x="2805" y="2125"/>
                  </a:lnTo>
                  <a:lnTo>
                    <a:pt x="3124" y="1530"/>
                  </a:lnTo>
                  <a:lnTo>
                    <a:pt x="3464" y="977"/>
                  </a:lnTo>
                  <a:lnTo>
                    <a:pt x="3655" y="701"/>
                  </a:lnTo>
                  <a:lnTo>
                    <a:pt x="3846" y="467"/>
                  </a:lnTo>
                  <a:lnTo>
                    <a:pt x="4037" y="212"/>
                  </a:lnTo>
                  <a:lnTo>
                    <a:pt x="425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32"/>
            <p:cNvSpPr/>
            <p:nvPr/>
          </p:nvSpPr>
          <p:spPr>
            <a:xfrm>
              <a:off x="-2328325" y="-814900"/>
              <a:ext cx="150875" cy="155675"/>
            </a:xfrm>
            <a:custGeom>
              <a:avLst/>
              <a:gdLst/>
              <a:ahLst/>
              <a:cxnLst/>
              <a:rect l="l" t="t" r="r" b="b"/>
              <a:pathLst>
                <a:path w="6035" h="6227" extrusionOk="0">
                  <a:moveTo>
                    <a:pt x="6034" y="1"/>
                  </a:moveTo>
                  <a:lnTo>
                    <a:pt x="5928" y="22"/>
                  </a:lnTo>
                  <a:lnTo>
                    <a:pt x="5779" y="65"/>
                  </a:lnTo>
                  <a:lnTo>
                    <a:pt x="5588" y="128"/>
                  </a:lnTo>
                  <a:lnTo>
                    <a:pt x="5354" y="235"/>
                  </a:lnTo>
                  <a:lnTo>
                    <a:pt x="5057" y="362"/>
                  </a:lnTo>
                  <a:lnTo>
                    <a:pt x="4717" y="553"/>
                  </a:lnTo>
                  <a:lnTo>
                    <a:pt x="4334" y="808"/>
                  </a:lnTo>
                  <a:lnTo>
                    <a:pt x="3931" y="1106"/>
                  </a:lnTo>
                  <a:lnTo>
                    <a:pt x="3463" y="1488"/>
                  </a:lnTo>
                  <a:lnTo>
                    <a:pt x="2953" y="1956"/>
                  </a:lnTo>
                  <a:lnTo>
                    <a:pt x="2422" y="2487"/>
                  </a:lnTo>
                  <a:lnTo>
                    <a:pt x="1870" y="3103"/>
                  </a:lnTo>
                  <a:lnTo>
                    <a:pt x="1275" y="3847"/>
                  </a:lnTo>
                  <a:lnTo>
                    <a:pt x="638" y="4675"/>
                  </a:lnTo>
                  <a:lnTo>
                    <a:pt x="0" y="5610"/>
                  </a:lnTo>
                  <a:lnTo>
                    <a:pt x="935" y="6226"/>
                  </a:lnTo>
                  <a:lnTo>
                    <a:pt x="1041" y="6035"/>
                  </a:lnTo>
                  <a:lnTo>
                    <a:pt x="1339" y="5482"/>
                  </a:lnTo>
                  <a:lnTo>
                    <a:pt x="1806" y="4675"/>
                  </a:lnTo>
                  <a:lnTo>
                    <a:pt x="2104" y="4208"/>
                  </a:lnTo>
                  <a:lnTo>
                    <a:pt x="2444" y="3698"/>
                  </a:lnTo>
                  <a:lnTo>
                    <a:pt x="2805" y="3188"/>
                  </a:lnTo>
                  <a:lnTo>
                    <a:pt x="3187" y="2657"/>
                  </a:lnTo>
                  <a:lnTo>
                    <a:pt x="3612" y="2147"/>
                  </a:lnTo>
                  <a:lnTo>
                    <a:pt x="4058" y="1637"/>
                  </a:lnTo>
                  <a:lnTo>
                    <a:pt x="4526" y="1148"/>
                  </a:lnTo>
                  <a:lnTo>
                    <a:pt x="5014" y="723"/>
                  </a:lnTo>
                  <a:lnTo>
                    <a:pt x="5269" y="511"/>
                  </a:lnTo>
                  <a:lnTo>
                    <a:pt x="5524" y="320"/>
                  </a:lnTo>
                  <a:lnTo>
                    <a:pt x="5779" y="150"/>
                  </a:lnTo>
                  <a:lnTo>
                    <a:pt x="6034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32"/>
            <p:cNvSpPr/>
            <p:nvPr/>
          </p:nvSpPr>
          <p:spPr>
            <a:xfrm>
              <a:off x="-2376675" y="-650750"/>
              <a:ext cx="205050" cy="56850"/>
            </a:xfrm>
            <a:custGeom>
              <a:avLst/>
              <a:gdLst/>
              <a:ahLst/>
              <a:cxnLst/>
              <a:rect l="l" t="t" r="r" b="b"/>
              <a:pathLst>
                <a:path w="8202" h="2274" extrusionOk="0">
                  <a:moveTo>
                    <a:pt x="383" y="0"/>
                  </a:moveTo>
                  <a:lnTo>
                    <a:pt x="1" y="1062"/>
                  </a:lnTo>
                  <a:lnTo>
                    <a:pt x="1084" y="1423"/>
                  </a:lnTo>
                  <a:lnTo>
                    <a:pt x="2104" y="1721"/>
                  </a:lnTo>
                  <a:lnTo>
                    <a:pt x="3018" y="1933"/>
                  </a:lnTo>
                  <a:lnTo>
                    <a:pt x="3846" y="2082"/>
                  </a:lnTo>
                  <a:lnTo>
                    <a:pt x="4590" y="2188"/>
                  </a:lnTo>
                  <a:lnTo>
                    <a:pt x="5249" y="2252"/>
                  </a:lnTo>
                  <a:lnTo>
                    <a:pt x="5844" y="2273"/>
                  </a:lnTo>
                  <a:lnTo>
                    <a:pt x="6375" y="2273"/>
                  </a:lnTo>
                  <a:lnTo>
                    <a:pt x="6821" y="2231"/>
                  </a:lnTo>
                  <a:lnTo>
                    <a:pt x="7203" y="2188"/>
                  </a:lnTo>
                  <a:lnTo>
                    <a:pt x="7522" y="2125"/>
                  </a:lnTo>
                  <a:lnTo>
                    <a:pt x="7777" y="2061"/>
                  </a:lnTo>
                  <a:lnTo>
                    <a:pt x="7968" y="1997"/>
                  </a:lnTo>
                  <a:lnTo>
                    <a:pt x="8096" y="1933"/>
                  </a:lnTo>
                  <a:lnTo>
                    <a:pt x="8202" y="1891"/>
                  </a:lnTo>
                  <a:lnTo>
                    <a:pt x="7904" y="1912"/>
                  </a:lnTo>
                  <a:lnTo>
                    <a:pt x="7607" y="1933"/>
                  </a:lnTo>
                  <a:lnTo>
                    <a:pt x="7288" y="1955"/>
                  </a:lnTo>
                  <a:lnTo>
                    <a:pt x="6970" y="1933"/>
                  </a:lnTo>
                  <a:lnTo>
                    <a:pt x="6311" y="1870"/>
                  </a:lnTo>
                  <a:lnTo>
                    <a:pt x="5652" y="1785"/>
                  </a:lnTo>
                  <a:lnTo>
                    <a:pt x="4994" y="1657"/>
                  </a:lnTo>
                  <a:lnTo>
                    <a:pt x="4335" y="1487"/>
                  </a:lnTo>
                  <a:lnTo>
                    <a:pt x="3698" y="1296"/>
                  </a:lnTo>
                  <a:lnTo>
                    <a:pt x="3103" y="1105"/>
                  </a:lnTo>
                  <a:lnTo>
                    <a:pt x="2529" y="914"/>
                  </a:lnTo>
                  <a:lnTo>
                    <a:pt x="2019" y="722"/>
                  </a:lnTo>
                  <a:lnTo>
                    <a:pt x="1148" y="361"/>
                  </a:lnTo>
                  <a:lnTo>
                    <a:pt x="575" y="106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32"/>
            <p:cNvSpPr/>
            <p:nvPr/>
          </p:nvSpPr>
          <p:spPr>
            <a:xfrm>
              <a:off x="-2202975" y="-728300"/>
              <a:ext cx="205050" cy="56850"/>
            </a:xfrm>
            <a:custGeom>
              <a:avLst/>
              <a:gdLst/>
              <a:ahLst/>
              <a:cxnLst/>
              <a:rect l="l" t="t" r="r" b="b"/>
              <a:pathLst>
                <a:path w="8202" h="2274" extrusionOk="0">
                  <a:moveTo>
                    <a:pt x="383" y="0"/>
                  </a:moveTo>
                  <a:lnTo>
                    <a:pt x="0" y="1062"/>
                  </a:lnTo>
                  <a:lnTo>
                    <a:pt x="1084" y="1424"/>
                  </a:lnTo>
                  <a:lnTo>
                    <a:pt x="2104" y="1700"/>
                  </a:lnTo>
                  <a:lnTo>
                    <a:pt x="3017" y="1933"/>
                  </a:lnTo>
                  <a:lnTo>
                    <a:pt x="3846" y="2082"/>
                  </a:lnTo>
                  <a:lnTo>
                    <a:pt x="4589" y="2188"/>
                  </a:lnTo>
                  <a:lnTo>
                    <a:pt x="5248" y="2252"/>
                  </a:lnTo>
                  <a:lnTo>
                    <a:pt x="5843" y="2273"/>
                  </a:lnTo>
                  <a:lnTo>
                    <a:pt x="6374" y="2273"/>
                  </a:lnTo>
                  <a:lnTo>
                    <a:pt x="6820" y="2231"/>
                  </a:lnTo>
                  <a:lnTo>
                    <a:pt x="7203" y="2188"/>
                  </a:lnTo>
                  <a:lnTo>
                    <a:pt x="7521" y="2125"/>
                  </a:lnTo>
                  <a:lnTo>
                    <a:pt x="7776" y="2061"/>
                  </a:lnTo>
                  <a:lnTo>
                    <a:pt x="7968" y="1997"/>
                  </a:lnTo>
                  <a:lnTo>
                    <a:pt x="8095" y="1933"/>
                  </a:lnTo>
                  <a:lnTo>
                    <a:pt x="8201" y="1891"/>
                  </a:lnTo>
                  <a:lnTo>
                    <a:pt x="7904" y="1912"/>
                  </a:lnTo>
                  <a:lnTo>
                    <a:pt x="7606" y="1933"/>
                  </a:lnTo>
                  <a:lnTo>
                    <a:pt x="6969" y="1933"/>
                  </a:lnTo>
                  <a:lnTo>
                    <a:pt x="6310" y="1870"/>
                  </a:lnTo>
                  <a:lnTo>
                    <a:pt x="5652" y="1785"/>
                  </a:lnTo>
                  <a:lnTo>
                    <a:pt x="4993" y="1636"/>
                  </a:lnTo>
                  <a:lnTo>
                    <a:pt x="4335" y="1487"/>
                  </a:lnTo>
                  <a:lnTo>
                    <a:pt x="3697" y="1296"/>
                  </a:lnTo>
                  <a:lnTo>
                    <a:pt x="3102" y="1105"/>
                  </a:lnTo>
                  <a:lnTo>
                    <a:pt x="2529" y="914"/>
                  </a:lnTo>
                  <a:lnTo>
                    <a:pt x="2019" y="722"/>
                  </a:lnTo>
                  <a:lnTo>
                    <a:pt x="1148" y="361"/>
                  </a:lnTo>
                  <a:lnTo>
                    <a:pt x="574" y="106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32"/>
            <p:cNvSpPr/>
            <p:nvPr/>
          </p:nvSpPr>
          <p:spPr>
            <a:xfrm>
              <a:off x="-2930125" y="-599250"/>
              <a:ext cx="348450" cy="301200"/>
            </a:xfrm>
            <a:custGeom>
              <a:avLst/>
              <a:gdLst/>
              <a:ahLst/>
              <a:cxnLst/>
              <a:rect l="l" t="t" r="r" b="b"/>
              <a:pathLst>
                <a:path w="13938" h="12048" extrusionOk="0">
                  <a:moveTo>
                    <a:pt x="4165" y="1"/>
                  </a:moveTo>
                  <a:lnTo>
                    <a:pt x="3867" y="22"/>
                  </a:lnTo>
                  <a:lnTo>
                    <a:pt x="3570" y="43"/>
                  </a:lnTo>
                  <a:lnTo>
                    <a:pt x="3272" y="86"/>
                  </a:lnTo>
                  <a:lnTo>
                    <a:pt x="2996" y="150"/>
                  </a:lnTo>
                  <a:lnTo>
                    <a:pt x="2720" y="213"/>
                  </a:lnTo>
                  <a:lnTo>
                    <a:pt x="2465" y="298"/>
                  </a:lnTo>
                  <a:lnTo>
                    <a:pt x="2210" y="405"/>
                  </a:lnTo>
                  <a:lnTo>
                    <a:pt x="1955" y="511"/>
                  </a:lnTo>
                  <a:lnTo>
                    <a:pt x="1722" y="638"/>
                  </a:lnTo>
                  <a:lnTo>
                    <a:pt x="1509" y="787"/>
                  </a:lnTo>
                  <a:lnTo>
                    <a:pt x="1297" y="936"/>
                  </a:lnTo>
                  <a:lnTo>
                    <a:pt x="1105" y="1106"/>
                  </a:lnTo>
                  <a:lnTo>
                    <a:pt x="914" y="1297"/>
                  </a:lnTo>
                  <a:lnTo>
                    <a:pt x="744" y="1488"/>
                  </a:lnTo>
                  <a:lnTo>
                    <a:pt x="595" y="1701"/>
                  </a:lnTo>
                  <a:lnTo>
                    <a:pt x="468" y="1913"/>
                  </a:lnTo>
                  <a:lnTo>
                    <a:pt x="341" y="2147"/>
                  </a:lnTo>
                  <a:lnTo>
                    <a:pt x="234" y="2380"/>
                  </a:lnTo>
                  <a:lnTo>
                    <a:pt x="149" y="2614"/>
                  </a:lnTo>
                  <a:lnTo>
                    <a:pt x="86" y="2869"/>
                  </a:lnTo>
                  <a:lnTo>
                    <a:pt x="43" y="3124"/>
                  </a:lnTo>
                  <a:lnTo>
                    <a:pt x="1" y="3400"/>
                  </a:lnTo>
                  <a:lnTo>
                    <a:pt x="1" y="3655"/>
                  </a:lnTo>
                  <a:lnTo>
                    <a:pt x="1" y="3931"/>
                  </a:lnTo>
                  <a:lnTo>
                    <a:pt x="22" y="4208"/>
                  </a:lnTo>
                  <a:lnTo>
                    <a:pt x="43" y="4484"/>
                  </a:lnTo>
                  <a:lnTo>
                    <a:pt x="86" y="4760"/>
                  </a:lnTo>
                  <a:lnTo>
                    <a:pt x="171" y="5057"/>
                  </a:lnTo>
                  <a:lnTo>
                    <a:pt x="234" y="5334"/>
                  </a:lnTo>
                  <a:lnTo>
                    <a:pt x="341" y="5631"/>
                  </a:lnTo>
                  <a:lnTo>
                    <a:pt x="447" y="5907"/>
                  </a:lnTo>
                  <a:lnTo>
                    <a:pt x="574" y="6205"/>
                  </a:lnTo>
                  <a:lnTo>
                    <a:pt x="723" y="6481"/>
                  </a:lnTo>
                  <a:lnTo>
                    <a:pt x="872" y="6778"/>
                  </a:lnTo>
                  <a:lnTo>
                    <a:pt x="1042" y="7055"/>
                  </a:lnTo>
                  <a:lnTo>
                    <a:pt x="1233" y="7352"/>
                  </a:lnTo>
                  <a:lnTo>
                    <a:pt x="1424" y="7628"/>
                  </a:lnTo>
                  <a:lnTo>
                    <a:pt x="1870" y="8181"/>
                  </a:lnTo>
                  <a:lnTo>
                    <a:pt x="2359" y="8733"/>
                  </a:lnTo>
                  <a:lnTo>
                    <a:pt x="2614" y="8988"/>
                  </a:lnTo>
                  <a:lnTo>
                    <a:pt x="2890" y="9243"/>
                  </a:lnTo>
                  <a:lnTo>
                    <a:pt x="3187" y="9498"/>
                  </a:lnTo>
                  <a:lnTo>
                    <a:pt x="3485" y="9732"/>
                  </a:lnTo>
                  <a:lnTo>
                    <a:pt x="3804" y="9965"/>
                  </a:lnTo>
                  <a:lnTo>
                    <a:pt x="4122" y="10199"/>
                  </a:lnTo>
                  <a:lnTo>
                    <a:pt x="4441" y="10411"/>
                  </a:lnTo>
                  <a:lnTo>
                    <a:pt x="4781" y="10624"/>
                  </a:lnTo>
                  <a:lnTo>
                    <a:pt x="5121" y="10815"/>
                  </a:lnTo>
                  <a:lnTo>
                    <a:pt x="5461" y="10985"/>
                  </a:lnTo>
                  <a:lnTo>
                    <a:pt x="5801" y="11155"/>
                  </a:lnTo>
                  <a:lnTo>
                    <a:pt x="6141" y="11304"/>
                  </a:lnTo>
                  <a:lnTo>
                    <a:pt x="6821" y="11559"/>
                  </a:lnTo>
                  <a:lnTo>
                    <a:pt x="7500" y="11771"/>
                  </a:lnTo>
                  <a:lnTo>
                    <a:pt x="7840" y="11835"/>
                  </a:lnTo>
                  <a:lnTo>
                    <a:pt x="8159" y="11920"/>
                  </a:lnTo>
                  <a:lnTo>
                    <a:pt x="8499" y="11962"/>
                  </a:lnTo>
                  <a:lnTo>
                    <a:pt x="8818" y="12005"/>
                  </a:lnTo>
                  <a:lnTo>
                    <a:pt x="9136" y="12026"/>
                  </a:lnTo>
                  <a:lnTo>
                    <a:pt x="9455" y="12047"/>
                  </a:lnTo>
                  <a:lnTo>
                    <a:pt x="9752" y="12047"/>
                  </a:lnTo>
                  <a:lnTo>
                    <a:pt x="10071" y="12026"/>
                  </a:lnTo>
                  <a:lnTo>
                    <a:pt x="10369" y="12005"/>
                  </a:lnTo>
                  <a:lnTo>
                    <a:pt x="10645" y="11941"/>
                  </a:lnTo>
                  <a:lnTo>
                    <a:pt x="10921" y="11899"/>
                  </a:lnTo>
                  <a:lnTo>
                    <a:pt x="11197" y="11814"/>
                  </a:lnTo>
                  <a:lnTo>
                    <a:pt x="11473" y="11750"/>
                  </a:lnTo>
                  <a:lnTo>
                    <a:pt x="11728" y="11644"/>
                  </a:lnTo>
                  <a:lnTo>
                    <a:pt x="11962" y="11537"/>
                  </a:lnTo>
                  <a:lnTo>
                    <a:pt x="12196" y="11410"/>
                  </a:lnTo>
                  <a:lnTo>
                    <a:pt x="12408" y="11261"/>
                  </a:lnTo>
                  <a:lnTo>
                    <a:pt x="12621" y="11113"/>
                  </a:lnTo>
                  <a:lnTo>
                    <a:pt x="12812" y="10943"/>
                  </a:lnTo>
                  <a:lnTo>
                    <a:pt x="13003" y="10751"/>
                  </a:lnTo>
                  <a:lnTo>
                    <a:pt x="13173" y="10560"/>
                  </a:lnTo>
                  <a:lnTo>
                    <a:pt x="13322" y="10348"/>
                  </a:lnTo>
                  <a:lnTo>
                    <a:pt x="13471" y="10135"/>
                  </a:lnTo>
                  <a:lnTo>
                    <a:pt x="13577" y="9902"/>
                  </a:lnTo>
                  <a:lnTo>
                    <a:pt x="13683" y="9668"/>
                  </a:lnTo>
                  <a:lnTo>
                    <a:pt x="13768" y="9434"/>
                  </a:lnTo>
                  <a:lnTo>
                    <a:pt x="13832" y="9179"/>
                  </a:lnTo>
                  <a:lnTo>
                    <a:pt x="13895" y="8924"/>
                  </a:lnTo>
                  <a:lnTo>
                    <a:pt x="13917" y="8648"/>
                  </a:lnTo>
                  <a:lnTo>
                    <a:pt x="13938" y="8393"/>
                  </a:lnTo>
                  <a:lnTo>
                    <a:pt x="13938" y="8117"/>
                  </a:lnTo>
                  <a:lnTo>
                    <a:pt x="13917" y="7841"/>
                  </a:lnTo>
                  <a:lnTo>
                    <a:pt x="13874" y="7564"/>
                  </a:lnTo>
                  <a:lnTo>
                    <a:pt x="13832" y="7288"/>
                  </a:lnTo>
                  <a:lnTo>
                    <a:pt x="13768" y="6991"/>
                  </a:lnTo>
                  <a:lnTo>
                    <a:pt x="13683" y="6715"/>
                  </a:lnTo>
                  <a:lnTo>
                    <a:pt x="13577" y="6417"/>
                  </a:lnTo>
                  <a:lnTo>
                    <a:pt x="13471" y="6141"/>
                  </a:lnTo>
                  <a:lnTo>
                    <a:pt x="13343" y="5844"/>
                  </a:lnTo>
                  <a:lnTo>
                    <a:pt x="13194" y="5546"/>
                  </a:lnTo>
                  <a:lnTo>
                    <a:pt x="13046" y="5270"/>
                  </a:lnTo>
                  <a:lnTo>
                    <a:pt x="12876" y="4972"/>
                  </a:lnTo>
                  <a:lnTo>
                    <a:pt x="12684" y="4696"/>
                  </a:lnTo>
                  <a:lnTo>
                    <a:pt x="12493" y="4420"/>
                  </a:lnTo>
                  <a:lnTo>
                    <a:pt x="12068" y="3868"/>
                  </a:lnTo>
                  <a:lnTo>
                    <a:pt x="11580" y="3315"/>
                  </a:lnTo>
                  <a:lnTo>
                    <a:pt x="11303" y="3060"/>
                  </a:lnTo>
                  <a:lnTo>
                    <a:pt x="11027" y="2805"/>
                  </a:lnTo>
                  <a:lnTo>
                    <a:pt x="10751" y="2550"/>
                  </a:lnTo>
                  <a:lnTo>
                    <a:pt x="10432" y="2317"/>
                  </a:lnTo>
                  <a:lnTo>
                    <a:pt x="10135" y="2083"/>
                  </a:lnTo>
                  <a:lnTo>
                    <a:pt x="9816" y="1849"/>
                  </a:lnTo>
                  <a:lnTo>
                    <a:pt x="9476" y="1637"/>
                  </a:lnTo>
                  <a:lnTo>
                    <a:pt x="9136" y="1424"/>
                  </a:lnTo>
                  <a:lnTo>
                    <a:pt x="8796" y="1233"/>
                  </a:lnTo>
                  <a:lnTo>
                    <a:pt x="8456" y="1063"/>
                  </a:lnTo>
                  <a:lnTo>
                    <a:pt x="8117" y="893"/>
                  </a:lnTo>
                  <a:lnTo>
                    <a:pt x="7777" y="744"/>
                  </a:lnTo>
                  <a:lnTo>
                    <a:pt x="7097" y="490"/>
                  </a:lnTo>
                  <a:lnTo>
                    <a:pt x="6438" y="277"/>
                  </a:lnTo>
                  <a:lnTo>
                    <a:pt x="6098" y="213"/>
                  </a:lnTo>
                  <a:lnTo>
                    <a:pt x="5758" y="128"/>
                  </a:lnTo>
                  <a:lnTo>
                    <a:pt x="5440" y="86"/>
                  </a:lnTo>
                  <a:lnTo>
                    <a:pt x="5100" y="43"/>
                  </a:lnTo>
                  <a:lnTo>
                    <a:pt x="4781" y="22"/>
                  </a:lnTo>
                  <a:lnTo>
                    <a:pt x="4483" y="1"/>
                  </a:lnTo>
                  <a:close/>
                </a:path>
              </a:pathLst>
            </a:custGeom>
            <a:solidFill>
              <a:srgbClr val="BE95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32"/>
            <p:cNvSpPr/>
            <p:nvPr/>
          </p:nvSpPr>
          <p:spPr>
            <a:xfrm>
              <a:off x="-2906225" y="-570550"/>
              <a:ext cx="317125" cy="217250"/>
            </a:xfrm>
            <a:custGeom>
              <a:avLst/>
              <a:gdLst/>
              <a:ahLst/>
              <a:cxnLst/>
              <a:rect l="l" t="t" r="r" b="b"/>
              <a:pathLst>
                <a:path w="12685" h="8690" extrusionOk="0">
                  <a:moveTo>
                    <a:pt x="43" y="0"/>
                  </a:moveTo>
                  <a:lnTo>
                    <a:pt x="1" y="21"/>
                  </a:lnTo>
                  <a:lnTo>
                    <a:pt x="22" y="276"/>
                  </a:lnTo>
                  <a:lnTo>
                    <a:pt x="86" y="595"/>
                  </a:lnTo>
                  <a:lnTo>
                    <a:pt x="192" y="999"/>
                  </a:lnTo>
                  <a:lnTo>
                    <a:pt x="319" y="1445"/>
                  </a:lnTo>
                  <a:lnTo>
                    <a:pt x="489" y="1934"/>
                  </a:lnTo>
                  <a:lnTo>
                    <a:pt x="702" y="2465"/>
                  </a:lnTo>
                  <a:lnTo>
                    <a:pt x="978" y="2996"/>
                  </a:lnTo>
                  <a:lnTo>
                    <a:pt x="1127" y="3251"/>
                  </a:lnTo>
                  <a:lnTo>
                    <a:pt x="1297" y="3527"/>
                  </a:lnTo>
                  <a:lnTo>
                    <a:pt x="1488" y="3782"/>
                  </a:lnTo>
                  <a:lnTo>
                    <a:pt x="1679" y="4037"/>
                  </a:lnTo>
                  <a:lnTo>
                    <a:pt x="1913" y="4292"/>
                  </a:lnTo>
                  <a:lnTo>
                    <a:pt x="2146" y="4526"/>
                  </a:lnTo>
                  <a:lnTo>
                    <a:pt x="2401" y="4738"/>
                  </a:lnTo>
                  <a:lnTo>
                    <a:pt x="2678" y="4972"/>
                  </a:lnTo>
                  <a:lnTo>
                    <a:pt x="2975" y="5163"/>
                  </a:lnTo>
                  <a:lnTo>
                    <a:pt x="3294" y="5354"/>
                  </a:lnTo>
                  <a:lnTo>
                    <a:pt x="3634" y="5524"/>
                  </a:lnTo>
                  <a:lnTo>
                    <a:pt x="3995" y="5673"/>
                  </a:lnTo>
                  <a:lnTo>
                    <a:pt x="4377" y="5800"/>
                  </a:lnTo>
                  <a:lnTo>
                    <a:pt x="4781" y="5907"/>
                  </a:lnTo>
                  <a:lnTo>
                    <a:pt x="5227" y="5992"/>
                  </a:lnTo>
                  <a:lnTo>
                    <a:pt x="5673" y="6034"/>
                  </a:lnTo>
                  <a:lnTo>
                    <a:pt x="6162" y="6055"/>
                  </a:lnTo>
                  <a:lnTo>
                    <a:pt x="7543" y="6055"/>
                  </a:lnTo>
                  <a:lnTo>
                    <a:pt x="8350" y="6077"/>
                  </a:lnTo>
                  <a:lnTo>
                    <a:pt x="9051" y="6140"/>
                  </a:lnTo>
                  <a:lnTo>
                    <a:pt x="9689" y="6247"/>
                  </a:lnTo>
                  <a:lnTo>
                    <a:pt x="10241" y="6395"/>
                  </a:lnTo>
                  <a:lnTo>
                    <a:pt x="10730" y="6544"/>
                  </a:lnTo>
                  <a:lnTo>
                    <a:pt x="11134" y="6735"/>
                  </a:lnTo>
                  <a:lnTo>
                    <a:pt x="11495" y="6948"/>
                  </a:lnTo>
                  <a:lnTo>
                    <a:pt x="11792" y="7160"/>
                  </a:lnTo>
                  <a:lnTo>
                    <a:pt x="12026" y="7373"/>
                  </a:lnTo>
                  <a:lnTo>
                    <a:pt x="12238" y="7606"/>
                  </a:lnTo>
                  <a:lnTo>
                    <a:pt x="12387" y="7840"/>
                  </a:lnTo>
                  <a:lnTo>
                    <a:pt x="12493" y="8074"/>
                  </a:lnTo>
                  <a:lnTo>
                    <a:pt x="12578" y="8286"/>
                  </a:lnTo>
                  <a:lnTo>
                    <a:pt x="12642" y="8499"/>
                  </a:lnTo>
                  <a:lnTo>
                    <a:pt x="12685" y="8690"/>
                  </a:lnTo>
                  <a:lnTo>
                    <a:pt x="12685" y="8669"/>
                  </a:lnTo>
                  <a:lnTo>
                    <a:pt x="12663" y="8414"/>
                  </a:lnTo>
                  <a:lnTo>
                    <a:pt x="12621" y="8116"/>
                  </a:lnTo>
                  <a:lnTo>
                    <a:pt x="12557" y="7797"/>
                  </a:lnTo>
                  <a:lnTo>
                    <a:pt x="12451" y="7479"/>
                  </a:lnTo>
                  <a:lnTo>
                    <a:pt x="12302" y="7139"/>
                  </a:lnTo>
                  <a:lnTo>
                    <a:pt x="12132" y="6799"/>
                  </a:lnTo>
                  <a:lnTo>
                    <a:pt x="11898" y="6459"/>
                  </a:lnTo>
                  <a:lnTo>
                    <a:pt x="11750" y="6289"/>
                  </a:lnTo>
                  <a:lnTo>
                    <a:pt x="11601" y="6140"/>
                  </a:lnTo>
                  <a:lnTo>
                    <a:pt x="11431" y="5992"/>
                  </a:lnTo>
                  <a:lnTo>
                    <a:pt x="11240" y="5843"/>
                  </a:lnTo>
                  <a:lnTo>
                    <a:pt x="11049" y="5694"/>
                  </a:lnTo>
                  <a:lnTo>
                    <a:pt x="10836" y="5545"/>
                  </a:lnTo>
                  <a:lnTo>
                    <a:pt x="10602" y="5439"/>
                  </a:lnTo>
                  <a:lnTo>
                    <a:pt x="10347" y="5312"/>
                  </a:lnTo>
                  <a:lnTo>
                    <a:pt x="10071" y="5205"/>
                  </a:lnTo>
                  <a:lnTo>
                    <a:pt x="9774" y="5099"/>
                  </a:lnTo>
                  <a:lnTo>
                    <a:pt x="9455" y="5014"/>
                  </a:lnTo>
                  <a:lnTo>
                    <a:pt x="9115" y="4951"/>
                  </a:lnTo>
                  <a:lnTo>
                    <a:pt x="8754" y="4887"/>
                  </a:lnTo>
                  <a:lnTo>
                    <a:pt x="8372" y="4844"/>
                  </a:lnTo>
                  <a:lnTo>
                    <a:pt x="7968" y="4823"/>
                  </a:lnTo>
                  <a:lnTo>
                    <a:pt x="7097" y="4823"/>
                  </a:lnTo>
                  <a:lnTo>
                    <a:pt x="6608" y="4844"/>
                  </a:lnTo>
                  <a:lnTo>
                    <a:pt x="6226" y="4866"/>
                  </a:lnTo>
                  <a:lnTo>
                    <a:pt x="5865" y="4844"/>
                  </a:lnTo>
                  <a:lnTo>
                    <a:pt x="5503" y="4802"/>
                  </a:lnTo>
                  <a:lnTo>
                    <a:pt x="5163" y="4759"/>
                  </a:lnTo>
                  <a:lnTo>
                    <a:pt x="4823" y="4674"/>
                  </a:lnTo>
                  <a:lnTo>
                    <a:pt x="4505" y="4568"/>
                  </a:lnTo>
                  <a:lnTo>
                    <a:pt x="4207" y="4462"/>
                  </a:lnTo>
                  <a:lnTo>
                    <a:pt x="3910" y="4313"/>
                  </a:lnTo>
                  <a:lnTo>
                    <a:pt x="3612" y="4186"/>
                  </a:lnTo>
                  <a:lnTo>
                    <a:pt x="3336" y="4016"/>
                  </a:lnTo>
                  <a:lnTo>
                    <a:pt x="3081" y="3846"/>
                  </a:lnTo>
                  <a:lnTo>
                    <a:pt x="2826" y="3654"/>
                  </a:lnTo>
                  <a:lnTo>
                    <a:pt x="2593" y="3463"/>
                  </a:lnTo>
                  <a:lnTo>
                    <a:pt x="2359" y="3272"/>
                  </a:lnTo>
                  <a:lnTo>
                    <a:pt x="1934" y="2847"/>
                  </a:lnTo>
                  <a:lnTo>
                    <a:pt x="1552" y="2422"/>
                  </a:lnTo>
                  <a:lnTo>
                    <a:pt x="1212" y="1976"/>
                  </a:lnTo>
                  <a:lnTo>
                    <a:pt x="914" y="1551"/>
                  </a:lnTo>
                  <a:lnTo>
                    <a:pt x="659" y="1147"/>
                  </a:lnTo>
                  <a:lnTo>
                    <a:pt x="426" y="786"/>
                  </a:lnTo>
                  <a:lnTo>
                    <a:pt x="256" y="468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F8E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9" name="Google Shape;3009;p32"/>
          <p:cNvGrpSpPr/>
          <p:nvPr/>
        </p:nvGrpSpPr>
        <p:grpSpPr>
          <a:xfrm>
            <a:off x="8430780" y="2271601"/>
            <a:ext cx="692648" cy="600283"/>
            <a:chOff x="-3340700" y="1114250"/>
            <a:chExt cx="1318325" cy="1142525"/>
          </a:xfrm>
        </p:grpSpPr>
        <p:sp>
          <p:nvSpPr>
            <p:cNvPr id="3010" name="Google Shape;3010;p32"/>
            <p:cNvSpPr/>
            <p:nvPr/>
          </p:nvSpPr>
          <p:spPr>
            <a:xfrm>
              <a:off x="-2888700" y="1205625"/>
              <a:ext cx="866325" cy="622525"/>
            </a:xfrm>
            <a:custGeom>
              <a:avLst/>
              <a:gdLst/>
              <a:ahLst/>
              <a:cxnLst/>
              <a:rect l="l" t="t" r="r" b="b"/>
              <a:pathLst>
                <a:path w="34653" h="24901" extrusionOk="0">
                  <a:moveTo>
                    <a:pt x="11091" y="0"/>
                  </a:moveTo>
                  <a:lnTo>
                    <a:pt x="10518" y="21"/>
                  </a:lnTo>
                  <a:lnTo>
                    <a:pt x="9944" y="64"/>
                  </a:lnTo>
                  <a:lnTo>
                    <a:pt x="8839" y="170"/>
                  </a:lnTo>
                  <a:lnTo>
                    <a:pt x="7798" y="297"/>
                  </a:lnTo>
                  <a:lnTo>
                    <a:pt x="6842" y="446"/>
                  </a:lnTo>
                  <a:lnTo>
                    <a:pt x="5865" y="616"/>
                  </a:lnTo>
                  <a:lnTo>
                    <a:pt x="4887" y="807"/>
                  </a:lnTo>
                  <a:lnTo>
                    <a:pt x="3910" y="977"/>
                  </a:lnTo>
                  <a:lnTo>
                    <a:pt x="2933" y="1126"/>
                  </a:lnTo>
                  <a:lnTo>
                    <a:pt x="2444" y="1190"/>
                  </a:lnTo>
                  <a:lnTo>
                    <a:pt x="1955" y="1211"/>
                  </a:lnTo>
                  <a:lnTo>
                    <a:pt x="1467" y="1232"/>
                  </a:lnTo>
                  <a:lnTo>
                    <a:pt x="978" y="1232"/>
                  </a:lnTo>
                  <a:lnTo>
                    <a:pt x="489" y="1211"/>
                  </a:lnTo>
                  <a:lnTo>
                    <a:pt x="1" y="1169"/>
                  </a:lnTo>
                  <a:lnTo>
                    <a:pt x="319" y="3272"/>
                  </a:lnTo>
                  <a:lnTo>
                    <a:pt x="553" y="4865"/>
                  </a:lnTo>
                  <a:lnTo>
                    <a:pt x="638" y="5503"/>
                  </a:lnTo>
                  <a:lnTo>
                    <a:pt x="659" y="5906"/>
                  </a:lnTo>
                  <a:lnTo>
                    <a:pt x="723" y="6650"/>
                  </a:lnTo>
                  <a:lnTo>
                    <a:pt x="829" y="7394"/>
                  </a:lnTo>
                  <a:lnTo>
                    <a:pt x="936" y="8116"/>
                  </a:lnTo>
                  <a:lnTo>
                    <a:pt x="1084" y="8838"/>
                  </a:lnTo>
                  <a:lnTo>
                    <a:pt x="1233" y="9561"/>
                  </a:lnTo>
                  <a:lnTo>
                    <a:pt x="1424" y="10283"/>
                  </a:lnTo>
                  <a:lnTo>
                    <a:pt x="1658" y="10984"/>
                  </a:lnTo>
                  <a:lnTo>
                    <a:pt x="1892" y="11685"/>
                  </a:lnTo>
                  <a:lnTo>
                    <a:pt x="2147" y="12386"/>
                  </a:lnTo>
                  <a:lnTo>
                    <a:pt x="2444" y="13066"/>
                  </a:lnTo>
                  <a:lnTo>
                    <a:pt x="2763" y="13725"/>
                  </a:lnTo>
                  <a:lnTo>
                    <a:pt x="3103" y="14384"/>
                  </a:lnTo>
                  <a:lnTo>
                    <a:pt x="3464" y="15042"/>
                  </a:lnTo>
                  <a:lnTo>
                    <a:pt x="3846" y="15680"/>
                  </a:lnTo>
                  <a:lnTo>
                    <a:pt x="4250" y="16296"/>
                  </a:lnTo>
                  <a:lnTo>
                    <a:pt x="4675" y="16891"/>
                  </a:lnTo>
                  <a:lnTo>
                    <a:pt x="4781" y="16636"/>
                  </a:lnTo>
                  <a:lnTo>
                    <a:pt x="4866" y="16360"/>
                  </a:lnTo>
                  <a:lnTo>
                    <a:pt x="4909" y="16083"/>
                  </a:lnTo>
                  <a:lnTo>
                    <a:pt x="4951" y="15807"/>
                  </a:lnTo>
                  <a:lnTo>
                    <a:pt x="4972" y="15531"/>
                  </a:lnTo>
                  <a:lnTo>
                    <a:pt x="4951" y="15255"/>
                  </a:lnTo>
                  <a:lnTo>
                    <a:pt x="4909" y="14957"/>
                  </a:lnTo>
                  <a:lnTo>
                    <a:pt x="4845" y="14681"/>
                  </a:lnTo>
                  <a:lnTo>
                    <a:pt x="5334" y="15318"/>
                  </a:lnTo>
                  <a:lnTo>
                    <a:pt x="5843" y="15935"/>
                  </a:lnTo>
                  <a:lnTo>
                    <a:pt x="6375" y="16551"/>
                  </a:lnTo>
                  <a:lnTo>
                    <a:pt x="6906" y="17146"/>
                  </a:lnTo>
                  <a:lnTo>
                    <a:pt x="7458" y="17719"/>
                  </a:lnTo>
                  <a:lnTo>
                    <a:pt x="8032" y="18293"/>
                  </a:lnTo>
                  <a:lnTo>
                    <a:pt x="8605" y="18845"/>
                  </a:lnTo>
                  <a:lnTo>
                    <a:pt x="9200" y="19398"/>
                  </a:lnTo>
                  <a:lnTo>
                    <a:pt x="9795" y="19929"/>
                  </a:lnTo>
                  <a:lnTo>
                    <a:pt x="10411" y="20439"/>
                  </a:lnTo>
                  <a:lnTo>
                    <a:pt x="11049" y="20927"/>
                  </a:lnTo>
                  <a:lnTo>
                    <a:pt x="11686" y="21416"/>
                  </a:lnTo>
                  <a:lnTo>
                    <a:pt x="12323" y="21883"/>
                  </a:lnTo>
                  <a:lnTo>
                    <a:pt x="12982" y="22330"/>
                  </a:lnTo>
                  <a:lnTo>
                    <a:pt x="13662" y="22776"/>
                  </a:lnTo>
                  <a:lnTo>
                    <a:pt x="14342" y="23201"/>
                  </a:lnTo>
                  <a:lnTo>
                    <a:pt x="14321" y="22776"/>
                  </a:lnTo>
                  <a:lnTo>
                    <a:pt x="14236" y="22351"/>
                  </a:lnTo>
                  <a:lnTo>
                    <a:pt x="14129" y="21947"/>
                  </a:lnTo>
                  <a:lnTo>
                    <a:pt x="13959" y="21565"/>
                  </a:lnTo>
                  <a:lnTo>
                    <a:pt x="14554" y="21883"/>
                  </a:lnTo>
                  <a:lnTo>
                    <a:pt x="15149" y="22202"/>
                  </a:lnTo>
                  <a:lnTo>
                    <a:pt x="15744" y="22500"/>
                  </a:lnTo>
                  <a:lnTo>
                    <a:pt x="16360" y="22776"/>
                  </a:lnTo>
                  <a:lnTo>
                    <a:pt x="16976" y="23031"/>
                  </a:lnTo>
                  <a:lnTo>
                    <a:pt x="17592" y="23286"/>
                  </a:lnTo>
                  <a:lnTo>
                    <a:pt x="18230" y="23519"/>
                  </a:lnTo>
                  <a:lnTo>
                    <a:pt x="18867" y="23732"/>
                  </a:lnTo>
                  <a:lnTo>
                    <a:pt x="19505" y="23944"/>
                  </a:lnTo>
                  <a:lnTo>
                    <a:pt x="20163" y="24136"/>
                  </a:lnTo>
                  <a:lnTo>
                    <a:pt x="20822" y="24306"/>
                  </a:lnTo>
                  <a:lnTo>
                    <a:pt x="21459" y="24454"/>
                  </a:lnTo>
                  <a:lnTo>
                    <a:pt x="22118" y="24582"/>
                  </a:lnTo>
                  <a:lnTo>
                    <a:pt x="22798" y="24709"/>
                  </a:lnTo>
                  <a:lnTo>
                    <a:pt x="23456" y="24815"/>
                  </a:lnTo>
                  <a:lnTo>
                    <a:pt x="24115" y="24900"/>
                  </a:lnTo>
                  <a:lnTo>
                    <a:pt x="23371" y="23541"/>
                  </a:lnTo>
                  <a:lnTo>
                    <a:pt x="23371" y="23541"/>
                  </a:lnTo>
                  <a:lnTo>
                    <a:pt x="24051" y="23753"/>
                  </a:lnTo>
                  <a:lnTo>
                    <a:pt x="24752" y="23944"/>
                  </a:lnTo>
                  <a:lnTo>
                    <a:pt x="25453" y="24114"/>
                  </a:lnTo>
                  <a:lnTo>
                    <a:pt x="26155" y="24242"/>
                  </a:lnTo>
                  <a:lnTo>
                    <a:pt x="26856" y="24348"/>
                  </a:lnTo>
                  <a:lnTo>
                    <a:pt x="27578" y="24433"/>
                  </a:lnTo>
                  <a:lnTo>
                    <a:pt x="28279" y="24476"/>
                  </a:lnTo>
                  <a:lnTo>
                    <a:pt x="29002" y="24497"/>
                  </a:lnTo>
                  <a:lnTo>
                    <a:pt x="29703" y="24497"/>
                  </a:lnTo>
                  <a:lnTo>
                    <a:pt x="30425" y="24476"/>
                  </a:lnTo>
                  <a:lnTo>
                    <a:pt x="31147" y="24433"/>
                  </a:lnTo>
                  <a:lnTo>
                    <a:pt x="31849" y="24348"/>
                  </a:lnTo>
                  <a:lnTo>
                    <a:pt x="32550" y="24242"/>
                  </a:lnTo>
                  <a:lnTo>
                    <a:pt x="33251" y="24114"/>
                  </a:lnTo>
                  <a:lnTo>
                    <a:pt x="33952" y="23944"/>
                  </a:lnTo>
                  <a:lnTo>
                    <a:pt x="34653" y="23774"/>
                  </a:lnTo>
                  <a:lnTo>
                    <a:pt x="34079" y="22648"/>
                  </a:lnTo>
                  <a:lnTo>
                    <a:pt x="33506" y="21522"/>
                  </a:lnTo>
                  <a:lnTo>
                    <a:pt x="32911" y="20418"/>
                  </a:lnTo>
                  <a:lnTo>
                    <a:pt x="32273" y="19355"/>
                  </a:lnTo>
                  <a:lnTo>
                    <a:pt x="31933" y="18824"/>
                  </a:lnTo>
                  <a:lnTo>
                    <a:pt x="31594" y="18314"/>
                  </a:lnTo>
                  <a:lnTo>
                    <a:pt x="31232" y="17804"/>
                  </a:lnTo>
                  <a:lnTo>
                    <a:pt x="30871" y="17316"/>
                  </a:lnTo>
                  <a:lnTo>
                    <a:pt x="30489" y="16827"/>
                  </a:lnTo>
                  <a:lnTo>
                    <a:pt x="30064" y="16360"/>
                  </a:lnTo>
                  <a:lnTo>
                    <a:pt x="29639" y="15892"/>
                  </a:lnTo>
                  <a:lnTo>
                    <a:pt x="29193" y="15467"/>
                  </a:lnTo>
                  <a:lnTo>
                    <a:pt x="29575" y="15297"/>
                  </a:lnTo>
                  <a:lnTo>
                    <a:pt x="29830" y="15191"/>
                  </a:lnTo>
                  <a:lnTo>
                    <a:pt x="30149" y="15063"/>
                  </a:lnTo>
                  <a:lnTo>
                    <a:pt x="30744" y="14787"/>
                  </a:lnTo>
                  <a:lnTo>
                    <a:pt x="30191" y="14320"/>
                  </a:lnTo>
                  <a:lnTo>
                    <a:pt x="29660" y="13852"/>
                  </a:lnTo>
                  <a:lnTo>
                    <a:pt x="29150" y="13406"/>
                  </a:lnTo>
                  <a:lnTo>
                    <a:pt x="28662" y="12939"/>
                  </a:lnTo>
                  <a:lnTo>
                    <a:pt x="27748" y="12068"/>
                  </a:lnTo>
                  <a:lnTo>
                    <a:pt x="26856" y="11197"/>
                  </a:lnTo>
                  <a:lnTo>
                    <a:pt x="26410" y="10793"/>
                  </a:lnTo>
                  <a:lnTo>
                    <a:pt x="25942" y="10389"/>
                  </a:lnTo>
                  <a:lnTo>
                    <a:pt x="25453" y="10007"/>
                  </a:lnTo>
                  <a:lnTo>
                    <a:pt x="24944" y="9625"/>
                  </a:lnTo>
                  <a:lnTo>
                    <a:pt x="24412" y="9285"/>
                  </a:lnTo>
                  <a:lnTo>
                    <a:pt x="23839" y="8945"/>
                  </a:lnTo>
                  <a:lnTo>
                    <a:pt x="23223" y="8626"/>
                  </a:lnTo>
                  <a:lnTo>
                    <a:pt x="22564" y="8307"/>
                  </a:lnTo>
                  <a:lnTo>
                    <a:pt x="22946" y="8095"/>
                  </a:lnTo>
                  <a:lnTo>
                    <a:pt x="23329" y="7925"/>
                  </a:lnTo>
                  <a:lnTo>
                    <a:pt x="23733" y="7797"/>
                  </a:lnTo>
                  <a:lnTo>
                    <a:pt x="24179" y="7691"/>
                  </a:lnTo>
                  <a:lnTo>
                    <a:pt x="23669" y="7245"/>
                  </a:lnTo>
                  <a:lnTo>
                    <a:pt x="23116" y="6820"/>
                  </a:lnTo>
                  <a:lnTo>
                    <a:pt x="22564" y="6416"/>
                  </a:lnTo>
                  <a:lnTo>
                    <a:pt x="22012" y="6013"/>
                  </a:lnTo>
                  <a:lnTo>
                    <a:pt x="21417" y="5651"/>
                  </a:lnTo>
                  <a:lnTo>
                    <a:pt x="20843" y="5290"/>
                  </a:lnTo>
                  <a:lnTo>
                    <a:pt x="20227" y="4950"/>
                  </a:lnTo>
                  <a:lnTo>
                    <a:pt x="19632" y="4632"/>
                  </a:lnTo>
                  <a:lnTo>
                    <a:pt x="18995" y="4313"/>
                  </a:lnTo>
                  <a:lnTo>
                    <a:pt x="18379" y="4016"/>
                  </a:lnTo>
                  <a:lnTo>
                    <a:pt x="17741" y="3739"/>
                  </a:lnTo>
                  <a:lnTo>
                    <a:pt x="17104" y="3463"/>
                  </a:lnTo>
                  <a:lnTo>
                    <a:pt x="15808" y="2974"/>
                  </a:lnTo>
                  <a:lnTo>
                    <a:pt x="14512" y="2507"/>
                  </a:lnTo>
                  <a:lnTo>
                    <a:pt x="14830" y="2316"/>
                  </a:lnTo>
                  <a:lnTo>
                    <a:pt x="15277" y="2018"/>
                  </a:lnTo>
                  <a:lnTo>
                    <a:pt x="15702" y="1721"/>
                  </a:lnTo>
                  <a:lnTo>
                    <a:pt x="16020" y="1530"/>
                  </a:lnTo>
                  <a:lnTo>
                    <a:pt x="15850" y="1339"/>
                  </a:lnTo>
                  <a:lnTo>
                    <a:pt x="15680" y="1190"/>
                  </a:lnTo>
                  <a:lnTo>
                    <a:pt x="15489" y="1020"/>
                  </a:lnTo>
                  <a:lnTo>
                    <a:pt x="15277" y="892"/>
                  </a:lnTo>
                  <a:lnTo>
                    <a:pt x="15064" y="765"/>
                  </a:lnTo>
                  <a:lnTo>
                    <a:pt x="14852" y="637"/>
                  </a:lnTo>
                  <a:lnTo>
                    <a:pt x="14618" y="531"/>
                  </a:lnTo>
                  <a:lnTo>
                    <a:pt x="14384" y="446"/>
                  </a:lnTo>
                  <a:lnTo>
                    <a:pt x="13874" y="297"/>
                  </a:lnTo>
                  <a:lnTo>
                    <a:pt x="13364" y="170"/>
                  </a:lnTo>
                  <a:lnTo>
                    <a:pt x="12812" y="85"/>
                  </a:lnTo>
                  <a:lnTo>
                    <a:pt x="12238" y="21"/>
                  </a:lnTo>
                  <a:lnTo>
                    <a:pt x="11665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32"/>
            <p:cNvSpPr/>
            <p:nvPr/>
          </p:nvSpPr>
          <p:spPr>
            <a:xfrm>
              <a:off x="-2850450" y="1272000"/>
              <a:ext cx="692650" cy="432925"/>
            </a:xfrm>
            <a:custGeom>
              <a:avLst/>
              <a:gdLst/>
              <a:ahLst/>
              <a:cxnLst/>
              <a:rect l="l" t="t" r="r" b="b"/>
              <a:pathLst>
                <a:path w="27706" h="17317" extrusionOk="0">
                  <a:moveTo>
                    <a:pt x="0" y="1"/>
                  </a:moveTo>
                  <a:lnTo>
                    <a:pt x="255" y="150"/>
                  </a:lnTo>
                  <a:lnTo>
                    <a:pt x="447" y="277"/>
                  </a:lnTo>
                  <a:lnTo>
                    <a:pt x="659" y="426"/>
                  </a:lnTo>
                  <a:lnTo>
                    <a:pt x="893" y="617"/>
                  </a:lnTo>
                  <a:lnTo>
                    <a:pt x="1148" y="851"/>
                  </a:lnTo>
                  <a:lnTo>
                    <a:pt x="1424" y="1127"/>
                  </a:lnTo>
                  <a:lnTo>
                    <a:pt x="1700" y="1467"/>
                  </a:lnTo>
                  <a:lnTo>
                    <a:pt x="1998" y="1849"/>
                  </a:lnTo>
                  <a:lnTo>
                    <a:pt x="2316" y="2274"/>
                  </a:lnTo>
                  <a:lnTo>
                    <a:pt x="2614" y="2784"/>
                  </a:lnTo>
                  <a:lnTo>
                    <a:pt x="2911" y="3336"/>
                  </a:lnTo>
                  <a:lnTo>
                    <a:pt x="3187" y="3974"/>
                  </a:lnTo>
                  <a:lnTo>
                    <a:pt x="3485" y="4675"/>
                  </a:lnTo>
                  <a:lnTo>
                    <a:pt x="3634" y="5057"/>
                  </a:lnTo>
                  <a:lnTo>
                    <a:pt x="3846" y="5461"/>
                  </a:lnTo>
                  <a:lnTo>
                    <a:pt x="4101" y="5886"/>
                  </a:lnTo>
                  <a:lnTo>
                    <a:pt x="4420" y="6332"/>
                  </a:lnTo>
                  <a:lnTo>
                    <a:pt x="4781" y="6800"/>
                  </a:lnTo>
                  <a:lnTo>
                    <a:pt x="5184" y="7267"/>
                  </a:lnTo>
                  <a:lnTo>
                    <a:pt x="5631" y="7756"/>
                  </a:lnTo>
                  <a:lnTo>
                    <a:pt x="6119" y="8266"/>
                  </a:lnTo>
                  <a:lnTo>
                    <a:pt x="6650" y="8775"/>
                  </a:lnTo>
                  <a:lnTo>
                    <a:pt x="7224" y="9285"/>
                  </a:lnTo>
                  <a:lnTo>
                    <a:pt x="7840" y="9795"/>
                  </a:lnTo>
                  <a:lnTo>
                    <a:pt x="8499" y="10326"/>
                  </a:lnTo>
                  <a:lnTo>
                    <a:pt x="9200" y="10836"/>
                  </a:lnTo>
                  <a:lnTo>
                    <a:pt x="9922" y="11346"/>
                  </a:lnTo>
                  <a:lnTo>
                    <a:pt x="10687" y="11856"/>
                  </a:lnTo>
                  <a:lnTo>
                    <a:pt x="11473" y="12345"/>
                  </a:lnTo>
                  <a:lnTo>
                    <a:pt x="12302" y="12833"/>
                  </a:lnTo>
                  <a:lnTo>
                    <a:pt x="13152" y="13322"/>
                  </a:lnTo>
                  <a:lnTo>
                    <a:pt x="14044" y="13768"/>
                  </a:lnTo>
                  <a:lnTo>
                    <a:pt x="14958" y="14214"/>
                  </a:lnTo>
                  <a:lnTo>
                    <a:pt x="15892" y="14639"/>
                  </a:lnTo>
                  <a:lnTo>
                    <a:pt x="16870" y="15043"/>
                  </a:lnTo>
                  <a:lnTo>
                    <a:pt x="17868" y="15404"/>
                  </a:lnTo>
                  <a:lnTo>
                    <a:pt x="18888" y="15765"/>
                  </a:lnTo>
                  <a:lnTo>
                    <a:pt x="19908" y="16084"/>
                  </a:lnTo>
                  <a:lnTo>
                    <a:pt x="20970" y="16360"/>
                  </a:lnTo>
                  <a:lnTo>
                    <a:pt x="22054" y="16615"/>
                  </a:lnTo>
                  <a:lnTo>
                    <a:pt x="23159" y="16849"/>
                  </a:lnTo>
                  <a:lnTo>
                    <a:pt x="24263" y="17019"/>
                  </a:lnTo>
                  <a:lnTo>
                    <a:pt x="25389" y="17168"/>
                  </a:lnTo>
                  <a:lnTo>
                    <a:pt x="26537" y="17253"/>
                  </a:lnTo>
                  <a:lnTo>
                    <a:pt x="27705" y="17316"/>
                  </a:lnTo>
                  <a:lnTo>
                    <a:pt x="26919" y="17146"/>
                  </a:lnTo>
                  <a:lnTo>
                    <a:pt x="26027" y="16955"/>
                  </a:lnTo>
                  <a:lnTo>
                    <a:pt x="24837" y="16658"/>
                  </a:lnTo>
                  <a:lnTo>
                    <a:pt x="23414" y="16275"/>
                  </a:lnTo>
                  <a:lnTo>
                    <a:pt x="21799" y="15808"/>
                  </a:lnTo>
                  <a:lnTo>
                    <a:pt x="20928" y="15510"/>
                  </a:lnTo>
                  <a:lnTo>
                    <a:pt x="20035" y="15213"/>
                  </a:lnTo>
                  <a:lnTo>
                    <a:pt x="19101" y="14873"/>
                  </a:lnTo>
                  <a:lnTo>
                    <a:pt x="18166" y="14512"/>
                  </a:lnTo>
                  <a:lnTo>
                    <a:pt x="17188" y="14129"/>
                  </a:lnTo>
                  <a:lnTo>
                    <a:pt x="16211" y="13705"/>
                  </a:lnTo>
                  <a:lnTo>
                    <a:pt x="15234" y="13258"/>
                  </a:lnTo>
                  <a:lnTo>
                    <a:pt x="14257" y="12791"/>
                  </a:lnTo>
                  <a:lnTo>
                    <a:pt x="13279" y="12281"/>
                  </a:lnTo>
                  <a:lnTo>
                    <a:pt x="12323" y="11729"/>
                  </a:lnTo>
                  <a:lnTo>
                    <a:pt x="11388" y="11155"/>
                  </a:lnTo>
                  <a:lnTo>
                    <a:pt x="10454" y="10560"/>
                  </a:lnTo>
                  <a:lnTo>
                    <a:pt x="9561" y="9923"/>
                  </a:lnTo>
                  <a:lnTo>
                    <a:pt x="8711" y="9243"/>
                  </a:lnTo>
                  <a:lnTo>
                    <a:pt x="8286" y="8903"/>
                  </a:lnTo>
                  <a:lnTo>
                    <a:pt x="7883" y="8542"/>
                  </a:lnTo>
                  <a:lnTo>
                    <a:pt x="7479" y="8159"/>
                  </a:lnTo>
                  <a:lnTo>
                    <a:pt x="7097" y="7798"/>
                  </a:lnTo>
                  <a:lnTo>
                    <a:pt x="6735" y="7416"/>
                  </a:lnTo>
                  <a:lnTo>
                    <a:pt x="6374" y="7012"/>
                  </a:lnTo>
                  <a:lnTo>
                    <a:pt x="6034" y="6608"/>
                  </a:lnTo>
                  <a:lnTo>
                    <a:pt x="5694" y="6205"/>
                  </a:lnTo>
                  <a:lnTo>
                    <a:pt x="5397" y="5780"/>
                  </a:lnTo>
                  <a:lnTo>
                    <a:pt x="5100" y="5355"/>
                  </a:lnTo>
                  <a:lnTo>
                    <a:pt x="4802" y="4909"/>
                  </a:lnTo>
                  <a:lnTo>
                    <a:pt x="4547" y="4462"/>
                  </a:lnTo>
                  <a:lnTo>
                    <a:pt x="4143" y="3761"/>
                  </a:lnTo>
                  <a:lnTo>
                    <a:pt x="3719" y="3124"/>
                  </a:lnTo>
                  <a:lnTo>
                    <a:pt x="3294" y="2572"/>
                  </a:lnTo>
                  <a:lnTo>
                    <a:pt x="2890" y="2104"/>
                  </a:lnTo>
                  <a:lnTo>
                    <a:pt x="2486" y="1679"/>
                  </a:lnTo>
                  <a:lnTo>
                    <a:pt x="2104" y="1297"/>
                  </a:lnTo>
                  <a:lnTo>
                    <a:pt x="1743" y="999"/>
                  </a:lnTo>
                  <a:lnTo>
                    <a:pt x="1403" y="744"/>
                  </a:lnTo>
                  <a:lnTo>
                    <a:pt x="1084" y="511"/>
                  </a:lnTo>
                  <a:lnTo>
                    <a:pt x="787" y="341"/>
                  </a:lnTo>
                  <a:lnTo>
                    <a:pt x="532" y="213"/>
                  </a:lnTo>
                  <a:lnTo>
                    <a:pt x="319" y="10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32"/>
            <p:cNvSpPr/>
            <p:nvPr/>
          </p:nvSpPr>
          <p:spPr>
            <a:xfrm>
              <a:off x="-2721900" y="1390450"/>
              <a:ext cx="206100" cy="44125"/>
            </a:xfrm>
            <a:custGeom>
              <a:avLst/>
              <a:gdLst/>
              <a:ahLst/>
              <a:cxnLst/>
              <a:rect l="l" t="t" r="r" b="b"/>
              <a:pathLst>
                <a:path w="8244" h="1765" extrusionOk="0">
                  <a:moveTo>
                    <a:pt x="4653" y="1"/>
                  </a:moveTo>
                  <a:lnTo>
                    <a:pt x="3909" y="22"/>
                  </a:lnTo>
                  <a:lnTo>
                    <a:pt x="3059" y="107"/>
                  </a:lnTo>
                  <a:lnTo>
                    <a:pt x="2125" y="234"/>
                  </a:lnTo>
                  <a:lnTo>
                    <a:pt x="1105" y="426"/>
                  </a:lnTo>
                  <a:lnTo>
                    <a:pt x="0" y="659"/>
                  </a:lnTo>
                  <a:lnTo>
                    <a:pt x="255" y="1764"/>
                  </a:lnTo>
                  <a:lnTo>
                    <a:pt x="467" y="1679"/>
                  </a:lnTo>
                  <a:lnTo>
                    <a:pt x="1062" y="1488"/>
                  </a:lnTo>
                  <a:lnTo>
                    <a:pt x="1955" y="1212"/>
                  </a:lnTo>
                  <a:lnTo>
                    <a:pt x="2486" y="1063"/>
                  </a:lnTo>
                  <a:lnTo>
                    <a:pt x="3081" y="935"/>
                  </a:lnTo>
                  <a:lnTo>
                    <a:pt x="3697" y="808"/>
                  </a:lnTo>
                  <a:lnTo>
                    <a:pt x="4334" y="681"/>
                  </a:lnTo>
                  <a:lnTo>
                    <a:pt x="5014" y="596"/>
                  </a:lnTo>
                  <a:lnTo>
                    <a:pt x="5673" y="511"/>
                  </a:lnTo>
                  <a:lnTo>
                    <a:pt x="6353" y="489"/>
                  </a:lnTo>
                  <a:lnTo>
                    <a:pt x="6990" y="489"/>
                  </a:lnTo>
                  <a:lnTo>
                    <a:pt x="7309" y="511"/>
                  </a:lnTo>
                  <a:lnTo>
                    <a:pt x="7627" y="553"/>
                  </a:lnTo>
                  <a:lnTo>
                    <a:pt x="7946" y="596"/>
                  </a:lnTo>
                  <a:lnTo>
                    <a:pt x="8243" y="659"/>
                  </a:lnTo>
                  <a:lnTo>
                    <a:pt x="8137" y="596"/>
                  </a:lnTo>
                  <a:lnTo>
                    <a:pt x="8010" y="532"/>
                  </a:lnTo>
                  <a:lnTo>
                    <a:pt x="7819" y="447"/>
                  </a:lnTo>
                  <a:lnTo>
                    <a:pt x="7585" y="362"/>
                  </a:lnTo>
                  <a:lnTo>
                    <a:pt x="7266" y="277"/>
                  </a:lnTo>
                  <a:lnTo>
                    <a:pt x="6884" y="171"/>
                  </a:lnTo>
                  <a:lnTo>
                    <a:pt x="6438" y="107"/>
                  </a:lnTo>
                  <a:lnTo>
                    <a:pt x="5928" y="43"/>
                  </a:lnTo>
                  <a:lnTo>
                    <a:pt x="5333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32"/>
            <p:cNvSpPr/>
            <p:nvPr/>
          </p:nvSpPr>
          <p:spPr>
            <a:xfrm>
              <a:off x="-2708100" y="1458450"/>
              <a:ext cx="88200" cy="191750"/>
            </a:xfrm>
            <a:custGeom>
              <a:avLst/>
              <a:gdLst/>
              <a:ahLst/>
              <a:cxnLst/>
              <a:rect l="l" t="t" r="r" b="b"/>
              <a:pathLst>
                <a:path w="3528" h="7670" extrusionOk="0">
                  <a:moveTo>
                    <a:pt x="1105" y="0"/>
                  </a:moveTo>
                  <a:lnTo>
                    <a:pt x="0" y="213"/>
                  </a:lnTo>
                  <a:lnTo>
                    <a:pt x="255" y="1339"/>
                  </a:lnTo>
                  <a:lnTo>
                    <a:pt x="532" y="2337"/>
                  </a:lnTo>
                  <a:lnTo>
                    <a:pt x="808" y="3230"/>
                  </a:lnTo>
                  <a:lnTo>
                    <a:pt x="1105" y="4037"/>
                  </a:lnTo>
                  <a:lnTo>
                    <a:pt x="1403" y="4738"/>
                  </a:lnTo>
                  <a:lnTo>
                    <a:pt x="1700" y="5333"/>
                  </a:lnTo>
                  <a:lnTo>
                    <a:pt x="1976" y="5864"/>
                  </a:lnTo>
                  <a:lnTo>
                    <a:pt x="2252" y="6310"/>
                  </a:lnTo>
                  <a:lnTo>
                    <a:pt x="2507" y="6671"/>
                  </a:lnTo>
                  <a:lnTo>
                    <a:pt x="2762" y="6969"/>
                  </a:lnTo>
                  <a:lnTo>
                    <a:pt x="2975" y="7203"/>
                  </a:lnTo>
                  <a:lnTo>
                    <a:pt x="3166" y="7394"/>
                  </a:lnTo>
                  <a:lnTo>
                    <a:pt x="3315" y="7521"/>
                  </a:lnTo>
                  <a:lnTo>
                    <a:pt x="3421" y="7606"/>
                  </a:lnTo>
                  <a:lnTo>
                    <a:pt x="3527" y="7670"/>
                  </a:lnTo>
                  <a:lnTo>
                    <a:pt x="3336" y="7436"/>
                  </a:lnTo>
                  <a:lnTo>
                    <a:pt x="3166" y="7181"/>
                  </a:lnTo>
                  <a:lnTo>
                    <a:pt x="2996" y="6905"/>
                  </a:lnTo>
                  <a:lnTo>
                    <a:pt x="2847" y="6629"/>
                  </a:lnTo>
                  <a:lnTo>
                    <a:pt x="2550" y="6034"/>
                  </a:lnTo>
                  <a:lnTo>
                    <a:pt x="2295" y="5418"/>
                  </a:lnTo>
                  <a:lnTo>
                    <a:pt x="2083" y="4781"/>
                  </a:lnTo>
                  <a:lnTo>
                    <a:pt x="1870" y="4143"/>
                  </a:lnTo>
                  <a:lnTo>
                    <a:pt x="1700" y="3527"/>
                  </a:lnTo>
                  <a:lnTo>
                    <a:pt x="1573" y="2911"/>
                  </a:lnTo>
                  <a:lnTo>
                    <a:pt x="1445" y="2316"/>
                  </a:lnTo>
                  <a:lnTo>
                    <a:pt x="1339" y="1764"/>
                  </a:lnTo>
                  <a:lnTo>
                    <a:pt x="1211" y="850"/>
                  </a:lnTo>
                  <a:lnTo>
                    <a:pt x="1126" y="213"/>
                  </a:lnTo>
                  <a:lnTo>
                    <a:pt x="1105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32"/>
            <p:cNvSpPr/>
            <p:nvPr/>
          </p:nvSpPr>
          <p:spPr>
            <a:xfrm>
              <a:off x="-2570525" y="1562025"/>
              <a:ext cx="136525" cy="167850"/>
            </a:xfrm>
            <a:custGeom>
              <a:avLst/>
              <a:gdLst/>
              <a:ahLst/>
              <a:cxnLst/>
              <a:rect l="l" t="t" r="r" b="b"/>
              <a:pathLst>
                <a:path w="5461" h="6714" extrusionOk="0">
                  <a:moveTo>
                    <a:pt x="999" y="0"/>
                  </a:moveTo>
                  <a:lnTo>
                    <a:pt x="0" y="531"/>
                  </a:lnTo>
                  <a:lnTo>
                    <a:pt x="553" y="1530"/>
                  </a:lnTo>
                  <a:lnTo>
                    <a:pt x="1105" y="2422"/>
                  </a:lnTo>
                  <a:lnTo>
                    <a:pt x="1615" y="3187"/>
                  </a:lnTo>
                  <a:lnTo>
                    <a:pt x="2125" y="3888"/>
                  </a:lnTo>
                  <a:lnTo>
                    <a:pt x="2592" y="4462"/>
                  </a:lnTo>
                  <a:lnTo>
                    <a:pt x="3038" y="4972"/>
                  </a:lnTo>
                  <a:lnTo>
                    <a:pt x="3463" y="5397"/>
                  </a:lnTo>
                  <a:lnTo>
                    <a:pt x="3846" y="5737"/>
                  </a:lnTo>
                  <a:lnTo>
                    <a:pt x="4207" y="6013"/>
                  </a:lnTo>
                  <a:lnTo>
                    <a:pt x="4526" y="6246"/>
                  </a:lnTo>
                  <a:lnTo>
                    <a:pt x="4802" y="6416"/>
                  </a:lnTo>
                  <a:lnTo>
                    <a:pt x="5035" y="6544"/>
                  </a:lnTo>
                  <a:lnTo>
                    <a:pt x="5205" y="6629"/>
                  </a:lnTo>
                  <a:lnTo>
                    <a:pt x="5354" y="6671"/>
                  </a:lnTo>
                  <a:lnTo>
                    <a:pt x="5460" y="6714"/>
                  </a:lnTo>
                  <a:lnTo>
                    <a:pt x="5205" y="6523"/>
                  </a:lnTo>
                  <a:lnTo>
                    <a:pt x="4972" y="6331"/>
                  </a:lnTo>
                  <a:lnTo>
                    <a:pt x="4738" y="6119"/>
                  </a:lnTo>
                  <a:lnTo>
                    <a:pt x="4504" y="5885"/>
                  </a:lnTo>
                  <a:lnTo>
                    <a:pt x="4079" y="5397"/>
                  </a:lnTo>
                  <a:lnTo>
                    <a:pt x="3654" y="4887"/>
                  </a:lnTo>
                  <a:lnTo>
                    <a:pt x="3251" y="4334"/>
                  </a:lnTo>
                  <a:lnTo>
                    <a:pt x="2890" y="3782"/>
                  </a:lnTo>
                  <a:lnTo>
                    <a:pt x="2550" y="3208"/>
                  </a:lnTo>
                  <a:lnTo>
                    <a:pt x="2252" y="2656"/>
                  </a:lnTo>
                  <a:lnTo>
                    <a:pt x="1976" y="2125"/>
                  </a:lnTo>
                  <a:lnTo>
                    <a:pt x="1721" y="1636"/>
                  </a:lnTo>
                  <a:lnTo>
                    <a:pt x="1339" y="786"/>
                  </a:lnTo>
                  <a:lnTo>
                    <a:pt x="1084" y="213"/>
                  </a:lnTo>
                  <a:lnTo>
                    <a:pt x="99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32"/>
            <p:cNvSpPr/>
            <p:nvPr/>
          </p:nvSpPr>
          <p:spPr>
            <a:xfrm>
              <a:off x="-2613025" y="1503600"/>
              <a:ext cx="206100" cy="44100"/>
            </a:xfrm>
            <a:custGeom>
              <a:avLst/>
              <a:gdLst/>
              <a:ahLst/>
              <a:cxnLst/>
              <a:rect l="l" t="t" r="r" b="b"/>
              <a:pathLst>
                <a:path w="8244" h="1764" extrusionOk="0">
                  <a:moveTo>
                    <a:pt x="4653" y="0"/>
                  </a:moveTo>
                  <a:lnTo>
                    <a:pt x="3910" y="21"/>
                  </a:lnTo>
                  <a:lnTo>
                    <a:pt x="3060" y="106"/>
                  </a:lnTo>
                  <a:lnTo>
                    <a:pt x="2125" y="234"/>
                  </a:lnTo>
                  <a:lnTo>
                    <a:pt x="1105" y="404"/>
                  </a:lnTo>
                  <a:lnTo>
                    <a:pt x="0" y="659"/>
                  </a:lnTo>
                  <a:lnTo>
                    <a:pt x="255" y="1764"/>
                  </a:lnTo>
                  <a:lnTo>
                    <a:pt x="468" y="1679"/>
                  </a:lnTo>
                  <a:lnTo>
                    <a:pt x="1063" y="1466"/>
                  </a:lnTo>
                  <a:lnTo>
                    <a:pt x="1955" y="1211"/>
                  </a:lnTo>
                  <a:lnTo>
                    <a:pt x="2486" y="1062"/>
                  </a:lnTo>
                  <a:lnTo>
                    <a:pt x="3081" y="914"/>
                  </a:lnTo>
                  <a:lnTo>
                    <a:pt x="3697" y="786"/>
                  </a:lnTo>
                  <a:lnTo>
                    <a:pt x="4335" y="680"/>
                  </a:lnTo>
                  <a:lnTo>
                    <a:pt x="5014" y="574"/>
                  </a:lnTo>
                  <a:lnTo>
                    <a:pt x="5673" y="510"/>
                  </a:lnTo>
                  <a:lnTo>
                    <a:pt x="6353" y="467"/>
                  </a:lnTo>
                  <a:lnTo>
                    <a:pt x="6990" y="489"/>
                  </a:lnTo>
                  <a:lnTo>
                    <a:pt x="7330" y="510"/>
                  </a:lnTo>
                  <a:lnTo>
                    <a:pt x="7628" y="552"/>
                  </a:lnTo>
                  <a:lnTo>
                    <a:pt x="7946" y="595"/>
                  </a:lnTo>
                  <a:lnTo>
                    <a:pt x="8244" y="659"/>
                  </a:lnTo>
                  <a:lnTo>
                    <a:pt x="8138" y="595"/>
                  </a:lnTo>
                  <a:lnTo>
                    <a:pt x="8010" y="531"/>
                  </a:lnTo>
                  <a:lnTo>
                    <a:pt x="7819" y="446"/>
                  </a:lnTo>
                  <a:lnTo>
                    <a:pt x="7585" y="361"/>
                  </a:lnTo>
                  <a:lnTo>
                    <a:pt x="7267" y="255"/>
                  </a:lnTo>
                  <a:lnTo>
                    <a:pt x="6884" y="170"/>
                  </a:lnTo>
                  <a:lnTo>
                    <a:pt x="6438" y="85"/>
                  </a:lnTo>
                  <a:lnTo>
                    <a:pt x="5928" y="43"/>
                  </a:lnTo>
                  <a:lnTo>
                    <a:pt x="533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32"/>
            <p:cNvSpPr/>
            <p:nvPr/>
          </p:nvSpPr>
          <p:spPr>
            <a:xfrm>
              <a:off x="-2447850" y="1597600"/>
              <a:ext cx="206125" cy="44125"/>
            </a:xfrm>
            <a:custGeom>
              <a:avLst/>
              <a:gdLst/>
              <a:ahLst/>
              <a:cxnLst/>
              <a:rect l="l" t="t" r="r" b="b"/>
              <a:pathLst>
                <a:path w="8245" h="1765" extrusionOk="0">
                  <a:moveTo>
                    <a:pt x="4654" y="1"/>
                  </a:moveTo>
                  <a:lnTo>
                    <a:pt x="3910" y="43"/>
                  </a:lnTo>
                  <a:lnTo>
                    <a:pt x="3060" y="107"/>
                  </a:lnTo>
                  <a:lnTo>
                    <a:pt x="2126" y="234"/>
                  </a:lnTo>
                  <a:lnTo>
                    <a:pt x="1106" y="426"/>
                  </a:lnTo>
                  <a:lnTo>
                    <a:pt x="1" y="681"/>
                  </a:lnTo>
                  <a:lnTo>
                    <a:pt x="256" y="1764"/>
                  </a:lnTo>
                  <a:lnTo>
                    <a:pt x="468" y="1700"/>
                  </a:lnTo>
                  <a:lnTo>
                    <a:pt x="1063" y="1488"/>
                  </a:lnTo>
                  <a:lnTo>
                    <a:pt x="1956" y="1233"/>
                  </a:lnTo>
                  <a:lnTo>
                    <a:pt x="2487" y="1084"/>
                  </a:lnTo>
                  <a:lnTo>
                    <a:pt x="3082" y="935"/>
                  </a:lnTo>
                  <a:lnTo>
                    <a:pt x="3698" y="808"/>
                  </a:lnTo>
                  <a:lnTo>
                    <a:pt x="4335" y="681"/>
                  </a:lnTo>
                  <a:lnTo>
                    <a:pt x="5015" y="596"/>
                  </a:lnTo>
                  <a:lnTo>
                    <a:pt x="5674" y="532"/>
                  </a:lnTo>
                  <a:lnTo>
                    <a:pt x="6332" y="489"/>
                  </a:lnTo>
                  <a:lnTo>
                    <a:pt x="6991" y="511"/>
                  </a:lnTo>
                  <a:lnTo>
                    <a:pt x="7310" y="532"/>
                  </a:lnTo>
                  <a:lnTo>
                    <a:pt x="7628" y="553"/>
                  </a:lnTo>
                  <a:lnTo>
                    <a:pt x="7947" y="617"/>
                  </a:lnTo>
                  <a:lnTo>
                    <a:pt x="8244" y="681"/>
                  </a:lnTo>
                  <a:lnTo>
                    <a:pt x="8138" y="617"/>
                  </a:lnTo>
                  <a:lnTo>
                    <a:pt x="8011" y="532"/>
                  </a:lnTo>
                  <a:lnTo>
                    <a:pt x="7819" y="468"/>
                  </a:lnTo>
                  <a:lnTo>
                    <a:pt x="7586" y="362"/>
                  </a:lnTo>
                  <a:lnTo>
                    <a:pt x="7267" y="277"/>
                  </a:lnTo>
                  <a:lnTo>
                    <a:pt x="6885" y="192"/>
                  </a:lnTo>
                  <a:lnTo>
                    <a:pt x="6438" y="107"/>
                  </a:lnTo>
                  <a:lnTo>
                    <a:pt x="5929" y="43"/>
                  </a:lnTo>
                  <a:lnTo>
                    <a:pt x="5334" y="22"/>
                  </a:lnTo>
                  <a:lnTo>
                    <a:pt x="4654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32"/>
            <p:cNvSpPr/>
            <p:nvPr/>
          </p:nvSpPr>
          <p:spPr>
            <a:xfrm>
              <a:off x="-2997575" y="1229525"/>
              <a:ext cx="488675" cy="1027250"/>
            </a:xfrm>
            <a:custGeom>
              <a:avLst/>
              <a:gdLst/>
              <a:ahLst/>
              <a:cxnLst/>
              <a:rect l="l" t="t" r="r" b="b"/>
              <a:pathLst>
                <a:path w="19547" h="41090" extrusionOk="0">
                  <a:moveTo>
                    <a:pt x="9136" y="0"/>
                  </a:moveTo>
                  <a:lnTo>
                    <a:pt x="7713" y="1572"/>
                  </a:lnTo>
                  <a:lnTo>
                    <a:pt x="6629" y="2783"/>
                  </a:lnTo>
                  <a:lnTo>
                    <a:pt x="6204" y="3230"/>
                  </a:lnTo>
                  <a:lnTo>
                    <a:pt x="5907" y="3527"/>
                  </a:lnTo>
                  <a:lnTo>
                    <a:pt x="5376" y="4058"/>
                  </a:lnTo>
                  <a:lnTo>
                    <a:pt x="4866" y="4589"/>
                  </a:lnTo>
                  <a:lnTo>
                    <a:pt x="4377" y="5142"/>
                  </a:lnTo>
                  <a:lnTo>
                    <a:pt x="3910" y="5715"/>
                  </a:lnTo>
                  <a:lnTo>
                    <a:pt x="3463" y="6310"/>
                  </a:lnTo>
                  <a:lnTo>
                    <a:pt x="3039" y="6905"/>
                  </a:lnTo>
                  <a:lnTo>
                    <a:pt x="2635" y="7521"/>
                  </a:lnTo>
                  <a:lnTo>
                    <a:pt x="2252" y="8159"/>
                  </a:lnTo>
                  <a:lnTo>
                    <a:pt x="1891" y="8796"/>
                  </a:lnTo>
                  <a:lnTo>
                    <a:pt x="1551" y="9455"/>
                  </a:lnTo>
                  <a:lnTo>
                    <a:pt x="1233" y="10134"/>
                  </a:lnTo>
                  <a:lnTo>
                    <a:pt x="935" y="10814"/>
                  </a:lnTo>
                  <a:lnTo>
                    <a:pt x="659" y="11494"/>
                  </a:lnTo>
                  <a:lnTo>
                    <a:pt x="425" y="12195"/>
                  </a:lnTo>
                  <a:lnTo>
                    <a:pt x="213" y="12896"/>
                  </a:lnTo>
                  <a:lnTo>
                    <a:pt x="0" y="13619"/>
                  </a:lnTo>
                  <a:lnTo>
                    <a:pt x="277" y="13534"/>
                  </a:lnTo>
                  <a:lnTo>
                    <a:pt x="531" y="13428"/>
                  </a:lnTo>
                  <a:lnTo>
                    <a:pt x="786" y="13300"/>
                  </a:lnTo>
                  <a:lnTo>
                    <a:pt x="1020" y="13151"/>
                  </a:lnTo>
                  <a:lnTo>
                    <a:pt x="1254" y="12960"/>
                  </a:lnTo>
                  <a:lnTo>
                    <a:pt x="1466" y="12790"/>
                  </a:lnTo>
                  <a:lnTo>
                    <a:pt x="1658" y="12578"/>
                  </a:lnTo>
                  <a:lnTo>
                    <a:pt x="1827" y="12344"/>
                  </a:lnTo>
                  <a:lnTo>
                    <a:pt x="1658" y="13130"/>
                  </a:lnTo>
                  <a:lnTo>
                    <a:pt x="1488" y="13916"/>
                  </a:lnTo>
                  <a:lnTo>
                    <a:pt x="1360" y="14702"/>
                  </a:lnTo>
                  <a:lnTo>
                    <a:pt x="1233" y="15510"/>
                  </a:lnTo>
                  <a:lnTo>
                    <a:pt x="1148" y="16296"/>
                  </a:lnTo>
                  <a:lnTo>
                    <a:pt x="1063" y="17103"/>
                  </a:lnTo>
                  <a:lnTo>
                    <a:pt x="999" y="17889"/>
                  </a:lnTo>
                  <a:lnTo>
                    <a:pt x="956" y="18697"/>
                  </a:lnTo>
                  <a:lnTo>
                    <a:pt x="935" y="19504"/>
                  </a:lnTo>
                  <a:lnTo>
                    <a:pt x="935" y="20290"/>
                  </a:lnTo>
                  <a:lnTo>
                    <a:pt x="956" y="21097"/>
                  </a:lnTo>
                  <a:lnTo>
                    <a:pt x="999" y="21905"/>
                  </a:lnTo>
                  <a:lnTo>
                    <a:pt x="1041" y="22691"/>
                  </a:lnTo>
                  <a:lnTo>
                    <a:pt x="1126" y="23498"/>
                  </a:lnTo>
                  <a:lnTo>
                    <a:pt x="1211" y="24284"/>
                  </a:lnTo>
                  <a:lnTo>
                    <a:pt x="1318" y="25092"/>
                  </a:lnTo>
                  <a:lnTo>
                    <a:pt x="1636" y="24794"/>
                  </a:lnTo>
                  <a:lnTo>
                    <a:pt x="1912" y="24476"/>
                  </a:lnTo>
                  <a:lnTo>
                    <a:pt x="2146" y="24114"/>
                  </a:lnTo>
                  <a:lnTo>
                    <a:pt x="2337" y="23732"/>
                  </a:lnTo>
                  <a:lnTo>
                    <a:pt x="2465" y="24412"/>
                  </a:lnTo>
                  <a:lnTo>
                    <a:pt x="2614" y="25070"/>
                  </a:lnTo>
                  <a:lnTo>
                    <a:pt x="2762" y="25708"/>
                  </a:lnTo>
                  <a:lnTo>
                    <a:pt x="2932" y="26366"/>
                  </a:lnTo>
                  <a:lnTo>
                    <a:pt x="3123" y="27004"/>
                  </a:lnTo>
                  <a:lnTo>
                    <a:pt x="3336" y="27662"/>
                  </a:lnTo>
                  <a:lnTo>
                    <a:pt x="3548" y="28300"/>
                  </a:lnTo>
                  <a:lnTo>
                    <a:pt x="3803" y="28916"/>
                  </a:lnTo>
                  <a:lnTo>
                    <a:pt x="4058" y="29553"/>
                  </a:lnTo>
                  <a:lnTo>
                    <a:pt x="4313" y="30170"/>
                  </a:lnTo>
                  <a:lnTo>
                    <a:pt x="4611" y="30764"/>
                  </a:lnTo>
                  <a:lnTo>
                    <a:pt x="4908" y="31381"/>
                  </a:lnTo>
                  <a:lnTo>
                    <a:pt x="5227" y="31975"/>
                  </a:lnTo>
                  <a:lnTo>
                    <a:pt x="5546" y="32549"/>
                  </a:lnTo>
                  <a:lnTo>
                    <a:pt x="5907" y="33123"/>
                  </a:lnTo>
                  <a:lnTo>
                    <a:pt x="6268" y="33696"/>
                  </a:lnTo>
                  <a:lnTo>
                    <a:pt x="6820" y="32273"/>
                  </a:lnTo>
                  <a:lnTo>
                    <a:pt x="7096" y="32932"/>
                  </a:lnTo>
                  <a:lnTo>
                    <a:pt x="7394" y="33590"/>
                  </a:lnTo>
                  <a:lnTo>
                    <a:pt x="7713" y="34228"/>
                  </a:lnTo>
                  <a:lnTo>
                    <a:pt x="8053" y="34844"/>
                  </a:lnTo>
                  <a:lnTo>
                    <a:pt x="8414" y="35460"/>
                  </a:lnTo>
                  <a:lnTo>
                    <a:pt x="8817" y="36055"/>
                  </a:lnTo>
                  <a:lnTo>
                    <a:pt x="9221" y="36628"/>
                  </a:lnTo>
                  <a:lnTo>
                    <a:pt x="9667" y="37202"/>
                  </a:lnTo>
                  <a:lnTo>
                    <a:pt x="10113" y="37754"/>
                  </a:lnTo>
                  <a:lnTo>
                    <a:pt x="10602" y="38286"/>
                  </a:lnTo>
                  <a:lnTo>
                    <a:pt x="11091" y="38795"/>
                  </a:lnTo>
                  <a:lnTo>
                    <a:pt x="11601" y="39305"/>
                  </a:lnTo>
                  <a:lnTo>
                    <a:pt x="12132" y="39773"/>
                  </a:lnTo>
                  <a:lnTo>
                    <a:pt x="12684" y="40240"/>
                  </a:lnTo>
                  <a:lnTo>
                    <a:pt x="13258" y="40665"/>
                  </a:lnTo>
                  <a:lnTo>
                    <a:pt x="13831" y="41090"/>
                  </a:lnTo>
                  <a:lnTo>
                    <a:pt x="14341" y="39921"/>
                  </a:lnTo>
                  <a:lnTo>
                    <a:pt x="14830" y="38774"/>
                  </a:lnTo>
                  <a:lnTo>
                    <a:pt x="15297" y="37606"/>
                  </a:lnTo>
                  <a:lnTo>
                    <a:pt x="15722" y="36437"/>
                  </a:lnTo>
                  <a:lnTo>
                    <a:pt x="15914" y="35842"/>
                  </a:lnTo>
                  <a:lnTo>
                    <a:pt x="16105" y="35247"/>
                  </a:lnTo>
                  <a:lnTo>
                    <a:pt x="16254" y="34652"/>
                  </a:lnTo>
                  <a:lnTo>
                    <a:pt x="16402" y="34058"/>
                  </a:lnTo>
                  <a:lnTo>
                    <a:pt x="16530" y="33441"/>
                  </a:lnTo>
                  <a:lnTo>
                    <a:pt x="16636" y="32847"/>
                  </a:lnTo>
                  <a:lnTo>
                    <a:pt x="16700" y="32209"/>
                  </a:lnTo>
                  <a:lnTo>
                    <a:pt x="16763" y="31593"/>
                  </a:lnTo>
                  <a:lnTo>
                    <a:pt x="17125" y="31784"/>
                  </a:lnTo>
                  <a:lnTo>
                    <a:pt x="17358" y="31912"/>
                  </a:lnTo>
                  <a:lnTo>
                    <a:pt x="17677" y="32082"/>
                  </a:lnTo>
                  <a:lnTo>
                    <a:pt x="18272" y="32358"/>
                  </a:lnTo>
                  <a:lnTo>
                    <a:pt x="18272" y="31636"/>
                  </a:lnTo>
                  <a:lnTo>
                    <a:pt x="18272" y="30913"/>
                  </a:lnTo>
                  <a:lnTo>
                    <a:pt x="18314" y="30233"/>
                  </a:lnTo>
                  <a:lnTo>
                    <a:pt x="18357" y="29575"/>
                  </a:lnTo>
                  <a:lnTo>
                    <a:pt x="18463" y="28300"/>
                  </a:lnTo>
                  <a:lnTo>
                    <a:pt x="18548" y="27068"/>
                  </a:lnTo>
                  <a:lnTo>
                    <a:pt x="18569" y="26451"/>
                  </a:lnTo>
                  <a:lnTo>
                    <a:pt x="18591" y="25857"/>
                  </a:lnTo>
                  <a:lnTo>
                    <a:pt x="18569" y="25219"/>
                  </a:lnTo>
                  <a:lnTo>
                    <a:pt x="18527" y="24603"/>
                  </a:lnTo>
                  <a:lnTo>
                    <a:pt x="18463" y="23966"/>
                  </a:lnTo>
                  <a:lnTo>
                    <a:pt x="18357" y="23307"/>
                  </a:lnTo>
                  <a:lnTo>
                    <a:pt x="18208" y="22627"/>
                  </a:lnTo>
                  <a:lnTo>
                    <a:pt x="18017" y="21926"/>
                  </a:lnTo>
                  <a:lnTo>
                    <a:pt x="18442" y="22075"/>
                  </a:lnTo>
                  <a:lnTo>
                    <a:pt x="18824" y="22266"/>
                  </a:lnTo>
                  <a:lnTo>
                    <a:pt x="19185" y="22500"/>
                  </a:lnTo>
                  <a:lnTo>
                    <a:pt x="19547" y="22776"/>
                  </a:lnTo>
                  <a:lnTo>
                    <a:pt x="19547" y="22096"/>
                  </a:lnTo>
                  <a:lnTo>
                    <a:pt x="19547" y="21395"/>
                  </a:lnTo>
                  <a:lnTo>
                    <a:pt x="19504" y="20715"/>
                  </a:lnTo>
                  <a:lnTo>
                    <a:pt x="19440" y="20035"/>
                  </a:lnTo>
                  <a:lnTo>
                    <a:pt x="19355" y="19334"/>
                  </a:lnTo>
                  <a:lnTo>
                    <a:pt x="19249" y="18654"/>
                  </a:lnTo>
                  <a:lnTo>
                    <a:pt x="19143" y="17974"/>
                  </a:lnTo>
                  <a:lnTo>
                    <a:pt x="18994" y="17294"/>
                  </a:lnTo>
                  <a:lnTo>
                    <a:pt x="18846" y="16636"/>
                  </a:lnTo>
                  <a:lnTo>
                    <a:pt x="18676" y="15956"/>
                  </a:lnTo>
                  <a:lnTo>
                    <a:pt x="18484" y="15297"/>
                  </a:lnTo>
                  <a:lnTo>
                    <a:pt x="18272" y="14639"/>
                  </a:lnTo>
                  <a:lnTo>
                    <a:pt x="17847" y="13321"/>
                  </a:lnTo>
                  <a:lnTo>
                    <a:pt x="17358" y="12025"/>
                  </a:lnTo>
                  <a:lnTo>
                    <a:pt x="17719" y="12132"/>
                  </a:lnTo>
                  <a:lnTo>
                    <a:pt x="18229" y="12280"/>
                  </a:lnTo>
                  <a:lnTo>
                    <a:pt x="18718" y="12429"/>
                  </a:lnTo>
                  <a:lnTo>
                    <a:pt x="19079" y="12557"/>
                  </a:lnTo>
                  <a:lnTo>
                    <a:pt x="19122" y="12323"/>
                  </a:lnTo>
                  <a:lnTo>
                    <a:pt x="19122" y="12068"/>
                  </a:lnTo>
                  <a:lnTo>
                    <a:pt x="19122" y="11834"/>
                  </a:lnTo>
                  <a:lnTo>
                    <a:pt x="19100" y="11579"/>
                  </a:lnTo>
                  <a:lnTo>
                    <a:pt x="19058" y="11346"/>
                  </a:lnTo>
                  <a:lnTo>
                    <a:pt x="19015" y="11091"/>
                  </a:lnTo>
                  <a:lnTo>
                    <a:pt x="18952" y="10857"/>
                  </a:lnTo>
                  <a:lnTo>
                    <a:pt x="18867" y="10602"/>
                  </a:lnTo>
                  <a:lnTo>
                    <a:pt x="18676" y="10113"/>
                  </a:lnTo>
                  <a:lnTo>
                    <a:pt x="18421" y="9646"/>
                  </a:lnTo>
                  <a:lnTo>
                    <a:pt x="18144" y="9157"/>
                  </a:lnTo>
                  <a:lnTo>
                    <a:pt x="17826" y="8690"/>
                  </a:lnTo>
                  <a:lnTo>
                    <a:pt x="17486" y="8244"/>
                  </a:lnTo>
                  <a:lnTo>
                    <a:pt x="17125" y="7797"/>
                  </a:lnTo>
                  <a:lnTo>
                    <a:pt x="16742" y="7351"/>
                  </a:lnTo>
                  <a:lnTo>
                    <a:pt x="16339" y="6948"/>
                  </a:lnTo>
                  <a:lnTo>
                    <a:pt x="15552" y="6161"/>
                  </a:lnTo>
                  <a:lnTo>
                    <a:pt x="14788" y="5439"/>
                  </a:lnTo>
                  <a:lnTo>
                    <a:pt x="14065" y="4780"/>
                  </a:lnTo>
                  <a:lnTo>
                    <a:pt x="13300" y="4164"/>
                  </a:lnTo>
                  <a:lnTo>
                    <a:pt x="12535" y="3527"/>
                  </a:lnTo>
                  <a:lnTo>
                    <a:pt x="11771" y="2890"/>
                  </a:lnTo>
                  <a:lnTo>
                    <a:pt x="11048" y="2231"/>
                  </a:lnTo>
                  <a:lnTo>
                    <a:pt x="10687" y="1891"/>
                  </a:lnTo>
                  <a:lnTo>
                    <a:pt x="10347" y="1530"/>
                  </a:lnTo>
                  <a:lnTo>
                    <a:pt x="10028" y="1169"/>
                  </a:lnTo>
                  <a:lnTo>
                    <a:pt x="9710" y="786"/>
                  </a:lnTo>
                  <a:lnTo>
                    <a:pt x="9412" y="404"/>
                  </a:lnTo>
                  <a:lnTo>
                    <a:pt x="9136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32"/>
            <p:cNvSpPr/>
            <p:nvPr/>
          </p:nvSpPr>
          <p:spPr>
            <a:xfrm>
              <a:off x="-2836650" y="1279975"/>
              <a:ext cx="171600" cy="811625"/>
            </a:xfrm>
            <a:custGeom>
              <a:avLst/>
              <a:gdLst/>
              <a:ahLst/>
              <a:cxnLst/>
              <a:rect l="l" t="t" r="r" b="b"/>
              <a:pathLst>
                <a:path w="6864" h="32465" extrusionOk="0">
                  <a:moveTo>
                    <a:pt x="2487" y="0"/>
                  </a:moveTo>
                  <a:lnTo>
                    <a:pt x="2529" y="107"/>
                  </a:lnTo>
                  <a:lnTo>
                    <a:pt x="2572" y="383"/>
                  </a:lnTo>
                  <a:lnTo>
                    <a:pt x="2614" y="595"/>
                  </a:lnTo>
                  <a:lnTo>
                    <a:pt x="2614" y="872"/>
                  </a:lnTo>
                  <a:lnTo>
                    <a:pt x="2635" y="1169"/>
                  </a:lnTo>
                  <a:lnTo>
                    <a:pt x="2614" y="1530"/>
                  </a:lnTo>
                  <a:lnTo>
                    <a:pt x="2572" y="1913"/>
                  </a:lnTo>
                  <a:lnTo>
                    <a:pt x="2508" y="2338"/>
                  </a:lnTo>
                  <a:lnTo>
                    <a:pt x="2402" y="2826"/>
                  </a:lnTo>
                  <a:lnTo>
                    <a:pt x="2253" y="3336"/>
                  </a:lnTo>
                  <a:lnTo>
                    <a:pt x="2062" y="3889"/>
                  </a:lnTo>
                  <a:lnTo>
                    <a:pt x="1807" y="4462"/>
                  </a:lnTo>
                  <a:lnTo>
                    <a:pt x="1509" y="5100"/>
                  </a:lnTo>
                  <a:lnTo>
                    <a:pt x="1148" y="5758"/>
                  </a:lnTo>
                  <a:lnTo>
                    <a:pt x="957" y="6119"/>
                  </a:lnTo>
                  <a:lnTo>
                    <a:pt x="787" y="6544"/>
                  </a:lnTo>
                  <a:lnTo>
                    <a:pt x="617" y="7012"/>
                  </a:lnTo>
                  <a:lnTo>
                    <a:pt x="468" y="7543"/>
                  </a:lnTo>
                  <a:lnTo>
                    <a:pt x="341" y="8116"/>
                  </a:lnTo>
                  <a:lnTo>
                    <a:pt x="235" y="8733"/>
                  </a:lnTo>
                  <a:lnTo>
                    <a:pt x="150" y="9391"/>
                  </a:lnTo>
                  <a:lnTo>
                    <a:pt x="86" y="10092"/>
                  </a:lnTo>
                  <a:lnTo>
                    <a:pt x="22" y="10815"/>
                  </a:lnTo>
                  <a:lnTo>
                    <a:pt x="1" y="11580"/>
                  </a:lnTo>
                  <a:lnTo>
                    <a:pt x="1" y="12387"/>
                  </a:lnTo>
                  <a:lnTo>
                    <a:pt x="1" y="13216"/>
                  </a:lnTo>
                  <a:lnTo>
                    <a:pt x="43" y="14087"/>
                  </a:lnTo>
                  <a:lnTo>
                    <a:pt x="128" y="14979"/>
                  </a:lnTo>
                  <a:lnTo>
                    <a:pt x="213" y="15893"/>
                  </a:lnTo>
                  <a:lnTo>
                    <a:pt x="341" y="16806"/>
                  </a:lnTo>
                  <a:lnTo>
                    <a:pt x="490" y="17762"/>
                  </a:lnTo>
                  <a:lnTo>
                    <a:pt x="681" y="18718"/>
                  </a:lnTo>
                  <a:lnTo>
                    <a:pt x="893" y="19696"/>
                  </a:lnTo>
                  <a:lnTo>
                    <a:pt x="1127" y="20694"/>
                  </a:lnTo>
                  <a:lnTo>
                    <a:pt x="1403" y="21671"/>
                  </a:lnTo>
                  <a:lnTo>
                    <a:pt x="1722" y="22691"/>
                  </a:lnTo>
                  <a:lnTo>
                    <a:pt x="2062" y="23690"/>
                  </a:lnTo>
                  <a:lnTo>
                    <a:pt x="2444" y="24688"/>
                  </a:lnTo>
                  <a:lnTo>
                    <a:pt x="2848" y="25687"/>
                  </a:lnTo>
                  <a:lnTo>
                    <a:pt x="3315" y="26686"/>
                  </a:lnTo>
                  <a:lnTo>
                    <a:pt x="3804" y="27684"/>
                  </a:lnTo>
                  <a:lnTo>
                    <a:pt x="4335" y="28661"/>
                  </a:lnTo>
                  <a:lnTo>
                    <a:pt x="4909" y="29639"/>
                  </a:lnTo>
                  <a:lnTo>
                    <a:pt x="5525" y="30595"/>
                  </a:lnTo>
                  <a:lnTo>
                    <a:pt x="6162" y="31551"/>
                  </a:lnTo>
                  <a:lnTo>
                    <a:pt x="6863" y="32464"/>
                  </a:lnTo>
                  <a:lnTo>
                    <a:pt x="6502" y="31785"/>
                  </a:lnTo>
                  <a:lnTo>
                    <a:pt x="6077" y="30956"/>
                  </a:lnTo>
                  <a:lnTo>
                    <a:pt x="5546" y="29851"/>
                  </a:lnTo>
                  <a:lnTo>
                    <a:pt x="4930" y="28513"/>
                  </a:lnTo>
                  <a:lnTo>
                    <a:pt x="4271" y="26962"/>
                  </a:lnTo>
                  <a:lnTo>
                    <a:pt x="3931" y="26112"/>
                  </a:lnTo>
                  <a:lnTo>
                    <a:pt x="3591" y="25241"/>
                  </a:lnTo>
                  <a:lnTo>
                    <a:pt x="3273" y="24306"/>
                  </a:lnTo>
                  <a:lnTo>
                    <a:pt x="2933" y="23350"/>
                  </a:lnTo>
                  <a:lnTo>
                    <a:pt x="2614" y="22351"/>
                  </a:lnTo>
                  <a:lnTo>
                    <a:pt x="2317" y="21332"/>
                  </a:lnTo>
                  <a:lnTo>
                    <a:pt x="2040" y="20290"/>
                  </a:lnTo>
                  <a:lnTo>
                    <a:pt x="1786" y="19228"/>
                  </a:lnTo>
                  <a:lnTo>
                    <a:pt x="1552" y="18166"/>
                  </a:lnTo>
                  <a:lnTo>
                    <a:pt x="1361" y="17082"/>
                  </a:lnTo>
                  <a:lnTo>
                    <a:pt x="1191" y="15978"/>
                  </a:lnTo>
                  <a:lnTo>
                    <a:pt x="1084" y="14873"/>
                  </a:lnTo>
                  <a:lnTo>
                    <a:pt x="999" y="13789"/>
                  </a:lnTo>
                  <a:lnTo>
                    <a:pt x="957" y="12684"/>
                  </a:lnTo>
                  <a:lnTo>
                    <a:pt x="978" y="12153"/>
                  </a:lnTo>
                  <a:lnTo>
                    <a:pt x="978" y="11601"/>
                  </a:lnTo>
                  <a:lnTo>
                    <a:pt x="1021" y="11070"/>
                  </a:lnTo>
                  <a:lnTo>
                    <a:pt x="1063" y="10539"/>
                  </a:lnTo>
                  <a:lnTo>
                    <a:pt x="1127" y="10007"/>
                  </a:lnTo>
                  <a:lnTo>
                    <a:pt x="1191" y="9476"/>
                  </a:lnTo>
                  <a:lnTo>
                    <a:pt x="1297" y="8966"/>
                  </a:lnTo>
                  <a:lnTo>
                    <a:pt x="1403" y="8435"/>
                  </a:lnTo>
                  <a:lnTo>
                    <a:pt x="1531" y="7925"/>
                  </a:lnTo>
                  <a:lnTo>
                    <a:pt x="1658" y="7437"/>
                  </a:lnTo>
                  <a:lnTo>
                    <a:pt x="1828" y="6927"/>
                  </a:lnTo>
                  <a:lnTo>
                    <a:pt x="1998" y="6438"/>
                  </a:lnTo>
                  <a:lnTo>
                    <a:pt x="2274" y="5673"/>
                  </a:lnTo>
                  <a:lnTo>
                    <a:pt x="2487" y="4951"/>
                  </a:lnTo>
                  <a:lnTo>
                    <a:pt x="2657" y="4292"/>
                  </a:lnTo>
                  <a:lnTo>
                    <a:pt x="2763" y="3655"/>
                  </a:lnTo>
                  <a:lnTo>
                    <a:pt x="2848" y="3081"/>
                  </a:lnTo>
                  <a:lnTo>
                    <a:pt x="2869" y="2550"/>
                  </a:lnTo>
                  <a:lnTo>
                    <a:pt x="2869" y="2083"/>
                  </a:lnTo>
                  <a:lnTo>
                    <a:pt x="2869" y="1636"/>
                  </a:lnTo>
                  <a:lnTo>
                    <a:pt x="2827" y="1254"/>
                  </a:lnTo>
                  <a:lnTo>
                    <a:pt x="2763" y="935"/>
                  </a:lnTo>
                  <a:lnTo>
                    <a:pt x="2699" y="638"/>
                  </a:lnTo>
                  <a:lnTo>
                    <a:pt x="2657" y="404"/>
                  </a:lnTo>
                  <a:lnTo>
                    <a:pt x="2550" y="107"/>
                  </a:lnTo>
                  <a:lnTo>
                    <a:pt x="2487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32"/>
            <p:cNvSpPr/>
            <p:nvPr/>
          </p:nvSpPr>
          <p:spPr>
            <a:xfrm>
              <a:off x="-2812200" y="1467475"/>
              <a:ext cx="148200" cy="158825"/>
            </a:xfrm>
            <a:custGeom>
              <a:avLst/>
              <a:gdLst/>
              <a:ahLst/>
              <a:cxnLst/>
              <a:rect l="l" t="t" r="r" b="b"/>
              <a:pathLst>
                <a:path w="5928" h="6353" extrusionOk="0">
                  <a:moveTo>
                    <a:pt x="659" y="0"/>
                  </a:moveTo>
                  <a:lnTo>
                    <a:pt x="0" y="893"/>
                  </a:lnTo>
                  <a:lnTo>
                    <a:pt x="191" y="1020"/>
                  </a:lnTo>
                  <a:lnTo>
                    <a:pt x="723" y="1339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32"/>
                  </a:lnTo>
                  <a:lnTo>
                    <a:pt x="3442" y="3357"/>
                  </a:lnTo>
                  <a:lnTo>
                    <a:pt x="3931" y="3803"/>
                  </a:lnTo>
                  <a:lnTo>
                    <a:pt x="4398" y="4271"/>
                  </a:lnTo>
                  <a:lnTo>
                    <a:pt x="4866" y="4781"/>
                  </a:lnTo>
                  <a:lnTo>
                    <a:pt x="5269" y="5291"/>
                  </a:lnTo>
                  <a:lnTo>
                    <a:pt x="5460" y="5546"/>
                  </a:lnTo>
                  <a:lnTo>
                    <a:pt x="5630" y="5801"/>
                  </a:lnTo>
                  <a:lnTo>
                    <a:pt x="5779" y="6077"/>
                  </a:lnTo>
                  <a:lnTo>
                    <a:pt x="5928" y="6353"/>
                  </a:lnTo>
                  <a:lnTo>
                    <a:pt x="5907" y="6225"/>
                  </a:lnTo>
                  <a:lnTo>
                    <a:pt x="5885" y="6098"/>
                  </a:lnTo>
                  <a:lnTo>
                    <a:pt x="5822" y="5886"/>
                  </a:lnTo>
                  <a:lnTo>
                    <a:pt x="5737" y="5652"/>
                  </a:lnTo>
                  <a:lnTo>
                    <a:pt x="5609" y="5354"/>
                  </a:lnTo>
                  <a:lnTo>
                    <a:pt x="5439" y="4993"/>
                  </a:lnTo>
                  <a:lnTo>
                    <a:pt x="5227" y="4611"/>
                  </a:lnTo>
                  <a:lnTo>
                    <a:pt x="4929" y="4165"/>
                  </a:lnTo>
                  <a:lnTo>
                    <a:pt x="4589" y="3697"/>
                  </a:lnTo>
                  <a:lnTo>
                    <a:pt x="4164" y="3166"/>
                  </a:lnTo>
                  <a:lnTo>
                    <a:pt x="3654" y="2614"/>
                  </a:lnTo>
                  <a:lnTo>
                    <a:pt x="3060" y="1997"/>
                  </a:lnTo>
                  <a:lnTo>
                    <a:pt x="2358" y="1381"/>
                  </a:lnTo>
                  <a:lnTo>
                    <a:pt x="1572" y="701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32"/>
            <p:cNvSpPr/>
            <p:nvPr/>
          </p:nvSpPr>
          <p:spPr>
            <a:xfrm>
              <a:off x="-2918450" y="1514750"/>
              <a:ext cx="109975" cy="186450"/>
            </a:xfrm>
            <a:custGeom>
              <a:avLst/>
              <a:gdLst/>
              <a:ahLst/>
              <a:cxnLst/>
              <a:rect l="l" t="t" r="r" b="b"/>
              <a:pathLst>
                <a:path w="4399" h="7458" extrusionOk="0">
                  <a:moveTo>
                    <a:pt x="3528" y="0"/>
                  </a:moveTo>
                  <a:lnTo>
                    <a:pt x="2827" y="914"/>
                  </a:lnTo>
                  <a:lnTo>
                    <a:pt x="2232" y="1742"/>
                  </a:lnTo>
                  <a:lnTo>
                    <a:pt x="1722" y="2550"/>
                  </a:lnTo>
                  <a:lnTo>
                    <a:pt x="1297" y="3272"/>
                  </a:lnTo>
                  <a:lnTo>
                    <a:pt x="936" y="3952"/>
                  </a:lnTo>
                  <a:lnTo>
                    <a:pt x="660" y="4547"/>
                  </a:lnTo>
                  <a:lnTo>
                    <a:pt x="447" y="5121"/>
                  </a:lnTo>
                  <a:lnTo>
                    <a:pt x="277" y="5609"/>
                  </a:lnTo>
                  <a:lnTo>
                    <a:pt x="171" y="6034"/>
                  </a:lnTo>
                  <a:lnTo>
                    <a:pt x="86" y="6417"/>
                  </a:lnTo>
                  <a:lnTo>
                    <a:pt x="43" y="6735"/>
                  </a:lnTo>
                  <a:lnTo>
                    <a:pt x="22" y="6990"/>
                  </a:lnTo>
                  <a:lnTo>
                    <a:pt x="1" y="7203"/>
                  </a:lnTo>
                  <a:lnTo>
                    <a:pt x="22" y="7351"/>
                  </a:lnTo>
                  <a:lnTo>
                    <a:pt x="22" y="7458"/>
                  </a:lnTo>
                  <a:lnTo>
                    <a:pt x="107" y="7160"/>
                  </a:lnTo>
                  <a:lnTo>
                    <a:pt x="192" y="6863"/>
                  </a:lnTo>
                  <a:lnTo>
                    <a:pt x="277" y="6565"/>
                  </a:lnTo>
                  <a:lnTo>
                    <a:pt x="405" y="6268"/>
                  </a:lnTo>
                  <a:lnTo>
                    <a:pt x="681" y="5673"/>
                  </a:lnTo>
                  <a:lnTo>
                    <a:pt x="978" y="5078"/>
                  </a:lnTo>
                  <a:lnTo>
                    <a:pt x="1318" y="4504"/>
                  </a:lnTo>
                  <a:lnTo>
                    <a:pt x="1701" y="3952"/>
                  </a:lnTo>
                  <a:lnTo>
                    <a:pt x="2083" y="3400"/>
                  </a:lnTo>
                  <a:lnTo>
                    <a:pt x="2466" y="2911"/>
                  </a:lnTo>
                  <a:lnTo>
                    <a:pt x="2827" y="2444"/>
                  </a:lnTo>
                  <a:lnTo>
                    <a:pt x="3188" y="2019"/>
                  </a:lnTo>
                  <a:lnTo>
                    <a:pt x="3804" y="1318"/>
                  </a:lnTo>
                  <a:lnTo>
                    <a:pt x="4250" y="850"/>
                  </a:lnTo>
                  <a:lnTo>
                    <a:pt x="4399" y="701"/>
                  </a:lnTo>
                  <a:lnTo>
                    <a:pt x="3528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32"/>
            <p:cNvSpPr/>
            <p:nvPr/>
          </p:nvSpPr>
          <p:spPr>
            <a:xfrm>
              <a:off x="-2866925" y="1691625"/>
              <a:ext cx="64825" cy="203450"/>
            </a:xfrm>
            <a:custGeom>
              <a:avLst/>
              <a:gdLst/>
              <a:ahLst/>
              <a:cxnLst/>
              <a:rect l="l" t="t" r="r" b="b"/>
              <a:pathLst>
                <a:path w="2593" h="8138" extrusionOk="0">
                  <a:moveTo>
                    <a:pt x="1552" y="0"/>
                  </a:moveTo>
                  <a:lnTo>
                    <a:pt x="1127" y="1062"/>
                  </a:lnTo>
                  <a:lnTo>
                    <a:pt x="787" y="2040"/>
                  </a:lnTo>
                  <a:lnTo>
                    <a:pt x="532" y="2932"/>
                  </a:lnTo>
                  <a:lnTo>
                    <a:pt x="320" y="3761"/>
                  </a:lnTo>
                  <a:lnTo>
                    <a:pt x="171" y="4504"/>
                  </a:lnTo>
                  <a:lnTo>
                    <a:pt x="65" y="5163"/>
                  </a:lnTo>
                  <a:lnTo>
                    <a:pt x="22" y="5758"/>
                  </a:lnTo>
                  <a:lnTo>
                    <a:pt x="1" y="6289"/>
                  </a:lnTo>
                  <a:lnTo>
                    <a:pt x="1" y="6735"/>
                  </a:lnTo>
                  <a:lnTo>
                    <a:pt x="22" y="7118"/>
                  </a:lnTo>
                  <a:lnTo>
                    <a:pt x="65" y="7436"/>
                  </a:lnTo>
                  <a:lnTo>
                    <a:pt x="128" y="7691"/>
                  </a:lnTo>
                  <a:lnTo>
                    <a:pt x="171" y="7882"/>
                  </a:lnTo>
                  <a:lnTo>
                    <a:pt x="213" y="8031"/>
                  </a:lnTo>
                  <a:lnTo>
                    <a:pt x="277" y="8137"/>
                  </a:lnTo>
                  <a:lnTo>
                    <a:pt x="256" y="7840"/>
                  </a:lnTo>
                  <a:lnTo>
                    <a:pt x="256" y="7521"/>
                  </a:lnTo>
                  <a:lnTo>
                    <a:pt x="256" y="7203"/>
                  </a:lnTo>
                  <a:lnTo>
                    <a:pt x="298" y="6884"/>
                  </a:lnTo>
                  <a:lnTo>
                    <a:pt x="383" y="6247"/>
                  </a:lnTo>
                  <a:lnTo>
                    <a:pt x="532" y="5588"/>
                  </a:lnTo>
                  <a:lnTo>
                    <a:pt x="702" y="4929"/>
                  </a:lnTo>
                  <a:lnTo>
                    <a:pt x="893" y="4292"/>
                  </a:lnTo>
                  <a:lnTo>
                    <a:pt x="1106" y="3676"/>
                  </a:lnTo>
                  <a:lnTo>
                    <a:pt x="1339" y="3081"/>
                  </a:lnTo>
                  <a:lnTo>
                    <a:pt x="1573" y="2528"/>
                  </a:lnTo>
                  <a:lnTo>
                    <a:pt x="1786" y="2019"/>
                  </a:lnTo>
                  <a:lnTo>
                    <a:pt x="2189" y="1190"/>
                  </a:lnTo>
                  <a:lnTo>
                    <a:pt x="2487" y="616"/>
                  </a:lnTo>
                  <a:lnTo>
                    <a:pt x="2593" y="425"/>
                  </a:lnTo>
                  <a:lnTo>
                    <a:pt x="1552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32"/>
            <p:cNvSpPr/>
            <p:nvPr/>
          </p:nvSpPr>
          <p:spPr>
            <a:xfrm>
              <a:off x="-2829725" y="1623100"/>
              <a:ext cx="148200" cy="158850"/>
            </a:xfrm>
            <a:custGeom>
              <a:avLst/>
              <a:gdLst/>
              <a:ahLst/>
              <a:cxnLst/>
              <a:rect l="l" t="t" r="r" b="b"/>
              <a:pathLst>
                <a:path w="5928" h="6354" extrusionOk="0">
                  <a:moveTo>
                    <a:pt x="659" y="0"/>
                  </a:moveTo>
                  <a:lnTo>
                    <a:pt x="0" y="914"/>
                  </a:lnTo>
                  <a:lnTo>
                    <a:pt x="191" y="1020"/>
                  </a:lnTo>
                  <a:lnTo>
                    <a:pt x="722" y="1360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54"/>
                  </a:lnTo>
                  <a:lnTo>
                    <a:pt x="3442" y="3379"/>
                  </a:lnTo>
                  <a:lnTo>
                    <a:pt x="3931" y="3825"/>
                  </a:lnTo>
                  <a:lnTo>
                    <a:pt x="4398" y="4292"/>
                  </a:lnTo>
                  <a:lnTo>
                    <a:pt x="4865" y="4781"/>
                  </a:lnTo>
                  <a:lnTo>
                    <a:pt x="5269" y="5291"/>
                  </a:lnTo>
                  <a:lnTo>
                    <a:pt x="5460" y="5567"/>
                  </a:lnTo>
                  <a:lnTo>
                    <a:pt x="5630" y="5822"/>
                  </a:lnTo>
                  <a:lnTo>
                    <a:pt x="5779" y="6098"/>
                  </a:lnTo>
                  <a:lnTo>
                    <a:pt x="5928" y="6353"/>
                  </a:lnTo>
                  <a:lnTo>
                    <a:pt x="5906" y="6247"/>
                  </a:lnTo>
                  <a:lnTo>
                    <a:pt x="5885" y="6098"/>
                  </a:lnTo>
                  <a:lnTo>
                    <a:pt x="5821" y="5907"/>
                  </a:lnTo>
                  <a:lnTo>
                    <a:pt x="5736" y="5652"/>
                  </a:lnTo>
                  <a:lnTo>
                    <a:pt x="5609" y="5354"/>
                  </a:lnTo>
                  <a:lnTo>
                    <a:pt x="5439" y="5015"/>
                  </a:lnTo>
                  <a:lnTo>
                    <a:pt x="5227" y="4611"/>
                  </a:lnTo>
                  <a:lnTo>
                    <a:pt x="4929" y="4186"/>
                  </a:lnTo>
                  <a:lnTo>
                    <a:pt x="4589" y="3697"/>
                  </a:lnTo>
                  <a:lnTo>
                    <a:pt x="4164" y="3187"/>
                  </a:lnTo>
                  <a:lnTo>
                    <a:pt x="3654" y="2614"/>
                  </a:lnTo>
                  <a:lnTo>
                    <a:pt x="3059" y="2019"/>
                  </a:lnTo>
                  <a:lnTo>
                    <a:pt x="2358" y="1381"/>
                  </a:lnTo>
                  <a:lnTo>
                    <a:pt x="1572" y="723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32"/>
            <p:cNvSpPr/>
            <p:nvPr/>
          </p:nvSpPr>
          <p:spPr>
            <a:xfrm>
              <a:off x="-2797325" y="1810600"/>
              <a:ext cx="148725" cy="158825"/>
            </a:xfrm>
            <a:custGeom>
              <a:avLst/>
              <a:gdLst/>
              <a:ahLst/>
              <a:cxnLst/>
              <a:rect l="l" t="t" r="r" b="b"/>
              <a:pathLst>
                <a:path w="5949" h="6353" extrusionOk="0">
                  <a:moveTo>
                    <a:pt x="680" y="0"/>
                  </a:moveTo>
                  <a:lnTo>
                    <a:pt x="0" y="914"/>
                  </a:lnTo>
                  <a:lnTo>
                    <a:pt x="191" y="1020"/>
                  </a:lnTo>
                  <a:lnTo>
                    <a:pt x="744" y="1360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54"/>
                  </a:lnTo>
                  <a:lnTo>
                    <a:pt x="3442" y="3357"/>
                  </a:lnTo>
                  <a:lnTo>
                    <a:pt x="3931" y="3825"/>
                  </a:lnTo>
                  <a:lnTo>
                    <a:pt x="4419" y="4292"/>
                  </a:lnTo>
                  <a:lnTo>
                    <a:pt x="4865" y="4781"/>
                  </a:lnTo>
                  <a:lnTo>
                    <a:pt x="5290" y="5291"/>
                  </a:lnTo>
                  <a:lnTo>
                    <a:pt x="5460" y="5546"/>
                  </a:lnTo>
                  <a:lnTo>
                    <a:pt x="5652" y="5822"/>
                  </a:lnTo>
                  <a:lnTo>
                    <a:pt x="5800" y="6077"/>
                  </a:lnTo>
                  <a:lnTo>
                    <a:pt x="5949" y="6353"/>
                  </a:lnTo>
                  <a:lnTo>
                    <a:pt x="5928" y="6247"/>
                  </a:lnTo>
                  <a:lnTo>
                    <a:pt x="5885" y="6098"/>
                  </a:lnTo>
                  <a:lnTo>
                    <a:pt x="5843" y="5907"/>
                  </a:lnTo>
                  <a:lnTo>
                    <a:pt x="5758" y="5652"/>
                  </a:lnTo>
                  <a:lnTo>
                    <a:pt x="5630" y="5354"/>
                  </a:lnTo>
                  <a:lnTo>
                    <a:pt x="5460" y="5014"/>
                  </a:lnTo>
                  <a:lnTo>
                    <a:pt x="5227" y="4611"/>
                  </a:lnTo>
                  <a:lnTo>
                    <a:pt x="4950" y="4186"/>
                  </a:lnTo>
                  <a:lnTo>
                    <a:pt x="4589" y="3697"/>
                  </a:lnTo>
                  <a:lnTo>
                    <a:pt x="4164" y="3187"/>
                  </a:lnTo>
                  <a:lnTo>
                    <a:pt x="3654" y="2614"/>
                  </a:lnTo>
                  <a:lnTo>
                    <a:pt x="3059" y="2019"/>
                  </a:lnTo>
                  <a:lnTo>
                    <a:pt x="2380" y="1381"/>
                  </a:lnTo>
                  <a:lnTo>
                    <a:pt x="1572" y="701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32"/>
            <p:cNvSpPr/>
            <p:nvPr/>
          </p:nvSpPr>
          <p:spPr>
            <a:xfrm>
              <a:off x="-3340700" y="1240675"/>
              <a:ext cx="575800" cy="934850"/>
            </a:xfrm>
            <a:custGeom>
              <a:avLst/>
              <a:gdLst/>
              <a:ahLst/>
              <a:cxnLst/>
              <a:rect l="l" t="t" r="r" b="b"/>
              <a:pathLst>
                <a:path w="23032" h="37394" extrusionOk="0">
                  <a:moveTo>
                    <a:pt x="20205" y="0"/>
                  </a:moveTo>
                  <a:lnTo>
                    <a:pt x="18166" y="595"/>
                  </a:lnTo>
                  <a:lnTo>
                    <a:pt x="16615" y="1041"/>
                  </a:lnTo>
                  <a:lnTo>
                    <a:pt x="15999" y="1190"/>
                  </a:lnTo>
                  <a:lnTo>
                    <a:pt x="15595" y="1296"/>
                  </a:lnTo>
                  <a:lnTo>
                    <a:pt x="14873" y="1466"/>
                  </a:lnTo>
                  <a:lnTo>
                    <a:pt x="14150" y="1636"/>
                  </a:lnTo>
                  <a:lnTo>
                    <a:pt x="13449" y="1849"/>
                  </a:lnTo>
                  <a:lnTo>
                    <a:pt x="12748" y="2104"/>
                  </a:lnTo>
                  <a:lnTo>
                    <a:pt x="12068" y="2359"/>
                  </a:lnTo>
                  <a:lnTo>
                    <a:pt x="11367" y="2656"/>
                  </a:lnTo>
                  <a:lnTo>
                    <a:pt x="10708" y="2953"/>
                  </a:lnTo>
                  <a:lnTo>
                    <a:pt x="10050" y="3293"/>
                  </a:lnTo>
                  <a:lnTo>
                    <a:pt x="9391" y="3655"/>
                  </a:lnTo>
                  <a:lnTo>
                    <a:pt x="8754" y="4037"/>
                  </a:lnTo>
                  <a:lnTo>
                    <a:pt x="8138" y="4441"/>
                  </a:lnTo>
                  <a:lnTo>
                    <a:pt x="7543" y="4866"/>
                  </a:lnTo>
                  <a:lnTo>
                    <a:pt x="6948" y="5312"/>
                  </a:lnTo>
                  <a:lnTo>
                    <a:pt x="6374" y="5779"/>
                  </a:lnTo>
                  <a:lnTo>
                    <a:pt x="5801" y="6247"/>
                  </a:lnTo>
                  <a:lnTo>
                    <a:pt x="5269" y="6757"/>
                  </a:lnTo>
                  <a:lnTo>
                    <a:pt x="5546" y="6842"/>
                  </a:lnTo>
                  <a:lnTo>
                    <a:pt x="5822" y="6884"/>
                  </a:lnTo>
                  <a:lnTo>
                    <a:pt x="6098" y="6905"/>
                  </a:lnTo>
                  <a:lnTo>
                    <a:pt x="6374" y="6884"/>
                  </a:lnTo>
                  <a:lnTo>
                    <a:pt x="6672" y="6863"/>
                  </a:lnTo>
                  <a:lnTo>
                    <a:pt x="6948" y="6820"/>
                  </a:lnTo>
                  <a:lnTo>
                    <a:pt x="7203" y="6735"/>
                  </a:lnTo>
                  <a:lnTo>
                    <a:pt x="7479" y="6629"/>
                  </a:lnTo>
                  <a:lnTo>
                    <a:pt x="6927" y="7203"/>
                  </a:lnTo>
                  <a:lnTo>
                    <a:pt x="6374" y="7798"/>
                  </a:lnTo>
                  <a:lnTo>
                    <a:pt x="5843" y="8392"/>
                  </a:lnTo>
                  <a:lnTo>
                    <a:pt x="5333" y="9009"/>
                  </a:lnTo>
                  <a:lnTo>
                    <a:pt x="4823" y="9646"/>
                  </a:lnTo>
                  <a:lnTo>
                    <a:pt x="4335" y="10283"/>
                  </a:lnTo>
                  <a:lnTo>
                    <a:pt x="3867" y="10921"/>
                  </a:lnTo>
                  <a:lnTo>
                    <a:pt x="3421" y="11579"/>
                  </a:lnTo>
                  <a:lnTo>
                    <a:pt x="2975" y="12259"/>
                  </a:lnTo>
                  <a:lnTo>
                    <a:pt x="2550" y="12939"/>
                  </a:lnTo>
                  <a:lnTo>
                    <a:pt x="2146" y="13619"/>
                  </a:lnTo>
                  <a:lnTo>
                    <a:pt x="1743" y="14320"/>
                  </a:lnTo>
                  <a:lnTo>
                    <a:pt x="1381" y="15021"/>
                  </a:lnTo>
                  <a:lnTo>
                    <a:pt x="1020" y="15744"/>
                  </a:lnTo>
                  <a:lnTo>
                    <a:pt x="680" y="16466"/>
                  </a:lnTo>
                  <a:lnTo>
                    <a:pt x="340" y="17210"/>
                  </a:lnTo>
                  <a:lnTo>
                    <a:pt x="765" y="17125"/>
                  </a:lnTo>
                  <a:lnTo>
                    <a:pt x="1169" y="16997"/>
                  </a:lnTo>
                  <a:lnTo>
                    <a:pt x="1551" y="16806"/>
                  </a:lnTo>
                  <a:lnTo>
                    <a:pt x="1913" y="16593"/>
                  </a:lnTo>
                  <a:lnTo>
                    <a:pt x="1679" y="17231"/>
                  </a:lnTo>
                  <a:lnTo>
                    <a:pt x="1445" y="17868"/>
                  </a:lnTo>
                  <a:lnTo>
                    <a:pt x="1233" y="18506"/>
                  </a:lnTo>
                  <a:lnTo>
                    <a:pt x="1041" y="19143"/>
                  </a:lnTo>
                  <a:lnTo>
                    <a:pt x="872" y="19802"/>
                  </a:lnTo>
                  <a:lnTo>
                    <a:pt x="702" y="20439"/>
                  </a:lnTo>
                  <a:lnTo>
                    <a:pt x="553" y="21098"/>
                  </a:lnTo>
                  <a:lnTo>
                    <a:pt x="425" y="21756"/>
                  </a:lnTo>
                  <a:lnTo>
                    <a:pt x="319" y="22436"/>
                  </a:lnTo>
                  <a:lnTo>
                    <a:pt x="234" y="23095"/>
                  </a:lnTo>
                  <a:lnTo>
                    <a:pt x="149" y="23775"/>
                  </a:lnTo>
                  <a:lnTo>
                    <a:pt x="85" y="24433"/>
                  </a:lnTo>
                  <a:lnTo>
                    <a:pt x="43" y="25113"/>
                  </a:lnTo>
                  <a:lnTo>
                    <a:pt x="22" y="25772"/>
                  </a:lnTo>
                  <a:lnTo>
                    <a:pt x="0" y="26452"/>
                  </a:lnTo>
                  <a:lnTo>
                    <a:pt x="0" y="27132"/>
                  </a:lnTo>
                  <a:lnTo>
                    <a:pt x="1233" y="26197"/>
                  </a:lnTo>
                  <a:lnTo>
                    <a:pt x="1126" y="26919"/>
                  </a:lnTo>
                  <a:lnTo>
                    <a:pt x="1041" y="27620"/>
                  </a:lnTo>
                  <a:lnTo>
                    <a:pt x="978" y="28321"/>
                  </a:lnTo>
                  <a:lnTo>
                    <a:pt x="935" y="29044"/>
                  </a:lnTo>
                  <a:lnTo>
                    <a:pt x="935" y="29766"/>
                  </a:lnTo>
                  <a:lnTo>
                    <a:pt x="935" y="30467"/>
                  </a:lnTo>
                  <a:lnTo>
                    <a:pt x="999" y="31190"/>
                  </a:lnTo>
                  <a:lnTo>
                    <a:pt x="1063" y="31891"/>
                  </a:lnTo>
                  <a:lnTo>
                    <a:pt x="1169" y="32613"/>
                  </a:lnTo>
                  <a:lnTo>
                    <a:pt x="1275" y="33314"/>
                  </a:lnTo>
                  <a:lnTo>
                    <a:pt x="1424" y="34015"/>
                  </a:lnTo>
                  <a:lnTo>
                    <a:pt x="1615" y="34695"/>
                  </a:lnTo>
                  <a:lnTo>
                    <a:pt x="1806" y="35396"/>
                  </a:lnTo>
                  <a:lnTo>
                    <a:pt x="2040" y="36076"/>
                  </a:lnTo>
                  <a:lnTo>
                    <a:pt x="2295" y="36735"/>
                  </a:lnTo>
                  <a:lnTo>
                    <a:pt x="2571" y="37393"/>
                  </a:lnTo>
                  <a:lnTo>
                    <a:pt x="3612" y="36671"/>
                  </a:lnTo>
                  <a:lnTo>
                    <a:pt x="4632" y="35949"/>
                  </a:lnTo>
                  <a:lnTo>
                    <a:pt x="5631" y="35205"/>
                  </a:lnTo>
                  <a:lnTo>
                    <a:pt x="6608" y="34440"/>
                  </a:lnTo>
                  <a:lnTo>
                    <a:pt x="7097" y="34036"/>
                  </a:lnTo>
                  <a:lnTo>
                    <a:pt x="7564" y="33633"/>
                  </a:lnTo>
                  <a:lnTo>
                    <a:pt x="8010" y="33208"/>
                  </a:lnTo>
                  <a:lnTo>
                    <a:pt x="8456" y="32762"/>
                  </a:lnTo>
                  <a:lnTo>
                    <a:pt x="8881" y="32316"/>
                  </a:lnTo>
                  <a:lnTo>
                    <a:pt x="9285" y="31848"/>
                  </a:lnTo>
                  <a:lnTo>
                    <a:pt x="9667" y="31359"/>
                  </a:lnTo>
                  <a:lnTo>
                    <a:pt x="10050" y="30871"/>
                  </a:lnTo>
                  <a:lnTo>
                    <a:pt x="10262" y="31211"/>
                  </a:lnTo>
                  <a:lnTo>
                    <a:pt x="10390" y="31444"/>
                  </a:lnTo>
                  <a:lnTo>
                    <a:pt x="10581" y="31763"/>
                  </a:lnTo>
                  <a:lnTo>
                    <a:pt x="10921" y="32316"/>
                  </a:lnTo>
                  <a:lnTo>
                    <a:pt x="11303" y="31678"/>
                  </a:lnTo>
                  <a:lnTo>
                    <a:pt x="11686" y="31083"/>
                  </a:lnTo>
                  <a:lnTo>
                    <a:pt x="12089" y="30531"/>
                  </a:lnTo>
                  <a:lnTo>
                    <a:pt x="12472" y="30000"/>
                  </a:lnTo>
                  <a:lnTo>
                    <a:pt x="13215" y="28959"/>
                  </a:lnTo>
                  <a:lnTo>
                    <a:pt x="13938" y="27960"/>
                  </a:lnTo>
                  <a:lnTo>
                    <a:pt x="14299" y="27450"/>
                  </a:lnTo>
                  <a:lnTo>
                    <a:pt x="14618" y="26940"/>
                  </a:lnTo>
                  <a:lnTo>
                    <a:pt x="14936" y="26409"/>
                  </a:lnTo>
                  <a:lnTo>
                    <a:pt x="15234" y="25857"/>
                  </a:lnTo>
                  <a:lnTo>
                    <a:pt x="15510" y="25262"/>
                  </a:lnTo>
                  <a:lnTo>
                    <a:pt x="15786" y="24646"/>
                  </a:lnTo>
                  <a:lnTo>
                    <a:pt x="16020" y="24008"/>
                  </a:lnTo>
                  <a:lnTo>
                    <a:pt x="16211" y="23307"/>
                  </a:lnTo>
                  <a:lnTo>
                    <a:pt x="16487" y="23668"/>
                  </a:lnTo>
                  <a:lnTo>
                    <a:pt x="16700" y="24030"/>
                  </a:lnTo>
                  <a:lnTo>
                    <a:pt x="16891" y="24412"/>
                  </a:lnTo>
                  <a:lnTo>
                    <a:pt x="17061" y="24837"/>
                  </a:lnTo>
                  <a:lnTo>
                    <a:pt x="17422" y="24263"/>
                  </a:lnTo>
                  <a:lnTo>
                    <a:pt x="17783" y="23668"/>
                  </a:lnTo>
                  <a:lnTo>
                    <a:pt x="18102" y="23052"/>
                  </a:lnTo>
                  <a:lnTo>
                    <a:pt x="18421" y="22436"/>
                  </a:lnTo>
                  <a:lnTo>
                    <a:pt x="18718" y="21820"/>
                  </a:lnTo>
                  <a:lnTo>
                    <a:pt x="18973" y="21183"/>
                  </a:lnTo>
                  <a:lnTo>
                    <a:pt x="19228" y="20545"/>
                  </a:lnTo>
                  <a:lnTo>
                    <a:pt x="19462" y="19887"/>
                  </a:lnTo>
                  <a:lnTo>
                    <a:pt x="19695" y="19228"/>
                  </a:lnTo>
                  <a:lnTo>
                    <a:pt x="19908" y="18569"/>
                  </a:lnTo>
                  <a:lnTo>
                    <a:pt x="20099" y="17911"/>
                  </a:lnTo>
                  <a:lnTo>
                    <a:pt x="20269" y="17231"/>
                  </a:lnTo>
                  <a:lnTo>
                    <a:pt x="20588" y="15892"/>
                  </a:lnTo>
                  <a:lnTo>
                    <a:pt x="20864" y="14533"/>
                  </a:lnTo>
                  <a:lnTo>
                    <a:pt x="21119" y="14830"/>
                  </a:lnTo>
                  <a:lnTo>
                    <a:pt x="21459" y="15212"/>
                  </a:lnTo>
                  <a:lnTo>
                    <a:pt x="21799" y="15616"/>
                  </a:lnTo>
                  <a:lnTo>
                    <a:pt x="22054" y="15914"/>
                  </a:lnTo>
                  <a:lnTo>
                    <a:pt x="22202" y="15722"/>
                  </a:lnTo>
                  <a:lnTo>
                    <a:pt x="22330" y="15510"/>
                  </a:lnTo>
                  <a:lnTo>
                    <a:pt x="22457" y="15297"/>
                  </a:lnTo>
                  <a:lnTo>
                    <a:pt x="22585" y="15085"/>
                  </a:lnTo>
                  <a:lnTo>
                    <a:pt x="22670" y="14851"/>
                  </a:lnTo>
                  <a:lnTo>
                    <a:pt x="22755" y="14618"/>
                  </a:lnTo>
                  <a:lnTo>
                    <a:pt x="22840" y="14384"/>
                  </a:lnTo>
                  <a:lnTo>
                    <a:pt x="22882" y="14129"/>
                  </a:lnTo>
                  <a:lnTo>
                    <a:pt x="22989" y="13619"/>
                  </a:lnTo>
                  <a:lnTo>
                    <a:pt x="23031" y="13067"/>
                  </a:lnTo>
                  <a:lnTo>
                    <a:pt x="23031" y="12514"/>
                  </a:lnTo>
                  <a:lnTo>
                    <a:pt x="23010" y="11962"/>
                  </a:lnTo>
                  <a:lnTo>
                    <a:pt x="22967" y="11388"/>
                  </a:lnTo>
                  <a:lnTo>
                    <a:pt x="22882" y="10815"/>
                  </a:lnTo>
                  <a:lnTo>
                    <a:pt x="22776" y="10241"/>
                  </a:lnTo>
                  <a:lnTo>
                    <a:pt x="22670" y="9688"/>
                  </a:lnTo>
                  <a:lnTo>
                    <a:pt x="22415" y="8605"/>
                  </a:lnTo>
                  <a:lnTo>
                    <a:pt x="22139" y="7606"/>
                  </a:lnTo>
                  <a:lnTo>
                    <a:pt x="21863" y="6650"/>
                  </a:lnTo>
                  <a:lnTo>
                    <a:pt x="21544" y="5715"/>
                  </a:lnTo>
                  <a:lnTo>
                    <a:pt x="21225" y="4781"/>
                  </a:lnTo>
                  <a:lnTo>
                    <a:pt x="20928" y="3825"/>
                  </a:lnTo>
                  <a:lnTo>
                    <a:pt x="20652" y="2890"/>
                  </a:lnTo>
                  <a:lnTo>
                    <a:pt x="20524" y="2401"/>
                  </a:lnTo>
                  <a:lnTo>
                    <a:pt x="20418" y="1934"/>
                  </a:lnTo>
                  <a:lnTo>
                    <a:pt x="20333" y="1445"/>
                  </a:lnTo>
                  <a:lnTo>
                    <a:pt x="20269" y="978"/>
                  </a:lnTo>
                  <a:lnTo>
                    <a:pt x="20227" y="489"/>
                  </a:lnTo>
                  <a:lnTo>
                    <a:pt x="20205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32"/>
            <p:cNvSpPr/>
            <p:nvPr/>
          </p:nvSpPr>
          <p:spPr>
            <a:xfrm>
              <a:off x="-3205800" y="1280500"/>
              <a:ext cx="339450" cy="747900"/>
            </a:xfrm>
            <a:custGeom>
              <a:avLst/>
              <a:gdLst/>
              <a:ahLst/>
              <a:cxnLst/>
              <a:rect l="l" t="t" r="r" b="b"/>
              <a:pathLst>
                <a:path w="13578" h="29916" extrusionOk="0">
                  <a:moveTo>
                    <a:pt x="13577" y="1"/>
                  </a:moveTo>
                  <a:lnTo>
                    <a:pt x="13535" y="107"/>
                  </a:lnTo>
                  <a:lnTo>
                    <a:pt x="13428" y="383"/>
                  </a:lnTo>
                  <a:lnTo>
                    <a:pt x="13343" y="574"/>
                  </a:lnTo>
                  <a:lnTo>
                    <a:pt x="13216" y="808"/>
                  </a:lnTo>
                  <a:lnTo>
                    <a:pt x="13067" y="1063"/>
                  </a:lnTo>
                  <a:lnTo>
                    <a:pt x="12855" y="1360"/>
                  </a:lnTo>
                  <a:lnTo>
                    <a:pt x="12621" y="1679"/>
                  </a:lnTo>
                  <a:lnTo>
                    <a:pt x="12345" y="1998"/>
                  </a:lnTo>
                  <a:lnTo>
                    <a:pt x="12005" y="2338"/>
                  </a:lnTo>
                  <a:lnTo>
                    <a:pt x="11601" y="2699"/>
                  </a:lnTo>
                  <a:lnTo>
                    <a:pt x="11155" y="3081"/>
                  </a:lnTo>
                  <a:lnTo>
                    <a:pt x="10624" y="3443"/>
                  </a:lnTo>
                  <a:lnTo>
                    <a:pt x="10050" y="3825"/>
                  </a:lnTo>
                  <a:lnTo>
                    <a:pt x="9392" y="4186"/>
                  </a:lnTo>
                  <a:lnTo>
                    <a:pt x="9030" y="4399"/>
                  </a:lnTo>
                  <a:lnTo>
                    <a:pt x="8669" y="4675"/>
                  </a:lnTo>
                  <a:lnTo>
                    <a:pt x="8287" y="4994"/>
                  </a:lnTo>
                  <a:lnTo>
                    <a:pt x="7883" y="5355"/>
                  </a:lnTo>
                  <a:lnTo>
                    <a:pt x="7479" y="5780"/>
                  </a:lnTo>
                  <a:lnTo>
                    <a:pt x="7055" y="6247"/>
                  </a:lnTo>
                  <a:lnTo>
                    <a:pt x="6630" y="6757"/>
                  </a:lnTo>
                  <a:lnTo>
                    <a:pt x="6205" y="7309"/>
                  </a:lnTo>
                  <a:lnTo>
                    <a:pt x="5780" y="7904"/>
                  </a:lnTo>
                  <a:lnTo>
                    <a:pt x="5334" y="8542"/>
                  </a:lnTo>
                  <a:lnTo>
                    <a:pt x="4909" y="9222"/>
                  </a:lnTo>
                  <a:lnTo>
                    <a:pt x="4484" y="9944"/>
                  </a:lnTo>
                  <a:lnTo>
                    <a:pt x="4080" y="10688"/>
                  </a:lnTo>
                  <a:lnTo>
                    <a:pt x="3676" y="11495"/>
                  </a:lnTo>
                  <a:lnTo>
                    <a:pt x="3273" y="12302"/>
                  </a:lnTo>
                  <a:lnTo>
                    <a:pt x="2890" y="13173"/>
                  </a:lnTo>
                  <a:lnTo>
                    <a:pt x="2508" y="14044"/>
                  </a:lnTo>
                  <a:lnTo>
                    <a:pt x="2168" y="14958"/>
                  </a:lnTo>
                  <a:lnTo>
                    <a:pt x="1828" y="15914"/>
                  </a:lnTo>
                  <a:lnTo>
                    <a:pt x="1509" y="16870"/>
                  </a:lnTo>
                  <a:lnTo>
                    <a:pt x="1233" y="17869"/>
                  </a:lnTo>
                  <a:lnTo>
                    <a:pt x="957" y="18867"/>
                  </a:lnTo>
                  <a:lnTo>
                    <a:pt x="723" y="19908"/>
                  </a:lnTo>
                  <a:lnTo>
                    <a:pt x="511" y="20971"/>
                  </a:lnTo>
                  <a:lnTo>
                    <a:pt x="341" y="22033"/>
                  </a:lnTo>
                  <a:lnTo>
                    <a:pt x="213" y="23138"/>
                  </a:lnTo>
                  <a:lnTo>
                    <a:pt x="107" y="24221"/>
                  </a:lnTo>
                  <a:lnTo>
                    <a:pt x="43" y="25347"/>
                  </a:lnTo>
                  <a:lnTo>
                    <a:pt x="1" y="26473"/>
                  </a:lnTo>
                  <a:lnTo>
                    <a:pt x="22" y="27621"/>
                  </a:lnTo>
                  <a:lnTo>
                    <a:pt x="86" y="28768"/>
                  </a:lnTo>
                  <a:lnTo>
                    <a:pt x="192" y="29915"/>
                  </a:lnTo>
                  <a:lnTo>
                    <a:pt x="235" y="29129"/>
                  </a:lnTo>
                  <a:lnTo>
                    <a:pt x="320" y="28216"/>
                  </a:lnTo>
                  <a:lnTo>
                    <a:pt x="447" y="27004"/>
                  </a:lnTo>
                  <a:lnTo>
                    <a:pt x="638" y="25539"/>
                  </a:lnTo>
                  <a:lnTo>
                    <a:pt x="893" y="23881"/>
                  </a:lnTo>
                  <a:lnTo>
                    <a:pt x="1042" y="22968"/>
                  </a:lnTo>
                  <a:lnTo>
                    <a:pt x="1233" y="22033"/>
                  </a:lnTo>
                  <a:lnTo>
                    <a:pt x="1424" y="21077"/>
                  </a:lnTo>
                  <a:lnTo>
                    <a:pt x="1658" y="20078"/>
                  </a:lnTo>
                  <a:lnTo>
                    <a:pt x="1913" y="19080"/>
                  </a:lnTo>
                  <a:lnTo>
                    <a:pt x="2189" y="18060"/>
                  </a:lnTo>
                  <a:lnTo>
                    <a:pt x="2508" y="17019"/>
                  </a:lnTo>
                  <a:lnTo>
                    <a:pt x="2848" y="15978"/>
                  </a:lnTo>
                  <a:lnTo>
                    <a:pt x="3209" y="14958"/>
                  </a:lnTo>
                  <a:lnTo>
                    <a:pt x="3613" y="13917"/>
                  </a:lnTo>
                  <a:lnTo>
                    <a:pt x="4059" y="12897"/>
                  </a:lnTo>
                  <a:lnTo>
                    <a:pt x="4526" y="11920"/>
                  </a:lnTo>
                  <a:lnTo>
                    <a:pt x="5036" y="10942"/>
                  </a:lnTo>
                  <a:lnTo>
                    <a:pt x="5589" y="9986"/>
                  </a:lnTo>
                  <a:lnTo>
                    <a:pt x="5865" y="9540"/>
                  </a:lnTo>
                  <a:lnTo>
                    <a:pt x="6162" y="9073"/>
                  </a:lnTo>
                  <a:lnTo>
                    <a:pt x="6481" y="8648"/>
                  </a:lnTo>
                  <a:lnTo>
                    <a:pt x="6800" y="8202"/>
                  </a:lnTo>
                  <a:lnTo>
                    <a:pt x="7140" y="7798"/>
                  </a:lnTo>
                  <a:lnTo>
                    <a:pt x="7479" y="7373"/>
                  </a:lnTo>
                  <a:lnTo>
                    <a:pt x="7819" y="6991"/>
                  </a:lnTo>
                  <a:lnTo>
                    <a:pt x="8181" y="6608"/>
                  </a:lnTo>
                  <a:lnTo>
                    <a:pt x="8563" y="6247"/>
                  </a:lnTo>
                  <a:lnTo>
                    <a:pt x="8945" y="5886"/>
                  </a:lnTo>
                  <a:lnTo>
                    <a:pt x="9349" y="5546"/>
                  </a:lnTo>
                  <a:lnTo>
                    <a:pt x="9753" y="5227"/>
                  </a:lnTo>
                  <a:lnTo>
                    <a:pt x="10390" y="4717"/>
                  </a:lnTo>
                  <a:lnTo>
                    <a:pt x="10943" y="4207"/>
                  </a:lnTo>
                  <a:lnTo>
                    <a:pt x="11452" y="3740"/>
                  </a:lnTo>
                  <a:lnTo>
                    <a:pt x="11877" y="3251"/>
                  </a:lnTo>
                  <a:lnTo>
                    <a:pt x="12239" y="2805"/>
                  </a:lnTo>
                  <a:lnTo>
                    <a:pt x="12536" y="2380"/>
                  </a:lnTo>
                  <a:lnTo>
                    <a:pt x="12791" y="1977"/>
                  </a:lnTo>
                  <a:lnTo>
                    <a:pt x="13003" y="1594"/>
                  </a:lnTo>
                  <a:lnTo>
                    <a:pt x="13173" y="1254"/>
                  </a:lnTo>
                  <a:lnTo>
                    <a:pt x="13301" y="936"/>
                  </a:lnTo>
                  <a:lnTo>
                    <a:pt x="13407" y="659"/>
                  </a:lnTo>
                  <a:lnTo>
                    <a:pt x="13471" y="447"/>
                  </a:lnTo>
                  <a:lnTo>
                    <a:pt x="13556" y="107"/>
                  </a:lnTo>
                  <a:lnTo>
                    <a:pt x="13577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32"/>
            <p:cNvSpPr/>
            <p:nvPr/>
          </p:nvSpPr>
          <p:spPr>
            <a:xfrm>
              <a:off x="-3009800" y="1428700"/>
              <a:ext cx="62700" cy="204525"/>
            </a:xfrm>
            <a:custGeom>
              <a:avLst/>
              <a:gdLst/>
              <a:ahLst/>
              <a:cxnLst/>
              <a:rect l="l" t="t" r="r" b="b"/>
              <a:pathLst>
                <a:path w="2508" h="8181" extrusionOk="0">
                  <a:moveTo>
                    <a:pt x="1063" y="0"/>
                  </a:moveTo>
                  <a:lnTo>
                    <a:pt x="1" y="425"/>
                  </a:lnTo>
                  <a:lnTo>
                    <a:pt x="107" y="617"/>
                  </a:lnTo>
                  <a:lnTo>
                    <a:pt x="404" y="1169"/>
                  </a:lnTo>
                  <a:lnTo>
                    <a:pt x="787" y="2019"/>
                  </a:lnTo>
                  <a:lnTo>
                    <a:pt x="999" y="2550"/>
                  </a:lnTo>
                  <a:lnTo>
                    <a:pt x="1212" y="3102"/>
                  </a:lnTo>
                  <a:lnTo>
                    <a:pt x="1424" y="3697"/>
                  </a:lnTo>
                  <a:lnTo>
                    <a:pt x="1637" y="4313"/>
                  </a:lnTo>
                  <a:lnTo>
                    <a:pt x="1828" y="4951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89" y="6927"/>
                  </a:lnTo>
                  <a:lnTo>
                    <a:pt x="2210" y="7245"/>
                  </a:lnTo>
                  <a:lnTo>
                    <a:pt x="2210" y="7564"/>
                  </a:lnTo>
                  <a:lnTo>
                    <a:pt x="2210" y="7861"/>
                  </a:lnTo>
                  <a:lnTo>
                    <a:pt x="2189" y="8180"/>
                  </a:lnTo>
                  <a:lnTo>
                    <a:pt x="2232" y="8074"/>
                  </a:lnTo>
                  <a:lnTo>
                    <a:pt x="2295" y="7925"/>
                  </a:lnTo>
                  <a:lnTo>
                    <a:pt x="2338" y="7734"/>
                  </a:lnTo>
                  <a:lnTo>
                    <a:pt x="2401" y="7479"/>
                  </a:lnTo>
                  <a:lnTo>
                    <a:pt x="2444" y="7160"/>
                  </a:lnTo>
                  <a:lnTo>
                    <a:pt x="2486" y="6778"/>
                  </a:lnTo>
                  <a:lnTo>
                    <a:pt x="2508" y="6332"/>
                  </a:lnTo>
                  <a:lnTo>
                    <a:pt x="2486" y="5801"/>
                  </a:lnTo>
                  <a:lnTo>
                    <a:pt x="2444" y="5206"/>
                  </a:lnTo>
                  <a:lnTo>
                    <a:pt x="2359" y="4547"/>
                  </a:lnTo>
                  <a:lnTo>
                    <a:pt x="2232" y="3803"/>
                  </a:lnTo>
                  <a:lnTo>
                    <a:pt x="2040" y="2975"/>
                  </a:lnTo>
                  <a:lnTo>
                    <a:pt x="1785" y="2061"/>
                  </a:lnTo>
                  <a:lnTo>
                    <a:pt x="1445" y="1084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32"/>
            <p:cNvSpPr/>
            <p:nvPr/>
          </p:nvSpPr>
          <p:spPr>
            <a:xfrm>
              <a:off x="-3210575" y="1450475"/>
              <a:ext cx="182225" cy="113150"/>
            </a:xfrm>
            <a:custGeom>
              <a:avLst/>
              <a:gdLst/>
              <a:ahLst/>
              <a:cxnLst/>
              <a:rect l="l" t="t" r="r" b="b"/>
              <a:pathLst>
                <a:path w="7289" h="4526" extrusionOk="0">
                  <a:moveTo>
                    <a:pt x="6906" y="0"/>
                  </a:moveTo>
                  <a:lnTo>
                    <a:pt x="5843" y="404"/>
                  </a:lnTo>
                  <a:lnTo>
                    <a:pt x="4887" y="808"/>
                  </a:lnTo>
                  <a:lnTo>
                    <a:pt x="4037" y="1211"/>
                  </a:lnTo>
                  <a:lnTo>
                    <a:pt x="3294" y="1615"/>
                  </a:lnTo>
                  <a:lnTo>
                    <a:pt x="2635" y="1998"/>
                  </a:lnTo>
                  <a:lnTo>
                    <a:pt x="2083" y="2380"/>
                  </a:lnTo>
                  <a:lnTo>
                    <a:pt x="1594" y="2741"/>
                  </a:lnTo>
                  <a:lnTo>
                    <a:pt x="1190" y="3060"/>
                  </a:lnTo>
                  <a:lnTo>
                    <a:pt x="872" y="3379"/>
                  </a:lnTo>
                  <a:lnTo>
                    <a:pt x="596" y="3655"/>
                  </a:lnTo>
                  <a:lnTo>
                    <a:pt x="404" y="3910"/>
                  </a:lnTo>
                  <a:lnTo>
                    <a:pt x="234" y="4122"/>
                  </a:lnTo>
                  <a:lnTo>
                    <a:pt x="128" y="4292"/>
                  </a:lnTo>
                  <a:lnTo>
                    <a:pt x="64" y="4420"/>
                  </a:lnTo>
                  <a:lnTo>
                    <a:pt x="1" y="4526"/>
                  </a:lnTo>
                  <a:lnTo>
                    <a:pt x="213" y="4292"/>
                  </a:lnTo>
                  <a:lnTo>
                    <a:pt x="447" y="4101"/>
                  </a:lnTo>
                  <a:lnTo>
                    <a:pt x="702" y="3889"/>
                  </a:lnTo>
                  <a:lnTo>
                    <a:pt x="957" y="3697"/>
                  </a:lnTo>
                  <a:lnTo>
                    <a:pt x="1488" y="3336"/>
                  </a:lnTo>
                  <a:lnTo>
                    <a:pt x="2083" y="2996"/>
                  </a:lnTo>
                  <a:lnTo>
                    <a:pt x="2678" y="2677"/>
                  </a:lnTo>
                  <a:lnTo>
                    <a:pt x="3273" y="2401"/>
                  </a:lnTo>
                  <a:lnTo>
                    <a:pt x="3889" y="2146"/>
                  </a:lnTo>
                  <a:lnTo>
                    <a:pt x="4462" y="1913"/>
                  </a:lnTo>
                  <a:lnTo>
                    <a:pt x="5036" y="1721"/>
                  </a:lnTo>
                  <a:lnTo>
                    <a:pt x="5567" y="1551"/>
                  </a:lnTo>
                  <a:lnTo>
                    <a:pt x="6459" y="1275"/>
                  </a:lnTo>
                  <a:lnTo>
                    <a:pt x="7076" y="1127"/>
                  </a:lnTo>
                  <a:lnTo>
                    <a:pt x="7288" y="1063"/>
                  </a:lnTo>
                  <a:lnTo>
                    <a:pt x="6906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32"/>
            <p:cNvSpPr/>
            <p:nvPr/>
          </p:nvSpPr>
          <p:spPr>
            <a:xfrm>
              <a:off x="-3263675" y="1602375"/>
              <a:ext cx="150850" cy="156200"/>
            </a:xfrm>
            <a:custGeom>
              <a:avLst/>
              <a:gdLst/>
              <a:ahLst/>
              <a:cxnLst/>
              <a:rect l="l" t="t" r="r" b="b"/>
              <a:pathLst>
                <a:path w="6034" h="6248" extrusionOk="0">
                  <a:moveTo>
                    <a:pt x="5397" y="1"/>
                  </a:moveTo>
                  <a:lnTo>
                    <a:pt x="4462" y="681"/>
                  </a:lnTo>
                  <a:lnTo>
                    <a:pt x="3654" y="1339"/>
                  </a:lnTo>
                  <a:lnTo>
                    <a:pt x="2953" y="1955"/>
                  </a:lnTo>
                  <a:lnTo>
                    <a:pt x="2358" y="2550"/>
                  </a:lnTo>
                  <a:lnTo>
                    <a:pt x="1827" y="3103"/>
                  </a:lnTo>
                  <a:lnTo>
                    <a:pt x="1402" y="3613"/>
                  </a:lnTo>
                  <a:lnTo>
                    <a:pt x="1041" y="4080"/>
                  </a:lnTo>
                  <a:lnTo>
                    <a:pt x="744" y="4526"/>
                  </a:lnTo>
                  <a:lnTo>
                    <a:pt x="510" y="4909"/>
                  </a:lnTo>
                  <a:lnTo>
                    <a:pt x="340" y="5249"/>
                  </a:lnTo>
                  <a:lnTo>
                    <a:pt x="213" y="5546"/>
                  </a:lnTo>
                  <a:lnTo>
                    <a:pt x="106" y="5780"/>
                  </a:lnTo>
                  <a:lnTo>
                    <a:pt x="64" y="5992"/>
                  </a:lnTo>
                  <a:lnTo>
                    <a:pt x="21" y="6120"/>
                  </a:lnTo>
                  <a:lnTo>
                    <a:pt x="0" y="6247"/>
                  </a:lnTo>
                  <a:lnTo>
                    <a:pt x="149" y="5971"/>
                  </a:lnTo>
                  <a:lnTo>
                    <a:pt x="319" y="5716"/>
                  </a:lnTo>
                  <a:lnTo>
                    <a:pt x="489" y="5440"/>
                  </a:lnTo>
                  <a:lnTo>
                    <a:pt x="680" y="5185"/>
                  </a:lnTo>
                  <a:lnTo>
                    <a:pt x="1105" y="4696"/>
                  </a:lnTo>
                  <a:lnTo>
                    <a:pt x="1572" y="4208"/>
                  </a:lnTo>
                  <a:lnTo>
                    <a:pt x="2061" y="3740"/>
                  </a:lnTo>
                  <a:lnTo>
                    <a:pt x="2550" y="3294"/>
                  </a:lnTo>
                  <a:lnTo>
                    <a:pt x="3060" y="2890"/>
                  </a:lnTo>
                  <a:lnTo>
                    <a:pt x="3569" y="2508"/>
                  </a:lnTo>
                  <a:lnTo>
                    <a:pt x="4058" y="2147"/>
                  </a:lnTo>
                  <a:lnTo>
                    <a:pt x="4525" y="1849"/>
                  </a:lnTo>
                  <a:lnTo>
                    <a:pt x="5312" y="1339"/>
                  </a:lnTo>
                  <a:lnTo>
                    <a:pt x="5843" y="1021"/>
                  </a:lnTo>
                  <a:lnTo>
                    <a:pt x="6034" y="914"/>
                  </a:lnTo>
                  <a:lnTo>
                    <a:pt x="5397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32"/>
            <p:cNvSpPr/>
            <p:nvPr/>
          </p:nvSpPr>
          <p:spPr>
            <a:xfrm>
              <a:off x="-3106475" y="1551925"/>
              <a:ext cx="62175" cy="204525"/>
            </a:xfrm>
            <a:custGeom>
              <a:avLst/>
              <a:gdLst/>
              <a:ahLst/>
              <a:cxnLst/>
              <a:rect l="l" t="t" r="r" b="b"/>
              <a:pathLst>
                <a:path w="2487" h="8181" extrusionOk="0">
                  <a:moveTo>
                    <a:pt x="1042" y="0"/>
                  </a:moveTo>
                  <a:lnTo>
                    <a:pt x="1" y="425"/>
                  </a:lnTo>
                  <a:lnTo>
                    <a:pt x="107" y="617"/>
                  </a:lnTo>
                  <a:lnTo>
                    <a:pt x="383" y="1190"/>
                  </a:lnTo>
                  <a:lnTo>
                    <a:pt x="766" y="2040"/>
                  </a:lnTo>
                  <a:lnTo>
                    <a:pt x="978" y="2550"/>
                  </a:lnTo>
                  <a:lnTo>
                    <a:pt x="1212" y="3102"/>
                  </a:lnTo>
                  <a:lnTo>
                    <a:pt x="1424" y="3697"/>
                  </a:lnTo>
                  <a:lnTo>
                    <a:pt x="1637" y="4313"/>
                  </a:lnTo>
                  <a:lnTo>
                    <a:pt x="1807" y="4972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68" y="6927"/>
                  </a:lnTo>
                  <a:lnTo>
                    <a:pt x="2189" y="7245"/>
                  </a:lnTo>
                  <a:lnTo>
                    <a:pt x="2210" y="7564"/>
                  </a:lnTo>
                  <a:lnTo>
                    <a:pt x="2189" y="7883"/>
                  </a:lnTo>
                  <a:lnTo>
                    <a:pt x="2168" y="8180"/>
                  </a:lnTo>
                  <a:lnTo>
                    <a:pt x="2232" y="8074"/>
                  </a:lnTo>
                  <a:lnTo>
                    <a:pt x="2274" y="7925"/>
                  </a:lnTo>
                  <a:lnTo>
                    <a:pt x="2338" y="7734"/>
                  </a:lnTo>
                  <a:lnTo>
                    <a:pt x="2380" y="7479"/>
                  </a:lnTo>
                  <a:lnTo>
                    <a:pt x="2444" y="7160"/>
                  </a:lnTo>
                  <a:lnTo>
                    <a:pt x="2465" y="6778"/>
                  </a:lnTo>
                  <a:lnTo>
                    <a:pt x="2487" y="6332"/>
                  </a:lnTo>
                  <a:lnTo>
                    <a:pt x="2487" y="5801"/>
                  </a:lnTo>
                  <a:lnTo>
                    <a:pt x="2423" y="5206"/>
                  </a:lnTo>
                  <a:lnTo>
                    <a:pt x="2338" y="4547"/>
                  </a:lnTo>
                  <a:lnTo>
                    <a:pt x="2210" y="3804"/>
                  </a:lnTo>
                  <a:lnTo>
                    <a:pt x="2019" y="2975"/>
                  </a:lnTo>
                  <a:lnTo>
                    <a:pt x="1764" y="2061"/>
                  </a:lnTo>
                  <a:lnTo>
                    <a:pt x="1446" y="1084"/>
                  </a:lnTo>
                  <a:lnTo>
                    <a:pt x="1042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32"/>
            <p:cNvSpPr/>
            <p:nvPr/>
          </p:nvSpPr>
          <p:spPr>
            <a:xfrm>
              <a:off x="-3177650" y="1728800"/>
              <a:ext cx="62700" cy="203975"/>
            </a:xfrm>
            <a:custGeom>
              <a:avLst/>
              <a:gdLst/>
              <a:ahLst/>
              <a:cxnLst/>
              <a:rect l="l" t="t" r="r" b="b"/>
              <a:pathLst>
                <a:path w="2508" h="8159" extrusionOk="0">
                  <a:moveTo>
                    <a:pt x="1063" y="0"/>
                  </a:moveTo>
                  <a:lnTo>
                    <a:pt x="1" y="404"/>
                  </a:lnTo>
                  <a:lnTo>
                    <a:pt x="107" y="617"/>
                  </a:lnTo>
                  <a:lnTo>
                    <a:pt x="383" y="1169"/>
                  </a:lnTo>
                  <a:lnTo>
                    <a:pt x="787" y="2019"/>
                  </a:lnTo>
                  <a:lnTo>
                    <a:pt x="1000" y="2529"/>
                  </a:lnTo>
                  <a:lnTo>
                    <a:pt x="1212" y="3081"/>
                  </a:lnTo>
                  <a:lnTo>
                    <a:pt x="1424" y="3676"/>
                  </a:lnTo>
                  <a:lnTo>
                    <a:pt x="1637" y="4313"/>
                  </a:lnTo>
                  <a:lnTo>
                    <a:pt x="1828" y="4951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89" y="6905"/>
                  </a:lnTo>
                  <a:lnTo>
                    <a:pt x="2211" y="7224"/>
                  </a:lnTo>
                  <a:lnTo>
                    <a:pt x="2211" y="7543"/>
                  </a:lnTo>
                  <a:lnTo>
                    <a:pt x="2211" y="7861"/>
                  </a:lnTo>
                  <a:lnTo>
                    <a:pt x="2189" y="8159"/>
                  </a:lnTo>
                  <a:lnTo>
                    <a:pt x="2232" y="8053"/>
                  </a:lnTo>
                  <a:lnTo>
                    <a:pt x="2296" y="7925"/>
                  </a:lnTo>
                  <a:lnTo>
                    <a:pt x="2338" y="7734"/>
                  </a:lnTo>
                  <a:lnTo>
                    <a:pt x="2402" y="7458"/>
                  </a:lnTo>
                  <a:lnTo>
                    <a:pt x="2444" y="7139"/>
                  </a:lnTo>
                  <a:lnTo>
                    <a:pt x="2487" y="6757"/>
                  </a:lnTo>
                  <a:lnTo>
                    <a:pt x="2508" y="6310"/>
                  </a:lnTo>
                  <a:lnTo>
                    <a:pt x="2487" y="5801"/>
                  </a:lnTo>
                  <a:lnTo>
                    <a:pt x="2444" y="5206"/>
                  </a:lnTo>
                  <a:lnTo>
                    <a:pt x="2359" y="4526"/>
                  </a:lnTo>
                  <a:lnTo>
                    <a:pt x="2232" y="3782"/>
                  </a:lnTo>
                  <a:lnTo>
                    <a:pt x="2041" y="2954"/>
                  </a:lnTo>
                  <a:lnTo>
                    <a:pt x="1786" y="2061"/>
                  </a:lnTo>
                  <a:lnTo>
                    <a:pt x="1446" y="1063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32"/>
            <p:cNvSpPr/>
            <p:nvPr/>
          </p:nvSpPr>
          <p:spPr>
            <a:xfrm>
              <a:off x="-2967300" y="1114250"/>
              <a:ext cx="228425" cy="256575"/>
            </a:xfrm>
            <a:custGeom>
              <a:avLst/>
              <a:gdLst/>
              <a:ahLst/>
              <a:cxnLst/>
              <a:rect l="l" t="t" r="r" b="b"/>
              <a:pathLst>
                <a:path w="9137" h="10263" extrusionOk="0">
                  <a:moveTo>
                    <a:pt x="6183" y="1"/>
                  </a:moveTo>
                  <a:lnTo>
                    <a:pt x="5779" y="43"/>
                  </a:lnTo>
                  <a:lnTo>
                    <a:pt x="5333" y="149"/>
                  </a:lnTo>
                  <a:lnTo>
                    <a:pt x="4908" y="277"/>
                  </a:lnTo>
                  <a:lnTo>
                    <a:pt x="4462" y="468"/>
                  </a:lnTo>
                  <a:lnTo>
                    <a:pt x="4037" y="702"/>
                  </a:lnTo>
                  <a:lnTo>
                    <a:pt x="3591" y="957"/>
                  </a:lnTo>
                  <a:lnTo>
                    <a:pt x="3166" y="1275"/>
                  </a:lnTo>
                  <a:lnTo>
                    <a:pt x="2741" y="1615"/>
                  </a:lnTo>
                  <a:lnTo>
                    <a:pt x="2337" y="2019"/>
                  </a:lnTo>
                  <a:lnTo>
                    <a:pt x="1955" y="2444"/>
                  </a:lnTo>
                  <a:lnTo>
                    <a:pt x="1594" y="2890"/>
                  </a:lnTo>
                  <a:lnTo>
                    <a:pt x="1254" y="3379"/>
                  </a:lnTo>
                  <a:lnTo>
                    <a:pt x="956" y="3867"/>
                  </a:lnTo>
                  <a:lnTo>
                    <a:pt x="701" y="4377"/>
                  </a:lnTo>
                  <a:lnTo>
                    <a:pt x="468" y="4866"/>
                  </a:lnTo>
                  <a:lnTo>
                    <a:pt x="298" y="5376"/>
                  </a:lnTo>
                  <a:lnTo>
                    <a:pt x="170" y="5865"/>
                  </a:lnTo>
                  <a:lnTo>
                    <a:pt x="64" y="6353"/>
                  </a:lnTo>
                  <a:lnTo>
                    <a:pt x="22" y="6821"/>
                  </a:lnTo>
                  <a:lnTo>
                    <a:pt x="0" y="7267"/>
                  </a:lnTo>
                  <a:lnTo>
                    <a:pt x="43" y="7713"/>
                  </a:lnTo>
                  <a:lnTo>
                    <a:pt x="107" y="8138"/>
                  </a:lnTo>
                  <a:lnTo>
                    <a:pt x="234" y="8520"/>
                  </a:lnTo>
                  <a:lnTo>
                    <a:pt x="298" y="8712"/>
                  </a:lnTo>
                  <a:lnTo>
                    <a:pt x="383" y="8882"/>
                  </a:lnTo>
                  <a:lnTo>
                    <a:pt x="489" y="9052"/>
                  </a:lnTo>
                  <a:lnTo>
                    <a:pt x="595" y="9200"/>
                  </a:lnTo>
                  <a:lnTo>
                    <a:pt x="701" y="9349"/>
                  </a:lnTo>
                  <a:lnTo>
                    <a:pt x="829" y="9498"/>
                  </a:lnTo>
                  <a:lnTo>
                    <a:pt x="978" y="9625"/>
                  </a:lnTo>
                  <a:lnTo>
                    <a:pt x="1126" y="9753"/>
                  </a:lnTo>
                  <a:lnTo>
                    <a:pt x="1275" y="9859"/>
                  </a:lnTo>
                  <a:lnTo>
                    <a:pt x="1445" y="9965"/>
                  </a:lnTo>
                  <a:lnTo>
                    <a:pt x="1615" y="10029"/>
                  </a:lnTo>
                  <a:lnTo>
                    <a:pt x="1785" y="10114"/>
                  </a:lnTo>
                  <a:lnTo>
                    <a:pt x="1976" y="10156"/>
                  </a:lnTo>
                  <a:lnTo>
                    <a:pt x="2167" y="10199"/>
                  </a:lnTo>
                  <a:lnTo>
                    <a:pt x="2359" y="10241"/>
                  </a:lnTo>
                  <a:lnTo>
                    <a:pt x="2550" y="10263"/>
                  </a:lnTo>
                  <a:lnTo>
                    <a:pt x="2954" y="10263"/>
                  </a:lnTo>
                  <a:lnTo>
                    <a:pt x="3378" y="10220"/>
                  </a:lnTo>
                  <a:lnTo>
                    <a:pt x="3803" y="10114"/>
                  </a:lnTo>
                  <a:lnTo>
                    <a:pt x="4250" y="9986"/>
                  </a:lnTo>
                  <a:lnTo>
                    <a:pt x="4674" y="9795"/>
                  </a:lnTo>
                  <a:lnTo>
                    <a:pt x="5121" y="9561"/>
                  </a:lnTo>
                  <a:lnTo>
                    <a:pt x="5546" y="9285"/>
                  </a:lnTo>
                  <a:lnTo>
                    <a:pt x="5970" y="8988"/>
                  </a:lnTo>
                  <a:lnTo>
                    <a:pt x="6395" y="8627"/>
                  </a:lnTo>
                  <a:lnTo>
                    <a:pt x="6799" y="8244"/>
                  </a:lnTo>
                  <a:lnTo>
                    <a:pt x="7182" y="7819"/>
                  </a:lnTo>
                  <a:lnTo>
                    <a:pt x="7564" y="7352"/>
                  </a:lnTo>
                  <a:lnTo>
                    <a:pt x="7904" y="6884"/>
                  </a:lnTo>
                  <a:lnTo>
                    <a:pt x="8201" y="6375"/>
                  </a:lnTo>
                  <a:lnTo>
                    <a:pt x="8456" y="5886"/>
                  </a:lnTo>
                  <a:lnTo>
                    <a:pt x="8669" y="5376"/>
                  </a:lnTo>
                  <a:lnTo>
                    <a:pt x="8839" y="4887"/>
                  </a:lnTo>
                  <a:lnTo>
                    <a:pt x="8987" y="4399"/>
                  </a:lnTo>
                  <a:lnTo>
                    <a:pt x="9072" y="3910"/>
                  </a:lnTo>
                  <a:lnTo>
                    <a:pt x="9136" y="3443"/>
                  </a:lnTo>
                  <a:lnTo>
                    <a:pt x="9136" y="2975"/>
                  </a:lnTo>
                  <a:lnTo>
                    <a:pt x="9115" y="2550"/>
                  </a:lnTo>
                  <a:lnTo>
                    <a:pt x="9030" y="2125"/>
                  </a:lnTo>
                  <a:lnTo>
                    <a:pt x="8924" y="1743"/>
                  </a:lnTo>
                  <a:lnTo>
                    <a:pt x="8839" y="1552"/>
                  </a:lnTo>
                  <a:lnTo>
                    <a:pt x="8754" y="1382"/>
                  </a:lnTo>
                  <a:lnTo>
                    <a:pt x="8669" y="1212"/>
                  </a:lnTo>
                  <a:lnTo>
                    <a:pt x="8562" y="1042"/>
                  </a:lnTo>
                  <a:lnTo>
                    <a:pt x="8435" y="893"/>
                  </a:lnTo>
                  <a:lnTo>
                    <a:pt x="8308" y="766"/>
                  </a:lnTo>
                  <a:lnTo>
                    <a:pt x="8180" y="617"/>
                  </a:lnTo>
                  <a:lnTo>
                    <a:pt x="8031" y="511"/>
                  </a:lnTo>
                  <a:lnTo>
                    <a:pt x="7861" y="404"/>
                  </a:lnTo>
                  <a:lnTo>
                    <a:pt x="7713" y="298"/>
                  </a:lnTo>
                  <a:lnTo>
                    <a:pt x="7543" y="213"/>
                  </a:lnTo>
                  <a:lnTo>
                    <a:pt x="7351" y="149"/>
                  </a:lnTo>
                  <a:lnTo>
                    <a:pt x="7182" y="86"/>
                  </a:lnTo>
                  <a:lnTo>
                    <a:pt x="6990" y="43"/>
                  </a:lnTo>
                  <a:lnTo>
                    <a:pt x="6799" y="22"/>
                  </a:lnTo>
                  <a:lnTo>
                    <a:pt x="6587" y="1"/>
                  </a:lnTo>
                  <a:close/>
                </a:path>
              </a:pathLst>
            </a:custGeom>
            <a:solidFill>
              <a:srgbClr val="BE9586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32"/>
            <p:cNvSpPr/>
            <p:nvPr/>
          </p:nvSpPr>
          <p:spPr>
            <a:xfrm>
              <a:off x="-2950850" y="1119575"/>
              <a:ext cx="177975" cy="231075"/>
            </a:xfrm>
            <a:custGeom>
              <a:avLst/>
              <a:gdLst/>
              <a:ahLst/>
              <a:cxnLst/>
              <a:rect l="l" t="t" r="r" b="b"/>
              <a:pathLst>
                <a:path w="7119" h="9243" extrusionOk="0">
                  <a:moveTo>
                    <a:pt x="6970" y="0"/>
                  </a:moveTo>
                  <a:lnTo>
                    <a:pt x="6906" y="383"/>
                  </a:lnTo>
                  <a:lnTo>
                    <a:pt x="6800" y="977"/>
                  </a:lnTo>
                  <a:lnTo>
                    <a:pt x="6715" y="1317"/>
                  </a:lnTo>
                  <a:lnTo>
                    <a:pt x="6608" y="1679"/>
                  </a:lnTo>
                  <a:lnTo>
                    <a:pt x="6481" y="2082"/>
                  </a:lnTo>
                  <a:lnTo>
                    <a:pt x="6311" y="2486"/>
                  </a:lnTo>
                  <a:lnTo>
                    <a:pt x="6099" y="2868"/>
                  </a:lnTo>
                  <a:lnTo>
                    <a:pt x="5865" y="3272"/>
                  </a:lnTo>
                  <a:lnTo>
                    <a:pt x="5589" y="3654"/>
                  </a:lnTo>
                  <a:lnTo>
                    <a:pt x="5440" y="3824"/>
                  </a:lnTo>
                  <a:lnTo>
                    <a:pt x="5270" y="4016"/>
                  </a:lnTo>
                  <a:lnTo>
                    <a:pt x="5079" y="4164"/>
                  </a:lnTo>
                  <a:lnTo>
                    <a:pt x="4888" y="4334"/>
                  </a:lnTo>
                  <a:lnTo>
                    <a:pt x="4696" y="4483"/>
                  </a:lnTo>
                  <a:lnTo>
                    <a:pt x="4484" y="4611"/>
                  </a:lnTo>
                  <a:lnTo>
                    <a:pt x="4250" y="4738"/>
                  </a:lnTo>
                  <a:lnTo>
                    <a:pt x="4016" y="4866"/>
                  </a:lnTo>
                  <a:lnTo>
                    <a:pt x="3762" y="4951"/>
                  </a:lnTo>
                  <a:lnTo>
                    <a:pt x="3485" y="5035"/>
                  </a:lnTo>
                  <a:lnTo>
                    <a:pt x="3145" y="5142"/>
                  </a:lnTo>
                  <a:lnTo>
                    <a:pt x="2827" y="5248"/>
                  </a:lnTo>
                  <a:lnTo>
                    <a:pt x="2508" y="5375"/>
                  </a:lnTo>
                  <a:lnTo>
                    <a:pt x="2232" y="5482"/>
                  </a:lnTo>
                  <a:lnTo>
                    <a:pt x="1977" y="5609"/>
                  </a:lnTo>
                  <a:lnTo>
                    <a:pt x="1743" y="5737"/>
                  </a:lnTo>
                  <a:lnTo>
                    <a:pt x="1531" y="5885"/>
                  </a:lnTo>
                  <a:lnTo>
                    <a:pt x="1318" y="6013"/>
                  </a:lnTo>
                  <a:lnTo>
                    <a:pt x="1127" y="6162"/>
                  </a:lnTo>
                  <a:lnTo>
                    <a:pt x="978" y="6289"/>
                  </a:lnTo>
                  <a:lnTo>
                    <a:pt x="681" y="6586"/>
                  </a:lnTo>
                  <a:lnTo>
                    <a:pt x="447" y="6884"/>
                  </a:lnTo>
                  <a:lnTo>
                    <a:pt x="277" y="7181"/>
                  </a:lnTo>
                  <a:lnTo>
                    <a:pt x="150" y="7479"/>
                  </a:lnTo>
                  <a:lnTo>
                    <a:pt x="65" y="7776"/>
                  </a:lnTo>
                  <a:lnTo>
                    <a:pt x="22" y="8074"/>
                  </a:lnTo>
                  <a:lnTo>
                    <a:pt x="1" y="8350"/>
                  </a:lnTo>
                  <a:lnTo>
                    <a:pt x="1" y="8605"/>
                  </a:lnTo>
                  <a:lnTo>
                    <a:pt x="22" y="8839"/>
                  </a:lnTo>
                  <a:lnTo>
                    <a:pt x="65" y="9051"/>
                  </a:lnTo>
                  <a:lnTo>
                    <a:pt x="107" y="9242"/>
                  </a:lnTo>
                  <a:lnTo>
                    <a:pt x="128" y="9242"/>
                  </a:lnTo>
                  <a:lnTo>
                    <a:pt x="107" y="9115"/>
                  </a:lnTo>
                  <a:lnTo>
                    <a:pt x="86" y="8945"/>
                  </a:lnTo>
                  <a:lnTo>
                    <a:pt x="107" y="8775"/>
                  </a:lnTo>
                  <a:lnTo>
                    <a:pt x="128" y="8584"/>
                  </a:lnTo>
                  <a:lnTo>
                    <a:pt x="192" y="8371"/>
                  </a:lnTo>
                  <a:lnTo>
                    <a:pt x="277" y="8159"/>
                  </a:lnTo>
                  <a:lnTo>
                    <a:pt x="383" y="7946"/>
                  </a:lnTo>
                  <a:lnTo>
                    <a:pt x="553" y="7734"/>
                  </a:lnTo>
                  <a:lnTo>
                    <a:pt x="745" y="7500"/>
                  </a:lnTo>
                  <a:lnTo>
                    <a:pt x="1000" y="7266"/>
                  </a:lnTo>
                  <a:lnTo>
                    <a:pt x="1297" y="7033"/>
                  </a:lnTo>
                  <a:lnTo>
                    <a:pt x="1658" y="6799"/>
                  </a:lnTo>
                  <a:lnTo>
                    <a:pt x="2062" y="6565"/>
                  </a:lnTo>
                  <a:lnTo>
                    <a:pt x="2551" y="6353"/>
                  </a:lnTo>
                  <a:lnTo>
                    <a:pt x="3103" y="6119"/>
                  </a:lnTo>
                  <a:lnTo>
                    <a:pt x="3740" y="5907"/>
                  </a:lnTo>
                  <a:lnTo>
                    <a:pt x="4080" y="5779"/>
                  </a:lnTo>
                  <a:lnTo>
                    <a:pt x="4420" y="5652"/>
                  </a:lnTo>
                  <a:lnTo>
                    <a:pt x="4739" y="5503"/>
                  </a:lnTo>
                  <a:lnTo>
                    <a:pt x="5015" y="5333"/>
                  </a:lnTo>
                  <a:lnTo>
                    <a:pt x="5270" y="5163"/>
                  </a:lnTo>
                  <a:lnTo>
                    <a:pt x="5525" y="4972"/>
                  </a:lnTo>
                  <a:lnTo>
                    <a:pt x="5737" y="4781"/>
                  </a:lnTo>
                  <a:lnTo>
                    <a:pt x="5929" y="4568"/>
                  </a:lnTo>
                  <a:lnTo>
                    <a:pt x="6120" y="4377"/>
                  </a:lnTo>
                  <a:lnTo>
                    <a:pt x="6269" y="4143"/>
                  </a:lnTo>
                  <a:lnTo>
                    <a:pt x="6417" y="3931"/>
                  </a:lnTo>
                  <a:lnTo>
                    <a:pt x="6545" y="3718"/>
                  </a:lnTo>
                  <a:lnTo>
                    <a:pt x="6651" y="3485"/>
                  </a:lnTo>
                  <a:lnTo>
                    <a:pt x="6757" y="3251"/>
                  </a:lnTo>
                  <a:lnTo>
                    <a:pt x="6906" y="2783"/>
                  </a:lnTo>
                  <a:lnTo>
                    <a:pt x="7012" y="2337"/>
                  </a:lnTo>
                  <a:lnTo>
                    <a:pt x="7076" y="1891"/>
                  </a:lnTo>
                  <a:lnTo>
                    <a:pt x="7118" y="1487"/>
                  </a:lnTo>
                  <a:lnTo>
                    <a:pt x="7118" y="1084"/>
                  </a:lnTo>
                  <a:lnTo>
                    <a:pt x="7097" y="744"/>
                  </a:lnTo>
                  <a:lnTo>
                    <a:pt x="7076" y="446"/>
                  </a:lnTo>
                  <a:lnTo>
                    <a:pt x="6991" y="21"/>
                  </a:lnTo>
                  <a:lnTo>
                    <a:pt x="6970" y="0"/>
                  </a:lnTo>
                  <a:close/>
                </a:path>
              </a:pathLst>
            </a:custGeom>
            <a:solidFill>
              <a:srgbClr val="F8E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3" name="Google Shape;3033;p32"/>
          <p:cNvGrpSpPr/>
          <p:nvPr/>
        </p:nvGrpSpPr>
        <p:grpSpPr>
          <a:xfrm>
            <a:off x="9" y="-170526"/>
            <a:ext cx="984179" cy="862511"/>
            <a:chOff x="5748659" y="5679224"/>
            <a:chExt cx="984179" cy="862511"/>
          </a:xfrm>
        </p:grpSpPr>
        <p:sp>
          <p:nvSpPr>
            <p:cNvPr id="3034" name="Google Shape;3034;p32"/>
            <p:cNvSpPr/>
            <p:nvPr/>
          </p:nvSpPr>
          <p:spPr>
            <a:xfrm>
              <a:off x="5971616" y="5785079"/>
              <a:ext cx="72117" cy="116062"/>
            </a:xfrm>
            <a:custGeom>
              <a:avLst/>
              <a:gdLst/>
              <a:ahLst/>
              <a:cxnLst/>
              <a:rect l="l" t="t" r="r" b="b"/>
              <a:pathLst>
                <a:path w="1201" h="1933" extrusionOk="0">
                  <a:moveTo>
                    <a:pt x="600" y="1"/>
                  </a:moveTo>
                  <a:lnTo>
                    <a:pt x="469" y="19"/>
                  </a:lnTo>
                  <a:lnTo>
                    <a:pt x="357" y="76"/>
                  </a:lnTo>
                  <a:lnTo>
                    <a:pt x="263" y="169"/>
                  </a:lnTo>
                  <a:lnTo>
                    <a:pt x="169" y="282"/>
                  </a:lnTo>
                  <a:lnTo>
                    <a:pt x="94" y="432"/>
                  </a:lnTo>
                  <a:lnTo>
                    <a:pt x="38" y="582"/>
                  </a:lnTo>
                  <a:lnTo>
                    <a:pt x="0" y="769"/>
                  </a:lnTo>
                  <a:lnTo>
                    <a:pt x="0" y="976"/>
                  </a:lnTo>
                  <a:lnTo>
                    <a:pt x="0" y="1163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51"/>
                  </a:lnTo>
                  <a:lnTo>
                    <a:pt x="263" y="1782"/>
                  </a:lnTo>
                  <a:lnTo>
                    <a:pt x="357" y="1857"/>
                  </a:lnTo>
                  <a:lnTo>
                    <a:pt x="469" y="1913"/>
                  </a:lnTo>
                  <a:lnTo>
                    <a:pt x="600" y="1932"/>
                  </a:lnTo>
                  <a:lnTo>
                    <a:pt x="713" y="1913"/>
                  </a:lnTo>
                  <a:lnTo>
                    <a:pt x="825" y="1857"/>
                  </a:lnTo>
                  <a:lnTo>
                    <a:pt x="938" y="1782"/>
                  </a:lnTo>
                  <a:lnTo>
                    <a:pt x="1013" y="1651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63"/>
                  </a:lnTo>
                  <a:lnTo>
                    <a:pt x="1200" y="976"/>
                  </a:lnTo>
                  <a:lnTo>
                    <a:pt x="1182" y="769"/>
                  </a:lnTo>
                  <a:lnTo>
                    <a:pt x="1144" y="582"/>
                  </a:lnTo>
                  <a:lnTo>
                    <a:pt x="1088" y="432"/>
                  </a:lnTo>
                  <a:lnTo>
                    <a:pt x="1013" y="282"/>
                  </a:lnTo>
                  <a:lnTo>
                    <a:pt x="938" y="169"/>
                  </a:lnTo>
                  <a:lnTo>
                    <a:pt x="825" y="76"/>
                  </a:lnTo>
                  <a:lnTo>
                    <a:pt x="713" y="19"/>
                  </a:lnTo>
                  <a:lnTo>
                    <a:pt x="60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32"/>
            <p:cNvSpPr/>
            <p:nvPr/>
          </p:nvSpPr>
          <p:spPr>
            <a:xfrm>
              <a:off x="6191149" y="5962985"/>
              <a:ext cx="54103" cy="84480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1" y="563"/>
                  </a:lnTo>
                  <a:lnTo>
                    <a:pt x="1" y="713"/>
                  </a:lnTo>
                  <a:lnTo>
                    <a:pt x="1" y="844"/>
                  </a:lnTo>
                  <a:lnTo>
                    <a:pt x="38" y="975"/>
                  </a:lnTo>
                  <a:lnTo>
                    <a:pt x="76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20" y="1350"/>
                  </a:lnTo>
                  <a:lnTo>
                    <a:pt x="695" y="1294"/>
                  </a:lnTo>
                  <a:lnTo>
                    <a:pt x="770" y="1200"/>
                  </a:lnTo>
                  <a:lnTo>
                    <a:pt x="826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1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695" y="132"/>
                  </a:lnTo>
                  <a:lnTo>
                    <a:pt x="620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32"/>
            <p:cNvSpPr/>
            <p:nvPr/>
          </p:nvSpPr>
          <p:spPr>
            <a:xfrm>
              <a:off x="5748659" y="5962985"/>
              <a:ext cx="54103" cy="84480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63" y="57"/>
                  </a:lnTo>
                  <a:lnTo>
                    <a:pt x="188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19" y="432"/>
                  </a:lnTo>
                  <a:lnTo>
                    <a:pt x="0" y="563"/>
                  </a:lnTo>
                  <a:lnTo>
                    <a:pt x="0" y="713"/>
                  </a:lnTo>
                  <a:lnTo>
                    <a:pt x="0" y="844"/>
                  </a:lnTo>
                  <a:lnTo>
                    <a:pt x="19" y="975"/>
                  </a:lnTo>
                  <a:lnTo>
                    <a:pt x="75" y="1107"/>
                  </a:lnTo>
                  <a:lnTo>
                    <a:pt x="132" y="1200"/>
                  </a:lnTo>
                  <a:lnTo>
                    <a:pt x="188" y="1294"/>
                  </a:lnTo>
                  <a:lnTo>
                    <a:pt x="263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19" y="1350"/>
                  </a:lnTo>
                  <a:lnTo>
                    <a:pt x="694" y="1294"/>
                  </a:lnTo>
                  <a:lnTo>
                    <a:pt x="769" y="1200"/>
                  </a:lnTo>
                  <a:lnTo>
                    <a:pt x="825" y="1107"/>
                  </a:lnTo>
                  <a:lnTo>
                    <a:pt x="863" y="975"/>
                  </a:lnTo>
                  <a:lnTo>
                    <a:pt x="882" y="844"/>
                  </a:lnTo>
                  <a:lnTo>
                    <a:pt x="900" y="713"/>
                  </a:lnTo>
                  <a:lnTo>
                    <a:pt x="882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694" y="132"/>
                  </a:lnTo>
                  <a:lnTo>
                    <a:pt x="619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32"/>
            <p:cNvSpPr/>
            <p:nvPr/>
          </p:nvSpPr>
          <p:spPr>
            <a:xfrm>
              <a:off x="5971616" y="6153260"/>
              <a:ext cx="72117" cy="117143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69" y="19"/>
                  </a:lnTo>
                  <a:lnTo>
                    <a:pt x="357" y="75"/>
                  </a:lnTo>
                  <a:lnTo>
                    <a:pt x="263" y="169"/>
                  </a:lnTo>
                  <a:lnTo>
                    <a:pt x="169" y="300"/>
                  </a:lnTo>
                  <a:lnTo>
                    <a:pt x="94" y="432"/>
                  </a:lnTo>
                  <a:lnTo>
                    <a:pt x="38" y="600"/>
                  </a:lnTo>
                  <a:lnTo>
                    <a:pt x="0" y="788"/>
                  </a:lnTo>
                  <a:lnTo>
                    <a:pt x="0" y="975"/>
                  </a:lnTo>
                  <a:lnTo>
                    <a:pt x="0" y="1182"/>
                  </a:lnTo>
                  <a:lnTo>
                    <a:pt x="38" y="1351"/>
                  </a:lnTo>
                  <a:lnTo>
                    <a:pt x="94" y="1519"/>
                  </a:lnTo>
                  <a:lnTo>
                    <a:pt x="169" y="1669"/>
                  </a:lnTo>
                  <a:lnTo>
                    <a:pt x="263" y="1782"/>
                  </a:lnTo>
                  <a:lnTo>
                    <a:pt x="357" y="1876"/>
                  </a:lnTo>
                  <a:lnTo>
                    <a:pt x="469" y="1932"/>
                  </a:lnTo>
                  <a:lnTo>
                    <a:pt x="600" y="1951"/>
                  </a:lnTo>
                  <a:lnTo>
                    <a:pt x="713" y="1932"/>
                  </a:lnTo>
                  <a:lnTo>
                    <a:pt x="825" y="1876"/>
                  </a:lnTo>
                  <a:lnTo>
                    <a:pt x="938" y="1782"/>
                  </a:lnTo>
                  <a:lnTo>
                    <a:pt x="1013" y="1669"/>
                  </a:lnTo>
                  <a:lnTo>
                    <a:pt x="1088" y="1519"/>
                  </a:lnTo>
                  <a:lnTo>
                    <a:pt x="1144" y="1351"/>
                  </a:lnTo>
                  <a:lnTo>
                    <a:pt x="1182" y="1182"/>
                  </a:lnTo>
                  <a:lnTo>
                    <a:pt x="1200" y="975"/>
                  </a:lnTo>
                  <a:lnTo>
                    <a:pt x="1182" y="788"/>
                  </a:lnTo>
                  <a:lnTo>
                    <a:pt x="1144" y="600"/>
                  </a:lnTo>
                  <a:lnTo>
                    <a:pt x="1088" y="432"/>
                  </a:lnTo>
                  <a:lnTo>
                    <a:pt x="1013" y="300"/>
                  </a:lnTo>
                  <a:lnTo>
                    <a:pt x="938" y="169"/>
                  </a:lnTo>
                  <a:lnTo>
                    <a:pt x="825" y="75"/>
                  </a:lnTo>
                  <a:lnTo>
                    <a:pt x="713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32"/>
            <p:cNvSpPr/>
            <p:nvPr/>
          </p:nvSpPr>
          <p:spPr>
            <a:xfrm>
              <a:off x="6452416" y="5679224"/>
              <a:ext cx="73258" cy="117203"/>
            </a:xfrm>
            <a:custGeom>
              <a:avLst/>
              <a:gdLst/>
              <a:ahLst/>
              <a:cxnLst/>
              <a:rect l="l" t="t" r="r" b="b"/>
              <a:pathLst>
                <a:path w="1220" h="1952" extrusionOk="0">
                  <a:moveTo>
                    <a:pt x="619" y="1"/>
                  </a:moveTo>
                  <a:lnTo>
                    <a:pt x="488" y="20"/>
                  </a:lnTo>
                  <a:lnTo>
                    <a:pt x="375" y="76"/>
                  </a:lnTo>
                  <a:lnTo>
                    <a:pt x="281" y="170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70"/>
                  </a:lnTo>
                  <a:lnTo>
                    <a:pt x="0" y="976"/>
                  </a:lnTo>
                  <a:lnTo>
                    <a:pt x="19" y="1164"/>
                  </a:lnTo>
                  <a:lnTo>
                    <a:pt x="56" y="1351"/>
                  </a:lnTo>
                  <a:lnTo>
                    <a:pt x="113" y="1520"/>
                  </a:lnTo>
                  <a:lnTo>
                    <a:pt x="188" y="1651"/>
                  </a:lnTo>
                  <a:lnTo>
                    <a:pt x="281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19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57" y="1782"/>
                  </a:lnTo>
                  <a:lnTo>
                    <a:pt x="1032" y="1651"/>
                  </a:lnTo>
                  <a:lnTo>
                    <a:pt x="1107" y="1520"/>
                  </a:lnTo>
                  <a:lnTo>
                    <a:pt x="1163" y="1351"/>
                  </a:lnTo>
                  <a:lnTo>
                    <a:pt x="1200" y="1164"/>
                  </a:lnTo>
                  <a:lnTo>
                    <a:pt x="1219" y="976"/>
                  </a:lnTo>
                  <a:lnTo>
                    <a:pt x="1200" y="770"/>
                  </a:lnTo>
                  <a:lnTo>
                    <a:pt x="1163" y="601"/>
                  </a:lnTo>
                  <a:lnTo>
                    <a:pt x="1107" y="432"/>
                  </a:lnTo>
                  <a:lnTo>
                    <a:pt x="1032" y="282"/>
                  </a:lnTo>
                  <a:lnTo>
                    <a:pt x="957" y="170"/>
                  </a:lnTo>
                  <a:lnTo>
                    <a:pt x="844" y="76"/>
                  </a:lnTo>
                  <a:lnTo>
                    <a:pt x="731" y="20"/>
                  </a:lnTo>
                  <a:lnTo>
                    <a:pt x="61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32"/>
            <p:cNvSpPr/>
            <p:nvPr/>
          </p:nvSpPr>
          <p:spPr>
            <a:xfrm>
              <a:off x="6344330" y="6211801"/>
              <a:ext cx="72117" cy="117143"/>
            </a:xfrm>
            <a:custGeom>
              <a:avLst/>
              <a:gdLst/>
              <a:ahLst/>
              <a:cxnLst/>
              <a:rect l="l" t="t" r="r" b="b"/>
              <a:pathLst>
                <a:path w="1201" h="1951" extrusionOk="0">
                  <a:moveTo>
                    <a:pt x="600" y="0"/>
                  </a:moveTo>
                  <a:lnTo>
                    <a:pt x="488" y="19"/>
                  </a:lnTo>
                  <a:lnTo>
                    <a:pt x="375" y="75"/>
                  </a:lnTo>
                  <a:lnTo>
                    <a:pt x="263" y="169"/>
                  </a:lnTo>
                  <a:lnTo>
                    <a:pt x="188" y="282"/>
                  </a:lnTo>
                  <a:lnTo>
                    <a:pt x="113" y="432"/>
                  </a:lnTo>
                  <a:lnTo>
                    <a:pt x="56" y="601"/>
                  </a:lnTo>
                  <a:lnTo>
                    <a:pt x="19" y="788"/>
                  </a:lnTo>
                  <a:lnTo>
                    <a:pt x="0" y="976"/>
                  </a:lnTo>
                  <a:lnTo>
                    <a:pt x="19" y="1182"/>
                  </a:lnTo>
                  <a:lnTo>
                    <a:pt x="56" y="1351"/>
                  </a:lnTo>
                  <a:lnTo>
                    <a:pt x="113" y="1519"/>
                  </a:lnTo>
                  <a:lnTo>
                    <a:pt x="188" y="1669"/>
                  </a:lnTo>
                  <a:lnTo>
                    <a:pt x="263" y="1782"/>
                  </a:lnTo>
                  <a:lnTo>
                    <a:pt x="375" y="1876"/>
                  </a:lnTo>
                  <a:lnTo>
                    <a:pt x="488" y="1932"/>
                  </a:lnTo>
                  <a:lnTo>
                    <a:pt x="600" y="1951"/>
                  </a:lnTo>
                  <a:lnTo>
                    <a:pt x="731" y="1932"/>
                  </a:lnTo>
                  <a:lnTo>
                    <a:pt x="844" y="1876"/>
                  </a:lnTo>
                  <a:lnTo>
                    <a:pt x="938" y="1782"/>
                  </a:lnTo>
                  <a:lnTo>
                    <a:pt x="1031" y="1669"/>
                  </a:lnTo>
                  <a:lnTo>
                    <a:pt x="1106" y="1519"/>
                  </a:lnTo>
                  <a:lnTo>
                    <a:pt x="1163" y="1351"/>
                  </a:lnTo>
                  <a:lnTo>
                    <a:pt x="1200" y="1182"/>
                  </a:lnTo>
                  <a:lnTo>
                    <a:pt x="1200" y="976"/>
                  </a:lnTo>
                  <a:lnTo>
                    <a:pt x="1200" y="788"/>
                  </a:lnTo>
                  <a:lnTo>
                    <a:pt x="1163" y="601"/>
                  </a:lnTo>
                  <a:lnTo>
                    <a:pt x="1106" y="432"/>
                  </a:lnTo>
                  <a:lnTo>
                    <a:pt x="1031" y="282"/>
                  </a:lnTo>
                  <a:lnTo>
                    <a:pt x="938" y="169"/>
                  </a:lnTo>
                  <a:lnTo>
                    <a:pt x="844" y="75"/>
                  </a:lnTo>
                  <a:lnTo>
                    <a:pt x="731" y="1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32"/>
            <p:cNvSpPr/>
            <p:nvPr/>
          </p:nvSpPr>
          <p:spPr>
            <a:xfrm>
              <a:off x="6317249" y="6457255"/>
              <a:ext cx="54163" cy="84480"/>
            </a:xfrm>
            <a:custGeom>
              <a:avLst/>
              <a:gdLst/>
              <a:ahLst/>
              <a:cxnLst/>
              <a:rect l="l" t="t" r="r" b="b"/>
              <a:pathLst>
                <a:path w="902" h="1407" extrusionOk="0">
                  <a:moveTo>
                    <a:pt x="451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6" y="319"/>
                  </a:lnTo>
                  <a:lnTo>
                    <a:pt x="38" y="432"/>
                  </a:lnTo>
                  <a:lnTo>
                    <a:pt x="20" y="563"/>
                  </a:lnTo>
                  <a:lnTo>
                    <a:pt x="1" y="713"/>
                  </a:lnTo>
                  <a:lnTo>
                    <a:pt x="20" y="844"/>
                  </a:lnTo>
                  <a:lnTo>
                    <a:pt x="38" y="975"/>
                  </a:lnTo>
                  <a:lnTo>
                    <a:pt x="76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1" y="1407"/>
                  </a:lnTo>
                  <a:lnTo>
                    <a:pt x="545" y="1388"/>
                  </a:lnTo>
                  <a:lnTo>
                    <a:pt x="639" y="1350"/>
                  </a:lnTo>
                  <a:lnTo>
                    <a:pt x="714" y="1275"/>
                  </a:lnTo>
                  <a:lnTo>
                    <a:pt x="770" y="1200"/>
                  </a:lnTo>
                  <a:lnTo>
                    <a:pt x="826" y="1088"/>
                  </a:lnTo>
                  <a:lnTo>
                    <a:pt x="864" y="975"/>
                  </a:lnTo>
                  <a:lnTo>
                    <a:pt x="901" y="844"/>
                  </a:lnTo>
                  <a:lnTo>
                    <a:pt x="901" y="713"/>
                  </a:lnTo>
                  <a:lnTo>
                    <a:pt x="901" y="563"/>
                  </a:lnTo>
                  <a:lnTo>
                    <a:pt x="864" y="432"/>
                  </a:lnTo>
                  <a:lnTo>
                    <a:pt x="826" y="319"/>
                  </a:lnTo>
                  <a:lnTo>
                    <a:pt x="770" y="207"/>
                  </a:lnTo>
                  <a:lnTo>
                    <a:pt x="714" y="132"/>
                  </a:lnTo>
                  <a:lnTo>
                    <a:pt x="639" y="57"/>
                  </a:lnTo>
                  <a:lnTo>
                    <a:pt x="545" y="19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32"/>
            <p:cNvSpPr/>
            <p:nvPr/>
          </p:nvSpPr>
          <p:spPr>
            <a:xfrm>
              <a:off x="6651714" y="6005735"/>
              <a:ext cx="54103" cy="83399"/>
            </a:xfrm>
            <a:custGeom>
              <a:avLst/>
              <a:gdLst/>
              <a:ahLst/>
              <a:cxnLst/>
              <a:rect l="l" t="t" r="r" b="b"/>
              <a:pathLst>
                <a:path w="901" h="1389" extrusionOk="0">
                  <a:moveTo>
                    <a:pt x="357" y="1"/>
                  </a:moveTo>
                  <a:lnTo>
                    <a:pt x="281" y="57"/>
                  </a:lnTo>
                  <a:lnTo>
                    <a:pt x="206" y="113"/>
                  </a:lnTo>
                  <a:lnTo>
                    <a:pt x="131" y="207"/>
                  </a:lnTo>
                  <a:lnTo>
                    <a:pt x="75" y="301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695"/>
                  </a:lnTo>
                  <a:lnTo>
                    <a:pt x="19" y="845"/>
                  </a:lnTo>
                  <a:lnTo>
                    <a:pt x="38" y="976"/>
                  </a:lnTo>
                  <a:lnTo>
                    <a:pt x="75" y="1089"/>
                  </a:lnTo>
                  <a:lnTo>
                    <a:pt x="131" y="1182"/>
                  </a:lnTo>
                  <a:lnTo>
                    <a:pt x="206" y="1276"/>
                  </a:lnTo>
                  <a:lnTo>
                    <a:pt x="281" y="1332"/>
                  </a:lnTo>
                  <a:lnTo>
                    <a:pt x="357" y="1389"/>
                  </a:lnTo>
                  <a:lnTo>
                    <a:pt x="544" y="1389"/>
                  </a:lnTo>
                  <a:lnTo>
                    <a:pt x="619" y="1332"/>
                  </a:lnTo>
                  <a:lnTo>
                    <a:pt x="713" y="1276"/>
                  </a:lnTo>
                  <a:lnTo>
                    <a:pt x="769" y="1182"/>
                  </a:lnTo>
                  <a:lnTo>
                    <a:pt x="825" y="1089"/>
                  </a:lnTo>
                  <a:lnTo>
                    <a:pt x="863" y="976"/>
                  </a:lnTo>
                  <a:lnTo>
                    <a:pt x="900" y="845"/>
                  </a:lnTo>
                  <a:lnTo>
                    <a:pt x="900" y="695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01"/>
                  </a:lnTo>
                  <a:lnTo>
                    <a:pt x="769" y="207"/>
                  </a:lnTo>
                  <a:lnTo>
                    <a:pt x="713" y="113"/>
                  </a:lnTo>
                  <a:lnTo>
                    <a:pt x="619" y="57"/>
                  </a:lnTo>
                  <a:lnTo>
                    <a:pt x="54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32"/>
            <p:cNvSpPr/>
            <p:nvPr/>
          </p:nvSpPr>
          <p:spPr>
            <a:xfrm>
              <a:off x="6678735" y="6457255"/>
              <a:ext cx="54103" cy="84480"/>
            </a:xfrm>
            <a:custGeom>
              <a:avLst/>
              <a:gdLst/>
              <a:ahLst/>
              <a:cxnLst/>
              <a:rect l="l" t="t" r="r" b="b"/>
              <a:pathLst>
                <a:path w="901" h="1407" extrusionOk="0">
                  <a:moveTo>
                    <a:pt x="450" y="0"/>
                  </a:moveTo>
                  <a:lnTo>
                    <a:pt x="357" y="19"/>
                  </a:lnTo>
                  <a:lnTo>
                    <a:pt x="282" y="57"/>
                  </a:lnTo>
                  <a:lnTo>
                    <a:pt x="207" y="132"/>
                  </a:lnTo>
                  <a:lnTo>
                    <a:pt x="132" y="207"/>
                  </a:lnTo>
                  <a:lnTo>
                    <a:pt x="75" y="319"/>
                  </a:lnTo>
                  <a:lnTo>
                    <a:pt x="38" y="432"/>
                  </a:lnTo>
                  <a:lnTo>
                    <a:pt x="19" y="563"/>
                  </a:lnTo>
                  <a:lnTo>
                    <a:pt x="0" y="713"/>
                  </a:lnTo>
                  <a:lnTo>
                    <a:pt x="19" y="844"/>
                  </a:lnTo>
                  <a:lnTo>
                    <a:pt x="38" y="975"/>
                  </a:lnTo>
                  <a:lnTo>
                    <a:pt x="75" y="1088"/>
                  </a:lnTo>
                  <a:lnTo>
                    <a:pt x="132" y="1200"/>
                  </a:lnTo>
                  <a:lnTo>
                    <a:pt x="207" y="1275"/>
                  </a:lnTo>
                  <a:lnTo>
                    <a:pt x="282" y="1350"/>
                  </a:lnTo>
                  <a:lnTo>
                    <a:pt x="357" y="1388"/>
                  </a:lnTo>
                  <a:lnTo>
                    <a:pt x="450" y="1407"/>
                  </a:lnTo>
                  <a:lnTo>
                    <a:pt x="544" y="1388"/>
                  </a:lnTo>
                  <a:lnTo>
                    <a:pt x="638" y="1350"/>
                  </a:lnTo>
                  <a:lnTo>
                    <a:pt x="713" y="1275"/>
                  </a:lnTo>
                  <a:lnTo>
                    <a:pt x="769" y="1200"/>
                  </a:lnTo>
                  <a:lnTo>
                    <a:pt x="825" y="1088"/>
                  </a:lnTo>
                  <a:lnTo>
                    <a:pt x="863" y="975"/>
                  </a:lnTo>
                  <a:lnTo>
                    <a:pt x="900" y="844"/>
                  </a:lnTo>
                  <a:lnTo>
                    <a:pt x="900" y="713"/>
                  </a:lnTo>
                  <a:lnTo>
                    <a:pt x="900" y="563"/>
                  </a:lnTo>
                  <a:lnTo>
                    <a:pt x="863" y="432"/>
                  </a:lnTo>
                  <a:lnTo>
                    <a:pt x="825" y="319"/>
                  </a:lnTo>
                  <a:lnTo>
                    <a:pt x="769" y="207"/>
                  </a:lnTo>
                  <a:lnTo>
                    <a:pt x="713" y="132"/>
                  </a:lnTo>
                  <a:lnTo>
                    <a:pt x="638" y="57"/>
                  </a:lnTo>
                  <a:lnTo>
                    <a:pt x="544" y="1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43" name="Google Shape;3043;p32"/>
          <p:cNvSpPr/>
          <p:nvPr/>
        </p:nvSpPr>
        <p:spPr>
          <a:xfrm>
            <a:off x="8977666" y="4386854"/>
            <a:ext cx="72117" cy="116062"/>
          </a:xfrm>
          <a:custGeom>
            <a:avLst/>
            <a:gdLst/>
            <a:ahLst/>
            <a:cxnLst/>
            <a:rect l="l" t="t" r="r" b="b"/>
            <a:pathLst>
              <a:path w="1201" h="1933" extrusionOk="0">
                <a:moveTo>
                  <a:pt x="600" y="1"/>
                </a:moveTo>
                <a:lnTo>
                  <a:pt x="469" y="19"/>
                </a:lnTo>
                <a:lnTo>
                  <a:pt x="357" y="76"/>
                </a:lnTo>
                <a:lnTo>
                  <a:pt x="263" y="169"/>
                </a:lnTo>
                <a:lnTo>
                  <a:pt x="169" y="282"/>
                </a:lnTo>
                <a:lnTo>
                  <a:pt x="94" y="432"/>
                </a:lnTo>
                <a:lnTo>
                  <a:pt x="38" y="582"/>
                </a:lnTo>
                <a:lnTo>
                  <a:pt x="0" y="769"/>
                </a:lnTo>
                <a:lnTo>
                  <a:pt x="0" y="976"/>
                </a:lnTo>
                <a:lnTo>
                  <a:pt x="0" y="1163"/>
                </a:lnTo>
                <a:lnTo>
                  <a:pt x="38" y="1351"/>
                </a:lnTo>
                <a:lnTo>
                  <a:pt x="94" y="1519"/>
                </a:lnTo>
                <a:lnTo>
                  <a:pt x="169" y="1651"/>
                </a:lnTo>
                <a:lnTo>
                  <a:pt x="263" y="1782"/>
                </a:lnTo>
                <a:lnTo>
                  <a:pt x="357" y="1857"/>
                </a:lnTo>
                <a:lnTo>
                  <a:pt x="469" y="1913"/>
                </a:lnTo>
                <a:lnTo>
                  <a:pt x="600" y="1932"/>
                </a:lnTo>
                <a:lnTo>
                  <a:pt x="713" y="1913"/>
                </a:lnTo>
                <a:lnTo>
                  <a:pt x="825" y="1857"/>
                </a:lnTo>
                <a:lnTo>
                  <a:pt x="938" y="1782"/>
                </a:lnTo>
                <a:lnTo>
                  <a:pt x="1013" y="1651"/>
                </a:lnTo>
                <a:lnTo>
                  <a:pt x="1088" y="1519"/>
                </a:lnTo>
                <a:lnTo>
                  <a:pt x="1144" y="1351"/>
                </a:lnTo>
                <a:lnTo>
                  <a:pt x="1182" y="1163"/>
                </a:lnTo>
                <a:lnTo>
                  <a:pt x="1200" y="976"/>
                </a:lnTo>
                <a:lnTo>
                  <a:pt x="1182" y="769"/>
                </a:lnTo>
                <a:lnTo>
                  <a:pt x="1144" y="582"/>
                </a:lnTo>
                <a:lnTo>
                  <a:pt x="1088" y="432"/>
                </a:lnTo>
                <a:lnTo>
                  <a:pt x="1013" y="282"/>
                </a:lnTo>
                <a:lnTo>
                  <a:pt x="938" y="169"/>
                </a:lnTo>
                <a:lnTo>
                  <a:pt x="825" y="76"/>
                </a:lnTo>
                <a:lnTo>
                  <a:pt x="713" y="19"/>
                </a:lnTo>
                <a:lnTo>
                  <a:pt x="600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4" name="Google Shape;3044;p32"/>
          <p:cNvSpPr/>
          <p:nvPr/>
        </p:nvSpPr>
        <p:spPr>
          <a:xfrm>
            <a:off x="8754709" y="4564760"/>
            <a:ext cx="54103" cy="84480"/>
          </a:xfrm>
          <a:custGeom>
            <a:avLst/>
            <a:gdLst/>
            <a:ahLst/>
            <a:cxnLst/>
            <a:rect l="l" t="t" r="r" b="b"/>
            <a:pathLst>
              <a:path w="901" h="1407" extrusionOk="0">
                <a:moveTo>
                  <a:pt x="450" y="0"/>
                </a:moveTo>
                <a:lnTo>
                  <a:pt x="357" y="19"/>
                </a:lnTo>
                <a:lnTo>
                  <a:pt x="263" y="57"/>
                </a:lnTo>
                <a:lnTo>
                  <a:pt x="188" y="132"/>
                </a:lnTo>
                <a:lnTo>
                  <a:pt x="132" y="207"/>
                </a:lnTo>
                <a:lnTo>
                  <a:pt x="75" y="319"/>
                </a:lnTo>
                <a:lnTo>
                  <a:pt x="19" y="432"/>
                </a:lnTo>
                <a:lnTo>
                  <a:pt x="0" y="563"/>
                </a:lnTo>
                <a:lnTo>
                  <a:pt x="0" y="713"/>
                </a:lnTo>
                <a:lnTo>
                  <a:pt x="0" y="844"/>
                </a:lnTo>
                <a:lnTo>
                  <a:pt x="19" y="975"/>
                </a:lnTo>
                <a:lnTo>
                  <a:pt x="75" y="1107"/>
                </a:lnTo>
                <a:lnTo>
                  <a:pt x="132" y="1200"/>
                </a:lnTo>
                <a:lnTo>
                  <a:pt x="188" y="1294"/>
                </a:lnTo>
                <a:lnTo>
                  <a:pt x="263" y="1350"/>
                </a:lnTo>
                <a:lnTo>
                  <a:pt x="357" y="1388"/>
                </a:lnTo>
                <a:lnTo>
                  <a:pt x="450" y="1407"/>
                </a:lnTo>
                <a:lnTo>
                  <a:pt x="544" y="1388"/>
                </a:lnTo>
                <a:lnTo>
                  <a:pt x="619" y="1350"/>
                </a:lnTo>
                <a:lnTo>
                  <a:pt x="694" y="1294"/>
                </a:lnTo>
                <a:lnTo>
                  <a:pt x="769" y="1200"/>
                </a:lnTo>
                <a:lnTo>
                  <a:pt x="825" y="1107"/>
                </a:lnTo>
                <a:lnTo>
                  <a:pt x="863" y="975"/>
                </a:lnTo>
                <a:lnTo>
                  <a:pt x="882" y="844"/>
                </a:lnTo>
                <a:lnTo>
                  <a:pt x="900" y="713"/>
                </a:lnTo>
                <a:lnTo>
                  <a:pt x="882" y="563"/>
                </a:lnTo>
                <a:lnTo>
                  <a:pt x="863" y="432"/>
                </a:lnTo>
                <a:lnTo>
                  <a:pt x="825" y="319"/>
                </a:lnTo>
                <a:lnTo>
                  <a:pt x="769" y="207"/>
                </a:lnTo>
                <a:lnTo>
                  <a:pt x="694" y="132"/>
                </a:lnTo>
                <a:lnTo>
                  <a:pt x="619" y="57"/>
                </a:lnTo>
                <a:lnTo>
                  <a:pt x="544" y="19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5" name="Google Shape;3045;p32"/>
          <p:cNvSpPr/>
          <p:nvPr/>
        </p:nvSpPr>
        <p:spPr>
          <a:xfrm>
            <a:off x="8977666" y="4755035"/>
            <a:ext cx="72117" cy="117143"/>
          </a:xfrm>
          <a:custGeom>
            <a:avLst/>
            <a:gdLst/>
            <a:ahLst/>
            <a:cxnLst/>
            <a:rect l="l" t="t" r="r" b="b"/>
            <a:pathLst>
              <a:path w="1201" h="1951" extrusionOk="0">
                <a:moveTo>
                  <a:pt x="600" y="0"/>
                </a:moveTo>
                <a:lnTo>
                  <a:pt x="469" y="19"/>
                </a:lnTo>
                <a:lnTo>
                  <a:pt x="357" y="75"/>
                </a:lnTo>
                <a:lnTo>
                  <a:pt x="263" y="169"/>
                </a:lnTo>
                <a:lnTo>
                  <a:pt x="169" y="300"/>
                </a:lnTo>
                <a:lnTo>
                  <a:pt x="94" y="432"/>
                </a:lnTo>
                <a:lnTo>
                  <a:pt x="38" y="600"/>
                </a:lnTo>
                <a:lnTo>
                  <a:pt x="0" y="788"/>
                </a:lnTo>
                <a:lnTo>
                  <a:pt x="0" y="975"/>
                </a:lnTo>
                <a:lnTo>
                  <a:pt x="0" y="1182"/>
                </a:lnTo>
                <a:lnTo>
                  <a:pt x="38" y="1351"/>
                </a:lnTo>
                <a:lnTo>
                  <a:pt x="94" y="1519"/>
                </a:lnTo>
                <a:lnTo>
                  <a:pt x="169" y="1669"/>
                </a:lnTo>
                <a:lnTo>
                  <a:pt x="263" y="1782"/>
                </a:lnTo>
                <a:lnTo>
                  <a:pt x="357" y="1876"/>
                </a:lnTo>
                <a:lnTo>
                  <a:pt x="469" y="1932"/>
                </a:lnTo>
                <a:lnTo>
                  <a:pt x="600" y="1951"/>
                </a:lnTo>
                <a:lnTo>
                  <a:pt x="713" y="1932"/>
                </a:lnTo>
                <a:lnTo>
                  <a:pt x="825" y="1876"/>
                </a:lnTo>
                <a:lnTo>
                  <a:pt x="938" y="1782"/>
                </a:lnTo>
                <a:lnTo>
                  <a:pt x="1013" y="1669"/>
                </a:lnTo>
                <a:lnTo>
                  <a:pt x="1088" y="1519"/>
                </a:lnTo>
                <a:lnTo>
                  <a:pt x="1144" y="1351"/>
                </a:lnTo>
                <a:lnTo>
                  <a:pt x="1182" y="1182"/>
                </a:lnTo>
                <a:lnTo>
                  <a:pt x="1200" y="975"/>
                </a:lnTo>
                <a:lnTo>
                  <a:pt x="1182" y="788"/>
                </a:lnTo>
                <a:lnTo>
                  <a:pt x="1144" y="600"/>
                </a:lnTo>
                <a:lnTo>
                  <a:pt x="1088" y="432"/>
                </a:lnTo>
                <a:lnTo>
                  <a:pt x="1013" y="300"/>
                </a:lnTo>
                <a:lnTo>
                  <a:pt x="938" y="169"/>
                </a:lnTo>
                <a:lnTo>
                  <a:pt x="825" y="75"/>
                </a:lnTo>
                <a:lnTo>
                  <a:pt x="713" y="19"/>
                </a:lnTo>
                <a:lnTo>
                  <a:pt x="60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6" name="Google Shape;3046;p32"/>
          <p:cNvSpPr/>
          <p:nvPr/>
        </p:nvSpPr>
        <p:spPr>
          <a:xfrm rot="294481">
            <a:off x="485527" y="891219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47" name="Google Shape;3047;p32"/>
          <p:cNvGrpSpPr/>
          <p:nvPr/>
        </p:nvGrpSpPr>
        <p:grpSpPr>
          <a:xfrm>
            <a:off x="8733493" y="3460797"/>
            <a:ext cx="265776" cy="229685"/>
            <a:chOff x="-711450" y="730125"/>
            <a:chExt cx="350350" cy="302775"/>
          </a:xfrm>
        </p:grpSpPr>
        <p:sp>
          <p:nvSpPr>
            <p:cNvPr id="3048" name="Google Shape;3048;p32"/>
            <p:cNvSpPr/>
            <p:nvPr/>
          </p:nvSpPr>
          <p:spPr>
            <a:xfrm>
              <a:off x="-711450" y="730125"/>
              <a:ext cx="350350" cy="302775"/>
            </a:xfrm>
            <a:custGeom>
              <a:avLst/>
              <a:gdLst/>
              <a:ahLst/>
              <a:cxnLst/>
              <a:rect l="l" t="t" r="r" b="b"/>
              <a:pathLst>
                <a:path w="14014" h="12111" extrusionOk="0">
                  <a:moveTo>
                    <a:pt x="4495" y="1"/>
                  </a:moveTo>
                  <a:lnTo>
                    <a:pt x="4181" y="21"/>
                  </a:lnTo>
                  <a:lnTo>
                    <a:pt x="3887" y="21"/>
                  </a:lnTo>
                  <a:lnTo>
                    <a:pt x="3592" y="60"/>
                  </a:lnTo>
                  <a:lnTo>
                    <a:pt x="3298" y="99"/>
                  </a:lnTo>
                  <a:lnTo>
                    <a:pt x="3023" y="158"/>
                  </a:lnTo>
                  <a:lnTo>
                    <a:pt x="2748" y="236"/>
                  </a:lnTo>
                  <a:lnTo>
                    <a:pt x="2473" y="315"/>
                  </a:lnTo>
                  <a:lnTo>
                    <a:pt x="2218" y="413"/>
                  </a:lnTo>
                  <a:lnTo>
                    <a:pt x="1983" y="531"/>
                  </a:lnTo>
                  <a:lnTo>
                    <a:pt x="1747" y="649"/>
                  </a:lnTo>
                  <a:lnTo>
                    <a:pt x="1531" y="786"/>
                  </a:lnTo>
                  <a:lnTo>
                    <a:pt x="1315" y="943"/>
                  </a:lnTo>
                  <a:lnTo>
                    <a:pt x="1119" y="1120"/>
                  </a:lnTo>
                  <a:lnTo>
                    <a:pt x="923" y="1296"/>
                  </a:lnTo>
                  <a:lnTo>
                    <a:pt x="766" y="1493"/>
                  </a:lnTo>
                  <a:lnTo>
                    <a:pt x="609" y="1708"/>
                  </a:lnTo>
                  <a:lnTo>
                    <a:pt x="472" y="1924"/>
                  </a:lnTo>
                  <a:lnTo>
                    <a:pt x="354" y="2160"/>
                  </a:lnTo>
                  <a:lnTo>
                    <a:pt x="236" y="2395"/>
                  </a:lnTo>
                  <a:lnTo>
                    <a:pt x="158" y="2631"/>
                  </a:lnTo>
                  <a:lnTo>
                    <a:pt x="99" y="2886"/>
                  </a:lnTo>
                  <a:lnTo>
                    <a:pt x="40" y="3141"/>
                  </a:lnTo>
                  <a:lnTo>
                    <a:pt x="20" y="3416"/>
                  </a:lnTo>
                  <a:lnTo>
                    <a:pt x="1" y="3671"/>
                  </a:lnTo>
                  <a:lnTo>
                    <a:pt x="1" y="3946"/>
                  </a:lnTo>
                  <a:lnTo>
                    <a:pt x="20" y="4221"/>
                  </a:lnTo>
                  <a:lnTo>
                    <a:pt x="59" y="4515"/>
                  </a:lnTo>
                  <a:lnTo>
                    <a:pt x="99" y="4790"/>
                  </a:lnTo>
                  <a:lnTo>
                    <a:pt x="158" y="5084"/>
                  </a:lnTo>
                  <a:lnTo>
                    <a:pt x="256" y="5359"/>
                  </a:lnTo>
                  <a:lnTo>
                    <a:pt x="354" y="5653"/>
                  </a:lnTo>
                  <a:lnTo>
                    <a:pt x="452" y="5948"/>
                  </a:lnTo>
                  <a:lnTo>
                    <a:pt x="589" y="6242"/>
                  </a:lnTo>
                  <a:lnTo>
                    <a:pt x="727" y="6536"/>
                  </a:lnTo>
                  <a:lnTo>
                    <a:pt x="884" y="6811"/>
                  </a:lnTo>
                  <a:lnTo>
                    <a:pt x="1060" y="7106"/>
                  </a:lnTo>
                  <a:lnTo>
                    <a:pt x="1237" y="7400"/>
                  </a:lnTo>
                  <a:lnTo>
                    <a:pt x="1433" y="7675"/>
                  </a:lnTo>
                  <a:lnTo>
                    <a:pt x="1649" y="7950"/>
                  </a:lnTo>
                  <a:lnTo>
                    <a:pt x="1885" y="8224"/>
                  </a:lnTo>
                  <a:lnTo>
                    <a:pt x="2120" y="8499"/>
                  </a:lnTo>
                  <a:lnTo>
                    <a:pt x="2375" y="8774"/>
                  </a:lnTo>
                  <a:lnTo>
                    <a:pt x="2630" y="9029"/>
                  </a:lnTo>
                  <a:lnTo>
                    <a:pt x="2905" y="9284"/>
                  </a:lnTo>
                  <a:lnTo>
                    <a:pt x="3200" y="9539"/>
                  </a:lnTo>
                  <a:lnTo>
                    <a:pt x="3514" y="9794"/>
                  </a:lnTo>
                  <a:lnTo>
                    <a:pt x="3828" y="10030"/>
                  </a:lnTo>
                  <a:lnTo>
                    <a:pt x="4142" y="10265"/>
                  </a:lnTo>
                  <a:lnTo>
                    <a:pt x="4475" y="10481"/>
                  </a:lnTo>
                  <a:lnTo>
                    <a:pt x="4809" y="10678"/>
                  </a:lnTo>
                  <a:lnTo>
                    <a:pt x="5143" y="10874"/>
                  </a:lnTo>
                  <a:lnTo>
                    <a:pt x="5496" y="11051"/>
                  </a:lnTo>
                  <a:lnTo>
                    <a:pt x="5830" y="11208"/>
                  </a:lnTo>
                  <a:lnTo>
                    <a:pt x="6183" y="11365"/>
                  </a:lnTo>
                  <a:lnTo>
                    <a:pt x="6516" y="11502"/>
                  </a:lnTo>
                  <a:lnTo>
                    <a:pt x="6850" y="11620"/>
                  </a:lnTo>
                  <a:lnTo>
                    <a:pt x="7203" y="11737"/>
                  </a:lnTo>
                  <a:lnTo>
                    <a:pt x="7537" y="11836"/>
                  </a:lnTo>
                  <a:lnTo>
                    <a:pt x="7871" y="11914"/>
                  </a:lnTo>
                  <a:lnTo>
                    <a:pt x="8204" y="11973"/>
                  </a:lnTo>
                  <a:lnTo>
                    <a:pt x="8538" y="12032"/>
                  </a:lnTo>
                  <a:lnTo>
                    <a:pt x="8872" y="12071"/>
                  </a:lnTo>
                  <a:lnTo>
                    <a:pt x="9186" y="12091"/>
                  </a:lnTo>
                  <a:lnTo>
                    <a:pt x="9500" y="12110"/>
                  </a:lnTo>
                  <a:lnTo>
                    <a:pt x="9814" y="12110"/>
                  </a:lnTo>
                  <a:lnTo>
                    <a:pt x="10128" y="12091"/>
                  </a:lnTo>
                  <a:lnTo>
                    <a:pt x="10422" y="12051"/>
                  </a:lnTo>
                  <a:lnTo>
                    <a:pt x="10716" y="12012"/>
                  </a:lnTo>
                  <a:lnTo>
                    <a:pt x="10991" y="11953"/>
                  </a:lnTo>
                  <a:lnTo>
                    <a:pt x="11266" y="11894"/>
                  </a:lnTo>
                  <a:lnTo>
                    <a:pt x="11521" y="11796"/>
                  </a:lnTo>
                  <a:lnTo>
                    <a:pt x="11776" y="11698"/>
                  </a:lnTo>
                  <a:lnTo>
                    <a:pt x="12031" y="11600"/>
                  </a:lnTo>
                  <a:lnTo>
                    <a:pt x="12267" y="11463"/>
                  </a:lnTo>
                  <a:lnTo>
                    <a:pt x="12483" y="11325"/>
                  </a:lnTo>
                  <a:lnTo>
                    <a:pt x="12699" y="11168"/>
                  </a:lnTo>
                  <a:lnTo>
                    <a:pt x="12895" y="11011"/>
                  </a:lnTo>
                  <a:lnTo>
                    <a:pt x="13072" y="10815"/>
                  </a:lnTo>
                  <a:lnTo>
                    <a:pt x="13248" y="10619"/>
                  </a:lnTo>
                  <a:lnTo>
                    <a:pt x="13405" y="10422"/>
                  </a:lnTo>
                  <a:lnTo>
                    <a:pt x="13543" y="10187"/>
                  </a:lnTo>
                  <a:lnTo>
                    <a:pt x="13660" y="9971"/>
                  </a:lnTo>
                  <a:lnTo>
                    <a:pt x="13759" y="9716"/>
                  </a:lnTo>
                  <a:lnTo>
                    <a:pt x="13837" y="9480"/>
                  </a:lnTo>
                  <a:lnTo>
                    <a:pt x="13916" y="9225"/>
                  </a:lnTo>
                  <a:lnTo>
                    <a:pt x="13955" y="8970"/>
                  </a:lnTo>
                  <a:lnTo>
                    <a:pt x="13994" y="8715"/>
                  </a:lnTo>
                  <a:lnTo>
                    <a:pt x="14014" y="8440"/>
                  </a:lnTo>
                  <a:lnTo>
                    <a:pt x="14014" y="8165"/>
                  </a:lnTo>
                  <a:lnTo>
                    <a:pt x="13994" y="7891"/>
                  </a:lnTo>
                  <a:lnTo>
                    <a:pt x="13955" y="7596"/>
                  </a:lnTo>
                  <a:lnTo>
                    <a:pt x="13916" y="7322"/>
                  </a:lnTo>
                  <a:lnTo>
                    <a:pt x="13837" y="7027"/>
                  </a:lnTo>
                  <a:lnTo>
                    <a:pt x="13759" y="6752"/>
                  </a:lnTo>
                  <a:lnTo>
                    <a:pt x="13660" y="6458"/>
                  </a:lnTo>
                  <a:lnTo>
                    <a:pt x="13543" y="6164"/>
                  </a:lnTo>
                  <a:lnTo>
                    <a:pt x="13425" y="5869"/>
                  </a:lnTo>
                  <a:lnTo>
                    <a:pt x="13288" y="5594"/>
                  </a:lnTo>
                  <a:lnTo>
                    <a:pt x="13131" y="5300"/>
                  </a:lnTo>
                  <a:lnTo>
                    <a:pt x="12954" y="5006"/>
                  </a:lnTo>
                  <a:lnTo>
                    <a:pt x="12758" y="4731"/>
                  </a:lnTo>
                  <a:lnTo>
                    <a:pt x="12561" y="4436"/>
                  </a:lnTo>
                  <a:lnTo>
                    <a:pt x="12345" y="4162"/>
                  </a:lnTo>
                  <a:lnTo>
                    <a:pt x="12130" y="3887"/>
                  </a:lnTo>
                  <a:lnTo>
                    <a:pt x="11894" y="3612"/>
                  </a:lnTo>
                  <a:lnTo>
                    <a:pt x="11639" y="3337"/>
                  </a:lnTo>
                  <a:lnTo>
                    <a:pt x="11364" y="3082"/>
                  </a:lnTo>
                  <a:lnTo>
                    <a:pt x="11089" y="2827"/>
                  </a:lnTo>
                  <a:lnTo>
                    <a:pt x="10795" y="2572"/>
                  </a:lnTo>
                  <a:lnTo>
                    <a:pt x="10501" y="2317"/>
                  </a:lnTo>
                  <a:lnTo>
                    <a:pt x="10187" y="2081"/>
                  </a:lnTo>
                  <a:lnTo>
                    <a:pt x="9853" y="1865"/>
                  </a:lnTo>
                  <a:lnTo>
                    <a:pt x="9519" y="1650"/>
                  </a:lnTo>
                  <a:lnTo>
                    <a:pt x="9186" y="1434"/>
                  </a:lnTo>
                  <a:lnTo>
                    <a:pt x="8852" y="1237"/>
                  </a:lnTo>
                  <a:lnTo>
                    <a:pt x="8518" y="1061"/>
                  </a:lnTo>
                  <a:lnTo>
                    <a:pt x="8165" y="904"/>
                  </a:lnTo>
                  <a:lnTo>
                    <a:pt x="7831" y="747"/>
                  </a:lnTo>
                  <a:lnTo>
                    <a:pt x="7498" y="609"/>
                  </a:lnTo>
                  <a:lnTo>
                    <a:pt x="7144" y="492"/>
                  </a:lnTo>
                  <a:lnTo>
                    <a:pt x="6811" y="393"/>
                  </a:lnTo>
                  <a:lnTo>
                    <a:pt x="6477" y="295"/>
                  </a:lnTo>
                  <a:lnTo>
                    <a:pt x="6124" y="217"/>
                  </a:lnTo>
                  <a:lnTo>
                    <a:pt x="5790" y="138"/>
                  </a:lnTo>
                  <a:lnTo>
                    <a:pt x="5476" y="79"/>
                  </a:lnTo>
                  <a:lnTo>
                    <a:pt x="5143" y="40"/>
                  </a:lnTo>
                  <a:lnTo>
                    <a:pt x="4809" y="21"/>
                  </a:lnTo>
                  <a:lnTo>
                    <a:pt x="4495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32"/>
            <p:cNvSpPr/>
            <p:nvPr/>
          </p:nvSpPr>
          <p:spPr>
            <a:xfrm>
              <a:off x="-687400" y="758600"/>
              <a:ext cx="318950" cy="218850"/>
            </a:xfrm>
            <a:custGeom>
              <a:avLst/>
              <a:gdLst/>
              <a:ahLst/>
              <a:cxnLst/>
              <a:rect l="l" t="t" r="r" b="b"/>
              <a:pathLst>
                <a:path w="12758" h="8754" extrusionOk="0">
                  <a:moveTo>
                    <a:pt x="39" y="0"/>
                  </a:moveTo>
                  <a:lnTo>
                    <a:pt x="0" y="40"/>
                  </a:lnTo>
                  <a:lnTo>
                    <a:pt x="39" y="295"/>
                  </a:lnTo>
                  <a:lnTo>
                    <a:pt x="98" y="628"/>
                  </a:lnTo>
                  <a:lnTo>
                    <a:pt x="196" y="1021"/>
                  </a:lnTo>
                  <a:lnTo>
                    <a:pt x="314" y="1472"/>
                  </a:lnTo>
                  <a:lnTo>
                    <a:pt x="491" y="1963"/>
                  </a:lnTo>
                  <a:lnTo>
                    <a:pt x="707" y="2493"/>
                  </a:lnTo>
                  <a:lnTo>
                    <a:pt x="844" y="2748"/>
                  </a:lnTo>
                  <a:lnTo>
                    <a:pt x="982" y="3023"/>
                  </a:lnTo>
                  <a:lnTo>
                    <a:pt x="1139" y="3297"/>
                  </a:lnTo>
                  <a:lnTo>
                    <a:pt x="1315" y="3553"/>
                  </a:lnTo>
                  <a:lnTo>
                    <a:pt x="1492" y="3808"/>
                  </a:lnTo>
                  <a:lnTo>
                    <a:pt x="1708" y="4063"/>
                  </a:lnTo>
                  <a:lnTo>
                    <a:pt x="1924" y="4318"/>
                  </a:lnTo>
                  <a:lnTo>
                    <a:pt x="2159" y="4554"/>
                  </a:lnTo>
                  <a:lnTo>
                    <a:pt x="2414" y="4789"/>
                  </a:lnTo>
                  <a:lnTo>
                    <a:pt x="2709" y="5005"/>
                  </a:lnTo>
                  <a:lnTo>
                    <a:pt x="3003" y="5221"/>
                  </a:lnTo>
                  <a:lnTo>
                    <a:pt x="3317" y="5397"/>
                  </a:lnTo>
                  <a:lnTo>
                    <a:pt x="3651" y="5574"/>
                  </a:lnTo>
                  <a:lnTo>
                    <a:pt x="4024" y="5712"/>
                  </a:lnTo>
                  <a:lnTo>
                    <a:pt x="4396" y="5849"/>
                  </a:lnTo>
                  <a:lnTo>
                    <a:pt x="4809" y="5947"/>
                  </a:lnTo>
                  <a:lnTo>
                    <a:pt x="5240" y="6026"/>
                  </a:lnTo>
                  <a:lnTo>
                    <a:pt x="5711" y="6084"/>
                  </a:lnTo>
                  <a:lnTo>
                    <a:pt x="6202" y="6104"/>
                  </a:lnTo>
                  <a:lnTo>
                    <a:pt x="7596" y="6104"/>
                  </a:lnTo>
                  <a:lnTo>
                    <a:pt x="8400" y="6124"/>
                  </a:lnTo>
                  <a:lnTo>
                    <a:pt x="9107" y="6202"/>
                  </a:lnTo>
                  <a:lnTo>
                    <a:pt x="9735" y="6300"/>
                  </a:lnTo>
                  <a:lnTo>
                    <a:pt x="10304" y="6438"/>
                  </a:lnTo>
                  <a:lnTo>
                    <a:pt x="10775" y="6614"/>
                  </a:lnTo>
                  <a:lnTo>
                    <a:pt x="11207" y="6791"/>
                  </a:lnTo>
                  <a:lnTo>
                    <a:pt x="11560" y="6987"/>
                  </a:lnTo>
                  <a:lnTo>
                    <a:pt x="11854" y="7203"/>
                  </a:lnTo>
                  <a:lnTo>
                    <a:pt x="12090" y="7439"/>
                  </a:lnTo>
                  <a:lnTo>
                    <a:pt x="12306" y="7674"/>
                  </a:lnTo>
                  <a:lnTo>
                    <a:pt x="12443" y="7890"/>
                  </a:lnTo>
                  <a:lnTo>
                    <a:pt x="12581" y="8126"/>
                  </a:lnTo>
                  <a:lnTo>
                    <a:pt x="12659" y="8341"/>
                  </a:lnTo>
                  <a:lnTo>
                    <a:pt x="12718" y="8557"/>
                  </a:lnTo>
                  <a:lnTo>
                    <a:pt x="12757" y="8754"/>
                  </a:lnTo>
                  <a:lnTo>
                    <a:pt x="12757" y="8734"/>
                  </a:lnTo>
                  <a:lnTo>
                    <a:pt x="12738" y="8459"/>
                  </a:lnTo>
                  <a:lnTo>
                    <a:pt x="12698" y="8184"/>
                  </a:lnTo>
                  <a:lnTo>
                    <a:pt x="12620" y="7870"/>
                  </a:lnTo>
                  <a:lnTo>
                    <a:pt x="12522" y="7537"/>
                  </a:lnTo>
                  <a:lnTo>
                    <a:pt x="12384" y="7183"/>
                  </a:lnTo>
                  <a:lnTo>
                    <a:pt x="12188" y="6850"/>
                  </a:lnTo>
                  <a:lnTo>
                    <a:pt x="12090" y="6673"/>
                  </a:lnTo>
                  <a:lnTo>
                    <a:pt x="11953" y="6516"/>
                  </a:lnTo>
                  <a:lnTo>
                    <a:pt x="11815" y="6340"/>
                  </a:lnTo>
                  <a:lnTo>
                    <a:pt x="11658" y="6183"/>
                  </a:lnTo>
                  <a:lnTo>
                    <a:pt x="11501" y="6026"/>
                  </a:lnTo>
                  <a:lnTo>
                    <a:pt x="11305" y="5888"/>
                  </a:lnTo>
                  <a:lnTo>
                    <a:pt x="11109" y="5731"/>
                  </a:lnTo>
                  <a:lnTo>
                    <a:pt x="10893" y="5594"/>
                  </a:lnTo>
                  <a:lnTo>
                    <a:pt x="10657" y="5476"/>
                  </a:lnTo>
                  <a:lnTo>
                    <a:pt x="10402" y="5358"/>
                  </a:lnTo>
                  <a:lnTo>
                    <a:pt x="10127" y="5240"/>
                  </a:lnTo>
                  <a:lnTo>
                    <a:pt x="9833" y="5162"/>
                  </a:lnTo>
                  <a:lnTo>
                    <a:pt x="9519" y="5064"/>
                  </a:lnTo>
                  <a:lnTo>
                    <a:pt x="9166" y="5005"/>
                  </a:lnTo>
                  <a:lnTo>
                    <a:pt x="8812" y="4946"/>
                  </a:lnTo>
                  <a:lnTo>
                    <a:pt x="8420" y="4887"/>
                  </a:lnTo>
                  <a:lnTo>
                    <a:pt x="8027" y="4868"/>
                  </a:lnTo>
                  <a:lnTo>
                    <a:pt x="7596" y="4848"/>
                  </a:lnTo>
                  <a:lnTo>
                    <a:pt x="7125" y="4868"/>
                  </a:lnTo>
                  <a:lnTo>
                    <a:pt x="6654" y="4887"/>
                  </a:lnTo>
                  <a:lnTo>
                    <a:pt x="6261" y="4907"/>
                  </a:lnTo>
                  <a:lnTo>
                    <a:pt x="5908" y="4887"/>
                  </a:lnTo>
                  <a:lnTo>
                    <a:pt x="5535" y="4848"/>
                  </a:lnTo>
                  <a:lnTo>
                    <a:pt x="5201" y="4789"/>
                  </a:lnTo>
                  <a:lnTo>
                    <a:pt x="4868" y="4711"/>
                  </a:lnTo>
                  <a:lnTo>
                    <a:pt x="4534" y="4612"/>
                  </a:lnTo>
                  <a:lnTo>
                    <a:pt x="4220" y="4495"/>
                  </a:lnTo>
                  <a:lnTo>
                    <a:pt x="3925" y="4357"/>
                  </a:lnTo>
                  <a:lnTo>
                    <a:pt x="3651" y="4220"/>
                  </a:lnTo>
                  <a:lnTo>
                    <a:pt x="3356" y="4063"/>
                  </a:lnTo>
                  <a:lnTo>
                    <a:pt x="3101" y="3886"/>
                  </a:lnTo>
                  <a:lnTo>
                    <a:pt x="2846" y="3690"/>
                  </a:lnTo>
                  <a:lnTo>
                    <a:pt x="2611" y="3494"/>
                  </a:lnTo>
                  <a:lnTo>
                    <a:pt x="2375" y="3297"/>
                  </a:lnTo>
                  <a:lnTo>
                    <a:pt x="1943" y="2885"/>
                  </a:lnTo>
                  <a:lnTo>
                    <a:pt x="1551" y="2434"/>
                  </a:lnTo>
                  <a:lnTo>
                    <a:pt x="1217" y="2002"/>
                  </a:lnTo>
                  <a:lnTo>
                    <a:pt x="923" y="1590"/>
                  </a:lnTo>
                  <a:lnTo>
                    <a:pt x="648" y="1178"/>
                  </a:lnTo>
                  <a:lnTo>
                    <a:pt x="432" y="805"/>
                  </a:lnTo>
                  <a:lnTo>
                    <a:pt x="275" y="47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50" name="Google Shape;3050;p32"/>
          <p:cNvGrpSpPr/>
          <p:nvPr/>
        </p:nvGrpSpPr>
        <p:grpSpPr>
          <a:xfrm>
            <a:off x="9034504" y="3090199"/>
            <a:ext cx="126193" cy="189100"/>
            <a:chOff x="-682500" y="-141275"/>
            <a:chExt cx="166350" cy="249275"/>
          </a:xfrm>
        </p:grpSpPr>
        <p:sp>
          <p:nvSpPr>
            <p:cNvPr id="3051" name="Google Shape;3051;p32"/>
            <p:cNvSpPr/>
            <p:nvPr/>
          </p:nvSpPr>
          <p:spPr>
            <a:xfrm>
              <a:off x="-682500" y="-141275"/>
              <a:ext cx="166350" cy="248800"/>
            </a:xfrm>
            <a:custGeom>
              <a:avLst/>
              <a:gdLst/>
              <a:ahLst/>
              <a:cxnLst/>
              <a:rect l="l" t="t" r="r" b="b"/>
              <a:pathLst>
                <a:path w="6654" h="9952" extrusionOk="0">
                  <a:moveTo>
                    <a:pt x="3533" y="1"/>
                  </a:moveTo>
                  <a:lnTo>
                    <a:pt x="3376" y="20"/>
                  </a:lnTo>
                  <a:lnTo>
                    <a:pt x="3200" y="59"/>
                  </a:lnTo>
                  <a:lnTo>
                    <a:pt x="3043" y="99"/>
                  </a:lnTo>
                  <a:lnTo>
                    <a:pt x="2729" y="236"/>
                  </a:lnTo>
                  <a:lnTo>
                    <a:pt x="2415" y="393"/>
                  </a:lnTo>
                  <a:lnTo>
                    <a:pt x="2100" y="609"/>
                  </a:lnTo>
                  <a:lnTo>
                    <a:pt x="1806" y="845"/>
                  </a:lnTo>
                  <a:lnTo>
                    <a:pt x="1531" y="1139"/>
                  </a:lnTo>
                  <a:lnTo>
                    <a:pt x="1276" y="1453"/>
                  </a:lnTo>
                  <a:lnTo>
                    <a:pt x="1021" y="1806"/>
                  </a:lnTo>
                  <a:lnTo>
                    <a:pt x="805" y="2199"/>
                  </a:lnTo>
                  <a:lnTo>
                    <a:pt x="609" y="2611"/>
                  </a:lnTo>
                  <a:lnTo>
                    <a:pt x="432" y="3062"/>
                  </a:lnTo>
                  <a:lnTo>
                    <a:pt x="275" y="3514"/>
                  </a:lnTo>
                  <a:lnTo>
                    <a:pt x="157" y="4004"/>
                  </a:lnTo>
                  <a:lnTo>
                    <a:pt x="79" y="4515"/>
                  </a:lnTo>
                  <a:lnTo>
                    <a:pt x="20" y="5025"/>
                  </a:lnTo>
                  <a:lnTo>
                    <a:pt x="0" y="5516"/>
                  </a:lnTo>
                  <a:lnTo>
                    <a:pt x="0" y="6006"/>
                  </a:lnTo>
                  <a:lnTo>
                    <a:pt x="40" y="6477"/>
                  </a:lnTo>
                  <a:lnTo>
                    <a:pt x="118" y="6929"/>
                  </a:lnTo>
                  <a:lnTo>
                    <a:pt x="216" y="7360"/>
                  </a:lnTo>
                  <a:lnTo>
                    <a:pt x="354" y="7773"/>
                  </a:lnTo>
                  <a:lnTo>
                    <a:pt x="511" y="8146"/>
                  </a:lnTo>
                  <a:lnTo>
                    <a:pt x="707" y="8499"/>
                  </a:lnTo>
                  <a:lnTo>
                    <a:pt x="903" y="8832"/>
                  </a:lnTo>
                  <a:lnTo>
                    <a:pt x="1139" y="9107"/>
                  </a:lnTo>
                  <a:lnTo>
                    <a:pt x="1394" y="9362"/>
                  </a:lnTo>
                  <a:lnTo>
                    <a:pt x="1669" y="9578"/>
                  </a:lnTo>
                  <a:lnTo>
                    <a:pt x="1806" y="9657"/>
                  </a:lnTo>
                  <a:lnTo>
                    <a:pt x="1963" y="9735"/>
                  </a:lnTo>
                  <a:lnTo>
                    <a:pt x="2120" y="9814"/>
                  </a:lnTo>
                  <a:lnTo>
                    <a:pt x="2277" y="9873"/>
                  </a:lnTo>
                  <a:lnTo>
                    <a:pt x="2434" y="9912"/>
                  </a:lnTo>
                  <a:lnTo>
                    <a:pt x="2611" y="9932"/>
                  </a:lnTo>
                  <a:lnTo>
                    <a:pt x="2768" y="9951"/>
                  </a:lnTo>
                  <a:lnTo>
                    <a:pt x="3101" y="9951"/>
                  </a:lnTo>
                  <a:lnTo>
                    <a:pt x="3278" y="9932"/>
                  </a:lnTo>
                  <a:lnTo>
                    <a:pt x="3435" y="9892"/>
                  </a:lnTo>
                  <a:lnTo>
                    <a:pt x="3612" y="9853"/>
                  </a:lnTo>
                  <a:lnTo>
                    <a:pt x="3926" y="9735"/>
                  </a:lnTo>
                  <a:lnTo>
                    <a:pt x="4240" y="9559"/>
                  </a:lnTo>
                  <a:lnTo>
                    <a:pt x="4554" y="9362"/>
                  </a:lnTo>
                  <a:lnTo>
                    <a:pt x="4829" y="9107"/>
                  </a:lnTo>
                  <a:lnTo>
                    <a:pt x="5123" y="8813"/>
                  </a:lnTo>
                  <a:lnTo>
                    <a:pt x="5378" y="8499"/>
                  </a:lnTo>
                  <a:lnTo>
                    <a:pt x="5614" y="8146"/>
                  </a:lnTo>
                  <a:lnTo>
                    <a:pt x="5849" y="7753"/>
                  </a:lnTo>
                  <a:lnTo>
                    <a:pt x="6045" y="7341"/>
                  </a:lnTo>
                  <a:lnTo>
                    <a:pt x="6222" y="6909"/>
                  </a:lnTo>
                  <a:lnTo>
                    <a:pt x="6359" y="6438"/>
                  </a:lnTo>
                  <a:lnTo>
                    <a:pt x="6497" y="5947"/>
                  </a:lnTo>
                  <a:lnTo>
                    <a:pt x="6575" y="5457"/>
                  </a:lnTo>
                  <a:lnTo>
                    <a:pt x="6634" y="4946"/>
                  </a:lnTo>
                  <a:lnTo>
                    <a:pt x="6654" y="4436"/>
                  </a:lnTo>
                  <a:lnTo>
                    <a:pt x="6654" y="3965"/>
                  </a:lnTo>
                  <a:lnTo>
                    <a:pt x="6595" y="3494"/>
                  </a:lnTo>
                  <a:lnTo>
                    <a:pt x="6536" y="3023"/>
                  </a:lnTo>
                  <a:lnTo>
                    <a:pt x="6418" y="2591"/>
                  </a:lnTo>
                  <a:lnTo>
                    <a:pt x="6301" y="2199"/>
                  </a:lnTo>
                  <a:lnTo>
                    <a:pt x="6144" y="1806"/>
                  </a:lnTo>
                  <a:lnTo>
                    <a:pt x="5947" y="1453"/>
                  </a:lnTo>
                  <a:lnTo>
                    <a:pt x="5731" y="1139"/>
                  </a:lnTo>
                  <a:lnTo>
                    <a:pt x="5515" y="845"/>
                  </a:lnTo>
                  <a:lnTo>
                    <a:pt x="5260" y="589"/>
                  </a:lnTo>
                  <a:lnTo>
                    <a:pt x="4986" y="393"/>
                  </a:lnTo>
                  <a:lnTo>
                    <a:pt x="4829" y="295"/>
                  </a:lnTo>
                  <a:lnTo>
                    <a:pt x="4691" y="217"/>
                  </a:lnTo>
                  <a:lnTo>
                    <a:pt x="4534" y="158"/>
                  </a:lnTo>
                  <a:lnTo>
                    <a:pt x="4377" y="99"/>
                  </a:lnTo>
                  <a:lnTo>
                    <a:pt x="4220" y="59"/>
                  </a:lnTo>
                  <a:lnTo>
                    <a:pt x="4043" y="20"/>
                  </a:lnTo>
                  <a:lnTo>
                    <a:pt x="3867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32"/>
            <p:cNvSpPr/>
            <p:nvPr/>
          </p:nvSpPr>
          <p:spPr>
            <a:xfrm>
              <a:off x="-625575" y="-139300"/>
              <a:ext cx="54975" cy="247300"/>
            </a:xfrm>
            <a:custGeom>
              <a:avLst/>
              <a:gdLst/>
              <a:ahLst/>
              <a:cxnLst/>
              <a:rect l="l" t="t" r="r" b="b"/>
              <a:pathLst>
                <a:path w="2199" h="9892" extrusionOk="0">
                  <a:moveTo>
                    <a:pt x="2179" y="0"/>
                  </a:moveTo>
                  <a:lnTo>
                    <a:pt x="1865" y="216"/>
                  </a:lnTo>
                  <a:lnTo>
                    <a:pt x="1649" y="393"/>
                  </a:lnTo>
                  <a:lnTo>
                    <a:pt x="1433" y="589"/>
                  </a:lnTo>
                  <a:lnTo>
                    <a:pt x="1197" y="824"/>
                  </a:lnTo>
                  <a:lnTo>
                    <a:pt x="942" y="1099"/>
                  </a:lnTo>
                  <a:lnTo>
                    <a:pt x="707" y="1413"/>
                  </a:lnTo>
                  <a:lnTo>
                    <a:pt x="491" y="1766"/>
                  </a:lnTo>
                  <a:lnTo>
                    <a:pt x="314" y="2139"/>
                  </a:lnTo>
                  <a:lnTo>
                    <a:pt x="236" y="2336"/>
                  </a:lnTo>
                  <a:lnTo>
                    <a:pt x="157" y="2552"/>
                  </a:lnTo>
                  <a:lnTo>
                    <a:pt x="98" y="2767"/>
                  </a:lnTo>
                  <a:lnTo>
                    <a:pt x="39" y="2983"/>
                  </a:lnTo>
                  <a:lnTo>
                    <a:pt x="20" y="3219"/>
                  </a:lnTo>
                  <a:lnTo>
                    <a:pt x="0" y="3454"/>
                  </a:lnTo>
                  <a:lnTo>
                    <a:pt x="0" y="3690"/>
                  </a:lnTo>
                  <a:lnTo>
                    <a:pt x="0" y="3945"/>
                  </a:lnTo>
                  <a:lnTo>
                    <a:pt x="39" y="4220"/>
                  </a:lnTo>
                  <a:lnTo>
                    <a:pt x="98" y="4475"/>
                  </a:lnTo>
                  <a:lnTo>
                    <a:pt x="177" y="4750"/>
                  </a:lnTo>
                  <a:lnTo>
                    <a:pt x="275" y="5044"/>
                  </a:lnTo>
                  <a:lnTo>
                    <a:pt x="393" y="5319"/>
                  </a:lnTo>
                  <a:lnTo>
                    <a:pt x="550" y="5633"/>
                  </a:lnTo>
                  <a:lnTo>
                    <a:pt x="805" y="6143"/>
                  </a:lnTo>
                  <a:lnTo>
                    <a:pt x="1001" y="6614"/>
                  </a:lnTo>
                  <a:lnTo>
                    <a:pt x="1178" y="7046"/>
                  </a:lnTo>
                  <a:lnTo>
                    <a:pt x="1295" y="7438"/>
                  </a:lnTo>
                  <a:lnTo>
                    <a:pt x="1374" y="7811"/>
                  </a:lnTo>
                  <a:lnTo>
                    <a:pt x="1413" y="8145"/>
                  </a:lnTo>
                  <a:lnTo>
                    <a:pt x="1413" y="8439"/>
                  </a:lnTo>
                  <a:lnTo>
                    <a:pt x="1394" y="8695"/>
                  </a:lnTo>
                  <a:lnTo>
                    <a:pt x="1354" y="8930"/>
                  </a:lnTo>
                  <a:lnTo>
                    <a:pt x="1295" y="9146"/>
                  </a:lnTo>
                  <a:lnTo>
                    <a:pt x="1217" y="9323"/>
                  </a:lnTo>
                  <a:lnTo>
                    <a:pt x="1138" y="9480"/>
                  </a:lnTo>
                  <a:lnTo>
                    <a:pt x="1040" y="9617"/>
                  </a:lnTo>
                  <a:lnTo>
                    <a:pt x="923" y="9715"/>
                  </a:lnTo>
                  <a:lnTo>
                    <a:pt x="824" y="9813"/>
                  </a:lnTo>
                  <a:lnTo>
                    <a:pt x="726" y="9892"/>
                  </a:lnTo>
                  <a:lnTo>
                    <a:pt x="726" y="9892"/>
                  </a:lnTo>
                  <a:lnTo>
                    <a:pt x="883" y="9813"/>
                  </a:lnTo>
                  <a:lnTo>
                    <a:pt x="1040" y="9696"/>
                  </a:lnTo>
                  <a:lnTo>
                    <a:pt x="1197" y="9558"/>
                  </a:lnTo>
                  <a:lnTo>
                    <a:pt x="1374" y="9421"/>
                  </a:lnTo>
                  <a:lnTo>
                    <a:pt x="1531" y="9224"/>
                  </a:lnTo>
                  <a:lnTo>
                    <a:pt x="1668" y="9028"/>
                  </a:lnTo>
                  <a:lnTo>
                    <a:pt x="1806" y="8793"/>
                  </a:lnTo>
                  <a:lnTo>
                    <a:pt x="1904" y="8538"/>
                  </a:lnTo>
                  <a:lnTo>
                    <a:pt x="1982" y="8243"/>
                  </a:lnTo>
                  <a:lnTo>
                    <a:pt x="2022" y="7910"/>
                  </a:lnTo>
                  <a:lnTo>
                    <a:pt x="2022" y="7556"/>
                  </a:lnTo>
                  <a:lnTo>
                    <a:pt x="1982" y="7164"/>
                  </a:lnTo>
                  <a:lnTo>
                    <a:pt x="1884" y="6752"/>
                  </a:lnTo>
                  <a:lnTo>
                    <a:pt x="1747" y="6281"/>
                  </a:lnTo>
                  <a:lnTo>
                    <a:pt x="1531" y="5790"/>
                  </a:lnTo>
                  <a:lnTo>
                    <a:pt x="1237" y="5240"/>
                  </a:lnTo>
                  <a:lnTo>
                    <a:pt x="1119" y="5024"/>
                  </a:lnTo>
                  <a:lnTo>
                    <a:pt x="1021" y="4809"/>
                  </a:lnTo>
                  <a:lnTo>
                    <a:pt x="942" y="4593"/>
                  </a:lnTo>
                  <a:lnTo>
                    <a:pt x="883" y="4377"/>
                  </a:lnTo>
                  <a:lnTo>
                    <a:pt x="824" y="4161"/>
                  </a:lnTo>
                  <a:lnTo>
                    <a:pt x="805" y="3945"/>
                  </a:lnTo>
                  <a:lnTo>
                    <a:pt x="785" y="3729"/>
                  </a:lnTo>
                  <a:lnTo>
                    <a:pt x="766" y="3513"/>
                  </a:lnTo>
                  <a:lnTo>
                    <a:pt x="785" y="3101"/>
                  </a:lnTo>
                  <a:lnTo>
                    <a:pt x="844" y="2689"/>
                  </a:lnTo>
                  <a:lnTo>
                    <a:pt x="942" y="2316"/>
                  </a:lnTo>
                  <a:lnTo>
                    <a:pt x="1080" y="1943"/>
                  </a:lnTo>
                  <a:lnTo>
                    <a:pt x="1217" y="1590"/>
                  </a:lnTo>
                  <a:lnTo>
                    <a:pt x="1374" y="1256"/>
                  </a:lnTo>
                  <a:lnTo>
                    <a:pt x="1531" y="962"/>
                  </a:lnTo>
                  <a:lnTo>
                    <a:pt x="1708" y="707"/>
                  </a:lnTo>
                  <a:lnTo>
                    <a:pt x="2002" y="275"/>
                  </a:lnTo>
                  <a:lnTo>
                    <a:pt x="2198" y="20"/>
                  </a:lnTo>
                  <a:lnTo>
                    <a:pt x="21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53" name="Google Shape;3053;p32"/>
          <p:cNvGrpSpPr/>
          <p:nvPr/>
        </p:nvGrpSpPr>
        <p:grpSpPr>
          <a:xfrm>
            <a:off x="8770188" y="3119278"/>
            <a:ext cx="174212" cy="195814"/>
            <a:chOff x="-1062750" y="-633900"/>
            <a:chExt cx="229650" cy="258125"/>
          </a:xfrm>
        </p:grpSpPr>
        <p:sp>
          <p:nvSpPr>
            <p:cNvPr id="3054" name="Google Shape;3054;p32"/>
            <p:cNvSpPr/>
            <p:nvPr/>
          </p:nvSpPr>
          <p:spPr>
            <a:xfrm>
              <a:off x="-1062750" y="-633900"/>
              <a:ext cx="229650" cy="258125"/>
            </a:xfrm>
            <a:custGeom>
              <a:avLst/>
              <a:gdLst/>
              <a:ahLst/>
              <a:cxnLst/>
              <a:rect l="l" t="t" r="r" b="b"/>
              <a:pathLst>
                <a:path w="9186" h="10325" extrusionOk="0">
                  <a:moveTo>
                    <a:pt x="2552" y="1"/>
                  </a:moveTo>
                  <a:lnTo>
                    <a:pt x="2355" y="20"/>
                  </a:lnTo>
                  <a:lnTo>
                    <a:pt x="2159" y="60"/>
                  </a:lnTo>
                  <a:lnTo>
                    <a:pt x="1982" y="99"/>
                  </a:lnTo>
                  <a:lnTo>
                    <a:pt x="1786" y="158"/>
                  </a:lnTo>
                  <a:lnTo>
                    <a:pt x="1609" y="236"/>
                  </a:lnTo>
                  <a:lnTo>
                    <a:pt x="1433" y="315"/>
                  </a:lnTo>
                  <a:lnTo>
                    <a:pt x="1276" y="413"/>
                  </a:lnTo>
                  <a:lnTo>
                    <a:pt x="1119" y="511"/>
                  </a:lnTo>
                  <a:lnTo>
                    <a:pt x="962" y="629"/>
                  </a:lnTo>
                  <a:lnTo>
                    <a:pt x="824" y="766"/>
                  </a:lnTo>
                  <a:lnTo>
                    <a:pt x="707" y="904"/>
                  </a:lnTo>
                  <a:lnTo>
                    <a:pt x="589" y="1061"/>
                  </a:lnTo>
                  <a:lnTo>
                    <a:pt x="471" y="1218"/>
                  </a:lnTo>
                  <a:lnTo>
                    <a:pt x="373" y="1394"/>
                  </a:lnTo>
                  <a:lnTo>
                    <a:pt x="294" y="1571"/>
                  </a:lnTo>
                  <a:lnTo>
                    <a:pt x="216" y="1748"/>
                  </a:lnTo>
                  <a:lnTo>
                    <a:pt x="157" y="1944"/>
                  </a:lnTo>
                  <a:lnTo>
                    <a:pt x="98" y="2140"/>
                  </a:lnTo>
                  <a:lnTo>
                    <a:pt x="20" y="2572"/>
                  </a:lnTo>
                  <a:lnTo>
                    <a:pt x="0" y="3004"/>
                  </a:lnTo>
                  <a:lnTo>
                    <a:pt x="0" y="3455"/>
                  </a:lnTo>
                  <a:lnTo>
                    <a:pt x="59" y="3946"/>
                  </a:lnTo>
                  <a:lnTo>
                    <a:pt x="157" y="4417"/>
                  </a:lnTo>
                  <a:lnTo>
                    <a:pt x="294" y="4927"/>
                  </a:lnTo>
                  <a:lnTo>
                    <a:pt x="471" y="5418"/>
                  </a:lnTo>
                  <a:lnTo>
                    <a:pt x="687" y="5928"/>
                  </a:lnTo>
                  <a:lnTo>
                    <a:pt x="942" y="6419"/>
                  </a:lnTo>
                  <a:lnTo>
                    <a:pt x="1237" y="6929"/>
                  </a:lnTo>
                  <a:lnTo>
                    <a:pt x="1590" y="7400"/>
                  </a:lnTo>
                  <a:lnTo>
                    <a:pt x="1963" y="7871"/>
                  </a:lnTo>
                  <a:lnTo>
                    <a:pt x="2355" y="8303"/>
                  </a:lnTo>
                  <a:lnTo>
                    <a:pt x="2748" y="8695"/>
                  </a:lnTo>
                  <a:lnTo>
                    <a:pt x="3180" y="9049"/>
                  </a:lnTo>
                  <a:lnTo>
                    <a:pt x="3611" y="9343"/>
                  </a:lnTo>
                  <a:lnTo>
                    <a:pt x="4043" y="9618"/>
                  </a:lnTo>
                  <a:lnTo>
                    <a:pt x="4475" y="9853"/>
                  </a:lnTo>
                  <a:lnTo>
                    <a:pt x="4926" y="10030"/>
                  </a:lnTo>
                  <a:lnTo>
                    <a:pt x="5358" y="10187"/>
                  </a:lnTo>
                  <a:lnTo>
                    <a:pt x="5790" y="10265"/>
                  </a:lnTo>
                  <a:lnTo>
                    <a:pt x="6202" y="10324"/>
                  </a:lnTo>
                  <a:lnTo>
                    <a:pt x="6614" y="10324"/>
                  </a:lnTo>
                  <a:lnTo>
                    <a:pt x="6810" y="10305"/>
                  </a:lnTo>
                  <a:lnTo>
                    <a:pt x="7007" y="10265"/>
                  </a:lnTo>
                  <a:lnTo>
                    <a:pt x="7203" y="10226"/>
                  </a:lnTo>
                  <a:lnTo>
                    <a:pt x="7380" y="10167"/>
                  </a:lnTo>
                  <a:lnTo>
                    <a:pt x="7556" y="10108"/>
                  </a:lnTo>
                  <a:lnTo>
                    <a:pt x="7733" y="10010"/>
                  </a:lnTo>
                  <a:lnTo>
                    <a:pt x="7909" y="9932"/>
                  </a:lnTo>
                  <a:lnTo>
                    <a:pt x="8067" y="9814"/>
                  </a:lnTo>
                  <a:lnTo>
                    <a:pt x="8204" y="9696"/>
                  </a:lnTo>
                  <a:lnTo>
                    <a:pt x="8341" y="9559"/>
                  </a:lnTo>
                  <a:lnTo>
                    <a:pt x="8479" y="9421"/>
                  </a:lnTo>
                  <a:lnTo>
                    <a:pt x="8596" y="9264"/>
                  </a:lnTo>
                  <a:lnTo>
                    <a:pt x="8695" y="9107"/>
                  </a:lnTo>
                  <a:lnTo>
                    <a:pt x="8793" y="8931"/>
                  </a:lnTo>
                  <a:lnTo>
                    <a:pt x="8891" y="8754"/>
                  </a:lnTo>
                  <a:lnTo>
                    <a:pt x="8950" y="8578"/>
                  </a:lnTo>
                  <a:lnTo>
                    <a:pt x="9028" y="8381"/>
                  </a:lnTo>
                  <a:lnTo>
                    <a:pt x="9067" y="8185"/>
                  </a:lnTo>
                  <a:lnTo>
                    <a:pt x="9146" y="7773"/>
                  </a:lnTo>
                  <a:lnTo>
                    <a:pt x="9185" y="7321"/>
                  </a:lnTo>
                  <a:lnTo>
                    <a:pt x="9166" y="6870"/>
                  </a:lnTo>
                  <a:lnTo>
                    <a:pt x="9107" y="6399"/>
                  </a:lnTo>
                  <a:lnTo>
                    <a:pt x="9028" y="5908"/>
                  </a:lnTo>
                  <a:lnTo>
                    <a:pt x="8891" y="5398"/>
                  </a:lnTo>
                  <a:lnTo>
                    <a:pt x="8714" y="4907"/>
                  </a:lnTo>
                  <a:lnTo>
                    <a:pt x="8479" y="4397"/>
                  </a:lnTo>
                  <a:lnTo>
                    <a:pt x="8224" y="3906"/>
                  </a:lnTo>
                  <a:lnTo>
                    <a:pt x="7929" y="3416"/>
                  </a:lnTo>
                  <a:lnTo>
                    <a:pt x="7595" y="2925"/>
                  </a:lnTo>
                  <a:lnTo>
                    <a:pt x="7223" y="2454"/>
                  </a:lnTo>
                  <a:lnTo>
                    <a:pt x="6830" y="2022"/>
                  </a:lnTo>
                  <a:lnTo>
                    <a:pt x="6418" y="1649"/>
                  </a:lnTo>
                  <a:lnTo>
                    <a:pt x="6006" y="1296"/>
                  </a:lnTo>
                  <a:lnTo>
                    <a:pt x="5574" y="982"/>
                  </a:lnTo>
                  <a:lnTo>
                    <a:pt x="5142" y="707"/>
                  </a:lnTo>
                  <a:lnTo>
                    <a:pt x="4691" y="472"/>
                  </a:lnTo>
                  <a:lnTo>
                    <a:pt x="4259" y="295"/>
                  </a:lnTo>
                  <a:lnTo>
                    <a:pt x="3808" y="158"/>
                  </a:lnTo>
                  <a:lnTo>
                    <a:pt x="3395" y="60"/>
                  </a:lnTo>
                  <a:lnTo>
                    <a:pt x="2964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32"/>
            <p:cNvSpPr/>
            <p:nvPr/>
          </p:nvSpPr>
          <p:spPr>
            <a:xfrm>
              <a:off x="-1028425" y="-628500"/>
              <a:ext cx="179125" cy="232600"/>
            </a:xfrm>
            <a:custGeom>
              <a:avLst/>
              <a:gdLst/>
              <a:ahLst/>
              <a:cxnLst/>
              <a:rect l="l" t="t" r="r" b="b"/>
              <a:pathLst>
                <a:path w="7165" h="9304" extrusionOk="0">
                  <a:moveTo>
                    <a:pt x="158" y="1"/>
                  </a:moveTo>
                  <a:lnTo>
                    <a:pt x="119" y="20"/>
                  </a:lnTo>
                  <a:lnTo>
                    <a:pt x="40" y="452"/>
                  </a:lnTo>
                  <a:lnTo>
                    <a:pt x="21" y="746"/>
                  </a:lnTo>
                  <a:lnTo>
                    <a:pt x="1" y="1100"/>
                  </a:lnTo>
                  <a:lnTo>
                    <a:pt x="1" y="1492"/>
                  </a:lnTo>
                  <a:lnTo>
                    <a:pt x="40" y="1924"/>
                  </a:lnTo>
                  <a:lnTo>
                    <a:pt x="99" y="2356"/>
                  </a:lnTo>
                  <a:lnTo>
                    <a:pt x="197" y="2807"/>
                  </a:lnTo>
                  <a:lnTo>
                    <a:pt x="276" y="3043"/>
                  </a:lnTo>
                  <a:lnTo>
                    <a:pt x="354" y="3278"/>
                  </a:lnTo>
                  <a:lnTo>
                    <a:pt x="452" y="3514"/>
                  </a:lnTo>
                  <a:lnTo>
                    <a:pt x="570" y="3730"/>
                  </a:lnTo>
                  <a:lnTo>
                    <a:pt x="688" y="3965"/>
                  </a:lnTo>
                  <a:lnTo>
                    <a:pt x="845" y="4181"/>
                  </a:lnTo>
                  <a:lnTo>
                    <a:pt x="1002" y="4397"/>
                  </a:lnTo>
                  <a:lnTo>
                    <a:pt x="1179" y="4613"/>
                  </a:lnTo>
                  <a:lnTo>
                    <a:pt x="1375" y="4809"/>
                  </a:lnTo>
                  <a:lnTo>
                    <a:pt x="1610" y="5005"/>
                  </a:lnTo>
                  <a:lnTo>
                    <a:pt x="1846" y="5202"/>
                  </a:lnTo>
                  <a:lnTo>
                    <a:pt x="2101" y="5378"/>
                  </a:lnTo>
                  <a:lnTo>
                    <a:pt x="2395" y="5535"/>
                  </a:lnTo>
                  <a:lnTo>
                    <a:pt x="2709" y="5692"/>
                  </a:lnTo>
                  <a:lnTo>
                    <a:pt x="3043" y="5830"/>
                  </a:lnTo>
                  <a:lnTo>
                    <a:pt x="3396" y="5947"/>
                  </a:lnTo>
                  <a:lnTo>
                    <a:pt x="4024" y="6163"/>
                  </a:lnTo>
                  <a:lnTo>
                    <a:pt x="4593" y="6379"/>
                  </a:lnTo>
                  <a:lnTo>
                    <a:pt x="5065" y="6615"/>
                  </a:lnTo>
                  <a:lnTo>
                    <a:pt x="5496" y="6850"/>
                  </a:lnTo>
                  <a:lnTo>
                    <a:pt x="5850" y="7066"/>
                  </a:lnTo>
                  <a:lnTo>
                    <a:pt x="6144" y="7302"/>
                  </a:lnTo>
                  <a:lnTo>
                    <a:pt x="6399" y="7537"/>
                  </a:lnTo>
                  <a:lnTo>
                    <a:pt x="6595" y="7773"/>
                  </a:lnTo>
                  <a:lnTo>
                    <a:pt x="6772" y="8008"/>
                  </a:lnTo>
                  <a:lnTo>
                    <a:pt x="6890" y="8224"/>
                  </a:lnTo>
                  <a:lnTo>
                    <a:pt x="6968" y="8420"/>
                  </a:lnTo>
                  <a:lnTo>
                    <a:pt x="7027" y="8636"/>
                  </a:lnTo>
                  <a:lnTo>
                    <a:pt x="7047" y="8813"/>
                  </a:lnTo>
                  <a:lnTo>
                    <a:pt x="7066" y="8990"/>
                  </a:lnTo>
                  <a:lnTo>
                    <a:pt x="7047" y="9166"/>
                  </a:lnTo>
                  <a:lnTo>
                    <a:pt x="7027" y="9304"/>
                  </a:lnTo>
                  <a:lnTo>
                    <a:pt x="7047" y="9304"/>
                  </a:lnTo>
                  <a:lnTo>
                    <a:pt x="7086" y="9107"/>
                  </a:lnTo>
                  <a:lnTo>
                    <a:pt x="7125" y="8891"/>
                  </a:lnTo>
                  <a:lnTo>
                    <a:pt x="7145" y="8656"/>
                  </a:lnTo>
                  <a:lnTo>
                    <a:pt x="7165" y="8401"/>
                  </a:lnTo>
                  <a:lnTo>
                    <a:pt x="7145" y="8126"/>
                  </a:lnTo>
                  <a:lnTo>
                    <a:pt x="7086" y="7832"/>
                  </a:lnTo>
                  <a:lnTo>
                    <a:pt x="7008" y="7537"/>
                  </a:lnTo>
                  <a:lnTo>
                    <a:pt x="6870" y="7243"/>
                  </a:lnTo>
                  <a:lnTo>
                    <a:pt x="6694" y="6929"/>
                  </a:lnTo>
                  <a:lnTo>
                    <a:pt x="6595" y="6772"/>
                  </a:lnTo>
                  <a:lnTo>
                    <a:pt x="6458" y="6634"/>
                  </a:lnTo>
                  <a:lnTo>
                    <a:pt x="6321" y="6477"/>
                  </a:lnTo>
                  <a:lnTo>
                    <a:pt x="6183" y="6340"/>
                  </a:lnTo>
                  <a:lnTo>
                    <a:pt x="6007" y="6203"/>
                  </a:lnTo>
                  <a:lnTo>
                    <a:pt x="5830" y="6046"/>
                  </a:lnTo>
                  <a:lnTo>
                    <a:pt x="5614" y="5908"/>
                  </a:lnTo>
                  <a:lnTo>
                    <a:pt x="5398" y="5771"/>
                  </a:lnTo>
                  <a:lnTo>
                    <a:pt x="5163" y="5653"/>
                  </a:lnTo>
                  <a:lnTo>
                    <a:pt x="4908" y="5516"/>
                  </a:lnTo>
                  <a:lnTo>
                    <a:pt x="4613" y="5398"/>
                  </a:lnTo>
                  <a:lnTo>
                    <a:pt x="4319" y="5280"/>
                  </a:lnTo>
                  <a:lnTo>
                    <a:pt x="3985" y="5182"/>
                  </a:lnTo>
                  <a:lnTo>
                    <a:pt x="3651" y="5084"/>
                  </a:lnTo>
                  <a:lnTo>
                    <a:pt x="3377" y="4986"/>
                  </a:lnTo>
                  <a:lnTo>
                    <a:pt x="3122" y="4888"/>
                  </a:lnTo>
                  <a:lnTo>
                    <a:pt x="2886" y="4770"/>
                  </a:lnTo>
                  <a:lnTo>
                    <a:pt x="2650" y="4652"/>
                  </a:lnTo>
                  <a:lnTo>
                    <a:pt x="2435" y="4515"/>
                  </a:lnTo>
                  <a:lnTo>
                    <a:pt x="2238" y="4358"/>
                  </a:lnTo>
                  <a:lnTo>
                    <a:pt x="2042" y="4201"/>
                  </a:lnTo>
                  <a:lnTo>
                    <a:pt x="1865" y="4044"/>
                  </a:lnTo>
                  <a:lnTo>
                    <a:pt x="1689" y="3867"/>
                  </a:lnTo>
                  <a:lnTo>
                    <a:pt x="1532" y="3671"/>
                  </a:lnTo>
                  <a:lnTo>
                    <a:pt x="1257" y="3298"/>
                  </a:lnTo>
                  <a:lnTo>
                    <a:pt x="1022" y="2905"/>
                  </a:lnTo>
                  <a:lnTo>
                    <a:pt x="806" y="2493"/>
                  </a:lnTo>
                  <a:lnTo>
                    <a:pt x="649" y="2101"/>
                  </a:lnTo>
                  <a:lnTo>
                    <a:pt x="511" y="1708"/>
                  </a:lnTo>
                  <a:lnTo>
                    <a:pt x="393" y="1335"/>
                  </a:lnTo>
                  <a:lnTo>
                    <a:pt x="315" y="982"/>
                  </a:lnTo>
                  <a:lnTo>
                    <a:pt x="236" y="668"/>
                  </a:lnTo>
                  <a:lnTo>
                    <a:pt x="197" y="393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56" name="Google Shape;3056;p32"/>
          <p:cNvSpPr/>
          <p:nvPr/>
        </p:nvSpPr>
        <p:spPr>
          <a:xfrm rot="10357306" flipH="1">
            <a:off x="6809907" y="4803711"/>
            <a:ext cx="3241721" cy="933950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7" name="Google Shape;3057;p32"/>
          <p:cNvSpPr/>
          <p:nvPr/>
        </p:nvSpPr>
        <p:spPr>
          <a:xfrm>
            <a:off x="4325425" y="-389000"/>
            <a:ext cx="2807016" cy="808710"/>
          </a:xfrm>
          <a:custGeom>
            <a:avLst/>
            <a:gdLst/>
            <a:ahLst/>
            <a:cxnLst/>
            <a:rect l="l" t="t" r="r" b="b"/>
            <a:pathLst>
              <a:path w="54418" h="15678" extrusionOk="0">
                <a:moveTo>
                  <a:pt x="54155" y="1"/>
                </a:moveTo>
                <a:lnTo>
                  <a:pt x="53180" y="1014"/>
                </a:lnTo>
                <a:lnTo>
                  <a:pt x="52187" y="2026"/>
                </a:lnTo>
                <a:lnTo>
                  <a:pt x="51174" y="3020"/>
                </a:lnTo>
                <a:lnTo>
                  <a:pt x="50143" y="3995"/>
                </a:lnTo>
                <a:lnTo>
                  <a:pt x="49618" y="4464"/>
                </a:lnTo>
                <a:lnTo>
                  <a:pt x="49074" y="4933"/>
                </a:lnTo>
                <a:lnTo>
                  <a:pt x="48549" y="5383"/>
                </a:lnTo>
                <a:lnTo>
                  <a:pt x="47986" y="5833"/>
                </a:lnTo>
                <a:lnTo>
                  <a:pt x="47424" y="6245"/>
                </a:lnTo>
                <a:lnTo>
                  <a:pt x="46861" y="6658"/>
                </a:lnTo>
                <a:lnTo>
                  <a:pt x="46280" y="7070"/>
                </a:lnTo>
                <a:lnTo>
                  <a:pt x="45680" y="7445"/>
                </a:lnTo>
                <a:lnTo>
                  <a:pt x="45005" y="7839"/>
                </a:lnTo>
                <a:lnTo>
                  <a:pt x="44348" y="8195"/>
                </a:lnTo>
                <a:lnTo>
                  <a:pt x="43673" y="8533"/>
                </a:lnTo>
                <a:lnTo>
                  <a:pt x="42998" y="8833"/>
                </a:lnTo>
                <a:lnTo>
                  <a:pt x="42304" y="9096"/>
                </a:lnTo>
                <a:lnTo>
                  <a:pt x="41629" y="9321"/>
                </a:lnTo>
                <a:lnTo>
                  <a:pt x="40954" y="9508"/>
                </a:lnTo>
                <a:lnTo>
                  <a:pt x="40298" y="9677"/>
                </a:lnTo>
                <a:lnTo>
                  <a:pt x="39623" y="9808"/>
                </a:lnTo>
                <a:lnTo>
                  <a:pt x="38967" y="9902"/>
                </a:lnTo>
                <a:lnTo>
                  <a:pt x="38292" y="9958"/>
                </a:lnTo>
                <a:lnTo>
                  <a:pt x="37654" y="9977"/>
                </a:lnTo>
                <a:lnTo>
                  <a:pt x="36998" y="9977"/>
                </a:lnTo>
                <a:lnTo>
                  <a:pt x="36360" y="9921"/>
                </a:lnTo>
                <a:lnTo>
                  <a:pt x="35741" y="9846"/>
                </a:lnTo>
                <a:lnTo>
                  <a:pt x="35123" y="9733"/>
                </a:lnTo>
                <a:lnTo>
                  <a:pt x="34560" y="9583"/>
                </a:lnTo>
                <a:lnTo>
                  <a:pt x="33997" y="9433"/>
                </a:lnTo>
                <a:lnTo>
                  <a:pt x="32891" y="9058"/>
                </a:lnTo>
                <a:lnTo>
                  <a:pt x="32085" y="8795"/>
                </a:lnTo>
                <a:lnTo>
                  <a:pt x="31260" y="8552"/>
                </a:lnTo>
                <a:lnTo>
                  <a:pt x="30847" y="8439"/>
                </a:lnTo>
                <a:lnTo>
                  <a:pt x="30435" y="8345"/>
                </a:lnTo>
                <a:lnTo>
                  <a:pt x="30003" y="8270"/>
                </a:lnTo>
                <a:lnTo>
                  <a:pt x="29591" y="8214"/>
                </a:lnTo>
                <a:lnTo>
                  <a:pt x="29010" y="8177"/>
                </a:lnTo>
                <a:lnTo>
                  <a:pt x="28672" y="8177"/>
                </a:lnTo>
                <a:lnTo>
                  <a:pt x="28334" y="8195"/>
                </a:lnTo>
                <a:lnTo>
                  <a:pt x="27959" y="8214"/>
                </a:lnTo>
                <a:lnTo>
                  <a:pt x="27547" y="8270"/>
                </a:lnTo>
                <a:lnTo>
                  <a:pt x="27116" y="8345"/>
                </a:lnTo>
                <a:lnTo>
                  <a:pt x="26666" y="8439"/>
                </a:lnTo>
                <a:lnTo>
                  <a:pt x="26178" y="8570"/>
                </a:lnTo>
                <a:lnTo>
                  <a:pt x="25653" y="8720"/>
                </a:lnTo>
                <a:lnTo>
                  <a:pt x="25109" y="8927"/>
                </a:lnTo>
                <a:lnTo>
                  <a:pt x="24528" y="9152"/>
                </a:lnTo>
                <a:lnTo>
                  <a:pt x="23909" y="9433"/>
                </a:lnTo>
                <a:lnTo>
                  <a:pt x="23253" y="9752"/>
                </a:lnTo>
                <a:lnTo>
                  <a:pt x="22578" y="10127"/>
                </a:lnTo>
                <a:lnTo>
                  <a:pt x="21846" y="10558"/>
                </a:lnTo>
                <a:lnTo>
                  <a:pt x="20909" y="11139"/>
                </a:lnTo>
                <a:lnTo>
                  <a:pt x="19990" y="11721"/>
                </a:lnTo>
                <a:lnTo>
                  <a:pt x="18752" y="12527"/>
                </a:lnTo>
                <a:lnTo>
                  <a:pt x="18115" y="12902"/>
                </a:lnTo>
                <a:lnTo>
                  <a:pt x="17477" y="13277"/>
                </a:lnTo>
                <a:lnTo>
                  <a:pt x="16821" y="13633"/>
                </a:lnTo>
                <a:lnTo>
                  <a:pt x="16165" y="13971"/>
                </a:lnTo>
                <a:lnTo>
                  <a:pt x="15508" y="14290"/>
                </a:lnTo>
                <a:lnTo>
                  <a:pt x="14815" y="14552"/>
                </a:lnTo>
                <a:lnTo>
                  <a:pt x="14196" y="14759"/>
                </a:lnTo>
                <a:lnTo>
                  <a:pt x="13558" y="14946"/>
                </a:lnTo>
                <a:lnTo>
                  <a:pt x="12902" y="15077"/>
                </a:lnTo>
                <a:lnTo>
                  <a:pt x="12264" y="15190"/>
                </a:lnTo>
                <a:lnTo>
                  <a:pt x="11627" y="15265"/>
                </a:lnTo>
                <a:lnTo>
                  <a:pt x="10970" y="15302"/>
                </a:lnTo>
                <a:lnTo>
                  <a:pt x="10333" y="15302"/>
                </a:lnTo>
                <a:lnTo>
                  <a:pt x="9695" y="15265"/>
                </a:lnTo>
                <a:lnTo>
                  <a:pt x="9076" y="15190"/>
                </a:lnTo>
                <a:lnTo>
                  <a:pt x="8458" y="15077"/>
                </a:lnTo>
                <a:lnTo>
                  <a:pt x="7839" y="14946"/>
                </a:lnTo>
                <a:lnTo>
                  <a:pt x="7239" y="14777"/>
                </a:lnTo>
                <a:lnTo>
                  <a:pt x="6658" y="14571"/>
                </a:lnTo>
                <a:lnTo>
                  <a:pt x="6076" y="14327"/>
                </a:lnTo>
                <a:lnTo>
                  <a:pt x="5532" y="14046"/>
                </a:lnTo>
                <a:lnTo>
                  <a:pt x="4989" y="13746"/>
                </a:lnTo>
                <a:lnTo>
                  <a:pt x="4726" y="13558"/>
                </a:lnTo>
                <a:lnTo>
                  <a:pt x="4445" y="13371"/>
                </a:lnTo>
                <a:lnTo>
                  <a:pt x="4182" y="13183"/>
                </a:lnTo>
                <a:lnTo>
                  <a:pt x="3920" y="12977"/>
                </a:lnTo>
                <a:lnTo>
                  <a:pt x="3432" y="12527"/>
                </a:lnTo>
                <a:lnTo>
                  <a:pt x="2982" y="12058"/>
                </a:lnTo>
                <a:lnTo>
                  <a:pt x="2551" y="11571"/>
                </a:lnTo>
                <a:lnTo>
                  <a:pt x="2157" y="11046"/>
                </a:lnTo>
                <a:lnTo>
                  <a:pt x="1801" y="10502"/>
                </a:lnTo>
                <a:lnTo>
                  <a:pt x="1482" y="9939"/>
                </a:lnTo>
                <a:lnTo>
                  <a:pt x="1201" y="9339"/>
                </a:lnTo>
                <a:lnTo>
                  <a:pt x="957" y="8739"/>
                </a:lnTo>
                <a:lnTo>
                  <a:pt x="751" y="8139"/>
                </a:lnTo>
                <a:lnTo>
                  <a:pt x="582" y="7502"/>
                </a:lnTo>
                <a:lnTo>
                  <a:pt x="469" y="6883"/>
                </a:lnTo>
                <a:lnTo>
                  <a:pt x="432" y="6564"/>
                </a:lnTo>
                <a:lnTo>
                  <a:pt x="394" y="6245"/>
                </a:lnTo>
                <a:lnTo>
                  <a:pt x="376" y="5926"/>
                </a:lnTo>
                <a:lnTo>
                  <a:pt x="376" y="5608"/>
                </a:lnTo>
                <a:lnTo>
                  <a:pt x="376" y="5289"/>
                </a:lnTo>
                <a:lnTo>
                  <a:pt x="394" y="4970"/>
                </a:lnTo>
                <a:lnTo>
                  <a:pt x="19" y="4933"/>
                </a:lnTo>
                <a:lnTo>
                  <a:pt x="1" y="5270"/>
                </a:lnTo>
                <a:lnTo>
                  <a:pt x="1" y="5608"/>
                </a:lnTo>
                <a:lnTo>
                  <a:pt x="1" y="5926"/>
                </a:lnTo>
                <a:lnTo>
                  <a:pt x="19" y="6264"/>
                </a:lnTo>
                <a:lnTo>
                  <a:pt x="57" y="6602"/>
                </a:lnTo>
                <a:lnTo>
                  <a:pt x="94" y="6920"/>
                </a:lnTo>
                <a:lnTo>
                  <a:pt x="151" y="7258"/>
                </a:lnTo>
                <a:lnTo>
                  <a:pt x="226" y="7577"/>
                </a:lnTo>
                <a:lnTo>
                  <a:pt x="301" y="7914"/>
                </a:lnTo>
                <a:lnTo>
                  <a:pt x="394" y="8233"/>
                </a:lnTo>
                <a:lnTo>
                  <a:pt x="601" y="8870"/>
                </a:lnTo>
                <a:lnTo>
                  <a:pt x="845" y="9489"/>
                </a:lnTo>
                <a:lnTo>
                  <a:pt x="1145" y="10108"/>
                </a:lnTo>
                <a:lnTo>
                  <a:pt x="1482" y="10689"/>
                </a:lnTo>
                <a:lnTo>
                  <a:pt x="1838" y="11252"/>
                </a:lnTo>
                <a:lnTo>
                  <a:pt x="2251" y="11796"/>
                </a:lnTo>
                <a:lnTo>
                  <a:pt x="2701" y="12321"/>
                </a:lnTo>
                <a:lnTo>
                  <a:pt x="2926" y="12565"/>
                </a:lnTo>
                <a:lnTo>
                  <a:pt x="3170" y="12808"/>
                </a:lnTo>
                <a:lnTo>
                  <a:pt x="3432" y="13033"/>
                </a:lnTo>
                <a:lnTo>
                  <a:pt x="3695" y="13258"/>
                </a:lnTo>
                <a:lnTo>
                  <a:pt x="3957" y="13483"/>
                </a:lnTo>
                <a:lnTo>
                  <a:pt x="4220" y="13671"/>
                </a:lnTo>
                <a:lnTo>
                  <a:pt x="4501" y="13877"/>
                </a:lnTo>
                <a:lnTo>
                  <a:pt x="4801" y="14065"/>
                </a:lnTo>
                <a:lnTo>
                  <a:pt x="5120" y="14252"/>
                </a:lnTo>
                <a:lnTo>
                  <a:pt x="5457" y="14440"/>
                </a:lnTo>
                <a:lnTo>
                  <a:pt x="5795" y="14609"/>
                </a:lnTo>
                <a:lnTo>
                  <a:pt x="6151" y="14759"/>
                </a:lnTo>
                <a:lnTo>
                  <a:pt x="6508" y="14909"/>
                </a:lnTo>
                <a:lnTo>
                  <a:pt x="6864" y="15040"/>
                </a:lnTo>
                <a:lnTo>
                  <a:pt x="7220" y="15152"/>
                </a:lnTo>
                <a:lnTo>
                  <a:pt x="7595" y="15265"/>
                </a:lnTo>
                <a:lnTo>
                  <a:pt x="7951" y="15359"/>
                </a:lnTo>
                <a:lnTo>
                  <a:pt x="8345" y="15452"/>
                </a:lnTo>
                <a:lnTo>
                  <a:pt x="8720" y="15509"/>
                </a:lnTo>
                <a:lnTo>
                  <a:pt x="9095" y="15565"/>
                </a:lnTo>
                <a:lnTo>
                  <a:pt x="9489" y="15621"/>
                </a:lnTo>
                <a:lnTo>
                  <a:pt x="9883" y="15640"/>
                </a:lnTo>
                <a:lnTo>
                  <a:pt x="10258" y="15659"/>
                </a:lnTo>
                <a:lnTo>
                  <a:pt x="10652" y="15677"/>
                </a:lnTo>
                <a:lnTo>
                  <a:pt x="11195" y="15659"/>
                </a:lnTo>
                <a:lnTo>
                  <a:pt x="11739" y="15621"/>
                </a:lnTo>
                <a:lnTo>
                  <a:pt x="12264" y="15565"/>
                </a:lnTo>
                <a:lnTo>
                  <a:pt x="12808" y="15490"/>
                </a:lnTo>
                <a:lnTo>
                  <a:pt x="13352" y="15377"/>
                </a:lnTo>
                <a:lnTo>
                  <a:pt x="13877" y="15246"/>
                </a:lnTo>
                <a:lnTo>
                  <a:pt x="14421" y="15077"/>
                </a:lnTo>
                <a:lnTo>
                  <a:pt x="14946" y="14909"/>
                </a:lnTo>
                <a:lnTo>
                  <a:pt x="15640" y="14627"/>
                </a:lnTo>
                <a:lnTo>
                  <a:pt x="16333" y="14327"/>
                </a:lnTo>
                <a:lnTo>
                  <a:pt x="16990" y="13971"/>
                </a:lnTo>
                <a:lnTo>
                  <a:pt x="17646" y="13615"/>
                </a:lnTo>
                <a:lnTo>
                  <a:pt x="18302" y="13240"/>
                </a:lnTo>
                <a:lnTo>
                  <a:pt x="18940" y="12846"/>
                </a:lnTo>
                <a:lnTo>
                  <a:pt x="20196" y="12040"/>
                </a:lnTo>
                <a:lnTo>
                  <a:pt x="21115" y="11458"/>
                </a:lnTo>
                <a:lnTo>
                  <a:pt x="22034" y="10877"/>
                </a:lnTo>
                <a:lnTo>
                  <a:pt x="22784" y="10446"/>
                </a:lnTo>
                <a:lnTo>
                  <a:pt x="23590" y="9996"/>
                </a:lnTo>
                <a:lnTo>
                  <a:pt x="24022" y="9789"/>
                </a:lnTo>
                <a:lnTo>
                  <a:pt x="24472" y="9583"/>
                </a:lnTo>
                <a:lnTo>
                  <a:pt x="24940" y="9396"/>
                </a:lnTo>
                <a:lnTo>
                  <a:pt x="25409" y="9208"/>
                </a:lnTo>
                <a:lnTo>
                  <a:pt x="25897" y="9039"/>
                </a:lnTo>
                <a:lnTo>
                  <a:pt x="26403" y="8889"/>
                </a:lnTo>
                <a:lnTo>
                  <a:pt x="26909" y="8777"/>
                </a:lnTo>
                <a:lnTo>
                  <a:pt x="27416" y="8664"/>
                </a:lnTo>
                <a:lnTo>
                  <a:pt x="27941" y="8608"/>
                </a:lnTo>
                <a:lnTo>
                  <a:pt x="28466" y="8570"/>
                </a:lnTo>
                <a:lnTo>
                  <a:pt x="29010" y="8570"/>
                </a:lnTo>
                <a:lnTo>
                  <a:pt x="29553" y="8589"/>
                </a:lnTo>
                <a:lnTo>
                  <a:pt x="29947" y="8645"/>
                </a:lnTo>
                <a:lnTo>
                  <a:pt x="30360" y="8720"/>
                </a:lnTo>
                <a:lnTo>
                  <a:pt x="30772" y="8814"/>
                </a:lnTo>
                <a:lnTo>
                  <a:pt x="31166" y="8927"/>
                </a:lnTo>
                <a:lnTo>
                  <a:pt x="31972" y="9152"/>
                </a:lnTo>
                <a:lnTo>
                  <a:pt x="32760" y="9414"/>
                </a:lnTo>
                <a:lnTo>
                  <a:pt x="33885" y="9789"/>
                </a:lnTo>
                <a:lnTo>
                  <a:pt x="34466" y="9958"/>
                </a:lnTo>
                <a:lnTo>
                  <a:pt x="35048" y="10089"/>
                </a:lnTo>
                <a:lnTo>
                  <a:pt x="35648" y="10202"/>
                </a:lnTo>
                <a:lnTo>
                  <a:pt x="36266" y="10296"/>
                </a:lnTo>
                <a:lnTo>
                  <a:pt x="36885" y="10333"/>
                </a:lnTo>
                <a:lnTo>
                  <a:pt x="37504" y="10352"/>
                </a:lnTo>
                <a:lnTo>
                  <a:pt x="38029" y="10352"/>
                </a:lnTo>
                <a:lnTo>
                  <a:pt x="38535" y="10314"/>
                </a:lnTo>
                <a:lnTo>
                  <a:pt x="39042" y="10258"/>
                </a:lnTo>
                <a:lnTo>
                  <a:pt x="39567" y="10202"/>
                </a:lnTo>
                <a:lnTo>
                  <a:pt x="40092" y="10108"/>
                </a:lnTo>
                <a:lnTo>
                  <a:pt x="40617" y="9996"/>
                </a:lnTo>
                <a:lnTo>
                  <a:pt x="41142" y="9846"/>
                </a:lnTo>
                <a:lnTo>
                  <a:pt x="41667" y="9696"/>
                </a:lnTo>
                <a:lnTo>
                  <a:pt x="42192" y="9527"/>
                </a:lnTo>
                <a:lnTo>
                  <a:pt x="42717" y="9339"/>
                </a:lnTo>
                <a:lnTo>
                  <a:pt x="43261" y="9114"/>
                </a:lnTo>
                <a:lnTo>
                  <a:pt x="43786" y="8889"/>
                </a:lnTo>
                <a:lnTo>
                  <a:pt x="44311" y="8627"/>
                </a:lnTo>
                <a:lnTo>
                  <a:pt x="44836" y="8364"/>
                </a:lnTo>
                <a:lnTo>
                  <a:pt x="45361" y="8064"/>
                </a:lnTo>
                <a:lnTo>
                  <a:pt x="45867" y="7764"/>
                </a:lnTo>
                <a:lnTo>
                  <a:pt x="46486" y="7370"/>
                </a:lnTo>
                <a:lnTo>
                  <a:pt x="47067" y="6977"/>
                </a:lnTo>
                <a:lnTo>
                  <a:pt x="47649" y="6564"/>
                </a:lnTo>
                <a:lnTo>
                  <a:pt x="48211" y="6133"/>
                </a:lnTo>
                <a:lnTo>
                  <a:pt x="48774" y="5683"/>
                </a:lnTo>
                <a:lnTo>
                  <a:pt x="49318" y="5233"/>
                </a:lnTo>
                <a:lnTo>
                  <a:pt x="49861" y="4764"/>
                </a:lnTo>
                <a:lnTo>
                  <a:pt x="50386" y="4276"/>
                </a:lnTo>
                <a:lnTo>
                  <a:pt x="51418" y="3301"/>
                </a:lnTo>
                <a:lnTo>
                  <a:pt x="52449" y="2289"/>
                </a:lnTo>
                <a:lnTo>
                  <a:pt x="53443" y="1276"/>
                </a:lnTo>
                <a:lnTo>
                  <a:pt x="54418" y="263"/>
                </a:lnTo>
                <a:lnTo>
                  <a:pt x="54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496"/>
            <a:ext cx="77175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iny"/>
              <a:buNone/>
              <a:defRPr sz="2800">
                <a:solidFill>
                  <a:schemeClr val="lt1"/>
                </a:solidFill>
                <a:latin typeface="Coiny"/>
                <a:ea typeface="Coiny"/>
                <a:cs typeface="Coiny"/>
                <a:sym typeface="Coin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31550" y="1152475"/>
            <a:ext cx="7680900" cy="34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●"/>
              <a:defRPr sz="16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○"/>
              <a:defRPr sz="16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■"/>
              <a:defRPr sz="16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●"/>
              <a:defRPr sz="16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○"/>
              <a:defRPr sz="16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■"/>
              <a:defRPr sz="16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●"/>
              <a:defRPr sz="16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○"/>
              <a:defRPr sz="16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■"/>
              <a:defRPr sz="16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4" r:id="rId4"/>
    <p:sldLayoutId id="2147483655" r:id="rId5"/>
    <p:sldLayoutId id="2147483658" r:id="rId6"/>
    <p:sldLayoutId id="2147483664" r:id="rId7"/>
    <p:sldLayoutId id="2147483669" r:id="rId8"/>
    <p:sldLayoutId id="2147483671" r:id="rId9"/>
    <p:sldLayoutId id="2147483673" r:id="rId10"/>
    <p:sldLayoutId id="2147483674" r:id="rId11"/>
    <p:sldLayoutId id="2147483675" r:id="rId12"/>
    <p:sldLayoutId id="2147483677" r:id="rId13"/>
    <p:sldLayoutId id="2147483678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liveworksheets.com/" TargetMode="External"/><Relationship Id="rId4" Type="http://schemas.openxmlformats.org/officeDocument/2006/relationships/hyperlink" Target="https://wordwall.net/play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صورة 20">
            <a:extLst>
              <a:ext uri="{FF2B5EF4-FFF2-40B4-BE49-F238E27FC236}">
                <a16:creationId xmlns:a16="http://schemas.microsoft.com/office/drawing/2014/main" id="{49A61DBB-542F-45AF-A793-68179C4240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445" b="25124"/>
          <a:stretch/>
        </p:blipFill>
        <p:spPr>
          <a:xfrm>
            <a:off x="2348728" y="151994"/>
            <a:ext cx="6473065" cy="4991506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E734D7E1-D033-45DE-B5C4-FA697C743103}"/>
              </a:ext>
            </a:extLst>
          </p:cNvPr>
          <p:cNvSpPr txBox="1"/>
          <p:nvPr/>
        </p:nvSpPr>
        <p:spPr>
          <a:xfrm>
            <a:off x="1935981" y="1131132"/>
            <a:ext cx="48232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قياسات</a:t>
            </a:r>
          </a:p>
          <a:p>
            <a:pPr algn="ctr"/>
            <a:r>
              <a:rPr lang="ar-OM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الــــــزَّوايا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45" name="Google Shape;3745;p39"/>
          <p:cNvSpPr/>
          <p:nvPr/>
        </p:nvSpPr>
        <p:spPr>
          <a:xfrm rot="294481">
            <a:off x="501398" y="397545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578A9B19-6256-4B5C-A9A2-6E4848216BB1}"/>
              </a:ext>
            </a:extLst>
          </p:cNvPr>
          <p:cNvSpPr txBox="1"/>
          <p:nvPr/>
        </p:nvSpPr>
        <p:spPr>
          <a:xfrm>
            <a:off x="490734" y="4171904"/>
            <a:ext cx="5782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إعداد الأستاذة / فائزة آل سنان</a:t>
            </a:r>
            <a:endParaRPr lang="en-US" sz="3200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A3CF7078-A181-48C7-ADF3-FFBA0BBD4FC1}"/>
              </a:ext>
            </a:extLst>
          </p:cNvPr>
          <p:cNvSpPr txBox="1"/>
          <p:nvPr/>
        </p:nvSpPr>
        <p:spPr>
          <a:xfrm>
            <a:off x="349143" y="4634288"/>
            <a:ext cx="5782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بمدرسة عائشة بنت عبدالله </a:t>
            </a:r>
            <a:r>
              <a:rPr lang="ar-OM" sz="2400" b="1" dirty="0" err="1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الراسبية</a:t>
            </a:r>
            <a:r>
              <a:rPr lang="ar-OM" sz="24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(5-7)/محافظة مسقط</a:t>
            </a:r>
            <a:endParaRPr lang="en-US" sz="2400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DEB81D10-B110-4336-98C0-5485DE9406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2201" y="151994"/>
            <a:ext cx="2941551" cy="29415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6" name="Google Shape;4766;p51"/>
          <p:cNvSpPr/>
          <p:nvPr/>
        </p:nvSpPr>
        <p:spPr>
          <a:xfrm flipH="1">
            <a:off x="4771627" y="545414"/>
            <a:ext cx="3583705" cy="1137000"/>
          </a:xfrm>
          <a:prstGeom prst="roundRect">
            <a:avLst>
              <a:gd name="adj" fmla="val 8703"/>
            </a:avLst>
          </a:prstGeom>
          <a:solidFill>
            <a:schemeClr val="dk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أستطيــــــــــــع أن أطبق فهــــــــــــــــــــــــــــــــــــــــــــــــــــــمي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لمجموع   الزوايا حول  نقطة وعلى خــــــــــــــــــــــــط مستقيم وفي مثـــــــــــــــــــــــــــــــــــــــــلث</a:t>
            </a:r>
            <a:endParaRPr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769" name="Google Shape;4769;p51"/>
          <p:cNvSpPr/>
          <p:nvPr/>
        </p:nvSpPr>
        <p:spPr>
          <a:xfrm flipH="1">
            <a:off x="8090703" y="799905"/>
            <a:ext cx="526416" cy="596845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chemeClr val="bg1"/>
                </a:solidFill>
              </a:rPr>
              <a:t>1</a:t>
            </a:r>
            <a:endParaRPr sz="2800" b="1" dirty="0">
              <a:solidFill>
                <a:schemeClr val="bg1"/>
              </a:solidFill>
            </a:endParaRPr>
          </a:p>
        </p:txBody>
      </p:sp>
      <p:sp>
        <p:nvSpPr>
          <p:cNvPr id="4780" name="Google Shape;4780;p51"/>
          <p:cNvSpPr/>
          <p:nvPr/>
        </p:nvSpPr>
        <p:spPr>
          <a:xfrm rot="294481">
            <a:off x="4640702" y="415149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00FC03F1-757F-42A4-B380-0094BFB7755E}"/>
              </a:ext>
            </a:extLst>
          </p:cNvPr>
          <p:cNvGrpSpPr/>
          <p:nvPr/>
        </p:nvGrpSpPr>
        <p:grpSpPr>
          <a:xfrm>
            <a:off x="4640702" y="1810929"/>
            <a:ext cx="3940959" cy="1254735"/>
            <a:chOff x="4640702" y="1810929"/>
            <a:chExt cx="3940959" cy="1254735"/>
          </a:xfrm>
        </p:grpSpPr>
        <p:sp>
          <p:nvSpPr>
            <p:cNvPr id="33" name="Google Shape;4766;p51">
              <a:extLst>
                <a:ext uri="{FF2B5EF4-FFF2-40B4-BE49-F238E27FC236}">
                  <a16:creationId xmlns:a16="http://schemas.microsoft.com/office/drawing/2014/main" id="{824EEA95-E4F8-4E0C-95F4-0030179F2137}"/>
                </a:ext>
              </a:extLst>
            </p:cNvPr>
            <p:cNvSpPr/>
            <p:nvPr/>
          </p:nvSpPr>
          <p:spPr>
            <a:xfrm>
              <a:off x="4775200" y="1895455"/>
              <a:ext cx="3580133" cy="1170209"/>
            </a:xfrm>
            <a:prstGeom prst="roundRect">
              <a:avLst>
                <a:gd name="adj" fmla="val 8703"/>
              </a:avLst>
            </a:prstGeom>
            <a:solidFill>
              <a:schemeClr val="dk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dirty="0"/>
                <a:t>      </a:t>
              </a:r>
              <a:r>
                <a:rPr lang="ar-OM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أستطيع أن وضح مجموع زوايا أي شكــــل رباعي الأضلاع يساوي  360 </a:t>
              </a:r>
              <a:r>
                <a:rPr lang="en-US" sz="1800" b="1" dirty="0">
                  <a:solidFill>
                    <a:srgbClr val="2F5496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ar-OM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 </a:t>
              </a:r>
              <a:r>
                <a:rPr lang="en-US" sz="1800" b="1" dirty="0">
                  <a:solidFill>
                    <a:srgbClr val="2F5496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ar-OM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r>
                <a:rPr lang="en-US" sz="1800" b="1" dirty="0">
                  <a:solidFill>
                    <a:srgbClr val="2F5496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sz="2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34" name="Google Shape;4769;p51">
              <a:extLst>
                <a:ext uri="{FF2B5EF4-FFF2-40B4-BE49-F238E27FC236}">
                  <a16:creationId xmlns:a16="http://schemas.microsoft.com/office/drawing/2014/main" id="{A661F3DB-CA65-446B-9C82-ECB7816FF2CB}"/>
                </a:ext>
              </a:extLst>
            </p:cNvPr>
            <p:cNvSpPr/>
            <p:nvPr/>
          </p:nvSpPr>
          <p:spPr>
            <a:xfrm>
              <a:off x="8039870" y="2157482"/>
              <a:ext cx="541791" cy="614277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800" b="1" dirty="0">
                  <a:solidFill>
                    <a:schemeClr val="bg1"/>
                  </a:solidFill>
                </a:rPr>
                <a:t>2</a:t>
              </a:r>
              <a:endParaRPr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Google Shape;4780;p51">
              <a:extLst>
                <a:ext uri="{FF2B5EF4-FFF2-40B4-BE49-F238E27FC236}">
                  <a16:creationId xmlns:a16="http://schemas.microsoft.com/office/drawing/2014/main" id="{81FF8F6B-0BF9-472F-A9FD-9F9429F69A2E}"/>
                </a:ext>
              </a:extLst>
            </p:cNvPr>
            <p:cNvSpPr/>
            <p:nvPr/>
          </p:nvSpPr>
          <p:spPr>
            <a:xfrm rot="21305519" flipH="1">
              <a:off x="4640702" y="1810929"/>
              <a:ext cx="261852" cy="260529"/>
            </a:xfrm>
            <a:custGeom>
              <a:avLst/>
              <a:gdLst/>
              <a:ahLst/>
              <a:cxnLst/>
              <a:rect l="l" t="t" r="r" b="b"/>
              <a:pathLst>
                <a:path w="6293" h="6274" extrusionOk="0">
                  <a:moveTo>
                    <a:pt x="1854" y="1"/>
                  </a:moveTo>
                  <a:lnTo>
                    <a:pt x="1950" y="1931"/>
                  </a:lnTo>
                  <a:lnTo>
                    <a:pt x="1" y="1834"/>
                  </a:lnTo>
                  <a:lnTo>
                    <a:pt x="1" y="1834"/>
                  </a:lnTo>
                  <a:lnTo>
                    <a:pt x="1448" y="3127"/>
                  </a:lnTo>
                  <a:lnTo>
                    <a:pt x="1" y="4440"/>
                  </a:lnTo>
                  <a:lnTo>
                    <a:pt x="1950" y="4343"/>
                  </a:lnTo>
                  <a:lnTo>
                    <a:pt x="1854" y="6273"/>
                  </a:lnTo>
                  <a:lnTo>
                    <a:pt x="3147" y="4826"/>
                  </a:lnTo>
                  <a:lnTo>
                    <a:pt x="4440" y="6273"/>
                  </a:lnTo>
                  <a:lnTo>
                    <a:pt x="4343" y="4343"/>
                  </a:lnTo>
                  <a:lnTo>
                    <a:pt x="6293" y="4440"/>
                  </a:lnTo>
                  <a:lnTo>
                    <a:pt x="4845" y="3127"/>
                  </a:lnTo>
                  <a:lnTo>
                    <a:pt x="6293" y="1834"/>
                  </a:lnTo>
                  <a:lnTo>
                    <a:pt x="4343" y="1931"/>
                  </a:lnTo>
                  <a:lnTo>
                    <a:pt x="4440" y="1"/>
                  </a:lnTo>
                  <a:lnTo>
                    <a:pt x="3147" y="1429"/>
                  </a:lnTo>
                  <a:lnTo>
                    <a:pt x="1854" y="1"/>
                  </a:lnTo>
                  <a:close/>
                  <a:moveTo>
                    <a:pt x="1854" y="6273"/>
                  </a:moveTo>
                  <a:lnTo>
                    <a:pt x="1854" y="6273"/>
                  </a:lnTo>
                  <a:lnTo>
                    <a:pt x="1854" y="6273"/>
                  </a:lnTo>
                  <a:close/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5400000" algn="bl" rotWithShape="0">
                <a:srgbClr val="000000">
                  <a:alpha val="2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4766;p51">
            <a:extLst>
              <a:ext uri="{FF2B5EF4-FFF2-40B4-BE49-F238E27FC236}">
                <a16:creationId xmlns:a16="http://schemas.microsoft.com/office/drawing/2014/main" id="{4E457C16-CA65-43A7-A5E8-51E3A55CDF0A}"/>
              </a:ext>
            </a:extLst>
          </p:cNvPr>
          <p:cNvSpPr/>
          <p:nvPr/>
        </p:nvSpPr>
        <p:spPr>
          <a:xfrm flipH="1">
            <a:off x="4735209" y="3427372"/>
            <a:ext cx="3620124" cy="1137000"/>
          </a:xfrm>
          <a:prstGeom prst="roundRect">
            <a:avLst>
              <a:gd name="adj" fmla="val 8703"/>
            </a:avLst>
          </a:prstGeom>
          <a:solidFill>
            <a:schemeClr val="dk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/>
              <a:t>  </a:t>
            </a:r>
            <a:r>
              <a:rPr lang="ar-OM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أستطيع أن أحســـــــــــــــــــــــــــــــــــــب الزوايا 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الناقصـــة  في رباعي الأضــــــــــــــــــــــــــــــــــــــــــــــــلاع</a:t>
            </a:r>
            <a:endParaRPr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7" name="Google Shape;4769;p51">
            <a:extLst>
              <a:ext uri="{FF2B5EF4-FFF2-40B4-BE49-F238E27FC236}">
                <a16:creationId xmlns:a16="http://schemas.microsoft.com/office/drawing/2014/main" id="{39A15A0F-A92C-406A-8993-1ACDF4CF7174}"/>
              </a:ext>
            </a:extLst>
          </p:cNvPr>
          <p:cNvSpPr/>
          <p:nvPr/>
        </p:nvSpPr>
        <p:spPr>
          <a:xfrm flipH="1">
            <a:off x="8091664" y="3655039"/>
            <a:ext cx="526416" cy="596845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chemeClr val="bg1"/>
                </a:solidFill>
              </a:rPr>
              <a:t>3</a:t>
            </a:r>
            <a:endParaRPr sz="2800" b="1" dirty="0">
              <a:solidFill>
                <a:schemeClr val="bg1"/>
              </a:solidFill>
            </a:endParaRPr>
          </a:p>
        </p:txBody>
      </p:sp>
      <p:sp>
        <p:nvSpPr>
          <p:cNvPr id="38" name="Google Shape;4780;p51">
            <a:extLst>
              <a:ext uri="{FF2B5EF4-FFF2-40B4-BE49-F238E27FC236}">
                <a16:creationId xmlns:a16="http://schemas.microsoft.com/office/drawing/2014/main" id="{FF045897-F8AF-4383-857D-CCD9B664AABB}"/>
              </a:ext>
            </a:extLst>
          </p:cNvPr>
          <p:cNvSpPr/>
          <p:nvPr/>
        </p:nvSpPr>
        <p:spPr>
          <a:xfrm rot="294481">
            <a:off x="4640701" y="3297108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1519;p17">
            <a:extLst>
              <a:ext uri="{FF2B5EF4-FFF2-40B4-BE49-F238E27FC236}">
                <a16:creationId xmlns:a16="http://schemas.microsoft.com/office/drawing/2014/main" id="{07DCA572-85E6-45FF-B609-6AC9BFEC1B61}"/>
              </a:ext>
            </a:extLst>
          </p:cNvPr>
          <p:cNvSpPr/>
          <p:nvPr/>
        </p:nvSpPr>
        <p:spPr>
          <a:xfrm>
            <a:off x="424093" y="819109"/>
            <a:ext cx="3026679" cy="569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أنا أستطيــــــــــــــــــــــــــــع</a:t>
            </a:r>
            <a:endParaRPr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30715BCD-AD16-44DF-A5B5-70DBED14D46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3310" y="1665671"/>
            <a:ext cx="2943225" cy="3228975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D6EB9685-BCF0-47B4-979D-309E16EF2501}"/>
              </a:ext>
            </a:extLst>
          </p:cNvPr>
          <p:cNvSpPr txBox="1"/>
          <p:nvPr/>
        </p:nvSpPr>
        <p:spPr>
          <a:xfrm>
            <a:off x="4771628" y="2398222"/>
            <a:ext cx="526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/>
              <a:t>5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8" name="Google Shape;3498;p37"/>
          <p:cNvSpPr/>
          <p:nvPr/>
        </p:nvSpPr>
        <p:spPr>
          <a:xfrm>
            <a:off x="2844799" y="1789147"/>
            <a:ext cx="6043537" cy="20214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9" name="Google Shape;3499;p37"/>
          <p:cNvSpPr/>
          <p:nvPr/>
        </p:nvSpPr>
        <p:spPr>
          <a:xfrm>
            <a:off x="4276311" y="1246277"/>
            <a:ext cx="3306900" cy="90528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0" name="Google Shape;3500;p37"/>
          <p:cNvSpPr txBox="1">
            <a:spLocks noGrp="1"/>
          </p:cNvSpPr>
          <p:nvPr>
            <p:ph type="title" idx="4294967295"/>
          </p:nvPr>
        </p:nvSpPr>
        <p:spPr>
          <a:xfrm>
            <a:off x="4267615" y="1507465"/>
            <a:ext cx="29316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مفردات الدرس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02" name="Google Shape;3502;p37"/>
          <p:cNvGrpSpPr/>
          <p:nvPr/>
        </p:nvGrpSpPr>
        <p:grpSpPr>
          <a:xfrm>
            <a:off x="2840567" y="1668338"/>
            <a:ext cx="692648" cy="600283"/>
            <a:chOff x="-3340700" y="1114250"/>
            <a:chExt cx="1318325" cy="1142525"/>
          </a:xfrm>
        </p:grpSpPr>
        <p:sp>
          <p:nvSpPr>
            <p:cNvPr id="3503" name="Google Shape;3503;p37"/>
            <p:cNvSpPr/>
            <p:nvPr/>
          </p:nvSpPr>
          <p:spPr>
            <a:xfrm>
              <a:off x="-2888700" y="1205625"/>
              <a:ext cx="866325" cy="622525"/>
            </a:xfrm>
            <a:custGeom>
              <a:avLst/>
              <a:gdLst/>
              <a:ahLst/>
              <a:cxnLst/>
              <a:rect l="l" t="t" r="r" b="b"/>
              <a:pathLst>
                <a:path w="34653" h="24901" extrusionOk="0">
                  <a:moveTo>
                    <a:pt x="11091" y="0"/>
                  </a:moveTo>
                  <a:lnTo>
                    <a:pt x="10518" y="21"/>
                  </a:lnTo>
                  <a:lnTo>
                    <a:pt x="9944" y="64"/>
                  </a:lnTo>
                  <a:lnTo>
                    <a:pt x="8839" y="170"/>
                  </a:lnTo>
                  <a:lnTo>
                    <a:pt x="7798" y="297"/>
                  </a:lnTo>
                  <a:lnTo>
                    <a:pt x="6842" y="446"/>
                  </a:lnTo>
                  <a:lnTo>
                    <a:pt x="5865" y="616"/>
                  </a:lnTo>
                  <a:lnTo>
                    <a:pt x="4887" y="807"/>
                  </a:lnTo>
                  <a:lnTo>
                    <a:pt x="3910" y="977"/>
                  </a:lnTo>
                  <a:lnTo>
                    <a:pt x="2933" y="1126"/>
                  </a:lnTo>
                  <a:lnTo>
                    <a:pt x="2444" y="1190"/>
                  </a:lnTo>
                  <a:lnTo>
                    <a:pt x="1955" y="1211"/>
                  </a:lnTo>
                  <a:lnTo>
                    <a:pt x="1467" y="1232"/>
                  </a:lnTo>
                  <a:lnTo>
                    <a:pt x="978" y="1232"/>
                  </a:lnTo>
                  <a:lnTo>
                    <a:pt x="489" y="1211"/>
                  </a:lnTo>
                  <a:lnTo>
                    <a:pt x="1" y="1169"/>
                  </a:lnTo>
                  <a:lnTo>
                    <a:pt x="319" y="3272"/>
                  </a:lnTo>
                  <a:lnTo>
                    <a:pt x="553" y="4865"/>
                  </a:lnTo>
                  <a:lnTo>
                    <a:pt x="638" y="5503"/>
                  </a:lnTo>
                  <a:lnTo>
                    <a:pt x="659" y="5906"/>
                  </a:lnTo>
                  <a:lnTo>
                    <a:pt x="723" y="6650"/>
                  </a:lnTo>
                  <a:lnTo>
                    <a:pt x="829" y="7394"/>
                  </a:lnTo>
                  <a:lnTo>
                    <a:pt x="936" y="8116"/>
                  </a:lnTo>
                  <a:lnTo>
                    <a:pt x="1084" y="8838"/>
                  </a:lnTo>
                  <a:lnTo>
                    <a:pt x="1233" y="9561"/>
                  </a:lnTo>
                  <a:lnTo>
                    <a:pt x="1424" y="10283"/>
                  </a:lnTo>
                  <a:lnTo>
                    <a:pt x="1658" y="10984"/>
                  </a:lnTo>
                  <a:lnTo>
                    <a:pt x="1892" y="11685"/>
                  </a:lnTo>
                  <a:lnTo>
                    <a:pt x="2147" y="12386"/>
                  </a:lnTo>
                  <a:lnTo>
                    <a:pt x="2444" y="13066"/>
                  </a:lnTo>
                  <a:lnTo>
                    <a:pt x="2763" y="13725"/>
                  </a:lnTo>
                  <a:lnTo>
                    <a:pt x="3103" y="14384"/>
                  </a:lnTo>
                  <a:lnTo>
                    <a:pt x="3464" y="15042"/>
                  </a:lnTo>
                  <a:lnTo>
                    <a:pt x="3846" y="15680"/>
                  </a:lnTo>
                  <a:lnTo>
                    <a:pt x="4250" y="16296"/>
                  </a:lnTo>
                  <a:lnTo>
                    <a:pt x="4675" y="16891"/>
                  </a:lnTo>
                  <a:lnTo>
                    <a:pt x="4781" y="16636"/>
                  </a:lnTo>
                  <a:lnTo>
                    <a:pt x="4866" y="16360"/>
                  </a:lnTo>
                  <a:lnTo>
                    <a:pt x="4909" y="16083"/>
                  </a:lnTo>
                  <a:lnTo>
                    <a:pt x="4951" y="15807"/>
                  </a:lnTo>
                  <a:lnTo>
                    <a:pt x="4972" y="15531"/>
                  </a:lnTo>
                  <a:lnTo>
                    <a:pt x="4951" y="15255"/>
                  </a:lnTo>
                  <a:lnTo>
                    <a:pt x="4909" y="14957"/>
                  </a:lnTo>
                  <a:lnTo>
                    <a:pt x="4845" y="14681"/>
                  </a:lnTo>
                  <a:lnTo>
                    <a:pt x="5334" y="15318"/>
                  </a:lnTo>
                  <a:lnTo>
                    <a:pt x="5843" y="15935"/>
                  </a:lnTo>
                  <a:lnTo>
                    <a:pt x="6375" y="16551"/>
                  </a:lnTo>
                  <a:lnTo>
                    <a:pt x="6906" y="17146"/>
                  </a:lnTo>
                  <a:lnTo>
                    <a:pt x="7458" y="17719"/>
                  </a:lnTo>
                  <a:lnTo>
                    <a:pt x="8032" y="18293"/>
                  </a:lnTo>
                  <a:lnTo>
                    <a:pt x="8605" y="18845"/>
                  </a:lnTo>
                  <a:lnTo>
                    <a:pt x="9200" y="19398"/>
                  </a:lnTo>
                  <a:lnTo>
                    <a:pt x="9795" y="19929"/>
                  </a:lnTo>
                  <a:lnTo>
                    <a:pt x="10411" y="20439"/>
                  </a:lnTo>
                  <a:lnTo>
                    <a:pt x="11049" y="20927"/>
                  </a:lnTo>
                  <a:lnTo>
                    <a:pt x="11686" y="21416"/>
                  </a:lnTo>
                  <a:lnTo>
                    <a:pt x="12323" y="21883"/>
                  </a:lnTo>
                  <a:lnTo>
                    <a:pt x="12982" y="22330"/>
                  </a:lnTo>
                  <a:lnTo>
                    <a:pt x="13662" y="22776"/>
                  </a:lnTo>
                  <a:lnTo>
                    <a:pt x="14342" y="23201"/>
                  </a:lnTo>
                  <a:lnTo>
                    <a:pt x="14321" y="22776"/>
                  </a:lnTo>
                  <a:lnTo>
                    <a:pt x="14236" y="22351"/>
                  </a:lnTo>
                  <a:lnTo>
                    <a:pt x="14129" y="21947"/>
                  </a:lnTo>
                  <a:lnTo>
                    <a:pt x="13959" y="21565"/>
                  </a:lnTo>
                  <a:lnTo>
                    <a:pt x="14554" y="21883"/>
                  </a:lnTo>
                  <a:lnTo>
                    <a:pt x="15149" y="22202"/>
                  </a:lnTo>
                  <a:lnTo>
                    <a:pt x="15744" y="22500"/>
                  </a:lnTo>
                  <a:lnTo>
                    <a:pt x="16360" y="22776"/>
                  </a:lnTo>
                  <a:lnTo>
                    <a:pt x="16976" y="23031"/>
                  </a:lnTo>
                  <a:lnTo>
                    <a:pt x="17592" y="23286"/>
                  </a:lnTo>
                  <a:lnTo>
                    <a:pt x="18230" y="23519"/>
                  </a:lnTo>
                  <a:lnTo>
                    <a:pt x="18867" y="23732"/>
                  </a:lnTo>
                  <a:lnTo>
                    <a:pt x="19505" y="23944"/>
                  </a:lnTo>
                  <a:lnTo>
                    <a:pt x="20163" y="24136"/>
                  </a:lnTo>
                  <a:lnTo>
                    <a:pt x="20822" y="24306"/>
                  </a:lnTo>
                  <a:lnTo>
                    <a:pt x="21459" y="24454"/>
                  </a:lnTo>
                  <a:lnTo>
                    <a:pt x="22118" y="24582"/>
                  </a:lnTo>
                  <a:lnTo>
                    <a:pt x="22798" y="24709"/>
                  </a:lnTo>
                  <a:lnTo>
                    <a:pt x="23456" y="24815"/>
                  </a:lnTo>
                  <a:lnTo>
                    <a:pt x="24115" y="24900"/>
                  </a:lnTo>
                  <a:lnTo>
                    <a:pt x="23371" y="23541"/>
                  </a:lnTo>
                  <a:lnTo>
                    <a:pt x="23371" y="23541"/>
                  </a:lnTo>
                  <a:lnTo>
                    <a:pt x="24051" y="23753"/>
                  </a:lnTo>
                  <a:lnTo>
                    <a:pt x="24752" y="23944"/>
                  </a:lnTo>
                  <a:lnTo>
                    <a:pt x="25453" y="24114"/>
                  </a:lnTo>
                  <a:lnTo>
                    <a:pt x="26155" y="24242"/>
                  </a:lnTo>
                  <a:lnTo>
                    <a:pt x="26856" y="24348"/>
                  </a:lnTo>
                  <a:lnTo>
                    <a:pt x="27578" y="24433"/>
                  </a:lnTo>
                  <a:lnTo>
                    <a:pt x="28279" y="24476"/>
                  </a:lnTo>
                  <a:lnTo>
                    <a:pt x="29002" y="24497"/>
                  </a:lnTo>
                  <a:lnTo>
                    <a:pt x="29703" y="24497"/>
                  </a:lnTo>
                  <a:lnTo>
                    <a:pt x="30425" y="24476"/>
                  </a:lnTo>
                  <a:lnTo>
                    <a:pt x="31147" y="24433"/>
                  </a:lnTo>
                  <a:lnTo>
                    <a:pt x="31849" y="24348"/>
                  </a:lnTo>
                  <a:lnTo>
                    <a:pt x="32550" y="24242"/>
                  </a:lnTo>
                  <a:lnTo>
                    <a:pt x="33251" y="24114"/>
                  </a:lnTo>
                  <a:lnTo>
                    <a:pt x="33952" y="23944"/>
                  </a:lnTo>
                  <a:lnTo>
                    <a:pt x="34653" y="23774"/>
                  </a:lnTo>
                  <a:lnTo>
                    <a:pt x="34079" y="22648"/>
                  </a:lnTo>
                  <a:lnTo>
                    <a:pt x="33506" y="21522"/>
                  </a:lnTo>
                  <a:lnTo>
                    <a:pt x="32911" y="20418"/>
                  </a:lnTo>
                  <a:lnTo>
                    <a:pt x="32273" y="19355"/>
                  </a:lnTo>
                  <a:lnTo>
                    <a:pt x="31933" y="18824"/>
                  </a:lnTo>
                  <a:lnTo>
                    <a:pt x="31594" y="18314"/>
                  </a:lnTo>
                  <a:lnTo>
                    <a:pt x="31232" y="17804"/>
                  </a:lnTo>
                  <a:lnTo>
                    <a:pt x="30871" y="17316"/>
                  </a:lnTo>
                  <a:lnTo>
                    <a:pt x="30489" y="16827"/>
                  </a:lnTo>
                  <a:lnTo>
                    <a:pt x="30064" y="16360"/>
                  </a:lnTo>
                  <a:lnTo>
                    <a:pt x="29639" y="15892"/>
                  </a:lnTo>
                  <a:lnTo>
                    <a:pt x="29193" y="15467"/>
                  </a:lnTo>
                  <a:lnTo>
                    <a:pt x="29575" y="15297"/>
                  </a:lnTo>
                  <a:lnTo>
                    <a:pt x="29830" y="15191"/>
                  </a:lnTo>
                  <a:lnTo>
                    <a:pt x="30149" y="15063"/>
                  </a:lnTo>
                  <a:lnTo>
                    <a:pt x="30744" y="14787"/>
                  </a:lnTo>
                  <a:lnTo>
                    <a:pt x="30191" y="14320"/>
                  </a:lnTo>
                  <a:lnTo>
                    <a:pt x="29660" y="13852"/>
                  </a:lnTo>
                  <a:lnTo>
                    <a:pt x="29150" y="13406"/>
                  </a:lnTo>
                  <a:lnTo>
                    <a:pt x="28662" y="12939"/>
                  </a:lnTo>
                  <a:lnTo>
                    <a:pt x="27748" y="12068"/>
                  </a:lnTo>
                  <a:lnTo>
                    <a:pt x="26856" y="11197"/>
                  </a:lnTo>
                  <a:lnTo>
                    <a:pt x="26410" y="10793"/>
                  </a:lnTo>
                  <a:lnTo>
                    <a:pt x="25942" y="10389"/>
                  </a:lnTo>
                  <a:lnTo>
                    <a:pt x="25453" y="10007"/>
                  </a:lnTo>
                  <a:lnTo>
                    <a:pt x="24944" y="9625"/>
                  </a:lnTo>
                  <a:lnTo>
                    <a:pt x="24412" y="9285"/>
                  </a:lnTo>
                  <a:lnTo>
                    <a:pt x="23839" y="8945"/>
                  </a:lnTo>
                  <a:lnTo>
                    <a:pt x="23223" y="8626"/>
                  </a:lnTo>
                  <a:lnTo>
                    <a:pt x="22564" y="8307"/>
                  </a:lnTo>
                  <a:lnTo>
                    <a:pt x="22946" y="8095"/>
                  </a:lnTo>
                  <a:lnTo>
                    <a:pt x="23329" y="7925"/>
                  </a:lnTo>
                  <a:lnTo>
                    <a:pt x="23733" y="7797"/>
                  </a:lnTo>
                  <a:lnTo>
                    <a:pt x="24179" y="7691"/>
                  </a:lnTo>
                  <a:lnTo>
                    <a:pt x="23669" y="7245"/>
                  </a:lnTo>
                  <a:lnTo>
                    <a:pt x="23116" y="6820"/>
                  </a:lnTo>
                  <a:lnTo>
                    <a:pt x="22564" y="6416"/>
                  </a:lnTo>
                  <a:lnTo>
                    <a:pt x="22012" y="6013"/>
                  </a:lnTo>
                  <a:lnTo>
                    <a:pt x="21417" y="5651"/>
                  </a:lnTo>
                  <a:lnTo>
                    <a:pt x="20843" y="5290"/>
                  </a:lnTo>
                  <a:lnTo>
                    <a:pt x="20227" y="4950"/>
                  </a:lnTo>
                  <a:lnTo>
                    <a:pt x="19632" y="4632"/>
                  </a:lnTo>
                  <a:lnTo>
                    <a:pt x="18995" y="4313"/>
                  </a:lnTo>
                  <a:lnTo>
                    <a:pt x="18379" y="4016"/>
                  </a:lnTo>
                  <a:lnTo>
                    <a:pt x="17741" y="3739"/>
                  </a:lnTo>
                  <a:lnTo>
                    <a:pt x="17104" y="3463"/>
                  </a:lnTo>
                  <a:lnTo>
                    <a:pt x="15808" y="2974"/>
                  </a:lnTo>
                  <a:lnTo>
                    <a:pt x="14512" y="2507"/>
                  </a:lnTo>
                  <a:lnTo>
                    <a:pt x="14830" y="2316"/>
                  </a:lnTo>
                  <a:lnTo>
                    <a:pt x="15277" y="2018"/>
                  </a:lnTo>
                  <a:lnTo>
                    <a:pt x="15702" y="1721"/>
                  </a:lnTo>
                  <a:lnTo>
                    <a:pt x="16020" y="1530"/>
                  </a:lnTo>
                  <a:lnTo>
                    <a:pt x="15850" y="1339"/>
                  </a:lnTo>
                  <a:lnTo>
                    <a:pt x="15680" y="1190"/>
                  </a:lnTo>
                  <a:lnTo>
                    <a:pt x="15489" y="1020"/>
                  </a:lnTo>
                  <a:lnTo>
                    <a:pt x="15277" y="892"/>
                  </a:lnTo>
                  <a:lnTo>
                    <a:pt x="15064" y="765"/>
                  </a:lnTo>
                  <a:lnTo>
                    <a:pt x="14852" y="637"/>
                  </a:lnTo>
                  <a:lnTo>
                    <a:pt x="14618" y="531"/>
                  </a:lnTo>
                  <a:lnTo>
                    <a:pt x="14384" y="446"/>
                  </a:lnTo>
                  <a:lnTo>
                    <a:pt x="13874" y="297"/>
                  </a:lnTo>
                  <a:lnTo>
                    <a:pt x="13364" y="170"/>
                  </a:lnTo>
                  <a:lnTo>
                    <a:pt x="12812" y="85"/>
                  </a:lnTo>
                  <a:lnTo>
                    <a:pt x="12238" y="21"/>
                  </a:lnTo>
                  <a:lnTo>
                    <a:pt x="11665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37"/>
            <p:cNvSpPr/>
            <p:nvPr/>
          </p:nvSpPr>
          <p:spPr>
            <a:xfrm>
              <a:off x="-2850450" y="1272000"/>
              <a:ext cx="692650" cy="432925"/>
            </a:xfrm>
            <a:custGeom>
              <a:avLst/>
              <a:gdLst/>
              <a:ahLst/>
              <a:cxnLst/>
              <a:rect l="l" t="t" r="r" b="b"/>
              <a:pathLst>
                <a:path w="27706" h="17317" extrusionOk="0">
                  <a:moveTo>
                    <a:pt x="0" y="1"/>
                  </a:moveTo>
                  <a:lnTo>
                    <a:pt x="255" y="150"/>
                  </a:lnTo>
                  <a:lnTo>
                    <a:pt x="447" y="277"/>
                  </a:lnTo>
                  <a:lnTo>
                    <a:pt x="659" y="426"/>
                  </a:lnTo>
                  <a:lnTo>
                    <a:pt x="893" y="617"/>
                  </a:lnTo>
                  <a:lnTo>
                    <a:pt x="1148" y="851"/>
                  </a:lnTo>
                  <a:lnTo>
                    <a:pt x="1424" y="1127"/>
                  </a:lnTo>
                  <a:lnTo>
                    <a:pt x="1700" y="1467"/>
                  </a:lnTo>
                  <a:lnTo>
                    <a:pt x="1998" y="1849"/>
                  </a:lnTo>
                  <a:lnTo>
                    <a:pt x="2316" y="2274"/>
                  </a:lnTo>
                  <a:lnTo>
                    <a:pt x="2614" y="2784"/>
                  </a:lnTo>
                  <a:lnTo>
                    <a:pt x="2911" y="3336"/>
                  </a:lnTo>
                  <a:lnTo>
                    <a:pt x="3187" y="3974"/>
                  </a:lnTo>
                  <a:lnTo>
                    <a:pt x="3485" y="4675"/>
                  </a:lnTo>
                  <a:lnTo>
                    <a:pt x="3634" y="5057"/>
                  </a:lnTo>
                  <a:lnTo>
                    <a:pt x="3846" y="5461"/>
                  </a:lnTo>
                  <a:lnTo>
                    <a:pt x="4101" y="5886"/>
                  </a:lnTo>
                  <a:lnTo>
                    <a:pt x="4420" y="6332"/>
                  </a:lnTo>
                  <a:lnTo>
                    <a:pt x="4781" y="6800"/>
                  </a:lnTo>
                  <a:lnTo>
                    <a:pt x="5184" y="7267"/>
                  </a:lnTo>
                  <a:lnTo>
                    <a:pt x="5631" y="7756"/>
                  </a:lnTo>
                  <a:lnTo>
                    <a:pt x="6119" y="8266"/>
                  </a:lnTo>
                  <a:lnTo>
                    <a:pt x="6650" y="8775"/>
                  </a:lnTo>
                  <a:lnTo>
                    <a:pt x="7224" y="9285"/>
                  </a:lnTo>
                  <a:lnTo>
                    <a:pt x="7840" y="9795"/>
                  </a:lnTo>
                  <a:lnTo>
                    <a:pt x="8499" y="10326"/>
                  </a:lnTo>
                  <a:lnTo>
                    <a:pt x="9200" y="10836"/>
                  </a:lnTo>
                  <a:lnTo>
                    <a:pt x="9922" y="11346"/>
                  </a:lnTo>
                  <a:lnTo>
                    <a:pt x="10687" y="11856"/>
                  </a:lnTo>
                  <a:lnTo>
                    <a:pt x="11473" y="12345"/>
                  </a:lnTo>
                  <a:lnTo>
                    <a:pt x="12302" y="12833"/>
                  </a:lnTo>
                  <a:lnTo>
                    <a:pt x="13152" y="13322"/>
                  </a:lnTo>
                  <a:lnTo>
                    <a:pt x="14044" y="13768"/>
                  </a:lnTo>
                  <a:lnTo>
                    <a:pt x="14958" y="14214"/>
                  </a:lnTo>
                  <a:lnTo>
                    <a:pt x="15892" y="14639"/>
                  </a:lnTo>
                  <a:lnTo>
                    <a:pt x="16870" y="15043"/>
                  </a:lnTo>
                  <a:lnTo>
                    <a:pt x="17868" y="15404"/>
                  </a:lnTo>
                  <a:lnTo>
                    <a:pt x="18888" y="15765"/>
                  </a:lnTo>
                  <a:lnTo>
                    <a:pt x="19908" y="16084"/>
                  </a:lnTo>
                  <a:lnTo>
                    <a:pt x="20970" y="16360"/>
                  </a:lnTo>
                  <a:lnTo>
                    <a:pt x="22054" y="16615"/>
                  </a:lnTo>
                  <a:lnTo>
                    <a:pt x="23159" y="16849"/>
                  </a:lnTo>
                  <a:lnTo>
                    <a:pt x="24263" y="17019"/>
                  </a:lnTo>
                  <a:lnTo>
                    <a:pt x="25389" y="17168"/>
                  </a:lnTo>
                  <a:lnTo>
                    <a:pt x="26537" y="17253"/>
                  </a:lnTo>
                  <a:lnTo>
                    <a:pt x="27705" y="17316"/>
                  </a:lnTo>
                  <a:lnTo>
                    <a:pt x="26919" y="17146"/>
                  </a:lnTo>
                  <a:lnTo>
                    <a:pt x="26027" y="16955"/>
                  </a:lnTo>
                  <a:lnTo>
                    <a:pt x="24837" y="16658"/>
                  </a:lnTo>
                  <a:lnTo>
                    <a:pt x="23414" y="16275"/>
                  </a:lnTo>
                  <a:lnTo>
                    <a:pt x="21799" y="15808"/>
                  </a:lnTo>
                  <a:lnTo>
                    <a:pt x="20928" y="15510"/>
                  </a:lnTo>
                  <a:lnTo>
                    <a:pt x="20035" y="15213"/>
                  </a:lnTo>
                  <a:lnTo>
                    <a:pt x="19101" y="14873"/>
                  </a:lnTo>
                  <a:lnTo>
                    <a:pt x="18166" y="14512"/>
                  </a:lnTo>
                  <a:lnTo>
                    <a:pt x="17188" y="14129"/>
                  </a:lnTo>
                  <a:lnTo>
                    <a:pt x="16211" y="13705"/>
                  </a:lnTo>
                  <a:lnTo>
                    <a:pt x="15234" y="13258"/>
                  </a:lnTo>
                  <a:lnTo>
                    <a:pt x="14257" y="12791"/>
                  </a:lnTo>
                  <a:lnTo>
                    <a:pt x="13279" y="12281"/>
                  </a:lnTo>
                  <a:lnTo>
                    <a:pt x="12323" y="11729"/>
                  </a:lnTo>
                  <a:lnTo>
                    <a:pt x="11388" y="11155"/>
                  </a:lnTo>
                  <a:lnTo>
                    <a:pt x="10454" y="10560"/>
                  </a:lnTo>
                  <a:lnTo>
                    <a:pt x="9561" y="9923"/>
                  </a:lnTo>
                  <a:lnTo>
                    <a:pt x="8711" y="9243"/>
                  </a:lnTo>
                  <a:lnTo>
                    <a:pt x="8286" y="8903"/>
                  </a:lnTo>
                  <a:lnTo>
                    <a:pt x="7883" y="8542"/>
                  </a:lnTo>
                  <a:lnTo>
                    <a:pt x="7479" y="8159"/>
                  </a:lnTo>
                  <a:lnTo>
                    <a:pt x="7097" y="7798"/>
                  </a:lnTo>
                  <a:lnTo>
                    <a:pt x="6735" y="7416"/>
                  </a:lnTo>
                  <a:lnTo>
                    <a:pt x="6374" y="7012"/>
                  </a:lnTo>
                  <a:lnTo>
                    <a:pt x="6034" y="6608"/>
                  </a:lnTo>
                  <a:lnTo>
                    <a:pt x="5694" y="6205"/>
                  </a:lnTo>
                  <a:lnTo>
                    <a:pt x="5397" y="5780"/>
                  </a:lnTo>
                  <a:lnTo>
                    <a:pt x="5100" y="5355"/>
                  </a:lnTo>
                  <a:lnTo>
                    <a:pt x="4802" y="4909"/>
                  </a:lnTo>
                  <a:lnTo>
                    <a:pt x="4547" y="4462"/>
                  </a:lnTo>
                  <a:lnTo>
                    <a:pt x="4143" y="3761"/>
                  </a:lnTo>
                  <a:lnTo>
                    <a:pt x="3719" y="3124"/>
                  </a:lnTo>
                  <a:lnTo>
                    <a:pt x="3294" y="2572"/>
                  </a:lnTo>
                  <a:lnTo>
                    <a:pt x="2890" y="2104"/>
                  </a:lnTo>
                  <a:lnTo>
                    <a:pt x="2486" y="1679"/>
                  </a:lnTo>
                  <a:lnTo>
                    <a:pt x="2104" y="1297"/>
                  </a:lnTo>
                  <a:lnTo>
                    <a:pt x="1743" y="999"/>
                  </a:lnTo>
                  <a:lnTo>
                    <a:pt x="1403" y="744"/>
                  </a:lnTo>
                  <a:lnTo>
                    <a:pt x="1084" y="511"/>
                  </a:lnTo>
                  <a:lnTo>
                    <a:pt x="787" y="341"/>
                  </a:lnTo>
                  <a:lnTo>
                    <a:pt x="532" y="213"/>
                  </a:lnTo>
                  <a:lnTo>
                    <a:pt x="319" y="10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37"/>
            <p:cNvSpPr/>
            <p:nvPr/>
          </p:nvSpPr>
          <p:spPr>
            <a:xfrm>
              <a:off x="-2721900" y="1390450"/>
              <a:ext cx="206100" cy="44125"/>
            </a:xfrm>
            <a:custGeom>
              <a:avLst/>
              <a:gdLst/>
              <a:ahLst/>
              <a:cxnLst/>
              <a:rect l="l" t="t" r="r" b="b"/>
              <a:pathLst>
                <a:path w="8244" h="1765" extrusionOk="0">
                  <a:moveTo>
                    <a:pt x="4653" y="1"/>
                  </a:moveTo>
                  <a:lnTo>
                    <a:pt x="3909" y="22"/>
                  </a:lnTo>
                  <a:lnTo>
                    <a:pt x="3059" y="107"/>
                  </a:lnTo>
                  <a:lnTo>
                    <a:pt x="2125" y="234"/>
                  </a:lnTo>
                  <a:lnTo>
                    <a:pt x="1105" y="426"/>
                  </a:lnTo>
                  <a:lnTo>
                    <a:pt x="0" y="659"/>
                  </a:lnTo>
                  <a:lnTo>
                    <a:pt x="255" y="1764"/>
                  </a:lnTo>
                  <a:lnTo>
                    <a:pt x="467" y="1679"/>
                  </a:lnTo>
                  <a:lnTo>
                    <a:pt x="1062" y="1488"/>
                  </a:lnTo>
                  <a:lnTo>
                    <a:pt x="1955" y="1212"/>
                  </a:lnTo>
                  <a:lnTo>
                    <a:pt x="2486" y="1063"/>
                  </a:lnTo>
                  <a:lnTo>
                    <a:pt x="3081" y="935"/>
                  </a:lnTo>
                  <a:lnTo>
                    <a:pt x="3697" y="808"/>
                  </a:lnTo>
                  <a:lnTo>
                    <a:pt x="4334" y="681"/>
                  </a:lnTo>
                  <a:lnTo>
                    <a:pt x="5014" y="596"/>
                  </a:lnTo>
                  <a:lnTo>
                    <a:pt x="5673" y="511"/>
                  </a:lnTo>
                  <a:lnTo>
                    <a:pt x="6353" y="489"/>
                  </a:lnTo>
                  <a:lnTo>
                    <a:pt x="6990" y="489"/>
                  </a:lnTo>
                  <a:lnTo>
                    <a:pt x="7309" y="511"/>
                  </a:lnTo>
                  <a:lnTo>
                    <a:pt x="7627" y="553"/>
                  </a:lnTo>
                  <a:lnTo>
                    <a:pt x="7946" y="596"/>
                  </a:lnTo>
                  <a:lnTo>
                    <a:pt x="8243" y="659"/>
                  </a:lnTo>
                  <a:lnTo>
                    <a:pt x="8137" y="596"/>
                  </a:lnTo>
                  <a:lnTo>
                    <a:pt x="8010" y="532"/>
                  </a:lnTo>
                  <a:lnTo>
                    <a:pt x="7819" y="447"/>
                  </a:lnTo>
                  <a:lnTo>
                    <a:pt x="7585" y="362"/>
                  </a:lnTo>
                  <a:lnTo>
                    <a:pt x="7266" y="277"/>
                  </a:lnTo>
                  <a:lnTo>
                    <a:pt x="6884" y="171"/>
                  </a:lnTo>
                  <a:lnTo>
                    <a:pt x="6438" y="107"/>
                  </a:lnTo>
                  <a:lnTo>
                    <a:pt x="5928" y="43"/>
                  </a:lnTo>
                  <a:lnTo>
                    <a:pt x="5333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37"/>
            <p:cNvSpPr/>
            <p:nvPr/>
          </p:nvSpPr>
          <p:spPr>
            <a:xfrm>
              <a:off x="-2708100" y="1458450"/>
              <a:ext cx="88200" cy="191750"/>
            </a:xfrm>
            <a:custGeom>
              <a:avLst/>
              <a:gdLst/>
              <a:ahLst/>
              <a:cxnLst/>
              <a:rect l="l" t="t" r="r" b="b"/>
              <a:pathLst>
                <a:path w="3528" h="7670" extrusionOk="0">
                  <a:moveTo>
                    <a:pt x="1105" y="0"/>
                  </a:moveTo>
                  <a:lnTo>
                    <a:pt x="0" y="213"/>
                  </a:lnTo>
                  <a:lnTo>
                    <a:pt x="255" y="1339"/>
                  </a:lnTo>
                  <a:lnTo>
                    <a:pt x="532" y="2337"/>
                  </a:lnTo>
                  <a:lnTo>
                    <a:pt x="808" y="3230"/>
                  </a:lnTo>
                  <a:lnTo>
                    <a:pt x="1105" y="4037"/>
                  </a:lnTo>
                  <a:lnTo>
                    <a:pt x="1403" y="4738"/>
                  </a:lnTo>
                  <a:lnTo>
                    <a:pt x="1700" y="5333"/>
                  </a:lnTo>
                  <a:lnTo>
                    <a:pt x="1976" y="5864"/>
                  </a:lnTo>
                  <a:lnTo>
                    <a:pt x="2252" y="6310"/>
                  </a:lnTo>
                  <a:lnTo>
                    <a:pt x="2507" y="6671"/>
                  </a:lnTo>
                  <a:lnTo>
                    <a:pt x="2762" y="6969"/>
                  </a:lnTo>
                  <a:lnTo>
                    <a:pt x="2975" y="7203"/>
                  </a:lnTo>
                  <a:lnTo>
                    <a:pt x="3166" y="7394"/>
                  </a:lnTo>
                  <a:lnTo>
                    <a:pt x="3315" y="7521"/>
                  </a:lnTo>
                  <a:lnTo>
                    <a:pt x="3421" y="7606"/>
                  </a:lnTo>
                  <a:lnTo>
                    <a:pt x="3527" y="7670"/>
                  </a:lnTo>
                  <a:lnTo>
                    <a:pt x="3336" y="7436"/>
                  </a:lnTo>
                  <a:lnTo>
                    <a:pt x="3166" y="7181"/>
                  </a:lnTo>
                  <a:lnTo>
                    <a:pt x="2996" y="6905"/>
                  </a:lnTo>
                  <a:lnTo>
                    <a:pt x="2847" y="6629"/>
                  </a:lnTo>
                  <a:lnTo>
                    <a:pt x="2550" y="6034"/>
                  </a:lnTo>
                  <a:lnTo>
                    <a:pt x="2295" y="5418"/>
                  </a:lnTo>
                  <a:lnTo>
                    <a:pt x="2083" y="4781"/>
                  </a:lnTo>
                  <a:lnTo>
                    <a:pt x="1870" y="4143"/>
                  </a:lnTo>
                  <a:lnTo>
                    <a:pt x="1700" y="3527"/>
                  </a:lnTo>
                  <a:lnTo>
                    <a:pt x="1573" y="2911"/>
                  </a:lnTo>
                  <a:lnTo>
                    <a:pt x="1445" y="2316"/>
                  </a:lnTo>
                  <a:lnTo>
                    <a:pt x="1339" y="1764"/>
                  </a:lnTo>
                  <a:lnTo>
                    <a:pt x="1211" y="850"/>
                  </a:lnTo>
                  <a:lnTo>
                    <a:pt x="1126" y="213"/>
                  </a:lnTo>
                  <a:lnTo>
                    <a:pt x="1105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7" name="Google Shape;3507;p37"/>
            <p:cNvSpPr/>
            <p:nvPr/>
          </p:nvSpPr>
          <p:spPr>
            <a:xfrm>
              <a:off x="-2570525" y="1562025"/>
              <a:ext cx="136525" cy="167850"/>
            </a:xfrm>
            <a:custGeom>
              <a:avLst/>
              <a:gdLst/>
              <a:ahLst/>
              <a:cxnLst/>
              <a:rect l="l" t="t" r="r" b="b"/>
              <a:pathLst>
                <a:path w="5461" h="6714" extrusionOk="0">
                  <a:moveTo>
                    <a:pt x="999" y="0"/>
                  </a:moveTo>
                  <a:lnTo>
                    <a:pt x="0" y="531"/>
                  </a:lnTo>
                  <a:lnTo>
                    <a:pt x="553" y="1530"/>
                  </a:lnTo>
                  <a:lnTo>
                    <a:pt x="1105" y="2422"/>
                  </a:lnTo>
                  <a:lnTo>
                    <a:pt x="1615" y="3187"/>
                  </a:lnTo>
                  <a:lnTo>
                    <a:pt x="2125" y="3888"/>
                  </a:lnTo>
                  <a:lnTo>
                    <a:pt x="2592" y="4462"/>
                  </a:lnTo>
                  <a:lnTo>
                    <a:pt x="3038" y="4972"/>
                  </a:lnTo>
                  <a:lnTo>
                    <a:pt x="3463" y="5397"/>
                  </a:lnTo>
                  <a:lnTo>
                    <a:pt x="3846" y="5737"/>
                  </a:lnTo>
                  <a:lnTo>
                    <a:pt x="4207" y="6013"/>
                  </a:lnTo>
                  <a:lnTo>
                    <a:pt x="4526" y="6246"/>
                  </a:lnTo>
                  <a:lnTo>
                    <a:pt x="4802" y="6416"/>
                  </a:lnTo>
                  <a:lnTo>
                    <a:pt x="5035" y="6544"/>
                  </a:lnTo>
                  <a:lnTo>
                    <a:pt x="5205" y="6629"/>
                  </a:lnTo>
                  <a:lnTo>
                    <a:pt x="5354" y="6671"/>
                  </a:lnTo>
                  <a:lnTo>
                    <a:pt x="5460" y="6714"/>
                  </a:lnTo>
                  <a:lnTo>
                    <a:pt x="5205" y="6523"/>
                  </a:lnTo>
                  <a:lnTo>
                    <a:pt x="4972" y="6331"/>
                  </a:lnTo>
                  <a:lnTo>
                    <a:pt x="4738" y="6119"/>
                  </a:lnTo>
                  <a:lnTo>
                    <a:pt x="4504" y="5885"/>
                  </a:lnTo>
                  <a:lnTo>
                    <a:pt x="4079" y="5397"/>
                  </a:lnTo>
                  <a:lnTo>
                    <a:pt x="3654" y="4887"/>
                  </a:lnTo>
                  <a:lnTo>
                    <a:pt x="3251" y="4334"/>
                  </a:lnTo>
                  <a:lnTo>
                    <a:pt x="2890" y="3782"/>
                  </a:lnTo>
                  <a:lnTo>
                    <a:pt x="2550" y="3208"/>
                  </a:lnTo>
                  <a:lnTo>
                    <a:pt x="2252" y="2656"/>
                  </a:lnTo>
                  <a:lnTo>
                    <a:pt x="1976" y="2125"/>
                  </a:lnTo>
                  <a:lnTo>
                    <a:pt x="1721" y="1636"/>
                  </a:lnTo>
                  <a:lnTo>
                    <a:pt x="1339" y="786"/>
                  </a:lnTo>
                  <a:lnTo>
                    <a:pt x="1084" y="213"/>
                  </a:lnTo>
                  <a:lnTo>
                    <a:pt x="99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3508;p37"/>
            <p:cNvSpPr/>
            <p:nvPr/>
          </p:nvSpPr>
          <p:spPr>
            <a:xfrm>
              <a:off x="-2613025" y="1503600"/>
              <a:ext cx="206100" cy="44100"/>
            </a:xfrm>
            <a:custGeom>
              <a:avLst/>
              <a:gdLst/>
              <a:ahLst/>
              <a:cxnLst/>
              <a:rect l="l" t="t" r="r" b="b"/>
              <a:pathLst>
                <a:path w="8244" h="1764" extrusionOk="0">
                  <a:moveTo>
                    <a:pt x="4653" y="0"/>
                  </a:moveTo>
                  <a:lnTo>
                    <a:pt x="3910" y="21"/>
                  </a:lnTo>
                  <a:lnTo>
                    <a:pt x="3060" y="106"/>
                  </a:lnTo>
                  <a:lnTo>
                    <a:pt x="2125" y="234"/>
                  </a:lnTo>
                  <a:lnTo>
                    <a:pt x="1105" y="404"/>
                  </a:lnTo>
                  <a:lnTo>
                    <a:pt x="0" y="659"/>
                  </a:lnTo>
                  <a:lnTo>
                    <a:pt x="255" y="1764"/>
                  </a:lnTo>
                  <a:lnTo>
                    <a:pt x="468" y="1679"/>
                  </a:lnTo>
                  <a:lnTo>
                    <a:pt x="1063" y="1466"/>
                  </a:lnTo>
                  <a:lnTo>
                    <a:pt x="1955" y="1211"/>
                  </a:lnTo>
                  <a:lnTo>
                    <a:pt x="2486" y="1062"/>
                  </a:lnTo>
                  <a:lnTo>
                    <a:pt x="3081" y="914"/>
                  </a:lnTo>
                  <a:lnTo>
                    <a:pt x="3697" y="786"/>
                  </a:lnTo>
                  <a:lnTo>
                    <a:pt x="4335" y="680"/>
                  </a:lnTo>
                  <a:lnTo>
                    <a:pt x="5014" y="574"/>
                  </a:lnTo>
                  <a:lnTo>
                    <a:pt x="5673" y="510"/>
                  </a:lnTo>
                  <a:lnTo>
                    <a:pt x="6353" y="467"/>
                  </a:lnTo>
                  <a:lnTo>
                    <a:pt x="6990" y="489"/>
                  </a:lnTo>
                  <a:lnTo>
                    <a:pt x="7330" y="510"/>
                  </a:lnTo>
                  <a:lnTo>
                    <a:pt x="7628" y="552"/>
                  </a:lnTo>
                  <a:lnTo>
                    <a:pt x="7946" y="595"/>
                  </a:lnTo>
                  <a:lnTo>
                    <a:pt x="8244" y="659"/>
                  </a:lnTo>
                  <a:lnTo>
                    <a:pt x="8138" y="595"/>
                  </a:lnTo>
                  <a:lnTo>
                    <a:pt x="8010" y="531"/>
                  </a:lnTo>
                  <a:lnTo>
                    <a:pt x="7819" y="446"/>
                  </a:lnTo>
                  <a:lnTo>
                    <a:pt x="7585" y="361"/>
                  </a:lnTo>
                  <a:lnTo>
                    <a:pt x="7267" y="255"/>
                  </a:lnTo>
                  <a:lnTo>
                    <a:pt x="6884" y="170"/>
                  </a:lnTo>
                  <a:lnTo>
                    <a:pt x="6438" y="85"/>
                  </a:lnTo>
                  <a:lnTo>
                    <a:pt x="5928" y="43"/>
                  </a:lnTo>
                  <a:lnTo>
                    <a:pt x="533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37"/>
            <p:cNvSpPr/>
            <p:nvPr/>
          </p:nvSpPr>
          <p:spPr>
            <a:xfrm>
              <a:off x="-2447850" y="1597600"/>
              <a:ext cx="206125" cy="44125"/>
            </a:xfrm>
            <a:custGeom>
              <a:avLst/>
              <a:gdLst/>
              <a:ahLst/>
              <a:cxnLst/>
              <a:rect l="l" t="t" r="r" b="b"/>
              <a:pathLst>
                <a:path w="8245" h="1765" extrusionOk="0">
                  <a:moveTo>
                    <a:pt x="4654" y="1"/>
                  </a:moveTo>
                  <a:lnTo>
                    <a:pt x="3910" y="43"/>
                  </a:lnTo>
                  <a:lnTo>
                    <a:pt x="3060" y="107"/>
                  </a:lnTo>
                  <a:lnTo>
                    <a:pt x="2126" y="234"/>
                  </a:lnTo>
                  <a:lnTo>
                    <a:pt x="1106" y="426"/>
                  </a:lnTo>
                  <a:lnTo>
                    <a:pt x="1" y="681"/>
                  </a:lnTo>
                  <a:lnTo>
                    <a:pt x="256" y="1764"/>
                  </a:lnTo>
                  <a:lnTo>
                    <a:pt x="468" y="1700"/>
                  </a:lnTo>
                  <a:lnTo>
                    <a:pt x="1063" y="1488"/>
                  </a:lnTo>
                  <a:lnTo>
                    <a:pt x="1956" y="1233"/>
                  </a:lnTo>
                  <a:lnTo>
                    <a:pt x="2487" y="1084"/>
                  </a:lnTo>
                  <a:lnTo>
                    <a:pt x="3082" y="935"/>
                  </a:lnTo>
                  <a:lnTo>
                    <a:pt x="3698" y="808"/>
                  </a:lnTo>
                  <a:lnTo>
                    <a:pt x="4335" y="681"/>
                  </a:lnTo>
                  <a:lnTo>
                    <a:pt x="5015" y="596"/>
                  </a:lnTo>
                  <a:lnTo>
                    <a:pt x="5674" y="532"/>
                  </a:lnTo>
                  <a:lnTo>
                    <a:pt x="6332" y="489"/>
                  </a:lnTo>
                  <a:lnTo>
                    <a:pt x="6991" y="511"/>
                  </a:lnTo>
                  <a:lnTo>
                    <a:pt x="7310" y="532"/>
                  </a:lnTo>
                  <a:lnTo>
                    <a:pt x="7628" y="553"/>
                  </a:lnTo>
                  <a:lnTo>
                    <a:pt x="7947" y="617"/>
                  </a:lnTo>
                  <a:lnTo>
                    <a:pt x="8244" y="681"/>
                  </a:lnTo>
                  <a:lnTo>
                    <a:pt x="8138" y="617"/>
                  </a:lnTo>
                  <a:lnTo>
                    <a:pt x="8011" y="532"/>
                  </a:lnTo>
                  <a:lnTo>
                    <a:pt x="7819" y="468"/>
                  </a:lnTo>
                  <a:lnTo>
                    <a:pt x="7586" y="362"/>
                  </a:lnTo>
                  <a:lnTo>
                    <a:pt x="7267" y="277"/>
                  </a:lnTo>
                  <a:lnTo>
                    <a:pt x="6885" y="192"/>
                  </a:lnTo>
                  <a:lnTo>
                    <a:pt x="6438" y="107"/>
                  </a:lnTo>
                  <a:lnTo>
                    <a:pt x="5929" y="43"/>
                  </a:lnTo>
                  <a:lnTo>
                    <a:pt x="5334" y="22"/>
                  </a:lnTo>
                  <a:lnTo>
                    <a:pt x="4654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37"/>
            <p:cNvSpPr/>
            <p:nvPr/>
          </p:nvSpPr>
          <p:spPr>
            <a:xfrm>
              <a:off x="-2997575" y="1229525"/>
              <a:ext cx="488675" cy="1027250"/>
            </a:xfrm>
            <a:custGeom>
              <a:avLst/>
              <a:gdLst/>
              <a:ahLst/>
              <a:cxnLst/>
              <a:rect l="l" t="t" r="r" b="b"/>
              <a:pathLst>
                <a:path w="19547" h="41090" extrusionOk="0">
                  <a:moveTo>
                    <a:pt x="9136" y="0"/>
                  </a:moveTo>
                  <a:lnTo>
                    <a:pt x="7713" y="1572"/>
                  </a:lnTo>
                  <a:lnTo>
                    <a:pt x="6629" y="2783"/>
                  </a:lnTo>
                  <a:lnTo>
                    <a:pt x="6204" y="3230"/>
                  </a:lnTo>
                  <a:lnTo>
                    <a:pt x="5907" y="3527"/>
                  </a:lnTo>
                  <a:lnTo>
                    <a:pt x="5376" y="4058"/>
                  </a:lnTo>
                  <a:lnTo>
                    <a:pt x="4866" y="4589"/>
                  </a:lnTo>
                  <a:lnTo>
                    <a:pt x="4377" y="5142"/>
                  </a:lnTo>
                  <a:lnTo>
                    <a:pt x="3910" y="5715"/>
                  </a:lnTo>
                  <a:lnTo>
                    <a:pt x="3463" y="6310"/>
                  </a:lnTo>
                  <a:lnTo>
                    <a:pt x="3039" y="6905"/>
                  </a:lnTo>
                  <a:lnTo>
                    <a:pt x="2635" y="7521"/>
                  </a:lnTo>
                  <a:lnTo>
                    <a:pt x="2252" y="8159"/>
                  </a:lnTo>
                  <a:lnTo>
                    <a:pt x="1891" y="8796"/>
                  </a:lnTo>
                  <a:lnTo>
                    <a:pt x="1551" y="9455"/>
                  </a:lnTo>
                  <a:lnTo>
                    <a:pt x="1233" y="10134"/>
                  </a:lnTo>
                  <a:lnTo>
                    <a:pt x="935" y="10814"/>
                  </a:lnTo>
                  <a:lnTo>
                    <a:pt x="659" y="11494"/>
                  </a:lnTo>
                  <a:lnTo>
                    <a:pt x="425" y="12195"/>
                  </a:lnTo>
                  <a:lnTo>
                    <a:pt x="213" y="12896"/>
                  </a:lnTo>
                  <a:lnTo>
                    <a:pt x="0" y="13619"/>
                  </a:lnTo>
                  <a:lnTo>
                    <a:pt x="277" y="13534"/>
                  </a:lnTo>
                  <a:lnTo>
                    <a:pt x="531" y="13428"/>
                  </a:lnTo>
                  <a:lnTo>
                    <a:pt x="786" y="13300"/>
                  </a:lnTo>
                  <a:lnTo>
                    <a:pt x="1020" y="13151"/>
                  </a:lnTo>
                  <a:lnTo>
                    <a:pt x="1254" y="12960"/>
                  </a:lnTo>
                  <a:lnTo>
                    <a:pt x="1466" y="12790"/>
                  </a:lnTo>
                  <a:lnTo>
                    <a:pt x="1658" y="12578"/>
                  </a:lnTo>
                  <a:lnTo>
                    <a:pt x="1827" y="12344"/>
                  </a:lnTo>
                  <a:lnTo>
                    <a:pt x="1658" y="13130"/>
                  </a:lnTo>
                  <a:lnTo>
                    <a:pt x="1488" y="13916"/>
                  </a:lnTo>
                  <a:lnTo>
                    <a:pt x="1360" y="14702"/>
                  </a:lnTo>
                  <a:lnTo>
                    <a:pt x="1233" y="15510"/>
                  </a:lnTo>
                  <a:lnTo>
                    <a:pt x="1148" y="16296"/>
                  </a:lnTo>
                  <a:lnTo>
                    <a:pt x="1063" y="17103"/>
                  </a:lnTo>
                  <a:lnTo>
                    <a:pt x="999" y="17889"/>
                  </a:lnTo>
                  <a:lnTo>
                    <a:pt x="956" y="18697"/>
                  </a:lnTo>
                  <a:lnTo>
                    <a:pt x="935" y="19504"/>
                  </a:lnTo>
                  <a:lnTo>
                    <a:pt x="935" y="20290"/>
                  </a:lnTo>
                  <a:lnTo>
                    <a:pt x="956" y="21097"/>
                  </a:lnTo>
                  <a:lnTo>
                    <a:pt x="999" y="21905"/>
                  </a:lnTo>
                  <a:lnTo>
                    <a:pt x="1041" y="22691"/>
                  </a:lnTo>
                  <a:lnTo>
                    <a:pt x="1126" y="23498"/>
                  </a:lnTo>
                  <a:lnTo>
                    <a:pt x="1211" y="24284"/>
                  </a:lnTo>
                  <a:lnTo>
                    <a:pt x="1318" y="25092"/>
                  </a:lnTo>
                  <a:lnTo>
                    <a:pt x="1636" y="24794"/>
                  </a:lnTo>
                  <a:lnTo>
                    <a:pt x="1912" y="24476"/>
                  </a:lnTo>
                  <a:lnTo>
                    <a:pt x="2146" y="24114"/>
                  </a:lnTo>
                  <a:lnTo>
                    <a:pt x="2337" y="23732"/>
                  </a:lnTo>
                  <a:lnTo>
                    <a:pt x="2465" y="24412"/>
                  </a:lnTo>
                  <a:lnTo>
                    <a:pt x="2614" y="25070"/>
                  </a:lnTo>
                  <a:lnTo>
                    <a:pt x="2762" y="25708"/>
                  </a:lnTo>
                  <a:lnTo>
                    <a:pt x="2932" y="26366"/>
                  </a:lnTo>
                  <a:lnTo>
                    <a:pt x="3123" y="27004"/>
                  </a:lnTo>
                  <a:lnTo>
                    <a:pt x="3336" y="27662"/>
                  </a:lnTo>
                  <a:lnTo>
                    <a:pt x="3548" y="28300"/>
                  </a:lnTo>
                  <a:lnTo>
                    <a:pt x="3803" y="28916"/>
                  </a:lnTo>
                  <a:lnTo>
                    <a:pt x="4058" y="29553"/>
                  </a:lnTo>
                  <a:lnTo>
                    <a:pt x="4313" y="30170"/>
                  </a:lnTo>
                  <a:lnTo>
                    <a:pt x="4611" y="30764"/>
                  </a:lnTo>
                  <a:lnTo>
                    <a:pt x="4908" y="31381"/>
                  </a:lnTo>
                  <a:lnTo>
                    <a:pt x="5227" y="31975"/>
                  </a:lnTo>
                  <a:lnTo>
                    <a:pt x="5546" y="32549"/>
                  </a:lnTo>
                  <a:lnTo>
                    <a:pt x="5907" y="33123"/>
                  </a:lnTo>
                  <a:lnTo>
                    <a:pt x="6268" y="33696"/>
                  </a:lnTo>
                  <a:lnTo>
                    <a:pt x="6820" y="32273"/>
                  </a:lnTo>
                  <a:lnTo>
                    <a:pt x="7096" y="32932"/>
                  </a:lnTo>
                  <a:lnTo>
                    <a:pt x="7394" y="33590"/>
                  </a:lnTo>
                  <a:lnTo>
                    <a:pt x="7713" y="34228"/>
                  </a:lnTo>
                  <a:lnTo>
                    <a:pt x="8053" y="34844"/>
                  </a:lnTo>
                  <a:lnTo>
                    <a:pt x="8414" y="35460"/>
                  </a:lnTo>
                  <a:lnTo>
                    <a:pt x="8817" y="36055"/>
                  </a:lnTo>
                  <a:lnTo>
                    <a:pt x="9221" y="36628"/>
                  </a:lnTo>
                  <a:lnTo>
                    <a:pt x="9667" y="37202"/>
                  </a:lnTo>
                  <a:lnTo>
                    <a:pt x="10113" y="37754"/>
                  </a:lnTo>
                  <a:lnTo>
                    <a:pt x="10602" y="38286"/>
                  </a:lnTo>
                  <a:lnTo>
                    <a:pt x="11091" y="38795"/>
                  </a:lnTo>
                  <a:lnTo>
                    <a:pt x="11601" y="39305"/>
                  </a:lnTo>
                  <a:lnTo>
                    <a:pt x="12132" y="39773"/>
                  </a:lnTo>
                  <a:lnTo>
                    <a:pt x="12684" y="40240"/>
                  </a:lnTo>
                  <a:lnTo>
                    <a:pt x="13258" y="40665"/>
                  </a:lnTo>
                  <a:lnTo>
                    <a:pt x="13831" y="41090"/>
                  </a:lnTo>
                  <a:lnTo>
                    <a:pt x="14341" y="39921"/>
                  </a:lnTo>
                  <a:lnTo>
                    <a:pt x="14830" y="38774"/>
                  </a:lnTo>
                  <a:lnTo>
                    <a:pt x="15297" y="37606"/>
                  </a:lnTo>
                  <a:lnTo>
                    <a:pt x="15722" y="36437"/>
                  </a:lnTo>
                  <a:lnTo>
                    <a:pt x="15914" y="35842"/>
                  </a:lnTo>
                  <a:lnTo>
                    <a:pt x="16105" y="35247"/>
                  </a:lnTo>
                  <a:lnTo>
                    <a:pt x="16254" y="34652"/>
                  </a:lnTo>
                  <a:lnTo>
                    <a:pt x="16402" y="34058"/>
                  </a:lnTo>
                  <a:lnTo>
                    <a:pt x="16530" y="33441"/>
                  </a:lnTo>
                  <a:lnTo>
                    <a:pt x="16636" y="32847"/>
                  </a:lnTo>
                  <a:lnTo>
                    <a:pt x="16700" y="32209"/>
                  </a:lnTo>
                  <a:lnTo>
                    <a:pt x="16763" y="31593"/>
                  </a:lnTo>
                  <a:lnTo>
                    <a:pt x="17125" y="31784"/>
                  </a:lnTo>
                  <a:lnTo>
                    <a:pt x="17358" y="31912"/>
                  </a:lnTo>
                  <a:lnTo>
                    <a:pt x="17677" y="32082"/>
                  </a:lnTo>
                  <a:lnTo>
                    <a:pt x="18272" y="32358"/>
                  </a:lnTo>
                  <a:lnTo>
                    <a:pt x="18272" y="31636"/>
                  </a:lnTo>
                  <a:lnTo>
                    <a:pt x="18272" y="30913"/>
                  </a:lnTo>
                  <a:lnTo>
                    <a:pt x="18314" y="30233"/>
                  </a:lnTo>
                  <a:lnTo>
                    <a:pt x="18357" y="29575"/>
                  </a:lnTo>
                  <a:lnTo>
                    <a:pt x="18463" y="28300"/>
                  </a:lnTo>
                  <a:lnTo>
                    <a:pt x="18548" y="27068"/>
                  </a:lnTo>
                  <a:lnTo>
                    <a:pt x="18569" y="26451"/>
                  </a:lnTo>
                  <a:lnTo>
                    <a:pt x="18591" y="25857"/>
                  </a:lnTo>
                  <a:lnTo>
                    <a:pt x="18569" y="25219"/>
                  </a:lnTo>
                  <a:lnTo>
                    <a:pt x="18527" y="24603"/>
                  </a:lnTo>
                  <a:lnTo>
                    <a:pt x="18463" y="23966"/>
                  </a:lnTo>
                  <a:lnTo>
                    <a:pt x="18357" y="23307"/>
                  </a:lnTo>
                  <a:lnTo>
                    <a:pt x="18208" y="22627"/>
                  </a:lnTo>
                  <a:lnTo>
                    <a:pt x="18017" y="21926"/>
                  </a:lnTo>
                  <a:lnTo>
                    <a:pt x="18442" y="22075"/>
                  </a:lnTo>
                  <a:lnTo>
                    <a:pt x="18824" y="22266"/>
                  </a:lnTo>
                  <a:lnTo>
                    <a:pt x="19185" y="22500"/>
                  </a:lnTo>
                  <a:lnTo>
                    <a:pt x="19547" y="22776"/>
                  </a:lnTo>
                  <a:lnTo>
                    <a:pt x="19547" y="22096"/>
                  </a:lnTo>
                  <a:lnTo>
                    <a:pt x="19547" y="21395"/>
                  </a:lnTo>
                  <a:lnTo>
                    <a:pt x="19504" y="20715"/>
                  </a:lnTo>
                  <a:lnTo>
                    <a:pt x="19440" y="20035"/>
                  </a:lnTo>
                  <a:lnTo>
                    <a:pt x="19355" y="19334"/>
                  </a:lnTo>
                  <a:lnTo>
                    <a:pt x="19249" y="18654"/>
                  </a:lnTo>
                  <a:lnTo>
                    <a:pt x="19143" y="17974"/>
                  </a:lnTo>
                  <a:lnTo>
                    <a:pt x="18994" y="17294"/>
                  </a:lnTo>
                  <a:lnTo>
                    <a:pt x="18846" y="16636"/>
                  </a:lnTo>
                  <a:lnTo>
                    <a:pt x="18676" y="15956"/>
                  </a:lnTo>
                  <a:lnTo>
                    <a:pt x="18484" y="15297"/>
                  </a:lnTo>
                  <a:lnTo>
                    <a:pt x="18272" y="14639"/>
                  </a:lnTo>
                  <a:lnTo>
                    <a:pt x="17847" y="13321"/>
                  </a:lnTo>
                  <a:lnTo>
                    <a:pt x="17358" y="12025"/>
                  </a:lnTo>
                  <a:lnTo>
                    <a:pt x="17719" y="12132"/>
                  </a:lnTo>
                  <a:lnTo>
                    <a:pt x="18229" y="12280"/>
                  </a:lnTo>
                  <a:lnTo>
                    <a:pt x="18718" y="12429"/>
                  </a:lnTo>
                  <a:lnTo>
                    <a:pt x="19079" y="12557"/>
                  </a:lnTo>
                  <a:lnTo>
                    <a:pt x="19122" y="12323"/>
                  </a:lnTo>
                  <a:lnTo>
                    <a:pt x="19122" y="12068"/>
                  </a:lnTo>
                  <a:lnTo>
                    <a:pt x="19122" y="11834"/>
                  </a:lnTo>
                  <a:lnTo>
                    <a:pt x="19100" y="11579"/>
                  </a:lnTo>
                  <a:lnTo>
                    <a:pt x="19058" y="11346"/>
                  </a:lnTo>
                  <a:lnTo>
                    <a:pt x="19015" y="11091"/>
                  </a:lnTo>
                  <a:lnTo>
                    <a:pt x="18952" y="10857"/>
                  </a:lnTo>
                  <a:lnTo>
                    <a:pt x="18867" y="10602"/>
                  </a:lnTo>
                  <a:lnTo>
                    <a:pt x="18676" y="10113"/>
                  </a:lnTo>
                  <a:lnTo>
                    <a:pt x="18421" y="9646"/>
                  </a:lnTo>
                  <a:lnTo>
                    <a:pt x="18144" y="9157"/>
                  </a:lnTo>
                  <a:lnTo>
                    <a:pt x="17826" y="8690"/>
                  </a:lnTo>
                  <a:lnTo>
                    <a:pt x="17486" y="8244"/>
                  </a:lnTo>
                  <a:lnTo>
                    <a:pt x="17125" y="7797"/>
                  </a:lnTo>
                  <a:lnTo>
                    <a:pt x="16742" y="7351"/>
                  </a:lnTo>
                  <a:lnTo>
                    <a:pt x="16339" y="6948"/>
                  </a:lnTo>
                  <a:lnTo>
                    <a:pt x="15552" y="6161"/>
                  </a:lnTo>
                  <a:lnTo>
                    <a:pt x="14788" y="5439"/>
                  </a:lnTo>
                  <a:lnTo>
                    <a:pt x="14065" y="4780"/>
                  </a:lnTo>
                  <a:lnTo>
                    <a:pt x="13300" y="4164"/>
                  </a:lnTo>
                  <a:lnTo>
                    <a:pt x="12535" y="3527"/>
                  </a:lnTo>
                  <a:lnTo>
                    <a:pt x="11771" y="2890"/>
                  </a:lnTo>
                  <a:lnTo>
                    <a:pt x="11048" y="2231"/>
                  </a:lnTo>
                  <a:lnTo>
                    <a:pt x="10687" y="1891"/>
                  </a:lnTo>
                  <a:lnTo>
                    <a:pt x="10347" y="1530"/>
                  </a:lnTo>
                  <a:lnTo>
                    <a:pt x="10028" y="1169"/>
                  </a:lnTo>
                  <a:lnTo>
                    <a:pt x="9710" y="786"/>
                  </a:lnTo>
                  <a:lnTo>
                    <a:pt x="9412" y="404"/>
                  </a:lnTo>
                  <a:lnTo>
                    <a:pt x="9136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37"/>
            <p:cNvSpPr/>
            <p:nvPr/>
          </p:nvSpPr>
          <p:spPr>
            <a:xfrm>
              <a:off x="-2836650" y="1279975"/>
              <a:ext cx="171600" cy="811625"/>
            </a:xfrm>
            <a:custGeom>
              <a:avLst/>
              <a:gdLst/>
              <a:ahLst/>
              <a:cxnLst/>
              <a:rect l="l" t="t" r="r" b="b"/>
              <a:pathLst>
                <a:path w="6864" h="32465" extrusionOk="0">
                  <a:moveTo>
                    <a:pt x="2487" y="0"/>
                  </a:moveTo>
                  <a:lnTo>
                    <a:pt x="2529" y="107"/>
                  </a:lnTo>
                  <a:lnTo>
                    <a:pt x="2572" y="383"/>
                  </a:lnTo>
                  <a:lnTo>
                    <a:pt x="2614" y="595"/>
                  </a:lnTo>
                  <a:lnTo>
                    <a:pt x="2614" y="872"/>
                  </a:lnTo>
                  <a:lnTo>
                    <a:pt x="2635" y="1169"/>
                  </a:lnTo>
                  <a:lnTo>
                    <a:pt x="2614" y="1530"/>
                  </a:lnTo>
                  <a:lnTo>
                    <a:pt x="2572" y="1913"/>
                  </a:lnTo>
                  <a:lnTo>
                    <a:pt x="2508" y="2338"/>
                  </a:lnTo>
                  <a:lnTo>
                    <a:pt x="2402" y="2826"/>
                  </a:lnTo>
                  <a:lnTo>
                    <a:pt x="2253" y="3336"/>
                  </a:lnTo>
                  <a:lnTo>
                    <a:pt x="2062" y="3889"/>
                  </a:lnTo>
                  <a:lnTo>
                    <a:pt x="1807" y="4462"/>
                  </a:lnTo>
                  <a:lnTo>
                    <a:pt x="1509" y="5100"/>
                  </a:lnTo>
                  <a:lnTo>
                    <a:pt x="1148" y="5758"/>
                  </a:lnTo>
                  <a:lnTo>
                    <a:pt x="957" y="6119"/>
                  </a:lnTo>
                  <a:lnTo>
                    <a:pt x="787" y="6544"/>
                  </a:lnTo>
                  <a:lnTo>
                    <a:pt x="617" y="7012"/>
                  </a:lnTo>
                  <a:lnTo>
                    <a:pt x="468" y="7543"/>
                  </a:lnTo>
                  <a:lnTo>
                    <a:pt x="341" y="8116"/>
                  </a:lnTo>
                  <a:lnTo>
                    <a:pt x="235" y="8733"/>
                  </a:lnTo>
                  <a:lnTo>
                    <a:pt x="150" y="9391"/>
                  </a:lnTo>
                  <a:lnTo>
                    <a:pt x="86" y="10092"/>
                  </a:lnTo>
                  <a:lnTo>
                    <a:pt x="22" y="10815"/>
                  </a:lnTo>
                  <a:lnTo>
                    <a:pt x="1" y="11580"/>
                  </a:lnTo>
                  <a:lnTo>
                    <a:pt x="1" y="12387"/>
                  </a:lnTo>
                  <a:lnTo>
                    <a:pt x="1" y="13216"/>
                  </a:lnTo>
                  <a:lnTo>
                    <a:pt x="43" y="14087"/>
                  </a:lnTo>
                  <a:lnTo>
                    <a:pt x="128" y="14979"/>
                  </a:lnTo>
                  <a:lnTo>
                    <a:pt x="213" y="15893"/>
                  </a:lnTo>
                  <a:lnTo>
                    <a:pt x="341" y="16806"/>
                  </a:lnTo>
                  <a:lnTo>
                    <a:pt x="490" y="17762"/>
                  </a:lnTo>
                  <a:lnTo>
                    <a:pt x="681" y="18718"/>
                  </a:lnTo>
                  <a:lnTo>
                    <a:pt x="893" y="19696"/>
                  </a:lnTo>
                  <a:lnTo>
                    <a:pt x="1127" y="20694"/>
                  </a:lnTo>
                  <a:lnTo>
                    <a:pt x="1403" y="21671"/>
                  </a:lnTo>
                  <a:lnTo>
                    <a:pt x="1722" y="22691"/>
                  </a:lnTo>
                  <a:lnTo>
                    <a:pt x="2062" y="23690"/>
                  </a:lnTo>
                  <a:lnTo>
                    <a:pt x="2444" y="24688"/>
                  </a:lnTo>
                  <a:lnTo>
                    <a:pt x="2848" y="25687"/>
                  </a:lnTo>
                  <a:lnTo>
                    <a:pt x="3315" y="26686"/>
                  </a:lnTo>
                  <a:lnTo>
                    <a:pt x="3804" y="27684"/>
                  </a:lnTo>
                  <a:lnTo>
                    <a:pt x="4335" y="28661"/>
                  </a:lnTo>
                  <a:lnTo>
                    <a:pt x="4909" y="29639"/>
                  </a:lnTo>
                  <a:lnTo>
                    <a:pt x="5525" y="30595"/>
                  </a:lnTo>
                  <a:lnTo>
                    <a:pt x="6162" y="31551"/>
                  </a:lnTo>
                  <a:lnTo>
                    <a:pt x="6863" y="32464"/>
                  </a:lnTo>
                  <a:lnTo>
                    <a:pt x="6502" y="31785"/>
                  </a:lnTo>
                  <a:lnTo>
                    <a:pt x="6077" y="30956"/>
                  </a:lnTo>
                  <a:lnTo>
                    <a:pt x="5546" y="29851"/>
                  </a:lnTo>
                  <a:lnTo>
                    <a:pt x="4930" y="28513"/>
                  </a:lnTo>
                  <a:lnTo>
                    <a:pt x="4271" y="26962"/>
                  </a:lnTo>
                  <a:lnTo>
                    <a:pt x="3931" y="26112"/>
                  </a:lnTo>
                  <a:lnTo>
                    <a:pt x="3591" y="25241"/>
                  </a:lnTo>
                  <a:lnTo>
                    <a:pt x="3273" y="24306"/>
                  </a:lnTo>
                  <a:lnTo>
                    <a:pt x="2933" y="23350"/>
                  </a:lnTo>
                  <a:lnTo>
                    <a:pt x="2614" y="22351"/>
                  </a:lnTo>
                  <a:lnTo>
                    <a:pt x="2317" y="21332"/>
                  </a:lnTo>
                  <a:lnTo>
                    <a:pt x="2040" y="20290"/>
                  </a:lnTo>
                  <a:lnTo>
                    <a:pt x="1786" y="19228"/>
                  </a:lnTo>
                  <a:lnTo>
                    <a:pt x="1552" y="18166"/>
                  </a:lnTo>
                  <a:lnTo>
                    <a:pt x="1361" y="17082"/>
                  </a:lnTo>
                  <a:lnTo>
                    <a:pt x="1191" y="15978"/>
                  </a:lnTo>
                  <a:lnTo>
                    <a:pt x="1084" y="14873"/>
                  </a:lnTo>
                  <a:lnTo>
                    <a:pt x="999" y="13789"/>
                  </a:lnTo>
                  <a:lnTo>
                    <a:pt x="957" y="12684"/>
                  </a:lnTo>
                  <a:lnTo>
                    <a:pt x="978" y="12153"/>
                  </a:lnTo>
                  <a:lnTo>
                    <a:pt x="978" y="11601"/>
                  </a:lnTo>
                  <a:lnTo>
                    <a:pt x="1021" y="11070"/>
                  </a:lnTo>
                  <a:lnTo>
                    <a:pt x="1063" y="10539"/>
                  </a:lnTo>
                  <a:lnTo>
                    <a:pt x="1127" y="10007"/>
                  </a:lnTo>
                  <a:lnTo>
                    <a:pt x="1191" y="9476"/>
                  </a:lnTo>
                  <a:lnTo>
                    <a:pt x="1297" y="8966"/>
                  </a:lnTo>
                  <a:lnTo>
                    <a:pt x="1403" y="8435"/>
                  </a:lnTo>
                  <a:lnTo>
                    <a:pt x="1531" y="7925"/>
                  </a:lnTo>
                  <a:lnTo>
                    <a:pt x="1658" y="7437"/>
                  </a:lnTo>
                  <a:lnTo>
                    <a:pt x="1828" y="6927"/>
                  </a:lnTo>
                  <a:lnTo>
                    <a:pt x="1998" y="6438"/>
                  </a:lnTo>
                  <a:lnTo>
                    <a:pt x="2274" y="5673"/>
                  </a:lnTo>
                  <a:lnTo>
                    <a:pt x="2487" y="4951"/>
                  </a:lnTo>
                  <a:lnTo>
                    <a:pt x="2657" y="4292"/>
                  </a:lnTo>
                  <a:lnTo>
                    <a:pt x="2763" y="3655"/>
                  </a:lnTo>
                  <a:lnTo>
                    <a:pt x="2848" y="3081"/>
                  </a:lnTo>
                  <a:lnTo>
                    <a:pt x="2869" y="2550"/>
                  </a:lnTo>
                  <a:lnTo>
                    <a:pt x="2869" y="2083"/>
                  </a:lnTo>
                  <a:lnTo>
                    <a:pt x="2869" y="1636"/>
                  </a:lnTo>
                  <a:lnTo>
                    <a:pt x="2827" y="1254"/>
                  </a:lnTo>
                  <a:lnTo>
                    <a:pt x="2763" y="935"/>
                  </a:lnTo>
                  <a:lnTo>
                    <a:pt x="2699" y="638"/>
                  </a:lnTo>
                  <a:lnTo>
                    <a:pt x="2657" y="404"/>
                  </a:lnTo>
                  <a:lnTo>
                    <a:pt x="2550" y="107"/>
                  </a:lnTo>
                  <a:lnTo>
                    <a:pt x="2487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37"/>
            <p:cNvSpPr/>
            <p:nvPr/>
          </p:nvSpPr>
          <p:spPr>
            <a:xfrm>
              <a:off x="-2812200" y="1467475"/>
              <a:ext cx="148200" cy="158825"/>
            </a:xfrm>
            <a:custGeom>
              <a:avLst/>
              <a:gdLst/>
              <a:ahLst/>
              <a:cxnLst/>
              <a:rect l="l" t="t" r="r" b="b"/>
              <a:pathLst>
                <a:path w="5928" h="6353" extrusionOk="0">
                  <a:moveTo>
                    <a:pt x="659" y="0"/>
                  </a:moveTo>
                  <a:lnTo>
                    <a:pt x="0" y="893"/>
                  </a:lnTo>
                  <a:lnTo>
                    <a:pt x="191" y="1020"/>
                  </a:lnTo>
                  <a:lnTo>
                    <a:pt x="723" y="1339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32"/>
                  </a:lnTo>
                  <a:lnTo>
                    <a:pt x="3442" y="3357"/>
                  </a:lnTo>
                  <a:lnTo>
                    <a:pt x="3931" y="3803"/>
                  </a:lnTo>
                  <a:lnTo>
                    <a:pt x="4398" y="4271"/>
                  </a:lnTo>
                  <a:lnTo>
                    <a:pt x="4866" y="4781"/>
                  </a:lnTo>
                  <a:lnTo>
                    <a:pt x="5269" y="5291"/>
                  </a:lnTo>
                  <a:lnTo>
                    <a:pt x="5460" y="5546"/>
                  </a:lnTo>
                  <a:lnTo>
                    <a:pt x="5630" y="5801"/>
                  </a:lnTo>
                  <a:lnTo>
                    <a:pt x="5779" y="6077"/>
                  </a:lnTo>
                  <a:lnTo>
                    <a:pt x="5928" y="6353"/>
                  </a:lnTo>
                  <a:lnTo>
                    <a:pt x="5907" y="6225"/>
                  </a:lnTo>
                  <a:lnTo>
                    <a:pt x="5885" y="6098"/>
                  </a:lnTo>
                  <a:lnTo>
                    <a:pt x="5822" y="5886"/>
                  </a:lnTo>
                  <a:lnTo>
                    <a:pt x="5737" y="5652"/>
                  </a:lnTo>
                  <a:lnTo>
                    <a:pt x="5609" y="5354"/>
                  </a:lnTo>
                  <a:lnTo>
                    <a:pt x="5439" y="4993"/>
                  </a:lnTo>
                  <a:lnTo>
                    <a:pt x="5227" y="4611"/>
                  </a:lnTo>
                  <a:lnTo>
                    <a:pt x="4929" y="4165"/>
                  </a:lnTo>
                  <a:lnTo>
                    <a:pt x="4589" y="3697"/>
                  </a:lnTo>
                  <a:lnTo>
                    <a:pt x="4164" y="3166"/>
                  </a:lnTo>
                  <a:lnTo>
                    <a:pt x="3654" y="2614"/>
                  </a:lnTo>
                  <a:lnTo>
                    <a:pt x="3060" y="1997"/>
                  </a:lnTo>
                  <a:lnTo>
                    <a:pt x="2358" y="1381"/>
                  </a:lnTo>
                  <a:lnTo>
                    <a:pt x="1572" y="701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37"/>
            <p:cNvSpPr/>
            <p:nvPr/>
          </p:nvSpPr>
          <p:spPr>
            <a:xfrm>
              <a:off x="-2918450" y="1514750"/>
              <a:ext cx="109975" cy="186450"/>
            </a:xfrm>
            <a:custGeom>
              <a:avLst/>
              <a:gdLst/>
              <a:ahLst/>
              <a:cxnLst/>
              <a:rect l="l" t="t" r="r" b="b"/>
              <a:pathLst>
                <a:path w="4399" h="7458" extrusionOk="0">
                  <a:moveTo>
                    <a:pt x="3528" y="0"/>
                  </a:moveTo>
                  <a:lnTo>
                    <a:pt x="2827" y="914"/>
                  </a:lnTo>
                  <a:lnTo>
                    <a:pt x="2232" y="1742"/>
                  </a:lnTo>
                  <a:lnTo>
                    <a:pt x="1722" y="2550"/>
                  </a:lnTo>
                  <a:lnTo>
                    <a:pt x="1297" y="3272"/>
                  </a:lnTo>
                  <a:lnTo>
                    <a:pt x="936" y="3952"/>
                  </a:lnTo>
                  <a:lnTo>
                    <a:pt x="660" y="4547"/>
                  </a:lnTo>
                  <a:lnTo>
                    <a:pt x="447" y="5121"/>
                  </a:lnTo>
                  <a:lnTo>
                    <a:pt x="277" y="5609"/>
                  </a:lnTo>
                  <a:lnTo>
                    <a:pt x="171" y="6034"/>
                  </a:lnTo>
                  <a:lnTo>
                    <a:pt x="86" y="6417"/>
                  </a:lnTo>
                  <a:lnTo>
                    <a:pt x="43" y="6735"/>
                  </a:lnTo>
                  <a:lnTo>
                    <a:pt x="22" y="6990"/>
                  </a:lnTo>
                  <a:lnTo>
                    <a:pt x="1" y="7203"/>
                  </a:lnTo>
                  <a:lnTo>
                    <a:pt x="22" y="7351"/>
                  </a:lnTo>
                  <a:lnTo>
                    <a:pt x="22" y="7458"/>
                  </a:lnTo>
                  <a:lnTo>
                    <a:pt x="107" y="7160"/>
                  </a:lnTo>
                  <a:lnTo>
                    <a:pt x="192" y="6863"/>
                  </a:lnTo>
                  <a:lnTo>
                    <a:pt x="277" y="6565"/>
                  </a:lnTo>
                  <a:lnTo>
                    <a:pt x="405" y="6268"/>
                  </a:lnTo>
                  <a:lnTo>
                    <a:pt x="681" y="5673"/>
                  </a:lnTo>
                  <a:lnTo>
                    <a:pt x="978" y="5078"/>
                  </a:lnTo>
                  <a:lnTo>
                    <a:pt x="1318" y="4504"/>
                  </a:lnTo>
                  <a:lnTo>
                    <a:pt x="1701" y="3952"/>
                  </a:lnTo>
                  <a:lnTo>
                    <a:pt x="2083" y="3400"/>
                  </a:lnTo>
                  <a:lnTo>
                    <a:pt x="2466" y="2911"/>
                  </a:lnTo>
                  <a:lnTo>
                    <a:pt x="2827" y="2444"/>
                  </a:lnTo>
                  <a:lnTo>
                    <a:pt x="3188" y="2019"/>
                  </a:lnTo>
                  <a:lnTo>
                    <a:pt x="3804" y="1318"/>
                  </a:lnTo>
                  <a:lnTo>
                    <a:pt x="4250" y="850"/>
                  </a:lnTo>
                  <a:lnTo>
                    <a:pt x="4399" y="701"/>
                  </a:lnTo>
                  <a:lnTo>
                    <a:pt x="3528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37"/>
            <p:cNvSpPr/>
            <p:nvPr/>
          </p:nvSpPr>
          <p:spPr>
            <a:xfrm>
              <a:off x="-2866925" y="1691625"/>
              <a:ext cx="64825" cy="203450"/>
            </a:xfrm>
            <a:custGeom>
              <a:avLst/>
              <a:gdLst/>
              <a:ahLst/>
              <a:cxnLst/>
              <a:rect l="l" t="t" r="r" b="b"/>
              <a:pathLst>
                <a:path w="2593" h="8138" extrusionOk="0">
                  <a:moveTo>
                    <a:pt x="1552" y="0"/>
                  </a:moveTo>
                  <a:lnTo>
                    <a:pt x="1127" y="1062"/>
                  </a:lnTo>
                  <a:lnTo>
                    <a:pt x="787" y="2040"/>
                  </a:lnTo>
                  <a:lnTo>
                    <a:pt x="532" y="2932"/>
                  </a:lnTo>
                  <a:lnTo>
                    <a:pt x="320" y="3761"/>
                  </a:lnTo>
                  <a:lnTo>
                    <a:pt x="171" y="4504"/>
                  </a:lnTo>
                  <a:lnTo>
                    <a:pt x="65" y="5163"/>
                  </a:lnTo>
                  <a:lnTo>
                    <a:pt x="22" y="5758"/>
                  </a:lnTo>
                  <a:lnTo>
                    <a:pt x="1" y="6289"/>
                  </a:lnTo>
                  <a:lnTo>
                    <a:pt x="1" y="6735"/>
                  </a:lnTo>
                  <a:lnTo>
                    <a:pt x="22" y="7118"/>
                  </a:lnTo>
                  <a:lnTo>
                    <a:pt x="65" y="7436"/>
                  </a:lnTo>
                  <a:lnTo>
                    <a:pt x="128" y="7691"/>
                  </a:lnTo>
                  <a:lnTo>
                    <a:pt x="171" y="7882"/>
                  </a:lnTo>
                  <a:lnTo>
                    <a:pt x="213" y="8031"/>
                  </a:lnTo>
                  <a:lnTo>
                    <a:pt x="277" y="8137"/>
                  </a:lnTo>
                  <a:lnTo>
                    <a:pt x="256" y="7840"/>
                  </a:lnTo>
                  <a:lnTo>
                    <a:pt x="256" y="7521"/>
                  </a:lnTo>
                  <a:lnTo>
                    <a:pt x="256" y="7203"/>
                  </a:lnTo>
                  <a:lnTo>
                    <a:pt x="298" y="6884"/>
                  </a:lnTo>
                  <a:lnTo>
                    <a:pt x="383" y="6247"/>
                  </a:lnTo>
                  <a:lnTo>
                    <a:pt x="532" y="5588"/>
                  </a:lnTo>
                  <a:lnTo>
                    <a:pt x="702" y="4929"/>
                  </a:lnTo>
                  <a:lnTo>
                    <a:pt x="893" y="4292"/>
                  </a:lnTo>
                  <a:lnTo>
                    <a:pt x="1106" y="3676"/>
                  </a:lnTo>
                  <a:lnTo>
                    <a:pt x="1339" y="3081"/>
                  </a:lnTo>
                  <a:lnTo>
                    <a:pt x="1573" y="2528"/>
                  </a:lnTo>
                  <a:lnTo>
                    <a:pt x="1786" y="2019"/>
                  </a:lnTo>
                  <a:lnTo>
                    <a:pt x="2189" y="1190"/>
                  </a:lnTo>
                  <a:lnTo>
                    <a:pt x="2487" y="616"/>
                  </a:lnTo>
                  <a:lnTo>
                    <a:pt x="2593" y="425"/>
                  </a:lnTo>
                  <a:lnTo>
                    <a:pt x="1552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37"/>
            <p:cNvSpPr/>
            <p:nvPr/>
          </p:nvSpPr>
          <p:spPr>
            <a:xfrm>
              <a:off x="-2829725" y="1623100"/>
              <a:ext cx="148200" cy="158850"/>
            </a:xfrm>
            <a:custGeom>
              <a:avLst/>
              <a:gdLst/>
              <a:ahLst/>
              <a:cxnLst/>
              <a:rect l="l" t="t" r="r" b="b"/>
              <a:pathLst>
                <a:path w="5928" h="6354" extrusionOk="0">
                  <a:moveTo>
                    <a:pt x="659" y="0"/>
                  </a:moveTo>
                  <a:lnTo>
                    <a:pt x="0" y="914"/>
                  </a:lnTo>
                  <a:lnTo>
                    <a:pt x="191" y="1020"/>
                  </a:lnTo>
                  <a:lnTo>
                    <a:pt x="722" y="1360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54"/>
                  </a:lnTo>
                  <a:lnTo>
                    <a:pt x="3442" y="3379"/>
                  </a:lnTo>
                  <a:lnTo>
                    <a:pt x="3931" y="3825"/>
                  </a:lnTo>
                  <a:lnTo>
                    <a:pt x="4398" y="4292"/>
                  </a:lnTo>
                  <a:lnTo>
                    <a:pt x="4865" y="4781"/>
                  </a:lnTo>
                  <a:lnTo>
                    <a:pt x="5269" y="5291"/>
                  </a:lnTo>
                  <a:lnTo>
                    <a:pt x="5460" y="5567"/>
                  </a:lnTo>
                  <a:lnTo>
                    <a:pt x="5630" y="5822"/>
                  </a:lnTo>
                  <a:lnTo>
                    <a:pt x="5779" y="6098"/>
                  </a:lnTo>
                  <a:lnTo>
                    <a:pt x="5928" y="6353"/>
                  </a:lnTo>
                  <a:lnTo>
                    <a:pt x="5906" y="6247"/>
                  </a:lnTo>
                  <a:lnTo>
                    <a:pt x="5885" y="6098"/>
                  </a:lnTo>
                  <a:lnTo>
                    <a:pt x="5821" y="5907"/>
                  </a:lnTo>
                  <a:lnTo>
                    <a:pt x="5736" y="5652"/>
                  </a:lnTo>
                  <a:lnTo>
                    <a:pt x="5609" y="5354"/>
                  </a:lnTo>
                  <a:lnTo>
                    <a:pt x="5439" y="5015"/>
                  </a:lnTo>
                  <a:lnTo>
                    <a:pt x="5227" y="4611"/>
                  </a:lnTo>
                  <a:lnTo>
                    <a:pt x="4929" y="4186"/>
                  </a:lnTo>
                  <a:lnTo>
                    <a:pt x="4589" y="3697"/>
                  </a:lnTo>
                  <a:lnTo>
                    <a:pt x="4164" y="3187"/>
                  </a:lnTo>
                  <a:lnTo>
                    <a:pt x="3654" y="2614"/>
                  </a:lnTo>
                  <a:lnTo>
                    <a:pt x="3059" y="2019"/>
                  </a:lnTo>
                  <a:lnTo>
                    <a:pt x="2358" y="1381"/>
                  </a:lnTo>
                  <a:lnTo>
                    <a:pt x="1572" y="723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37"/>
            <p:cNvSpPr/>
            <p:nvPr/>
          </p:nvSpPr>
          <p:spPr>
            <a:xfrm>
              <a:off x="-2797325" y="1810600"/>
              <a:ext cx="148725" cy="158825"/>
            </a:xfrm>
            <a:custGeom>
              <a:avLst/>
              <a:gdLst/>
              <a:ahLst/>
              <a:cxnLst/>
              <a:rect l="l" t="t" r="r" b="b"/>
              <a:pathLst>
                <a:path w="5949" h="6353" extrusionOk="0">
                  <a:moveTo>
                    <a:pt x="680" y="0"/>
                  </a:moveTo>
                  <a:lnTo>
                    <a:pt x="0" y="914"/>
                  </a:lnTo>
                  <a:lnTo>
                    <a:pt x="191" y="1020"/>
                  </a:lnTo>
                  <a:lnTo>
                    <a:pt x="744" y="1360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54"/>
                  </a:lnTo>
                  <a:lnTo>
                    <a:pt x="3442" y="3357"/>
                  </a:lnTo>
                  <a:lnTo>
                    <a:pt x="3931" y="3825"/>
                  </a:lnTo>
                  <a:lnTo>
                    <a:pt x="4419" y="4292"/>
                  </a:lnTo>
                  <a:lnTo>
                    <a:pt x="4865" y="4781"/>
                  </a:lnTo>
                  <a:lnTo>
                    <a:pt x="5290" y="5291"/>
                  </a:lnTo>
                  <a:lnTo>
                    <a:pt x="5460" y="5546"/>
                  </a:lnTo>
                  <a:lnTo>
                    <a:pt x="5652" y="5822"/>
                  </a:lnTo>
                  <a:lnTo>
                    <a:pt x="5800" y="6077"/>
                  </a:lnTo>
                  <a:lnTo>
                    <a:pt x="5949" y="6353"/>
                  </a:lnTo>
                  <a:lnTo>
                    <a:pt x="5928" y="6247"/>
                  </a:lnTo>
                  <a:lnTo>
                    <a:pt x="5885" y="6098"/>
                  </a:lnTo>
                  <a:lnTo>
                    <a:pt x="5843" y="5907"/>
                  </a:lnTo>
                  <a:lnTo>
                    <a:pt x="5758" y="5652"/>
                  </a:lnTo>
                  <a:lnTo>
                    <a:pt x="5630" y="5354"/>
                  </a:lnTo>
                  <a:lnTo>
                    <a:pt x="5460" y="5014"/>
                  </a:lnTo>
                  <a:lnTo>
                    <a:pt x="5227" y="4611"/>
                  </a:lnTo>
                  <a:lnTo>
                    <a:pt x="4950" y="4186"/>
                  </a:lnTo>
                  <a:lnTo>
                    <a:pt x="4589" y="3697"/>
                  </a:lnTo>
                  <a:lnTo>
                    <a:pt x="4164" y="3187"/>
                  </a:lnTo>
                  <a:lnTo>
                    <a:pt x="3654" y="2614"/>
                  </a:lnTo>
                  <a:lnTo>
                    <a:pt x="3059" y="2019"/>
                  </a:lnTo>
                  <a:lnTo>
                    <a:pt x="2380" y="1381"/>
                  </a:lnTo>
                  <a:lnTo>
                    <a:pt x="1572" y="701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37"/>
            <p:cNvSpPr/>
            <p:nvPr/>
          </p:nvSpPr>
          <p:spPr>
            <a:xfrm>
              <a:off x="-3340700" y="1240675"/>
              <a:ext cx="575800" cy="934850"/>
            </a:xfrm>
            <a:custGeom>
              <a:avLst/>
              <a:gdLst/>
              <a:ahLst/>
              <a:cxnLst/>
              <a:rect l="l" t="t" r="r" b="b"/>
              <a:pathLst>
                <a:path w="23032" h="37394" extrusionOk="0">
                  <a:moveTo>
                    <a:pt x="20205" y="0"/>
                  </a:moveTo>
                  <a:lnTo>
                    <a:pt x="18166" y="595"/>
                  </a:lnTo>
                  <a:lnTo>
                    <a:pt x="16615" y="1041"/>
                  </a:lnTo>
                  <a:lnTo>
                    <a:pt x="15999" y="1190"/>
                  </a:lnTo>
                  <a:lnTo>
                    <a:pt x="15595" y="1296"/>
                  </a:lnTo>
                  <a:lnTo>
                    <a:pt x="14873" y="1466"/>
                  </a:lnTo>
                  <a:lnTo>
                    <a:pt x="14150" y="1636"/>
                  </a:lnTo>
                  <a:lnTo>
                    <a:pt x="13449" y="1849"/>
                  </a:lnTo>
                  <a:lnTo>
                    <a:pt x="12748" y="2104"/>
                  </a:lnTo>
                  <a:lnTo>
                    <a:pt x="12068" y="2359"/>
                  </a:lnTo>
                  <a:lnTo>
                    <a:pt x="11367" y="2656"/>
                  </a:lnTo>
                  <a:lnTo>
                    <a:pt x="10708" y="2953"/>
                  </a:lnTo>
                  <a:lnTo>
                    <a:pt x="10050" y="3293"/>
                  </a:lnTo>
                  <a:lnTo>
                    <a:pt x="9391" y="3655"/>
                  </a:lnTo>
                  <a:lnTo>
                    <a:pt x="8754" y="4037"/>
                  </a:lnTo>
                  <a:lnTo>
                    <a:pt x="8138" y="4441"/>
                  </a:lnTo>
                  <a:lnTo>
                    <a:pt x="7543" y="4866"/>
                  </a:lnTo>
                  <a:lnTo>
                    <a:pt x="6948" y="5312"/>
                  </a:lnTo>
                  <a:lnTo>
                    <a:pt x="6374" y="5779"/>
                  </a:lnTo>
                  <a:lnTo>
                    <a:pt x="5801" y="6247"/>
                  </a:lnTo>
                  <a:lnTo>
                    <a:pt x="5269" y="6757"/>
                  </a:lnTo>
                  <a:lnTo>
                    <a:pt x="5546" y="6842"/>
                  </a:lnTo>
                  <a:lnTo>
                    <a:pt x="5822" y="6884"/>
                  </a:lnTo>
                  <a:lnTo>
                    <a:pt x="6098" y="6905"/>
                  </a:lnTo>
                  <a:lnTo>
                    <a:pt x="6374" y="6884"/>
                  </a:lnTo>
                  <a:lnTo>
                    <a:pt x="6672" y="6863"/>
                  </a:lnTo>
                  <a:lnTo>
                    <a:pt x="6948" y="6820"/>
                  </a:lnTo>
                  <a:lnTo>
                    <a:pt x="7203" y="6735"/>
                  </a:lnTo>
                  <a:lnTo>
                    <a:pt x="7479" y="6629"/>
                  </a:lnTo>
                  <a:lnTo>
                    <a:pt x="6927" y="7203"/>
                  </a:lnTo>
                  <a:lnTo>
                    <a:pt x="6374" y="7798"/>
                  </a:lnTo>
                  <a:lnTo>
                    <a:pt x="5843" y="8392"/>
                  </a:lnTo>
                  <a:lnTo>
                    <a:pt x="5333" y="9009"/>
                  </a:lnTo>
                  <a:lnTo>
                    <a:pt x="4823" y="9646"/>
                  </a:lnTo>
                  <a:lnTo>
                    <a:pt x="4335" y="10283"/>
                  </a:lnTo>
                  <a:lnTo>
                    <a:pt x="3867" y="10921"/>
                  </a:lnTo>
                  <a:lnTo>
                    <a:pt x="3421" y="11579"/>
                  </a:lnTo>
                  <a:lnTo>
                    <a:pt x="2975" y="12259"/>
                  </a:lnTo>
                  <a:lnTo>
                    <a:pt x="2550" y="12939"/>
                  </a:lnTo>
                  <a:lnTo>
                    <a:pt x="2146" y="13619"/>
                  </a:lnTo>
                  <a:lnTo>
                    <a:pt x="1743" y="14320"/>
                  </a:lnTo>
                  <a:lnTo>
                    <a:pt x="1381" y="15021"/>
                  </a:lnTo>
                  <a:lnTo>
                    <a:pt x="1020" y="15744"/>
                  </a:lnTo>
                  <a:lnTo>
                    <a:pt x="680" y="16466"/>
                  </a:lnTo>
                  <a:lnTo>
                    <a:pt x="340" y="17210"/>
                  </a:lnTo>
                  <a:lnTo>
                    <a:pt x="765" y="17125"/>
                  </a:lnTo>
                  <a:lnTo>
                    <a:pt x="1169" y="16997"/>
                  </a:lnTo>
                  <a:lnTo>
                    <a:pt x="1551" y="16806"/>
                  </a:lnTo>
                  <a:lnTo>
                    <a:pt x="1913" y="16593"/>
                  </a:lnTo>
                  <a:lnTo>
                    <a:pt x="1679" y="17231"/>
                  </a:lnTo>
                  <a:lnTo>
                    <a:pt x="1445" y="17868"/>
                  </a:lnTo>
                  <a:lnTo>
                    <a:pt x="1233" y="18506"/>
                  </a:lnTo>
                  <a:lnTo>
                    <a:pt x="1041" y="19143"/>
                  </a:lnTo>
                  <a:lnTo>
                    <a:pt x="872" y="19802"/>
                  </a:lnTo>
                  <a:lnTo>
                    <a:pt x="702" y="20439"/>
                  </a:lnTo>
                  <a:lnTo>
                    <a:pt x="553" y="21098"/>
                  </a:lnTo>
                  <a:lnTo>
                    <a:pt x="425" y="21756"/>
                  </a:lnTo>
                  <a:lnTo>
                    <a:pt x="319" y="22436"/>
                  </a:lnTo>
                  <a:lnTo>
                    <a:pt x="234" y="23095"/>
                  </a:lnTo>
                  <a:lnTo>
                    <a:pt x="149" y="23775"/>
                  </a:lnTo>
                  <a:lnTo>
                    <a:pt x="85" y="24433"/>
                  </a:lnTo>
                  <a:lnTo>
                    <a:pt x="43" y="25113"/>
                  </a:lnTo>
                  <a:lnTo>
                    <a:pt x="22" y="25772"/>
                  </a:lnTo>
                  <a:lnTo>
                    <a:pt x="0" y="26452"/>
                  </a:lnTo>
                  <a:lnTo>
                    <a:pt x="0" y="27132"/>
                  </a:lnTo>
                  <a:lnTo>
                    <a:pt x="1233" y="26197"/>
                  </a:lnTo>
                  <a:lnTo>
                    <a:pt x="1126" y="26919"/>
                  </a:lnTo>
                  <a:lnTo>
                    <a:pt x="1041" y="27620"/>
                  </a:lnTo>
                  <a:lnTo>
                    <a:pt x="978" y="28321"/>
                  </a:lnTo>
                  <a:lnTo>
                    <a:pt x="935" y="29044"/>
                  </a:lnTo>
                  <a:lnTo>
                    <a:pt x="935" y="29766"/>
                  </a:lnTo>
                  <a:lnTo>
                    <a:pt x="935" y="30467"/>
                  </a:lnTo>
                  <a:lnTo>
                    <a:pt x="999" y="31190"/>
                  </a:lnTo>
                  <a:lnTo>
                    <a:pt x="1063" y="31891"/>
                  </a:lnTo>
                  <a:lnTo>
                    <a:pt x="1169" y="32613"/>
                  </a:lnTo>
                  <a:lnTo>
                    <a:pt x="1275" y="33314"/>
                  </a:lnTo>
                  <a:lnTo>
                    <a:pt x="1424" y="34015"/>
                  </a:lnTo>
                  <a:lnTo>
                    <a:pt x="1615" y="34695"/>
                  </a:lnTo>
                  <a:lnTo>
                    <a:pt x="1806" y="35396"/>
                  </a:lnTo>
                  <a:lnTo>
                    <a:pt x="2040" y="36076"/>
                  </a:lnTo>
                  <a:lnTo>
                    <a:pt x="2295" y="36735"/>
                  </a:lnTo>
                  <a:lnTo>
                    <a:pt x="2571" y="37393"/>
                  </a:lnTo>
                  <a:lnTo>
                    <a:pt x="3612" y="36671"/>
                  </a:lnTo>
                  <a:lnTo>
                    <a:pt x="4632" y="35949"/>
                  </a:lnTo>
                  <a:lnTo>
                    <a:pt x="5631" y="35205"/>
                  </a:lnTo>
                  <a:lnTo>
                    <a:pt x="6608" y="34440"/>
                  </a:lnTo>
                  <a:lnTo>
                    <a:pt x="7097" y="34036"/>
                  </a:lnTo>
                  <a:lnTo>
                    <a:pt x="7564" y="33633"/>
                  </a:lnTo>
                  <a:lnTo>
                    <a:pt x="8010" y="33208"/>
                  </a:lnTo>
                  <a:lnTo>
                    <a:pt x="8456" y="32762"/>
                  </a:lnTo>
                  <a:lnTo>
                    <a:pt x="8881" y="32316"/>
                  </a:lnTo>
                  <a:lnTo>
                    <a:pt x="9285" y="31848"/>
                  </a:lnTo>
                  <a:lnTo>
                    <a:pt x="9667" y="31359"/>
                  </a:lnTo>
                  <a:lnTo>
                    <a:pt x="10050" y="30871"/>
                  </a:lnTo>
                  <a:lnTo>
                    <a:pt x="10262" y="31211"/>
                  </a:lnTo>
                  <a:lnTo>
                    <a:pt x="10390" y="31444"/>
                  </a:lnTo>
                  <a:lnTo>
                    <a:pt x="10581" y="31763"/>
                  </a:lnTo>
                  <a:lnTo>
                    <a:pt x="10921" y="32316"/>
                  </a:lnTo>
                  <a:lnTo>
                    <a:pt x="11303" y="31678"/>
                  </a:lnTo>
                  <a:lnTo>
                    <a:pt x="11686" y="31083"/>
                  </a:lnTo>
                  <a:lnTo>
                    <a:pt x="12089" y="30531"/>
                  </a:lnTo>
                  <a:lnTo>
                    <a:pt x="12472" y="30000"/>
                  </a:lnTo>
                  <a:lnTo>
                    <a:pt x="13215" y="28959"/>
                  </a:lnTo>
                  <a:lnTo>
                    <a:pt x="13938" y="27960"/>
                  </a:lnTo>
                  <a:lnTo>
                    <a:pt x="14299" y="27450"/>
                  </a:lnTo>
                  <a:lnTo>
                    <a:pt x="14618" y="26940"/>
                  </a:lnTo>
                  <a:lnTo>
                    <a:pt x="14936" y="26409"/>
                  </a:lnTo>
                  <a:lnTo>
                    <a:pt x="15234" y="25857"/>
                  </a:lnTo>
                  <a:lnTo>
                    <a:pt x="15510" y="25262"/>
                  </a:lnTo>
                  <a:lnTo>
                    <a:pt x="15786" y="24646"/>
                  </a:lnTo>
                  <a:lnTo>
                    <a:pt x="16020" y="24008"/>
                  </a:lnTo>
                  <a:lnTo>
                    <a:pt x="16211" y="23307"/>
                  </a:lnTo>
                  <a:lnTo>
                    <a:pt x="16487" y="23668"/>
                  </a:lnTo>
                  <a:lnTo>
                    <a:pt x="16700" y="24030"/>
                  </a:lnTo>
                  <a:lnTo>
                    <a:pt x="16891" y="24412"/>
                  </a:lnTo>
                  <a:lnTo>
                    <a:pt x="17061" y="24837"/>
                  </a:lnTo>
                  <a:lnTo>
                    <a:pt x="17422" y="24263"/>
                  </a:lnTo>
                  <a:lnTo>
                    <a:pt x="17783" y="23668"/>
                  </a:lnTo>
                  <a:lnTo>
                    <a:pt x="18102" y="23052"/>
                  </a:lnTo>
                  <a:lnTo>
                    <a:pt x="18421" y="22436"/>
                  </a:lnTo>
                  <a:lnTo>
                    <a:pt x="18718" y="21820"/>
                  </a:lnTo>
                  <a:lnTo>
                    <a:pt x="18973" y="21183"/>
                  </a:lnTo>
                  <a:lnTo>
                    <a:pt x="19228" y="20545"/>
                  </a:lnTo>
                  <a:lnTo>
                    <a:pt x="19462" y="19887"/>
                  </a:lnTo>
                  <a:lnTo>
                    <a:pt x="19695" y="19228"/>
                  </a:lnTo>
                  <a:lnTo>
                    <a:pt x="19908" y="18569"/>
                  </a:lnTo>
                  <a:lnTo>
                    <a:pt x="20099" y="17911"/>
                  </a:lnTo>
                  <a:lnTo>
                    <a:pt x="20269" y="17231"/>
                  </a:lnTo>
                  <a:lnTo>
                    <a:pt x="20588" y="15892"/>
                  </a:lnTo>
                  <a:lnTo>
                    <a:pt x="20864" y="14533"/>
                  </a:lnTo>
                  <a:lnTo>
                    <a:pt x="21119" y="14830"/>
                  </a:lnTo>
                  <a:lnTo>
                    <a:pt x="21459" y="15212"/>
                  </a:lnTo>
                  <a:lnTo>
                    <a:pt x="21799" y="15616"/>
                  </a:lnTo>
                  <a:lnTo>
                    <a:pt x="22054" y="15914"/>
                  </a:lnTo>
                  <a:lnTo>
                    <a:pt x="22202" y="15722"/>
                  </a:lnTo>
                  <a:lnTo>
                    <a:pt x="22330" y="15510"/>
                  </a:lnTo>
                  <a:lnTo>
                    <a:pt x="22457" y="15297"/>
                  </a:lnTo>
                  <a:lnTo>
                    <a:pt x="22585" y="15085"/>
                  </a:lnTo>
                  <a:lnTo>
                    <a:pt x="22670" y="14851"/>
                  </a:lnTo>
                  <a:lnTo>
                    <a:pt x="22755" y="14618"/>
                  </a:lnTo>
                  <a:lnTo>
                    <a:pt x="22840" y="14384"/>
                  </a:lnTo>
                  <a:lnTo>
                    <a:pt x="22882" y="14129"/>
                  </a:lnTo>
                  <a:lnTo>
                    <a:pt x="22989" y="13619"/>
                  </a:lnTo>
                  <a:lnTo>
                    <a:pt x="23031" y="13067"/>
                  </a:lnTo>
                  <a:lnTo>
                    <a:pt x="23031" y="12514"/>
                  </a:lnTo>
                  <a:lnTo>
                    <a:pt x="23010" y="11962"/>
                  </a:lnTo>
                  <a:lnTo>
                    <a:pt x="22967" y="11388"/>
                  </a:lnTo>
                  <a:lnTo>
                    <a:pt x="22882" y="10815"/>
                  </a:lnTo>
                  <a:lnTo>
                    <a:pt x="22776" y="10241"/>
                  </a:lnTo>
                  <a:lnTo>
                    <a:pt x="22670" y="9688"/>
                  </a:lnTo>
                  <a:lnTo>
                    <a:pt x="22415" y="8605"/>
                  </a:lnTo>
                  <a:lnTo>
                    <a:pt x="22139" y="7606"/>
                  </a:lnTo>
                  <a:lnTo>
                    <a:pt x="21863" y="6650"/>
                  </a:lnTo>
                  <a:lnTo>
                    <a:pt x="21544" y="5715"/>
                  </a:lnTo>
                  <a:lnTo>
                    <a:pt x="21225" y="4781"/>
                  </a:lnTo>
                  <a:lnTo>
                    <a:pt x="20928" y="3825"/>
                  </a:lnTo>
                  <a:lnTo>
                    <a:pt x="20652" y="2890"/>
                  </a:lnTo>
                  <a:lnTo>
                    <a:pt x="20524" y="2401"/>
                  </a:lnTo>
                  <a:lnTo>
                    <a:pt x="20418" y="1934"/>
                  </a:lnTo>
                  <a:lnTo>
                    <a:pt x="20333" y="1445"/>
                  </a:lnTo>
                  <a:lnTo>
                    <a:pt x="20269" y="978"/>
                  </a:lnTo>
                  <a:lnTo>
                    <a:pt x="20227" y="489"/>
                  </a:lnTo>
                  <a:lnTo>
                    <a:pt x="20205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37"/>
            <p:cNvSpPr/>
            <p:nvPr/>
          </p:nvSpPr>
          <p:spPr>
            <a:xfrm>
              <a:off x="-3205800" y="1280500"/>
              <a:ext cx="339450" cy="747900"/>
            </a:xfrm>
            <a:custGeom>
              <a:avLst/>
              <a:gdLst/>
              <a:ahLst/>
              <a:cxnLst/>
              <a:rect l="l" t="t" r="r" b="b"/>
              <a:pathLst>
                <a:path w="13578" h="29916" extrusionOk="0">
                  <a:moveTo>
                    <a:pt x="13577" y="1"/>
                  </a:moveTo>
                  <a:lnTo>
                    <a:pt x="13535" y="107"/>
                  </a:lnTo>
                  <a:lnTo>
                    <a:pt x="13428" y="383"/>
                  </a:lnTo>
                  <a:lnTo>
                    <a:pt x="13343" y="574"/>
                  </a:lnTo>
                  <a:lnTo>
                    <a:pt x="13216" y="808"/>
                  </a:lnTo>
                  <a:lnTo>
                    <a:pt x="13067" y="1063"/>
                  </a:lnTo>
                  <a:lnTo>
                    <a:pt x="12855" y="1360"/>
                  </a:lnTo>
                  <a:lnTo>
                    <a:pt x="12621" y="1679"/>
                  </a:lnTo>
                  <a:lnTo>
                    <a:pt x="12345" y="1998"/>
                  </a:lnTo>
                  <a:lnTo>
                    <a:pt x="12005" y="2338"/>
                  </a:lnTo>
                  <a:lnTo>
                    <a:pt x="11601" y="2699"/>
                  </a:lnTo>
                  <a:lnTo>
                    <a:pt x="11155" y="3081"/>
                  </a:lnTo>
                  <a:lnTo>
                    <a:pt x="10624" y="3443"/>
                  </a:lnTo>
                  <a:lnTo>
                    <a:pt x="10050" y="3825"/>
                  </a:lnTo>
                  <a:lnTo>
                    <a:pt x="9392" y="4186"/>
                  </a:lnTo>
                  <a:lnTo>
                    <a:pt x="9030" y="4399"/>
                  </a:lnTo>
                  <a:lnTo>
                    <a:pt x="8669" y="4675"/>
                  </a:lnTo>
                  <a:lnTo>
                    <a:pt x="8287" y="4994"/>
                  </a:lnTo>
                  <a:lnTo>
                    <a:pt x="7883" y="5355"/>
                  </a:lnTo>
                  <a:lnTo>
                    <a:pt x="7479" y="5780"/>
                  </a:lnTo>
                  <a:lnTo>
                    <a:pt x="7055" y="6247"/>
                  </a:lnTo>
                  <a:lnTo>
                    <a:pt x="6630" y="6757"/>
                  </a:lnTo>
                  <a:lnTo>
                    <a:pt x="6205" y="7309"/>
                  </a:lnTo>
                  <a:lnTo>
                    <a:pt x="5780" y="7904"/>
                  </a:lnTo>
                  <a:lnTo>
                    <a:pt x="5334" y="8542"/>
                  </a:lnTo>
                  <a:lnTo>
                    <a:pt x="4909" y="9222"/>
                  </a:lnTo>
                  <a:lnTo>
                    <a:pt x="4484" y="9944"/>
                  </a:lnTo>
                  <a:lnTo>
                    <a:pt x="4080" y="10688"/>
                  </a:lnTo>
                  <a:lnTo>
                    <a:pt x="3676" y="11495"/>
                  </a:lnTo>
                  <a:lnTo>
                    <a:pt x="3273" y="12302"/>
                  </a:lnTo>
                  <a:lnTo>
                    <a:pt x="2890" y="13173"/>
                  </a:lnTo>
                  <a:lnTo>
                    <a:pt x="2508" y="14044"/>
                  </a:lnTo>
                  <a:lnTo>
                    <a:pt x="2168" y="14958"/>
                  </a:lnTo>
                  <a:lnTo>
                    <a:pt x="1828" y="15914"/>
                  </a:lnTo>
                  <a:lnTo>
                    <a:pt x="1509" y="16870"/>
                  </a:lnTo>
                  <a:lnTo>
                    <a:pt x="1233" y="17869"/>
                  </a:lnTo>
                  <a:lnTo>
                    <a:pt x="957" y="18867"/>
                  </a:lnTo>
                  <a:lnTo>
                    <a:pt x="723" y="19908"/>
                  </a:lnTo>
                  <a:lnTo>
                    <a:pt x="511" y="20971"/>
                  </a:lnTo>
                  <a:lnTo>
                    <a:pt x="341" y="22033"/>
                  </a:lnTo>
                  <a:lnTo>
                    <a:pt x="213" y="23138"/>
                  </a:lnTo>
                  <a:lnTo>
                    <a:pt x="107" y="24221"/>
                  </a:lnTo>
                  <a:lnTo>
                    <a:pt x="43" y="25347"/>
                  </a:lnTo>
                  <a:lnTo>
                    <a:pt x="1" y="26473"/>
                  </a:lnTo>
                  <a:lnTo>
                    <a:pt x="22" y="27621"/>
                  </a:lnTo>
                  <a:lnTo>
                    <a:pt x="86" y="28768"/>
                  </a:lnTo>
                  <a:lnTo>
                    <a:pt x="192" y="29915"/>
                  </a:lnTo>
                  <a:lnTo>
                    <a:pt x="235" y="29129"/>
                  </a:lnTo>
                  <a:lnTo>
                    <a:pt x="320" y="28216"/>
                  </a:lnTo>
                  <a:lnTo>
                    <a:pt x="447" y="27004"/>
                  </a:lnTo>
                  <a:lnTo>
                    <a:pt x="638" y="25539"/>
                  </a:lnTo>
                  <a:lnTo>
                    <a:pt x="893" y="23881"/>
                  </a:lnTo>
                  <a:lnTo>
                    <a:pt x="1042" y="22968"/>
                  </a:lnTo>
                  <a:lnTo>
                    <a:pt x="1233" y="22033"/>
                  </a:lnTo>
                  <a:lnTo>
                    <a:pt x="1424" y="21077"/>
                  </a:lnTo>
                  <a:lnTo>
                    <a:pt x="1658" y="20078"/>
                  </a:lnTo>
                  <a:lnTo>
                    <a:pt x="1913" y="19080"/>
                  </a:lnTo>
                  <a:lnTo>
                    <a:pt x="2189" y="18060"/>
                  </a:lnTo>
                  <a:lnTo>
                    <a:pt x="2508" y="17019"/>
                  </a:lnTo>
                  <a:lnTo>
                    <a:pt x="2848" y="15978"/>
                  </a:lnTo>
                  <a:lnTo>
                    <a:pt x="3209" y="14958"/>
                  </a:lnTo>
                  <a:lnTo>
                    <a:pt x="3613" y="13917"/>
                  </a:lnTo>
                  <a:lnTo>
                    <a:pt x="4059" y="12897"/>
                  </a:lnTo>
                  <a:lnTo>
                    <a:pt x="4526" y="11920"/>
                  </a:lnTo>
                  <a:lnTo>
                    <a:pt x="5036" y="10942"/>
                  </a:lnTo>
                  <a:lnTo>
                    <a:pt x="5589" y="9986"/>
                  </a:lnTo>
                  <a:lnTo>
                    <a:pt x="5865" y="9540"/>
                  </a:lnTo>
                  <a:lnTo>
                    <a:pt x="6162" y="9073"/>
                  </a:lnTo>
                  <a:lnTo>
                    <a:pt x="6481" y="8648"/>
                  </a:lnTo>
                  <a:lnTo>
                    <a:pt x="6800" y="8202"/>
                  </a:lnTo>
                  <a:lnTo>
                    <a:pt x="7140" y="7798"/>
                  </a:lnTo>
                  <a:lnTo>
                    <a:pt x="7479" y="7373"/>
                  </a:lnTo>
                  <a:lnTo>
                    <a:pt x="7819" y="6991"/>
                  </a:lnTo>
                  <a:lnTo>
                    <a:pt x="8181" y="6608"/>
                  </a:lnTo>
                  <a:lnTo>
                    <a:pt x="8563" y="6247"/>
                  </a:lnTo>
                  <a:lnTo>
                    <a:pt x="8945" y="5886"/>
                  </a:lnTo>
                  <a:lnTo>
                    <a:pt x="9349" y="5546"/>
                  </a:lnTo>
                  <a:lnTo>
                    <a:pt x="9753" y="5227"/>
                  </a:lnTo>
                  <a:lnTo>
                    <a:pt x="10390" y="4717"/>
                  </a:lnTo>
                  <a:lnTo>
                    <a:pt x="10943" y="4207"/>
                  </a:lnTo>
                  <a:lnTo>
                    <a:pt x="11452" y="3740"/>
                  </a:lnTo>
                  <a:lnTo>
                    <a:pt x="11877" y="3251"/>
                  </a:lnTo>
                  <a:lnTo>
                    <a:pt x="12239" y="2805"/>
                  </a:lnTo>
                  <a:lnTo>
                    <a:pt x="12536" y="2380"/>
                  </a:lnTo>
                  <a:lnTo>
                    <a:pt x="12791" y="1977"/>
                  </a:lnTo>
                  <a:lnTo>
                    <a:pt x="13003" y="1594"/>
                  </a:lnTo>
                  <a:lnTo>
                    <a:pt x="13173" y="1254"/>
                  </a:lnTo>
                  <a:lnTo>
                    <a:pt x="13301" y="936"/>
                  </a:lnTo>
                  <a:lnTo>
                    <a:pt x="13407" y="659"/>
                  </a:lnTo>
                  <a:lnTo>
                    <a:pt x="13471" y="447"/>
                  </a:lnTo>
                  <a:lnTo>
                    <a:pt x="13556" y="107"/>
                  </a:lnTo>
                  <a:lnTo>
                    <a:pt x="13577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37"/>
            <p:cNvSpPr/>
            <p:nvPr/>
          </p:nvSpPr>
          <p:spPr>
            <a:xfrm>
              <a:off x="-3009800" y="1428700"/>
              <a:ext cx="62700" cy="204525"/>
            </a:xfrm>
            <a:custGeom>
              <a:avLst/>
              <a:gdLst/>
              <a:ahLst/>
              <a:cxnLst/>
              <a:rect l="l" t="t" r="r" b="b"/>
              <a:pathLst>
                <a:path w="2508" h="8181" extrusionOk="0">
                  <a:moveTo>
                    <a:pt x="1063" y="0"/>
                  </a:moveTo>
                  <a:lnTo>
                    <a:pt x="1" y="425"/>
                  </a:lnTo>
                  <a:lnTo>
                    <a:pt x="107" y="617"/>
                  </a:lnTo>
                  <a:lnTo>
                    <a:pt x="404" y="1169"/>
                  </a:lnTo>
                  <a:lnTo>
                    <a:pt x="787" y="2019"/>
                  </a:lnTo>
                  <a:lnTo>
                    <a:pt x="999" y="2550"/>
                  </a:lnTo>
                  <a:lnTo>
                    <a:pt x="1212" y="3102"/>
                  </a:lnTo>
                  <a:lnTo>
                    <a:pt x="1424" y="3697"/>
                  </a:lnTo>
                  <a:lnTo>
                    <a:pt x="1637" y="4313"/>
                  </a:lnTo>
                  <a:lnTo>
                    <a:pt x="1828" y="4951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89" y="6927"/>
                  </a:lnTo>
                  <a:lnTo>
                    <a:pt x="2210" y="7245"/>
                  </a:lnTo>
                  <a:lnTo>
                    <a:pt x="2210" y="7564"/>
                  </a:lnTo>
                  <a:lnTo>
                    <a:pt x="2210" y="7861"/>
                  </a:lnTo>
                  <a:lnTo>
                    <a:pt x="2189" y="8180"/>
                  </a:lnTo>
                  <a:lnTo>
                    <a:pt x="2232" y="8074"/>
                  </a:lnTo>
                  <a:lnTo>
                    <a:pt x="2295" y="7925"/>
                  </a:lnTo>
                  <a:lnTo>
                    <a:pt x="2338" y="7734"/>
                  </a:lnTo>
                  <a:lnTo>
                    <a:pt x="2401" y="7479"/>
                  </a:lnTo>
                  <a:lnTo>
                    <a:pt x="2444" y="7160"/>
                  </a:lnTo>
                  <a:lnTo>
                    <a:pt x="2486" y="6778"/>
                  </a:lnTo>
                  <a:lnTo>
                    <a:pt x="2508" y="6332"/>
                  </a:lnTo>
                  <a:lnTo>
                    <a:pt x="2486" y="5801"/>
                  </a:lnTo>
                  <a:lnTo>
                    <a:pt x="2444" y="5206"/>
                  </a:lnTo>
                  <a:lnTo>
                    <a:pt x="2359" y="4547"/>
                  </a:lnTo>
                  <a:lnTo>
                    <a:pt x="2232" y="3803"/>
                  </a:lnTo>
                  <a:lnTo>
                    <a:pt x="2040" y="2975"/>
                  </a:lnTo>
                  <a:lnTo>
                    <a:pt x="1785" y="2061"/>
                  </a:lnTo>
                  <a:lnTo>
                    <a:pt x="1445" y="1084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37"/>
            <p:cNvSpPr/>
            <p:nvPr/>
          </p:nvSpPr>
          <p:spPr>
            <a:xfrm>
              <a:off x="-3210575" y="1450475"/>
              <a:ext cx="182225" cy="113150"/>
            </a:xfrm>
            <a:custGeom>
              <a:avLst/>
              <a:gdLst/>
              <a:ahLst/>
              <a:cxnLst/>
              <a:rect l="l" t="t" r="r" b="b"/>
              <a:pathLst>
                <a:path w="7289" h="4526" extrusionOk="0">
                  <a:moveTo>
                    <a:pt x="6906" y="0"/>
                  </a:moveTo>
                  <a:lnTo>
                    <a:pt x="5843" y="404"/>
                  </a:lnTo>
                  <a:lnTo>
                    <a:pt x="4887" y="808"/>
                  </a:lnTo>
                  <a:lnTo>
                    <a:pt x="4037" y="1211"/>
                  </a:lnTo>
                  <a:lnTo>
                    <a:pt x="3294" y="1615"/>
                  </a:lnTo>
                  <a:lnTo>
                    <a:pt x="2635" y="1998"/>
                  </a:lnTo>
                  <a:lnTo>
                    <a:pt x="2083" y="2380"/>
                  </a:lnTo>
                  <a:lnTo>
                    <a:pt x="1594" y="2741"/>
                  </a:lnTo>
                  <a:lnTo>
                    <a:pt x="1190" y="3060"/>
                  </a:lnTo>
                  <a:lnTo>
                    <a:pt x="872" y="3379"/>
                  </a:lnTo>
                  <a:lnTo>
                    <a:pt x="596" y="3655"/>
                  </a:lnTo>
                  <a:lnTo>
                    <a:pt x="404" y="3910"/>
                  </a:lnTo>
                  <a:lnTo>
                    <a:pt x="234" y="4122"/>
                  </a:lnTo>
                  <a:lnTo>
                    <a:pt x="128" y="4292"/>
                  </a:lnTo>
                  <a:lnTo>
                    <a:pt x="64" y="4420"/>
                  </a:lnTo>
                  <a:lnTo>
                    <a:pt x="1" y="4526"/>
                  </a:lnTo>
                  <a:lnTo>
                    <a:pt x="213" y="4292"/>
                  </a:lnTo>
                  <a:lnTo>
                    <a:pt x="447" y="4101"/>
                  </a:lnTo>
                  <a:lnTo>
                    <a:pt x="702" y="3889"/>
                  </a:lnTo>
                  <a:lnTo>
                    <a:pt x="957" y="3697"/>
                  </a:lnTo>
                  <a:lnTo>
                    <a:pt x="1488" y="3336"/>
                  </a:lnTo>
                  <a:lnTo>
                    <a:pt x="2083" y="2996"/>
                  </a:lnTo>
                  <a:lnTo>
                    <a:pt x="2678" y="2677"/>
                  </a:lnTo>
                  <a:lnTo>
                    <a:pt x="3273" y="2401"/>
                  </a:lnTo>
                  <a:lnTo>
                    <a:pt x="3889" y="2146"/>
                  </a:lnTo>
                  <a:lnTo>
                    <a:pt x="4462" y="1913"/>
                  </a:lnTo>
                  <a:lnTo>
                    <a:pt x="5036" y="1721"/>
                  </a:lnTo>
                  <a:lnTo>
                    <a:pt x="5567" y="1551"/>
                  </a:lnTo>
                  <a:lnTo>
                    <a:pt x="6459" y="1275"/>
                  </a:lnTo>
                  <a:lnTo>
                    <a:pt x="7076" y="1127"/>
                  </a:lnTo>
                  <a:lnTo>
                    <a:pt x="7288" y="1063"/>
                  </a:lnTo>
                  <a:lnTo>
                    <a:pt x="6906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37"/>
            <p:cNvSpPr/>
            <p:nvPr/>
          </p:nvSpPr>
          <p:spPr>
            <a:xfrm>
              <a:off x="-3263675" y="1602375"/>
              <a:ext cx="150850" cy="156200"/>
            </a:xfrm>
            <a:custGeom>
              <a:avLst/>
              <a:gdLst/>
              <a:ahLst/>
              <a:cxnLst/>
              <a:rect l="l" t="t" r="r" b="b"/>
              <a:pathLst>
                <a:path w="6034" h="6248" extrusionOk="0">
                  <a:moveTo>
                    <a:pt x="5397" y="1"/>
                  </a:moveTo>
                  <a:lnTo>
                    <a:pt x="4462" y="681"/>
                  </a:lnTo>
                  <a:lnTo>
                    <a:pt x="3654" y="1339"/>
                  </a:lnTo>
                  <a:lnTo>
                    <a:pt x="2953" y="1955"/>
                  </a:lnTo>
                  <a:lnTo>
                    <a:pt x="2358" y="2550"/>
                  </a:lnTo>
                  <a:lnTo>
                    <a:pt x="1827" y="3103"/>
                  </a:lnTo>
                  <a:lnTo>
                    <a:pt x="1402" y="3613"/>
                  </a:lnTo>
                  <a:lnTo>
                    <a:pt x="1041" y="4080"/>
                  </a:lnTo>
                  <a:lnTo>
                    <a:pt x="744" y="4526"/>
                  </a:lnTo>
                  <a:lnTo>
                    <a:pt x="510" y="4909"/>
                  </a:lnTo>
                  <a:lnTo>
                    <a:pt x="340" y="5249"/>
                  </a:lnTo>
                  <a:lnTo>
                    <a:pt x="213" y="5546"/>
                  </a:lnTo>
                  <a:lnTo>
                    <a:pt x="106" y="5780"/>
                  </a:lnTo>
                  <a:lnTo>
                    <a:pt x="64" y="5992"/>
                  </a:lnTo>
                  <a:lnTo>
                    <a:pt x="21" y="6120"/>
                  </a:lnTo>
                  <a:lnTo>
                    <a:pt x="0" y="6247"/>
                  </a:lnTo>
                  <a:lnTo>
                    <a:pt x="149" y="5971"/>
                  </a:lnTo>
                  <a:lnTo>
                    <a:pt x="319" y="5716"/>
                  </a:lnTo>
                  <a:lnTo>
                    <a:pt x="489" y="5440"/>
                  </a:lnTo>
                  <a:lnTo>
                    <a:pt x="680" y="5185"/>
                  </a:lnTo>
                  <a:lnTo>
                    <a:pt x="1105" y="4696"/>
                  </a:lnTo>
                  <a:lnTo>
                    <a:pt x="1572" y="4208"/>
                  </a:lnTo>
                  <a:lnTo>
                    <a:pt x="2061" y="3740"/>
                  </a:lnTo>
                  <a:lnTo>
                    <a:pt x="2550" y="3294"/>
                  </a:lnTo>
                  <a:lnTo>
                    <a:pt x="3060" y="2890"/>
                  </a:lnTo>
                  <a:lnTo>
                    <a:pt x="3569" y="2508"/>
                  </a:lnTo>
                  <a:lnTo>
                    <a:pt x="4058" y="2147"/>
                  </a:lnTo>
                  <a:lnTo>
                    <a:pt x="4525" y="1849"/>
                  </a:lnTo>
                  <a:lnTo>
                    <a:pt x="5312" y="1339"/>
                  </a:lnTo>
                  <a:lnTo>
                    <a:pt x="5843" y="1021"/>
                  </a:lnTo>
                  <a:lnTo>
                    <a:pt x="6034" y="914"/>
                  </a:lnTo>
                  <a:lnTo>
                    <a:pt x="5397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37"/>
            <p:cNvSpPr/>
            <p:nvPr/>
          </p:nvSpPr>
          <p:spPr>
            <a:xfrm>
              <a:off x="-3106475" y="1551925"/>
              <a:ext cx="62175" cy="204525"/>
            </a:xfrm>
            <a:custGeom>
              <a:avLst/>
              <a:gdLst/>
              <a:ahLst/>
              <a:cxnLst/>
              <a:rect l="l" t="t" r="r" b="b"/>
              <a:pathLst>
                <a:path w="2487" h="8181" extrusionOk="0">
                  <a:moveTo>
                    <a:pt x="1042" y="0"/>
                  </a:moveTo>
                  <a:lnTo>
                    <a:pt x="1" y="425"/>
                  </a:lnTo>
                  <a:lnTo>
                    <a:pt x="107" y="617"/>
                  </a:lnTo>
                  <a:lnTo>
                    <a:pt x="383" y="1190"/>
                  </a:lnTo>
                  <a:lnTo>
                    <a:pt x="766" y="2040"/>
                  </a:lnTo>
                  <a:lnTo>
                    <a:pt x="978" y="2550"/>
                  </a:lnTo>
                  <a:lnTo>
                    <a:pt x="1212" y="3102"/>
                  </a:lnTo>
                  <a:lnTo>
                    <a:pt x="1424" y="3697"/>
                  </a:lnTo>
                  <a:lnTo>
                    <a:pt x="1637" y="4313"/>
                  </a:lnTo>
                  <a:lnTo>
                    <a:pt x="1807" y="4972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68" y="6927"/>
                  </a:lnTo>
                  <a:lnTo>
                    <a:pt x="2189" y="7245"/>
                  </a:lnTo>
                  <a:lnTo>
                    <a:pt x="2210" y="7564"/>
                  </a:lnTo>
                  <a:lnTo>
                    <a:pt x="2189" y="7883"/>
                  </a:lnTo>
                  <a:lnTo>
                    <a:pt x="2168" y="8180"/>
                  </a:lnTo>
                  <a:lnTo>
                    <a:pt x="2232" y="8074"/>
                  </a:lnTo>
                  <a:lnTo>
                    <a:pt x="2274" y="7925"/>
                  </a:lnTo>
                  <a:lnTo>
                    <a:pt x="2338" y="7734"/>
                  </a:lnTo>
                  <a:lnTo>
                    <a:pt x="2380" y="7479"/>
                  </a:lnTo>
                  <a:lnTo>
                    <a:pt x="2444" y="7160"/>
                  </a:lnTo>
                  <a:lnTo>
                    <a:pt x="2465" y="6778"/>
                  </a:lnTo>
                  <a:lnTo>
                    <a:pt x="2487" y="6332"/>
                  </a:lnTo>
                  <a:lnTo>
                    <a:pt x="2487" y="5801"/>
                  </a:lnTo>
                  <a:lnTo>
                    <a:pt x="2423" y="5206"/>
                  </a:lnTo>
                  <a:lnTo>
                    <a:pt x="2338" y="4547"/>
                  </a:lnTo>
                  <a:lnTo>
                    <a:pt x="2210" y="3804"/>
                  </a:lnTo>
                  <a:lnTo>
                    <a:pt x="2019" y="2975"/>
                  </a:lnTo>
                  <a:lnTo>
                    <a:pt x="1764" y="2061"/>
                  </a:lnTo>
                  <a:lnTo>
                    <a:pt x="1446" y="1084"/>
                  </a:lnTo>
                  <a:lnTo>
                    <a:pt x="1042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37"/>
            <p:cNvSpPr/>
            <p:nvPr/>
          </p:nvSpPr>
          <p:spPr>
            <a:xfrm>
              <a:off x="-3177650" y="1728800"/>
              <a:ext cx="62700" cy="203975"/>
            </a:xfrm>
            <a:custGeom>
              <a:avLst/>
              <a:gdLst/>
              <a:ahLst/>
              <a:cxnLst/>
              <a:rect l="l" t="t" r="r" b="b"/>
              <a:pathLst>
                <a:path w="2508" h="8159" extrusionOk="0">
                  <a:moveTo>
                    <a:pt x="1063" y="0"/>
                  </a:moveTo>
                  <a:lnTo>
                    <a:pt x="1" y="404"/>
                  </a:lnTo>
                  <a:lnTo>
                    <a:pt x="107" y="617"/>
                  </a:lnTo>
                  <a:lnTo>
                    <a:pt x="383" y="1169"/>
                  </a:lnTo>
                  <a:lnTo>
                    <a:pt x="787" y="2019"/>
                  </a:lnTo>
                  <a:lnTo>
                    <a:pt x="1000" y="2529"/>
                  </a:lnTo>
                  <a:lnTo>
                    <a:pt x="1212" y="3081"/>
                  </a:lnTo>
                  <a:lnTo>
                    <a:pt x="1424" y="3676"/>
                  </a:lnTo>
                  <a:lnTo>
                    <a:pt x="1637" y="4313"/>
                  </a:lnTo>
                  <a:lnTo>
                    <a:pt x="1828" y="4951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89" y="6905"/>
                  </a:lnTo>
                  <a:lnTo>
                    <a:pt x="2211" y="7224"/>
                  </a:lnTo>
                  <a:lnTo>
                    <a:pt x="2211" y="7543"/>
                  </a:lnTo>
                  <a:lnTo>
                    <a:pt x="2211" y="7861"/>
                  </a:lnTo>
                  <a:lnTo>
                    <a:pt x="2189" y="8159"/>
                  </a:lnTo>
                  <a:lnTo>
                    <a:pt x="2232" y="8053"/>
                  </a:lnTo>
                  <a:lnTo>
                    <a:pt x="2296" y="7925"/>
                  </a:lnTo>
                  <a:lnTo>
                    <a:pt x="2338" y="7734"/>
                  </a:lnTo>
                  <a:lnTo>
                    <a:pt x="2402" y="7458"/>
                  </a:lnTo>
                  <a:lnTo>
                    <a:pt x="2444" y="7139"/>
                  </a:lnTo>
                  <a:lnTo>
                    <a:pt x="2487" y="6757"/>
                  </a:lnTo>
                  <a:lnTo>
                    <a:pt x="2508" y="6310"/>
                  </a:lnTo>
                  <a:lnTo>
                    <a:pt x="2487" y="5801"/>
                  </a:lnTo>
                  <a:lnTo>
                    <a:pt x="2444" y="5206"/>
                  </a:lnTo>
                  <a:lnTo>
                    <a:pt x="2359" y="4526"/>
                  </a:lnTo>
                  <a:lnTo>
                    <a:pt x="2232" y="3782"/>
                  </a:lnTo>
                  <a:lnTo>
                    <a:pt x="2041" y="2954"/>
                  </a:lnTo>
                  <a:lnTo>
                    <a:pt x="1786" y="2061"/>
                  </a:lnTo>
                  <a:lnTo>
                    <a:pt x="1446" y="1063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37"/>
            <p:cNvSpPr/>
            <p:nvPr/>
          </p:nvSpPr>
          <p:spPr>
            <a:xfrm>
              <a:off x="-2967300" y="1114250"/>
              <a:ext cx="228425" cy="256575"/>
            </a:xfrm>
            <a:custGeom>
              <a:avLst/>
              <a:gdLst/>
              <a:ahLst/>
              <a:cxnLst/>
              <a:rect l="l" t="t" r="r" b="b"/>
              <a:pathLst>
                <a:path w="9137" h="10263" extrusionOk="0">
                  <a:moveTo>
                    <a:pt x="6183" y="1"/>
                  </a:moveTo>
                  <a:lnTo>
                    <a:pt x="5779" y="43"/>
                  </a:lnTo>
                  <a:lnTo>
                    <a:pt x="5333" y="149"/>
                  </a:lnTo>
                  <a:lnTo>
                    <a:pt x="4908" y="277"/>
                  </a:lnTo>
                  <a:lnTo>
                    <a:pt x="4462" y="468"/>
                  </a:lnTo>
                  <a:lnTo>
                    <a:pt x="4037" y="702"/>
                  </a:lnTo>
                  <a:lnTo>
                    <a:pt x="3591" y="957"/>
                  </a:lnTo>
                  <a:lnTo>
                    <a:pt x="3166" y="1275"/>
                  </a:lnTo>
                  <a:lnTo>
                    <a:pt x="2741" y="1615"/>
                  </a:lnTo>
                  <a:lnTo>
                    <a:pt x="2337" y="2019"/>
                  </a:lnTo>
                  <a:lnTo>
                    <a:pt x="1955" y="2444"/>
                  </a:lnTo>
                  <a:lnTo>
                    <a:pt x="1594" y="2890"/>
                  </a:lnTo>
                  <a:lnTo>
                    <a:pt x="1254" y="3379"/>
                  </a:lnTo>
                  <a:lnTo>
                    <a:pt x="956" y="3867"/>
                  </a:lnTo>
                  <a:lnTo>
                    <a:pt x="701" y="4377"/>
                  </a:lnTo>
                  <a:lnTo>
                    <a:pt x="468" y="4866"/>
                  </a:lnTo>
                  <a:lnTo>
                    <a:pt x="298" y="5376"/>
                  </a:lnTo>
                  <a:lnTo>
                    <a:pt x="170" y="5865"/>
                  </a:lnTo>
                  <a:lnTo>
                    <a:pt x="64" y="6353"/>
                  </a:lnTo>
                  <a:lnTo>
                    <a:pt x="22" y="6821"/>
                  </a:lnTo>
                  <a:lnTo>
                    <a:pt x="0" y="7267"/>
                  </a:lnTo>
                  <a:lnTo>
                    <a:pt x="43" y="7713"/>
                  </a:lnTo>
                  <a:lnTo>
                    <a:pt x="107" y="8138"/>
                  </a:lnTo>
                  <a:lnTo>
                    <a:pt x="234" y="8520"/>
                  </a:lnTo>
                  <a:lnTo>
                    <a:pt x="298" y="8712"/>
                  </a:lnTo>
                  <a:lnTo>
                    <a:pt x="383" y="8882"/>
                  </a:lnTo>
                  <a:lnTo>
                    <a:pt x="489" y="9052"/>
                  </a:lnTo>
                  <a:lnTo>
                    <a:pt x="595" y="9200"/>
                  </a:lnTo>
                  <a:lnTo>
                    <a:pt x="701" y="9349"/>
                  </a:lnTo>
                  <a:lnTo>
                    <a:pt x="829" y="9498"/>
                  </a:lnTo>
                  <a:lnTo>
                    <a:pt x="978" y="9625"/>
                  </a:lnTo>
                  <a:lnTo>
                    <a:pt x="1126" y="9753"/>
                  </a:lnTo>
                  <a:lnTo>
                    <a:pt x="1275" y="9859"/>
                  </a:lnTo>
                  <a:lnTo>
                    <a:pt x="1445" y="9965"/>
                  </a:lnTo>
                  <a:lnTo>
                    <a:pt x="1615" y="10029"/>
                  </a:lnTo>
                  <a:lnTo>
                    <a:pt x="1785" y="10114"/>
                  </a:lnTo>
                  <a:lnTo>
                    <a:pt x="1976" y="10156"/>
                  </a:lnTo>
                  <a:lnTo>
                    <a:pt x="2167" y="10199"/>
                  </a:lnTo>
                  <a:lnTo>
                    <a:pt x="2359" y="10241"/>
                  </a:lnTo>
                  <a:lnTo>
                    <a:pt x="2550" y="10263"/>
                  </a:lnTo>
                  <a:lnTo>
                    <a:pt x="2954" y="10263"/>
                  </a:lnTo>
                  <a:lnTo>
                    <a:pt x="3378" y="10220"/>
                  </a:lnTo>
                  <a:lnTo>
                    <a:pt x="3803" y="10114"/>
                  </a:lnTo>
                  <a:lnTo>
                    <a:pt x="4250" y="9986"/>
                  </a:lnTo>
                  <a:lnTo>
                    <a:pt x="4674" y="9795"/>
                  </a:lnTo>
                  <a:lnTo>
                    <a:pt x="5121" y="9561"/>
                  </a:lnTo>
                  <a:lnTo>
                    <a:pt x="5546" y="9285"/>
                  </a:lnTo>
                  <a:lnTo>
                    <a:pt x="5970" y="8988"/>
                  </a:lnTo>
                  <a:lnTo>
                    <a:pt x="6395" y="8627"/>
                  </a:lnTo>
                  <a:lnTo>
                    <a:pt x="6799" y="8244"/>
                  </a:lnTo>
                  <a:lnTo>
                    <a:pt x="7182" y="7819"/>
                  </a:lnTo>
                  <a:lnTo>
                    <a:pt x="7564" y="7352"/>
                  </a:lnTo>
                  <a:lnTo>
                    <a:pt x="7904" y="6884"/>
                  </a:lnTo>
                  <a:lnTo>
                    <a:pt x="8201" y="6375"/>
                  </a:lnTo>
                  <a:lnTo>
                    <a:pt x="8456" y="5886"/>
                  </a:lnTo>
                  <a:lnTo>
                    <a:pt x="8669" y="5376"/>
                  </a:lnTo>
                  <a:lnTo>
                    <a:pt x="8839" y="4887"/>
                  </a:lnTo>
                  <a:lnTo>
                    <a:pt x="8987" y="4399"/>
                  </a:lnTo>
                  <a:lnTo>
                    <a:pt x="9072" y="3910"/>
                  </a:lnTo>
                  <a:lnTo>
                    <a:pt x="9136" y="3443"/>
                  </a:lnTo>
                  <a:lnTo>
                    <a:pt x="9136" y="2975"/>
                  </a:lnTo>
                  <a:lnTo>
                    <a:pt x="9115" y="2550"/>
                  </a:lnTo>
                  <a:lnTo>
                    <a:pt x="9030" y="2125"/>
                  </a:lnTo>
                  <a:lnTo>
                    <a:pt x="8924" y="1743"/>
                  </a:lnTo>
                  <a:lnTo>
                    <a:pt x="8839" y="1552"/>
                  </a:lnTo>
                  <a:lnTo>
                    <a:pt x="8754" y="1382"/>
                  </a:lnTo>
                  <a:lnTo>
                    <a:pt x="8669" y="1212"/>
                  </a:lnTo>
                  <a:lnTo>
                    <a:pt x="8562" y="1042"/>
                  </a:lnTo>
                  <a:lnTo>
                    <a:pt x="8435" y="893"/>
                  </a:lnTo>
                  <a:lnTo>
                    <a:pt x="8308" y="766"/>
                  </a:lnTo>
                  <a:lnTo>
                    <a:pt x="8180" y="617"/>
                  </a:lnTo>
                  <a:lnTo>
                    <a:pt x="8031" y="511"/>
                  </a:lnTo>
                  <a:lnTo>
                    <a:pt x="7861" y="404"/>
                  </a:lnTo>
                  <a:lnTo>
                    <a:pt x="7713" y="298"/>
                  </a:lnTo>
                  <a:lnTo>
                    <a:pt x="7543" y="213"/>
                  </a:lnTo>
                  <a:lnTo>
                    <a:pt x="7351" y="149"/>
                  </a:lnTo>
                  <a:lnTo>
                    <a:pt x="7182" y="86"/>
                  </a:lnTo>
                  <a:lnTo>
                    <a:pt x="6990" y="43"/>
                  </a:lnTo>
                  <a:lnTo>
                    <a:pt x="6799" y="22"/>
                  </a:lnTo>
                  <a:lnTo>
                    <a:pt x="6587" y="1"/>
                  </a:lnTo>
                  <a:close/>
                </a:path>
              </a:pathLst>
            </a:custGeom>
            <a:solidFill>
              <a:srgbClr val="BE9586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37"/>
            <p:cNvSpPr/>
            <p:nvPr/>
          </p:nvSpPr>
          <p:spPr>
            <a:xfrm>
              <a:off x="-2950850" y="1119575"/>
              <a:ext cx="177975" cy="231075"/>
            </a:xfrm>
            <a:custGeom>
              <a:avLst/>
              <a:gdLst/>
              <a:ahLst/>
              <a:cxnLst/>
              <a:rect l="l" t="t" r="r" b="b"/>
              <a:pathLst>
                <a:path w="7119" h="9243" extrusionOk="0">
                  <a:moveTo>
                    <a:pt x="6970" y="0"/>
                  </a:moveTo>
                  <a:lnTo>
                    <a:pt x="6906" y="383"/>
                  </a:lnTo>
                  <a:lnTo>
                    <a:pt x="6800" y="977"/>
                  </a:lnTo>
                  <a:lnTo>
                    <a:pt x="6715" y="1317"/>
                  </a:lnTo>
                  <a:lnTo>
                    <a:pt x="6608" y="1679"/>
                  </a:lnTo>
                  <a:lnTo>
                    <a:pt x="6481" y="2082"/>
                  </a:lnTo>
                  <a:lnTo>
                    <a:pt x="6311" y="2486"/>
                  </a:lnTo>
                  <a:lnTo>
                    <a:pt x="6099" y="2868"/>
                  </a:lnTo>
                  <a:lnTo>
                    <a:pt x="5865" y="3272"/>
                  </a:lnTo>
                  <a:lnTo>
                    <a:pt x="5589" y="3654"/>
                  </a:lnTo>
                  <a:lnTo>
                    <a:pt x="5440" y="3824"/>
                  </a:lnTo>
                  <a:lnTo>
                    <a:pt x="5270" y="4016"/>
                  </a:lnTo>
                  <a:lnTo>
                    <a:pt x="5079" y="4164"/>
                  </a:lnTo>
                  <a:lnTo>
                    <a:pt x="4888" y="4334"/>
                  </a:lnTo>
                  <a:lnTo>
                    <a:pt x="4696" y="4483"/>
                  </a:lnTo>
                  <a:lnTo>
                    <a:pt x="4484" y="4611"/>
                  </a:lnTo>
                  <a:lnTo>
                    <a:pt x="4250" y="4738"/>
                  </a:lnTo>
                  <a:lnTo>
                    <a:pt x="4016" y="4866"/>
                  </a:lnTo>
                  <a:lnTo>
                    <a:pt x="3762" y="4951"/>
                  </a:lnTo>
                  <a:lnTo>
                    <a:pt x="3485" y="5035"/>
                  </a:lnTo>
                  <a:lnTo>
                    <a:pt x="3145" y="5142"/>
                  </a:lnTo>
                  <a:lnTo>
                    <a:pt x="2827" y="5248"/>
                  </a:lnTo>
                  <a:lnTo>
                    <a:pt x="2508" y="5375"/>
                  </a:lnTo>
                  <a:lnTo>
                    <a:pt x="2232" y="5482"/>
                  </a:lnTo>
                  <a:lnTo>
                    <a:pt x="1977" y="5609"/>
                  </a:lnTo>
                  <a:lnTo>
                    <a:pt x="1743" y="5737"/>
                  </a:lnTo>
                  <a:lnTo>
                    <a:pt x="1531" y="5885"/>
                  </a:lnTo>
                  <a:lnTo>
                    <a:pt x="1318" y="6013"/>
                  </a:lnTo>
                  <a:lnTo>
                    <a:pt x="1127" y="6162"/>
                  </a:lnTo>
                  <a:lnTo>
                    <a:pt x="978" y="6289"/>
                  </a:lnTo>
                  <a:lnTo>
                    <a:pt x="681" y="6586"/>
                  </a:lnTo>
                  <a:lnTo>
                    <a:pt x="447" y="6884"/>
                  </a:lnTo>
                  <a:lnTo>
                    <a:pt x="277" y="7181"/>
                  </a:lnTo>
                  <a:lnTo>
                    <a:pt x="150" y="7479"/>
                  </a:lnTo>
                  <a:lnTo>
                    <a:pt x="65" y="7776"/>
                  </a:lnTo>
                  <a:lnTo>
                    <a:pt x="22" y="8074"/>
                  </a:lnTo>
                  <a:lnTo>
                    <a:pt x="1" y="8350"/>
                  </a:lnTo>
                  <a:lnTo>
                    <a:pt x="1" y="8605"/>
                  </a:lnTo>
                  <a:lnTo>
                    <a:pt x="22" y="8839"/>
                  </a:lnTo>
                  <a:lnTo>
                    <a:pt x="65" y="9051"/>
                  </a:lnTo>
                  <a:lnTo>
                    <a:pt x="107" y="9242"/>
                  </a:lnTo>
                  <a:lnTo>
                    <a:pt x="128" y="9242"/>
                  </a:lnTo>
                  <a:lnTo>
                    <a:pt x="107" y="9115"/>
                  </a:lnTo>
                  <a:lnTo>
                    <a:pt x="86" y="8945"/>
                  </a:lnTo>
                  <a:lnTo>
                    <a:pt x="107" y="8775"/>
                  </a:lnTo>
                  <a:lnTo>
                    <a:pt x="128" y="8584"/>
                  </a:lnTo>
                  <a:lnTo>
                    <a:pt x="192" y="8371"/>
                  </a:lnTo>
                  <a:lnTo>
                    <a:pt x="277" y="8159"/>
                  </a:lnTo>
                  <a:lnTo>
                    <a:pt x="383" y="7946"/>
                  </a:lnTo>
                  <a:lnTo>
                    <a:pt x="553" y="7734"/>
                  </a:lnTo>
                  <a:lnTo>
                    <a:pt x="745" y="7500"/>
                  </a:lnTo>
                  <a:lnTo>
                    <a:pt x="1000" y="7266"/>
                  </a:lnTo>
                  <a:lnTo>
                    <a:pt x="1297" y="7033"/>
                  </a:lnTo>
                  <a:lnTo>
                    <a:pt x="1658" y="6799"/>
                  </a:lnTo>
                  <a:lnTo>
                    <a:pt x="2062" y="6565"/>
                  </a:lnTo>
                  <a:lnTo>
                    <a:pt x="2551" y="6353"/>
                  </a:lnTo>
                  <a:lnTo>
                    <a:pt x="3103" y="6119"/>
                  </a:lnTo>
                  <a:lnTo>
                    <a:pt x="3740" y="5907"/>
                  </a:lnTo>
                  <a:lnTo>
                    <a:pt x="4080" y="5779"/>
                  </a:lnTo>
                  <a:lnTo>
                    <a:pt x="4420" y="5652"/>
                  </a:lnTo>
                  <a:lnTo>
                    <a:pt x="4739" y="5503"/>
                  </a:lnTo>
                  <a:lnTo>
                    <a:pt x="5015" y="5333"/>
                  </a:lnTo>
                  <a:lnTo>
                    <a:pt x="5270" y="5163"/>
                  </a:lnTo>
                  <a:lnTo>
                    <a:pt x="5525" y="4972"/>
                  </a:lnTo>
                  <a:lnTo>
                    <a:pt x="5737" y="4781"/>
                  </a:lnTo>
                  <a:lnTo>
                    <a:pt x="5929" y="4568"/>
                  </a:lnTo>
                  <a:lnTo>
                    <a:pt x="6120" y="4377"/>
                  </a:lnTo>
                  <a:lnTo>
                    <a:pt x="6269" y="4143"/>
                  </a:lnTo>
                  <a:lnTo>
                    <a:pt x="6417" y="3931"/>
                  </a:lnTo>
                  <a:lnTo>
                    <a:pt x="6545" y="3718"/>
                  </a:lnTo>
                  <a:lnTo>
                    <a:pt x="6651" y="3485"/>
                  </a:lnTo>
                  <a:lnTo>
                    <a:pt x="6757" y="3251"/>
                  </a:lnTo>
                  <a:lnTo>
                    <a:pt x="6906" y="2783"/>
                  </a:lnTo>
                  <a:lnTo>
                    <a:pt x="7012" y="2337"/>
                  </a:lnTo>
                  <a:lnTo>
                    <a:pt x="7076" y="1891"/>
                  </a:lnTo>
                  <a:lnTo>
                    <a:pt x="7118" y="1487"/>
                  </a:lnTo>
                  <a:lnTo>
                    <a:pt x="7118" y="1084"/>
                  </a:lnTo>
                  <a:lnTo>
                    <a:pt x="7097" y="744"/>
                  </a:lnTo>
                  <a:lnTo>
                    <a:pt x="7076" y="446"/>
                  </a:lnTo>
                  <a:lnTo>
                    <a:pt x="6991" y="21"/>
                  </a:lnTo>
                  <a:lnTo>
                    <a:pt x="6970" y="0"/>
                  </a:lnTo>
                  <a:close/>
                </a:path>
              </a:pathLst>
            </a:custGeom>
            <a:solidFill>
              <a:srgbClr val="F8E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26" name="Google Shape;3526;p37"/>
          <p:cNvSpPr/>
          <p:nvPr/>
        </p:nvSpPr>
        <p:spPr>
          <a:xfrm rot="294481">
            <a:off x="5819175" y="1116013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27" name="Google Shape;3527;p37"/>
          <p:cNvGrpSpPr/>
          <p:nvPr/>
        </p:nvGrpSpPr>
        <p:grpSpPr>
          <a:xfrm rot="2700000">
            <a:off x="8340585" y="1743291"/>
            <a:ext cx="692622" cy="600260"/>
            <a:chOff x="-3340700" y="1114250"/>
            <a:chExt cx="1318325" cy="1142525"/>
          </a:xfrm>
        </p:grpSpPr>
        <p:sp>
          <p:nvSpPr>
            <p:cNvPr id="3528" name="Google Shape;3528;p37"/>
            <p:cNvSpPr/>
            <p:nvPr/>
          </p:nvSpPr>
          <p:spPr>
            <a:xfrm>
              <a:off x="-2888700" y="1205625"/>
              <a:ext cx="866325" cy="622525"/>
            </a:xfrm>
            <a:custGeom>
              <a:avLst/>
              <a:gdLst/>
              <a:ahLst/>
              <a:cxnLst/>
              <a:rect l="l" t="t" r="r" b="b"/>
              <a:pathLst>
                <a:path w="34653" h="24901" extrusionOk="0">
                  <a:moveTo>
                    <a:pt x="11091" y="0"/>
                  </a:moveTo>
                  <a:lnTo>
                    <a:pt x="10518" y="21"/>
                  </a:lnTo>
                  <a:lnTo>
                    <a:pt x="9944" y="64"/>
                  </a:lnTo>
                  <a:lnTo>
                    <a:pt x="8839" y="170"/>
                  </a:lnTo>
                  <a:lnTo>
                    <a:pt x="7798" y="297"/>
                  </a:lnTo>
                  <a:lnTo>
                    <a:pt x="6842" y="446"/>
                  </a:lnTo>
                  <a:lnTo>
                    <a:pt x="5865" y="616"/>
                  </a:lnTo>
                  <a:lnTo>
                    <a:pt x="4887" y="807"/>
                  </a:lnTo>
                  <a:lnTo>
                    <a:pt x="3910" y="977"/>
                  </a:lnTo>
                  <a:lnTo>
                    <a:pt x="2933" y="1126"/>
                  </a:lnTo>
                  <a:lnTo>
                    <a:pt x="2444" y="1190"/>
                  </a:lnTo>
                  <a:lnTo>
                    <a:pt x="1955" y="1211"/>
                  </a:lnTo>
                  <a:lnTo>
                    <a:pt x="1467" y="1232"/>
                  </a:lnTo>
                  <a:lnTo>
                    <a:pt x="978" y="1232"/>
                  </a:lnTo>
                  <a:lnTo>
                    <a:pt x="489" y="1211"/>
                  </a:lnTo>
                  <a:lnTo>
                    <a:pt x="1" y="1169"/>
                  </a:lnTo>
                  <a:lnTo>
                    <a:pt x="319" y="3272"/>
                  </a:lnTo>
                  <a:lnTo>
                    <a:pt x="553" y="4865"/>
                  </a:lnTo>
                  <a:lnTo>
                    <a:pt x="638" y="5503"/>
                  </a:lnTo>
                  <a:lnTo>
                    <a:pt x="659" y="5906"/>
                  </a:lnTo>
                  <a:lnTo>
                    <a:pt x="723" y="6650"/>
                  </a:lnTo>
                  <a:lnTo>
                    <a:pt x="829" y="7394"/>
                  </a:lnTo>
                  <a:lnTo>
                    <a:pt x="936" y="8116"/>
                  </a:lnTo>
                  <a:lnTo>
                    <a:pt x="1084" y="8838"/>
                  </a:lnTo>
                  <a:lnTo>
                    <a:pt x="1233" y="9561"/>
                  </a:lnTo>
                  <a:lnTo>
                    <a:pt x="1424" y="10283"/>
                  </a:lnTo>
                  <a:lnTo>
                    <a:pt x="1658" y="10984"/>
                  </a:lnTo>
                  <a:lnTo>
                    <a:pt x="1892" y="11685"/>
                  </a:lnTo>
                  <a:lnTo>
                    <a:pt x="2147" y="12386"/>
                  </a:lnTo>
                  <a:lnTo>
                    <a:pt x="2444" y="13066"/>
                  </a:lnTo>
                  <a:lnTo>
                    <a:pt x="2763" y="13725"/>
                  </a:lnTo>
                  <a:lnTo>
                    <a:pt x="3103" y="14384"/>
                  </a:lnTo>
                  <a:lnTo>
                    <a:pt x="3464" y="15042"/>
                  </a:lnTo>
                  <a:lnTo>
                    <a:pt x="3846" y="15680"/>
                  </a:lnTo>
                  <a:lnTo>
                    <a:pt x="4250" y="16296"/>
                  </a:lnTo>
                  <a:lnTo>
                    <a:pt x="4675" y="16891"/>
                  </a:lnTo>
                  <a:lnTo>
                    <a:pt x="4781" y="16636"/>
                  </a:lnTo>
                  <a:lnTo>
                    <a:pt x="4866" y="16360"/>
                  </a:lnTo>
                  <a:lnTo>
                    <a:pt x="4909" y="16083"/>
                  </a:lnTo>
                  <a:lnTo>
                    <a:pt x="4951" y="15807"/>
                  </a:lnTo>
                  <a:lnTo>
                    <a:pt x="4972" y="15531"/>
                  </a:lnTo>
                  <a:lnTo>
                    <a:pt x="4951" y="15255"/>
                  </a:lnTo>
                  <a:lnTo>
                    <a:pt x="4909" y="14957"/>
                  </a:lnTo>
                  <a:lnTo>
                    <a:pt x="4845" y="14681"/>
                  </a:lnTo>
                  <a:lnTo>
                    <a:pt x="5334" y="15318"/>
                  </a:lnTo>
                  <a:lnTo>
                    <a:pt x="5843" y="15935"/>
                  </a:lnTo>
                  <a:lnTo>
                    <a:pt x="6375" y="16551"/>
                  </a:lnTo>
                  <a:lnTo>
                    <a:pt x="6906" y="17146"/>
                  </a:lnTo>
                  <a:lnTo>
                    <a:pt x="7458" y="17719"/>
                  </a:lnTo>
                  <a:lnTo>
                    <a:pt x="8032" y="18293"/>
                  </a:lnTo>
                  <a:lnTo>
                    <a:pt x="8605" y="18845"/>
                  </a:lnTo>
                  <a:lnTo>
                    <a:pt x="9200" y="19398"/>
                  </a:lnTo>
                  <a:lnTo>
                    <a:pt x="9795" y="19929"/>
                  </a:lnTo>
                  <a:lnTo>
                    <a:pt x="10411" y="20439"/>
                  </a:lnTo>
                  <a:lnTo>
                    <a:pt x="11049" y="20927"/>
                  </a:lnTo>
                  <a:lnTo>
                    <a:pt x="11686" y="21416"/>
                  </a:lnTo>
                  <a:lnTo>
                    <a:pt x="12323" y="21883"/>
                  </a:lnTo>
                  <a:lnTo>
                    <a:pt x="12982" y="22330"/>
                  </a:lnTo>
                  <a:lnTo>
                    <a:pt x="13662" y="22776"/>
                  </a:lnTo>
                  <a:lnTo>
                    <a:pt x="14342" y="23201"/>
                  </a:lnTo>
                  <a:lnTo>
                    <a:pt x="14321" y="22776"/>
                  </a:lnTo>
                  <a:lnTo>
                    <a:pt x="14236" y="22351"/>
                  </a:lnTo>
                  <a:lnTo>
                    <a:pt x="14129" y="21947"/>
                  </a:lnTo>
                  <a:lnTo>
                    <a:pt x="13959" y="21565"/>
                  </a:lnTo>
                  <a:lnTo>
                    <a:pt x="14554" y="21883"/>
                  </a:lnTo>
                  <a:lnTo>
                    <a:pt x="15149" y="22202"/>
                  </a:lnTo>
                  <a:lnTo>
                    <a:pt x="15744" y="22500"/>
                  </a:lnTo>
                  <a:lnTo>
                    <a:pt x="16360" y="22776"/>
                  </a:lnTo>
                  <a:lnTo>
                    <a:pt x="16976" y="23031"/>
                  </a:lnTo>
                  <a:lnTo>
                    <a:pt x="17592" y="23286"/>
                  </a:lnTo>
                  <a:lnTo>
                    <a:pt x="18230" y="23519"/>
                  </a:lnTo>
                  <a:lnTo>
                    <a:pt x="18867" y="23732"/>
                  </a:lnTo>
                  <a:lnTo>
                    <a:pt x="19505" y="23944"/>
                  </a:lnTo>
                  <a:lnTo>
                    <a:pt x="20163" y="24136"/>
                  </a:lnTo>
                  <a:lnTo>
                    <a:pt x="20822" y="24306"/>
                  </a:lnTo>
                  <a:lnTo>
                    <a:pt x="21459" y="24454"/>
                  </a:lnTo>
                  <a:lnTo>
                    <a:pt x="22118" y="24582"/>
                  </a:lnTo>
                  <a:lnTo>
                    <a:pt x="22798" y="24709"/>
                  </a:lnTo>
                  <a:lnTo>
                    <a:pt x="23456" y="24815"/>
                  </a:lnTo>
                  <a:lnTo>
                    <a:pt x="24115" y="24900"/>
                  </a:lnTo>
                  <a:lnTo>
                    <a:pt x="23371" y="23541"/>
                  </a:lnTo>
                  <a:lnTo>
                    <a:pt x="23371" y="23541"/>
                  </a:lnTo>
                  <a:lnTo>
                    <a:pt x="24051" y="23753"/>
                  </a:lnTo>
                  <a:lnTo>
                    <a:pt x="24752" y="23944"/>
                  </a:lnTo>
                  <a:lnTo>
                    <a:pt x="25453" y="24114"/>
                  </a:lnTo>
                  <a:lnTo>
                    <a:pt x="26155" y="24242"/>
                  </a:lnTo>
                  <a:lnTo>
                    <a:pt x="26856" y="24348"/>
                  </a:lnTo>
                  <a:lnTo>
                    <a:pt x="27578" y="24433"/>
                  </a:lnTo>
                  <a:lnTo>
                    <a:pt x="28279" y="24476"/>
                  </a:lnTo>
                  <a:lnTo>
                    <a:pt x="29002" y="24497"/>
                  </a:lnTo>
                  <a:lnTo>
                    <a:pt x="29703" y="24497"/>
                  </a:lnTo>
                  <a:lnTo>
                    <a:pt x="30425" y="24476"/>
                  </a:lnTo>
                  <a:lnTo>
                    <a:pt x="31147" y="24433"/>
                  </a:lnTo>
                  <a:lnTo>
                    <a:pt x="31849" y="24348"/>
                  </a:lnTo>
                  <a:lnTo>
                    <a:pt x="32550" y="24242"/>
                  </a:lnTo>
                  <a:lnTo>
                    <a:pt x="33251" y="24114"/>
                  </a:lnTo>
                  <a:lnTo>
                    <a:pt x="33952" y="23944"/>
                  </a:lnTo>
                  <a:lnTo>
                    <a:pt x="34653" y="23774"/>
                  </a:lnTo>
                  <a:lnTo>
                    <a:pt x="34079" y="22648"/>
                  </a:lnTo>
                  <a:lnTo>
                    <a:pt x="33506" y="21522"/>
                  </a:lnTo>
                  <a:lnTo>
                    <a:pt x="32911" y="20418"/>
                  </a:lnTo>
                  <a:lnTo>
                    <a:pt x="32273" y="19355"/>
                  </a:lnTo>
                  <a:lnTo>
                    <a:pt x="31933" y="18824"/>
                  </a:lnTo>
                  <a:lnTo>
                    <a:pt x="31594" y="18314"/>
                  </a:lnTo>
                  <a:lnTo>
                    <a:pt x="31232" y="17804"/>
                  </a:lnTo>
                  <a:lnTo>
                    <a:pt x="30871" y="17316"/>
                  </a:lnTo>
                  <a:lnTo>
                    <a:pt x="30489" y="16827"/>
                  </a:lnTo>
                  <a:lnTo>
                    <a:pt x="30064" y="16360"/>
                  </a:lnTo>
                  <a:lnTo>
                    <a:pt x="29639" y="15892"/>
                  </a:lnTo>
                  <a:lnTo>
                    <a:pt x="29193" y="15467"/>
                  </a:lnTo>
                  <a:lnTo>
                    <a:pt x="29575" y="15297"/>
                  </a:lnTo>
                  <a:lnTo>
                    <a:pt x="29830" y="15191"/>
                  </a:lnTo>
                  <a:lnTo>
                    <a:pt x="30149" y="15063"/>
                  </a:lnTo>
                  <a:lnTo>
                    <a:pt x="30744" y="14787"/>
                  </a:lnTo>
                  <a:lnTo>
                    <a:pt x="30191" y="14320"/>
                  </a:lnTo>
                  <a:lnTo>
                    <a:pt x="29660" y="13852"/>
                  </a:lnTo>
                  <a:lnTo>
                    <a:pt x="29150" y="13406"/>
                  </a:lnTo>
                  <a:lnTo>
                    <a:pt x="28662" y="12939"/>
                  </a:lnTo>
                  <a:lnTo>
                    <a:pt x="27748" y="12068"/>
                  </a:lnTo>
                  <a:lnTo>
                    <a:pt x="26856" y="11197"/>
                  </a:lnTo>
                  <a:lnTo>
                    <a:pt x="26410" y="10793"/>
                  </a:lnTo>
                  <a:lnTo>
                    <a:pt x="25942" y="10389"/>
                  </a:lnTo>
                  <a:lnTo>
                    <a:pt x="25453" y="10007"/>
                  </a:lnTo>
                  <a:lnTo>
                    <a:pt x="24944" y="9625"/>
                  </a:lnTo>
                  <a:lnTo>
                    <a:pt x="24412" y="9285"/>
                  </a:lnTo>
                  <a:lnTo>
                    <a:pt x="23839" y="8945"/>
                  </a:lnTo>
                  <a:lnTo>
                    <a:pt x="23223" y="8626"/>
                  </a:lnTo>
                  <a:lnTo>
                    <a:pt x="22564" y="8307"/>
                  </a:lnTo>
                  <a:lnTo>
                    <a:pt x="22946" y="8095"/>
                  </a:lnTo>
                  <a:lnTo>
                    <a:pt x="23329" y="7925"/>
                  </a:lnTo>
                  <a:lnTo>
                    <a:pt x="23733" y="7797"/>
                  </a:lnTo>
                  <a:lnTo>
                    <a:pt x="24179" y="7691"/>
                  </a:lnTo>
                  <a:lnTo>
                    <a:pt x="23669" y="7245"/>
                  </a:lnTo>
                  <a:lnTo>
                    <a:pt x="23116" y="6820"/>
                  </a:lnTo>
                  <a:lnTo>
                    <a:pt x="22564" y="6416"/>
                  </a:lnTo>
                  <a:lnTo>
                    <a:pt x="22012" y="6013"/>
                  </a:lnTo>
                  <a:lnTo>
                    <a:pt x="21417" y="5651"/>
                  </a:lnTo>
                  <a:lnTo>
                    <a:pt x="20843" y="5290"/>
                  </a:lnTo>
                  <a:lnTo>
                    <a:pt x="20227" y="4950"/>
                  </a:lnTo>
                  <a:lnTo>
                    <a:pt x="19632" y="4632"/>
                  </a:lnTo>
                  <a:lnTo>
                    <a:pt x="18995" y="4313"/>
                  </a:lnTo>
                  <a:lnTo>
                    <a:pt x="18379" y="4016"/>
                  </a:lnTo>
                  <a:lnTo>
                    <a:pt x="17741" y="3739"/>
                  </a:lnTo>
                  <a:lnTo>
                    <a:pt x="17104" y="3463"/>
                  </a:lnTo>
                  <a:lnTo>
                    <a:pt x="15808" y="2974"/>
                  </a:lnTo>
                  <a:lnTo>
                    <a:pt x="14512" y="2507"/>
                  </a:lnTo>
                  <a:lnTo>
                    <a:pt x="14830" y="2316"/>
                  </a:lnTo>
                  <a:lnTo>
                    <a:pt x="15277" y="2018"/>
                  </a:lnTo>
                  <a:lnTo>
                    <a:pt x="15702" y="1721"/>
                  </a:lnTo>
                  <a:lnTo>
                    <a:pt x="16020" y="1530"/>
                  </a:lnTo>
                  <a:lnTo>
                    <a:pt x="15850" y="1339"/>
                  </a:lnTo>
                  <a:lnTo>
                    <a:pt x="15680" y="1190"/>
                  </a:lnTo>
                  <a:lnTo>
                    <a:pt x="15489" y="1020"/>
                  </a:lnTo>
                  <a:lnTo>
                    <a:pt x="15277" y="892"/>
                  </a:lnTo>
                  <a:lnTo>
                    <a:pt x="15064" y="765"/>
                  </a:lnTo>
                  <a:lnTo>
                    <a:pt x="14852" y="637"/>
                  </a:lnTo>
                  <a:lnTo>
                    <a:pt x="14618" y="531"/>
                  </a:lnTo>
                  <a:lnTo>
                    <a:pt x="14384" y="446"/>
                  </a:lnTo>
                  <a:lnTo>
                    <a:pt x="13874" y="297"/>
                  </a:lnTo>
                  <a:lnTo>
                    <a:pt x="13364" y="170"/>
                  </a:lnTo>
                  <a:lnTo>
                    <a:pt x="12812" y="85"/>
                  </a:lnTo>
                  <a:lnTo>
                    <a:pt x="12238" y="21"/>
                  </a:lnTo>
                  <a:lnTo>
                    <a:pt x="11665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37"/>
            <p:cNvSpPr/>
            <p:nvPr/>
          </p:nvSpPr>
          <p:spPr>
            <a:xfrm>
              <a:off x="-2850450" y="1272000"/>
              <a:ext cx="692650" cy="432925"/>
            </a:xfrm>
            <a:custGeom>
              <a:avLst/>
              <a:gdLst/>
              <a:ahLst/>
              <a:cxnLst/>
              <a:rect l="l" t="t" r="r" b="b"/>
              <a:pathLst>
                <a:path w="27706" h="17317" extrusionOk="0">
                  <a:moveTo>
                    <a:pt x="0" y="1"/>
                  </a:moveTo>
                  <a:lnTo>
                    <a:pt x="255" y="150"/>
                  </a:lnTo>
                  <a:lnTo>
                    <a:pt x="447" y="277"/>
                  </a:lnTo>
                  <a:lnTo>
                    <a:pt x="659" y="426"/>
                  </a:lnTo>
                  <a:lnTo>
                    <a:pt x="893" y="617"/>
                  </a:lnTo>
                  <a:lnTo>
                    <a:pt x="1148" y="851"/>
                  </a:lnTo>
                  <a:lnTo>
                    <a:pt x="1424" y="1127"/>
                  </a:lnTo>
                  <a:lnTo>
                    <a:pt x="1700" y="1467"/>
                  </a:lnTo>
                  <a:lnTo>
                    <a:pt x="1998" y="1849"/>
                  </a:lnTo>
                  <a:lnTo>
                    <a:pt x="2316" y="2274"/>
                  </a:lnTo>
                  <a:lnTo>
                    <a:pt x="2614" y="2784"/>
                  </a:lnTo>
                  <a:lnTo>
                    <a:pt x="2911" y="3336"/>
                  </a:lnTo>
                  <a:lnTo>
                    <a:pt x="3187" y="3974"/>
                  </a:lnTo>
                  <a:lnTo>
                    <a:pt x="3485" y="4675"/>
                  </a:lnTo>
                  <a:lnTo>
                    <a:pt x="3634" y="5057"/>
                  </a:lnTo>
                  <a:lnTo>
                    <a:pt x="3846" y="5461"/>
                  </a:lnTo>
                  <a:lnTo>
                    <a:pt x="4101" y="5886"/>
                  </a:lnTo>
                  <a:lnTo>
                    <a:pt x="4420" y="6332"/>
                  </a:lnTo>
                  <a:lnTo>
                    <a:pt x="4781" y="6800"/>
                  </a:lnTo>
                  <a:lnTo>
                    <a:pt x="5184" y="7267"/>
                  </a:lnTo>
                  <a:lnTo>
                    <a:pt x="5631" y="7756"/>
                  </a:lnTo>
                  <a:lnTo>
                    <a:pt x="6119" y="8266"/>
                  </a:lnTo>
                  <a:lnTo>
                    <a:pt x="6650" y="8775"/>
                  </a:lnTo>
                  <a:lnTo>
                    <a:pt x="7224" y="9285"/>
                  </a:lnTo>
                  <a:lnTo>
                    <a:pt x="7840" y="9795"/>
                  </a:lnTo>
                  <a:lnTo>
                    <a:pt x="8499" y="10326"/>
                  </a:lnTo>
                  <a:lnTo>
                    <a:pt x="9200" y="10836"/>
                  </a:lnTo>
                  <a:lnTo>
                    <a:pt x="9922" y="11346"/>
                  </a:lnTo>
                  <a:lnTo>
                    <a:pt x="10687" y="11856"/>
                  </a:lnTo>
                  <a:lnTo>
                    <a:pt x="11473" y="12345"/>
                  </a:lnTo>
                  <a:lnTo>
                    <a:pt x="12302" y="12833"/>
                  </a:lnTo>
                  <a:lnTo>
                    <a:pt x="13152" y="13322"/>
                  </a:lnTo>
                  <a:lnTo>
                    <a:pt x="14044" y="13768"/>
                  </a:lnTo>
                  <a:lnTo>
                    <a:pt x="14958" y="14214"/>
                  </a:lnTo>
                  <a:lnTo>
                    <a:pt x="15892" y="14639"/>
                  </a:lnTo>
                  <a:lnTo>
                    <a:pt x="16870" y="15043"/>
                  </a:lnTo>
                  <a:lnTo>
                    <a:pt x="17868" y="15404"/>
                  </a:lnTo>
                  <a:lnTo>
                    <a:pt x="18888" y="15765"/>
                  </a:lnTo>
                  <a:lnTo>
                    <a:pt x="19908" y="16084"/>
                  </a:lnTo>
                  <a:lnTo>
                    <a:pt x="20970" y="16360"/>
                  </a:lnTo>
                  <a:lnTo>
                    <a:pt x="22054" y="16615"/>
                  </a:lnTo>
                  <a:lnTo>
                    <a:pt x="23159" y="16849"/>
                  </a:lnTo>
                  <a:lnTo>
                    <a:pt x="24263" y="17019"/>
                  </a:lnTo>
                  <a:lnTo>
                    <a:pt x="25389" y="17168"/>
                  </a:lnTo>
                  <a:lnTo>
                    <a:pt x="26537" y="17253"/>
                  </a:lnTo>
                  <a:lnTo>
                    <a:pt x="27705" y="17316"/>
                  </a:lnTo>
                  <a:lnTo>
                    <a:pt x="26919" y="17146"/>
                  </a:lnTo>
                  <a:lnTo>
                    <a:pt x="26027" y="16955"/>
                  </a:lnTo>
                  <a:lnTo>
                    <a:pt x="24837" y="16658"/>
                  </a:lnTo>
                  <a:lnTo>
                    <a:pt x="23414" y="16275"/>
                  </a:lnTo>
                  <a:lnTo>
                    <a:pt x="21799" y="15808"/>
                  </a:lnTo>
                  <a:lnTo>
                    <a:pt x="20928" y="15510"/>
                  </a:lnTo>
                  <a:lnTo>
                    <a:pt x="20035" y="15213"/>
                  </a:lnTo>
                  <a:lnTo>
                    <a:pt x="19101" y="14873"/>
                  </a:lnTo>
                  <a:lnTo>
                    <a:pt x="18166" y="14512"/>
                  </a:lnTo>
                  <a:lnTo>
                    <a:pt x="17188" y="14129"/>
                  </a:lnTo>
                  <a:lnTo>
                    <a:pt x="16211" y="13705"/>
                  </a:lnTo>
                  <a:lnTo>
                    <a:pt x="15234" y="13258"/>
                  </a:lnTo>
                  <a:lnTo>
                    <a:pt x="14257" y="12791"/>
                  </a:lnTo>
                  <a:lnTo>
                    <a:pt x="13279" y="12281"/>
                  </a:lnTo>
                  <a:lnTo>
                    <a:pt x="12323" y="11729"/>
                  </a:lnTo>
                  <a:lnTo>
                    <a:pt x="11388" y="11155"/>
                  </a:lnTo>
                  <a:lnTo>
                    <a:pt x="10454" y="10560"/>
                  </a:lnTo>
                  <a:lnTo>
                    <a:pt x="9561" y="9923"/>
                  </a:lnTo>
                  <a:lnTo>
                    <a:pt x="8711" y="9243"/>
                  </a:lnTo>
                  <a:lnTo>
                    <a:pt x="8286" y="8903"/>
                  </a:lnTo>
                  <a:lnTo>
                    <a:pt x="7883" y="8542"/>
                  </a:lnTo>
                  <a:lnTo>
                    <a:pt x="7479" y="8159"/>
                  </a:lnTo>
                  <a:lnTo>
                    <a:pt x="7097" y="7798"/>
                  </a:lnTo>
                  <a:lnTo>
                    <a:pt x="6735" y="7416"/>
                  </a:lnTo>
                  <a:lnTo>
                    <a:pt x="6374" y="7012"/>
                  </a:lnTo>
                  <a:lnTo>
                    <a:pt x="6034" y="6608"/>
                  </a:lnTo>
                  <a:lnTo>
                    <a:pt x="5694" y="6205"/>
                  </a:lnTo>
                  <a:lnTo>
                    <a:pt x="5397" y="5780"/>
                  </a:lnTo>
                  <a:lnTo>
                    <a:pt x="5100" y="5355"/>
                  </a:lnTo>
                  <a:lnTo>
                    <a:pt x="4802" y="4909"/>
                  </a:lnTo>
                  <a:lnTo>
                    <a:pt x="4547" y="4462"/>
                  </a:lnTo>
                  <a:lnTo>
                    <a:pt x="4143" y="3761"/>
                  </a:lnTo>
                  <a:lnTo>
                    <a:pt x="3719" y="3124"/>
                  </a:lnTo>
                  <a:lnTo>
                    <a:pt x="3294" y="2572"/>
                  </a:lnTo>
                  <a:lnTo>
                    <a:pt x="2890" y="2104"/>
                  </a:lnTo>
                  <a:lnTo>
                    <a:pt x="2486" y="1679"/>
                  </a:lnTo>
                  <a:lnTo>
                    <a:pt x="2104" y="1297"/>
                  </a:lnTo>
                  <a:lnTo>
                    <a:pt x="1743" y="999"/>
                  </a:lnTo>
                  <a:lnTo>
                    <a:pt x="1403" y="744"/>
                  </a:lnTo>
                  <a:lnTo>
                    <a:pt x="1084" y="511"/>
                  </a:lnTo>
                  <a:lnTo>
                    <a:pt x="787" y="341"/>
                  </a:lnTo>
                  <a:lnTo>
                    <a:pt x="532" y="213"/>
                  </a:lnTo>
                  <a:lnTo>
                    <a:pt x="319" y="10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37"/>
            <p:cNvSpPr/>
            <p:nvPr/>
          </p:nvSpPr>
          <p:spPr>
            <a:xfrm>
              <a:off x="-2721900" y="1390450"/>
              <a:ext cx="206100" cy="44125"/>
            </a:xfrm>
            <a:custGeom>
              <a:avLst/>
              <a:gdLst/>
              <a:ahLst/>
              <a:cxnLst/>
              <a:rect l="l" t="t" r="r" b="b"/>
              <a:pathLst>
                <a:path w="8244" h="1765" extrusionOk="0">
                  <a:moveTo>
                    <a:pt x="4653" y="1"/>
                  </a:moveTo>
                  <a:lnTo>
                    <a:pt x="3909" y="22"/>
                  </a:lnTo>
                  <a:lnTo>
                    <a:pt x="3059" y="107"/>
                  </a:lnTo>
                  <a:lnTo>
                    <a:pt x="2125" y="234"/>
                  </a:lnTo>
                  <a:lnTo>
                    <a:pt x="1105" y="426"/>
                  </a:lnTo>
                  <a:lnTo>
                    <a:pt x="0" y="659"/>
                  </a:lnTo>
                  <a:lnTo>
                    <a:pt x="255" y="1764"/>
                  </a:lnTo>
                  <a:lnTo>
                    <a:pt x="467" y="1679"/>
                  </a:lnTo>
                  <a:lnTo>
                    <a:pt x="1062" y="1488"/>
                  </a:lnTo>
                  <a:lnTo>
                    <a:pt x="1955" y="1212"/>
                  </a:lnTo>
                  <a:lnTo>
                    <a:pt x="2486" y="1063"/>
                  </a:lnTo>
                  <a:lnTo>
                    <a:pt x="3081" y="935"/>
                  </a:lnTo>
                  <a:lnTo>
                    <a:pt x="3697" y="808"/>
                  </a:lnTo>
                  <a:lnTo>
                    <a:pt x="4334" y="681"/>
                  </a:lnTo>
                  <a:lnTo>
                    <a:pt x="5014" y="596"/>
                  </a:lnTo>
                  <a:lnTo>
                    <a:pt x="5673" y="511"/>
                  </a:lnTo>
                  <a:lnTo>
                    <a:pt x="6353" y="489"/>
                  </a:lnTo>
                  <a:lnTo>
                    <a:pt x="6990" y="489"/>
                  </a:lnTo>
                  <a:lnTo>
                    <a:pt x="7309" y="511"/>
                  </a:lnTo>
                  <a:lnTo>
                    <a:pt x="7627" y="553"/>
                  </a:lnTo>
                  <a:lnTo>
                    <a:pt x="7946" y="596"/>
                  </a:lnTo>
                  <a:lnTo>
                    <a:pt x="8243" y="659"/>
                  </a:lnTo>
                  <a:lnTo>
                    <a:pt x="8137" y="596"/>
                  </a:lnTo>
                  <a:lnTo>
                    <a:pt x="8010" y="532"/>
                  </a:lnTo>
                  <a:lnTo>
                    <a:pt x="7819" y="447"/>
                  </a:lnTo>
                  <a:lnTo>
                    <a:pt x="7585" y="362"/>
                  </a:lnTo>
                  <a:lnTo>
                    <a:pt x="7266" y="277"/>
                  </a:lnTo>
                  <a:lnTo>
                    <a:pt x="6884" y="171"/>
                  </a:lnTo>
                  <a:lnTo>
                    <a:pt x="6438" y="107"/>
                  </a:lnTo>
                  <a:lnTo>
                    <a:pt x="5928" y="43"/>
                  </a:lnTo>
                  <a:lnTo>
                    <a:pt x="5333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3531;p37"/>
            <p:cNvSpPr/>
            <p:nvPr/>
          </p:nvSpPr>
          <p:spPr>
            <a:xfrm>
              <a:off x="-2708100" y="1458450"/>
              <a:ext cx="88200" cy="191750"/>
            </a:xfrm>
            <a:custGeom>
              <a:avLst/>
              <a:gdLst/>
              <a:ahLst/>
              <a:cxnLst/>
              <a:rect l="l" t="t" r="r" b="b"/>
              <a:pathLst>
                <a:path w="3528" h="7670" extrusionOk="0">
                  <a:moveTo>
                    <a:pt x="1105" y="0"/>
                  </a:moveTo>
                  <a:lnTo>
                    <a:pt x="0" y="213"/>
                  </a:lnTo>
                  <a:lnTo>
                    <a:pt x="255" y="1339"/>
                  </a:lnTo>
                  <a:lnTo>
                    <a:pt x="532" y="2337"/>
                  </a:lnTo>
                  <a:lnTo>
                    <a:pt x="808" y="3230"/>
                  </a:lnTo>
                  <a:lnTo>
                    <a:pt x="1105" y="4037"/>
                  </a:lnTo>
                  <a:lnTo>
                    <a:pt x="1403" y="4738"/>
                  </a:lnTo>
                  <a:lnTo>
                    <a:pt x="1700" y="5333"/>
                  </a:lnTo>
                  <a:lnTo>
                    <a:pt x="1976" y="5864"/>
                  </a:lnTo>
                  <a:lnTo>
                    <a:pt x="2252" y="6310"/>
                  </a:lnTo>
                  <a:lnTo>
                    <a:pt x="2507" y="6671"/>
                  </a:lnTo>
                  <a:lnTo>
                    <a:pt x="2762" y="6969"/>
                  </a:lnTo>
                  <a:lnTo>
                    <a:pt x="2975" y="7203"/>
                  </a:lnTo>
                  <a:lnTo>
                    <a:pt x="3166" y="7394"/>
                  </a:lnTo>
                  <a:lnTo>
                    <a:pt x="3315" y="7521"/>
                  </a:lnTo>
                  <a:lnTo>
                    <a:pt x="3421" y="7606"/>
                  </a:lnTo>
                  <a:lnTo>
                    <a:pt x="3527" y="7670"/>
                  </a:lnTo>
                  <a:lnTo>
                    <a:pt x="3336" y="7436"/>
                  </a:lnTo>
                  <a:lnTo>
                    <a:pt x="3166" y="7181"/>
                  </a:lnTo>
                  <a:lnTo>
                    <a:pt x="2996" y="6905"/>
                  </a:lnTo>
                  <a:lnTo>
                    <a:pt x="2847" y="6629"/>
                  </a:lnTo>
                  <a:lnTo>
                    <a:pt x="2550" y="6034"/>
                  </a:lnTo>
                  <a:lnTo>
                    <a:pt x="2295" y="5418"/>
                  </a:lnTo>
                  <a:lnTo>
                    <a:pt x="2083" y="4781"/>
                  </a:lnTo>
                  <a:lnTo>
                    <a:pt x="1870" y="4143"/>
                  </a:lnTo>
                  <a:lnTo>
                    <a:pt x="1700" y="3527"/>
                  </a:lnTo>
                  <a:lnTo>
                    <a:pt x="1573" y="2911"/>
                  </a:lnTo>
                  <a:lnTo>
                    <a:pt x="1445" y="2316"/>
                  </a:lnTo>
                  <a:lnTo>
                    <a:pt x="1339" y="1764"/>
                  </a:lnTo>
                  <a:lnTo>
                    <a:pt x="1211" y="850"/>
                  </a:lnTo>
                  <a:lnTo>
                    <a:pt x="1126" y="213"/>
                  </a:lnTo>
                  <a:lnTo>
                    <a:pt x="1105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3532;p37"/>
            <p:cNvSpPr/>
            <p:nvPr/>
          </p:nvSpPr>
          <p:spPr>
            <a:xfrm>
              <a:off x="-2570525" y="1562025"/>
              <a:ext cx="136525" cy="167850"/>
            </a:xfrm>
            <a:custGeom>
              <a:avLst/>
              <a:gdLst/>
              <a:ahLst/>
              <a:cxnLst/>
              <a:rect l="l" t="t" r="r" b="b"/>
              <a:pathLst>
                <a:path w="5461" h="6714" extrusionOk="0">
                  <a:moveTo>
                    <a:pt x="999" y="0"/>
                  </a:moveTo>
                  <a:lnTo>
                    <a:pt x="0" y="531"/>
                  </a:lnTo>
                  <a:lnTo>
                    <a:pt x="553" y="1530"/>
                  </a:lnTo>
                  <a:lnTo>
                    <a:pt x="1105" y="2422"/>
                  </a:lnTo>
                  <a:lnTo>
                    <a:pt x="1615" y="3187"/>
                  </a:lnTo>
                  <a:lnTo>
                    <a:pt x="2125" y="3888"/>
                  </a:lnTo>
                  <a:lnTo>
                    <a:pt x="2592" y="4462"/>
                  </a:lnTo>
                  <a:lnTo>
                    <a:pt x="3038" y="4972"/>
                  </a:lnTo>
                  <a:lnTo>
                    <a:pt x="3463" y="5397"/>
                  </a:lnTo>
                  <a:lnTo>
                    <a:pt x="3846" y="5737"/>
                  </a:lnTo>
                  <a:lnTo>
                    <a:pt x="4207" y="6013"/>
                  </a:lnTo>
                  <a:lnTo>
                    <a:pt x="4526" y="6246"/>
                  </a:lnTo>
                  <a:lnTo>
                    <a:pt x="4802" y="6416"/>
                  </a:lnTo>
                  <a:lnTo>
                    <a:pt x="5035" y="6544"/>
                  </a:lnTo>
                  <a:lnTo>
                    <a:pt x="5205" y="6629"/>
                  </a:lnTo>
                  <a:lnTo>
                    <a:pt x="5354" y="6671"/>
                  </a:lnTo>
                  <a:lnTo>
                    <a:pt x="5460" y="6714"/>
                  </a:lnTo>
                  <a:lnTo>
                    <a:pt x="5205" y="6523"/>
                  </a:lnTo>
                  <a:lnTo>
                    <a:pt x="4972" y="6331"/>
                  </a:lnTo>
                  <a:lnTo>
                    <a:pt x="4738" y="6119"/>
                  </a:lnTo>
                  <a:lnTo>
                    <a:pt x="4504" y="5885"/>
                  </a:lnTo>
                  <a:lnTo>
                    <a:pt x="4079" y="5397"/>
                  </a:lnTo>
                  <a:lnTo>
                    <a:pt x="3654" y="4887"/>
                  </a:lnTo>
                  <a:lnTo>
                    <a:pt x="3251" y="4334"/>
                  </a:lnTo>
                  <a:lnTo>
                    <a:pt x="2890" y="3782"/>
                  </a:lnTo>
                  <a:lnTo>
                    <a:pt x="2550" y="3208"/>
                  </a:lnTo>
                  <a:lnTo>
                    <a:pt x="2252" y="2656"/>
                  </a:lnTo>
                  <a:lnTo>
                    <a:pt x="1976" y="2125"/>
                  </a:lnTo>
                  <a:lnTo>
                    <a:pt x="1721" y="1636"/>
                  </a:lnTo>
                  <a:lnTo>
                    <a:pt x="1339" y="786"/>
                  </a:lnTo>
                  <a:lnTo>
                    <a:pt x="1084" y="213"/>
                  </a:lnTo>
                  <a:lnTo>
                    <a:pt x="99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37"/>
            <p:cNvSpPr/>
            <p:nvPr/>
          </p:nvSpPr>
          <p:spPr>
            <a:xfrm>
              <a:off x="-2613025" y="1503600"/>
              <a:ext cx="206100" cy="44100"/>
            </a:xfrm>
            <a:custGeom>
              <a:avLst/>
              <a:gdLst/>
              <a:ahLst/>
              <a:cxnLst/>
              <a:rect l="l" t="t" r="r" b="b"/>
              <a:pathLst>
                <a:path w="8244" h="1764" extrusionOk="0">
                  <a:moveTo>
                    <a:pt x="4653" y="0"/>
                  </a:moveTo>
                  <a:lnTo>
                    <a:pt x="3910" y="21"/>
                  </a:lnTo>
                  <a:lnTo>
                    <a:pt x="3060" y="106"/>
                  </a:lnTo>
                  <a:lnTo>
                    <a:pt x="2125" y="234"/>
                  </a:lnTo>
                  <a:lnTo>
                    <a:pt x="1105" y="404"/>
                  </a:lnTo>
                  <a:lnTo>
                    <a:pt x="0" y="659"/>
                  </a:lnTo>
                  <a:lnTo>
                    <a:pt x="255" y="1764"/>
                  </a:lnTo>
                  <a:lnTo>
                    <a:pt x="468" y="1679"/>
                  </a:lnTo>
                  <a:lnTo>
                    <a:pt x="1063" y="1466"/>
                  </a:lnTo>
                  <a:lnTo>
                    <a:pt x="1955" y="1211"/>
                  </a:lnTo>
                  <a:lnTo>
                    <a:pt x="2486" y="1062"/>
                  </a:lnTo>
                  <a:lnTo>
                    <a:pt x="3081" y="914"/>
                  </a:lnTo>
                  <a:lnTo>
                    <a:pt x="3697" y="786"/>
                  </a:lnTo>
                  <a:lnTo>
                    <a:pt x="4335" y="680"/>
                  </a:lnTo>
                  <a:lnTo>
                    <a:pt x="5014" y="574"/>
                  </a:lnTo>
                  <a:lnTo>
                    <a:pt x="5673" y="510"/>
                  </a:lnTo>
                  <a:lnTo>
                    <a:pt x="6353" y="467"/>
                  </a:lnTo>
                  <a:lnTo>
                    <a:pt x="6990" y="489"/>
                  </a:lnTo>
                  <a:lnTo>
                    <a:pt x="7330" y="510"/>
                  </a:lnTo>
                  <a:lnTo>
                    <a:pt x="7628" y="552"/>
                  </a:lnTo>
                  <a:lnTo>
                    <a:pt x="7946" y="595"/>
                  </a:lnTo>
                  <a:lnTo>
                    <a:pt x="8244" y="659"/>
                  </a:lnTo>
                  <a:lnTo>
                    <a:pt x="8138" y="595"/>
                  </a:lnTo>
                  <a:lnTo>
                    <a:pt x="8010" y="531"/>
                  </a:lnTo>
                  <a:lnTo>
                    <a:pt x="7819" y="446"/>
                  </a:lnTo>
                  <a:lnTo>
                    <a:pt x="7585" y="361"/>
                  </a:lnTo>
                  <a:lnTo>
                    <a:pt x="7267" y="255"/>
                  </a:lnTo>
                  <a:lnTo>
                    <a:pt x="6884" y="170"/>
                  </a:lnTo>
                  <a:lnTo>
                    <a:pt x="6438" y="85"/>
                  </a:lnTo>
                  <a:lnTo>
                    <a:pt x="5928" y="43"/>
                  </a:lnTo>
                  <a:lnTo>
                    <a:pt x="533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37"/>
            <p:cNvSpPr/>
            <p:nvPr/>
          </p:nvSpPr>
          <p:spPr>
            <a:xfrm>
              <a:off x="-2447850" y="1597600"/>
              <a:ext cx="206125" cy="44125"/>
            </a:xfrm>
            <a:custGeom>
              <a:avLst/>
              <a:gdLst/>
              <a:ahLst/>
              <a:cxnLst/>
              <a:rect l="l" t="t" r="r" b="b"/>
              <a:pathLst>
                <a:path w="8245" h="1765" extrusionOk="0">
                  <a:moveTo>
                    <a:pt x="4654" y="1"/>
                  </a:moveTo>
                  <a:lnTo>
                    <a:pt x="3910" y="43"/>
                  </a:lnTo>
                  <a:lnTo>
                    <a:pt x="3060" y="107"/>
                  </a:lnTo>
                  <a:lnTo>
                    <a:pt x="2126" y="234"/>
                  </a:lnTo>
                  <a:lnTo>
                    <a:pt x="1106" y="426"/>
                  </a:lnTo>
                  <a:lnTo>
                    <a:pt x="1" y="681"/>
                  </a:lnTo>
                  <a:lnTo>
                    <a:pt x="256" y="1764"/>
                  </a:lnTo>
                  <a:lnTo>
                    <a:pt x="468" y="1700"/>
                  </a:lnTo>
                  <a:lnTo>
                    <a:pt x="1063" y="1488"/>
                  </a:lnTo>
                  <a:lnTo>
                    <a:pt x="1956" y="1233"/>
                  </a:lnTo>
                  <a:lnTo>
                    <a:pt x="2487" y="1084"/>
                  </a:lnTo>
                  <a:lnTo>
                    <a:pt x="3082" y="935"/>
                  </a:lnTo>
                  <a:lnTo>
                    <a:pt x="3698" y="808"/>
                  </a:lnTo>
                  <a:lnTo>
                    <a:pt x="4335" y="681"/>
                  </a:lnTo>
                  <a:lnTo>
                    <a:pt x="5015" y="596"/>
                  </a:lnTo>
                  <a:lnTo>
                    <a:pt x="5674" y="532"/>
                  </a:lnTo>
                  <a:lnTo>
                    <a:pt x="6332" y="489"/>
                  </a:lnTo>
                  <a:lnTo>
                    <a:pt x="6991" y="511"/>
                  </a:lnTo>
                  <a:lnTo>
                    <a:pt x="7310" y="532"/>
                  </a:lnTo>
                  <a:lnTo>
                    <a:pt x="7628" y="553"/>
                  </a:lnTo>
                  <a:lnTo>
                    <a:pt x="7947" y="617"/>
                  </a:lnTo>
                  <a:lnTo>
                    <a:pt x="8244" y="681"/>
                  </a:lnTo>
                  <a:lnTo>
                    <a:pt x="8138" y="617"/>
                  </a:lnTo>
                  <a:lnTo>
                    <a:pt x="8011" y="532"/>
                  </a:lnTo>
                  <a:lnTo>
                    <a:pt x="7819" y="468"/>
                  </a:lnTo>
                  <a:lnTo>
                    <a:pt x="7586" y="362"/>
                  </a:lnTo>
                  <a:lnTo>
                    <a:pt x="7267" y="277"/>
                  </a:lnTo>
                  <a:lnTo>
                    <a:pt x="6885" y="192"/>
                  </a:lnTo>
                  <a:lnTo>
                    <a:pt x="6438" y="107"/>
                  </a:lnTo>
                  <a:lnTo>
                    <a:pt x="5929" y="43"/>
                  </a:lnTo>
                  <a:lnTo>
                    <a:pt x="5334" y="22"/>
                  </a:lnTo>
                  <a:lnTo>
                    <a:pt x="4654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37"/>
            <p:cNvSpPr/>
            <p:nvPr/>
          </p:nvSpPr>
          <p:spPr>
            <a:xfrm>
              <a:off x="-2997575" y="1229525"/>
              <a:ext cx="488675" cy="1027250"/>
            </a:xfrm>
            <a:custGeom>
              <a:avLst/>
              <a:gdLst/>
              <a:ahLst/>
              <a:cxnLst/>
              <a:rect l="l" t="t" r="r" b="b"/>
              <a:pathLst>
                <a:path w="19547" h="41090" extrusionOk="0">
                  <a:moveTo>
                    <a:pt x="9136" y="0"/>
                  </a:moveTo>
                  <a:lnTo>
                    <a:pt x="7713" y="1572"/>
                  </a:lnTo>
                  <a:lnTo>
                    <a:pt x="6629" y="2783"/>
                  </a:lnTo>
                  <a:lnTo>
                    <a:pt x="6204" y="3230"/>
                  </a:lnTo>
                  <a:lnTo>
                    <a:pt x="5907" y="3527"/>
                  </a:lnTo>
                  <a:lnTo>
                    <a:pt x="5376" y="4058"/>
                  </a:lnTo>
                  <a:lnTo>
                    <a:pt x="4866" y="4589"/>
                  </a:lnTo>
                  <a:lnTo>
                    <a:pt x="4377" y="5142"/>
                  </a:lnTo>
                  <a:lnTo>
                    <a:pt x="3910" y="5715"/>
                  </a:lnTo>
                  <a:lnTo>
                    <a:pt x="3463" y="6310"/>
                  </a:lnTo>
                  <a:lnTo>
                    <a:pt x="3039" y="6905"/>
                  </a:lnTo>
                  <a:lnTo>
                    <a:pt x="2635" y="7521"/>
                  </a:lnTo>
                  <a:lnTo>
                    <a:pt x="2252" y="8159"/>
                  </a:lnTo>
                  <a:lnTo>
                    <a:pt x="1891" y="8796"/>
                  </a:lnTo>
                  <a:lnTo>
                    <a:pt x="1551" y="9455"/>
                  </a:lnTo>
                  <a:lnTo>
                    <a:pt x="1233" y="10134"/>
                  </a:lnTo>
                  <a:lnTo>
                    <a:pt x="935" y="10814"/>
                  </a:lnTo>
                  <a:lnTo>
                    <a:pt x="659" y="11494"/>
                  </a:lnTo>
                  <a:lnTo>
                    <a:pt x="425" y="12195"/>
                  </a:lnTo>
                  <a:lnTo>
                    <a:pt x="213" y="12896"/>
                  </a:lnTo>
                  <a:lnTo>
                    <a:pt x="0" y="13619"/>
                  </a:lnTo>
                  <a:lnTo>
                    <a:pt x="277" y="13534"/>
                  </a:lnTo>
                  <a:lnTo>
                    <a:pt x="531" y="13428"/>
                  </a:lnTo>
                  <a:lnTo>
                    <a:pt x="786" y="13300"/>
                  </a:lnTo>
                  <a:lnTo>
                    <a:pt x="1020" y="13151"/>
                  </a:lnTo>
                  <a:lnTo>
                    <a:pt x="1254" y="12960"/>
                  </a:lnTo>
                  <a:lnTo>
                    <a:pt x="1466" y="12790"/>
                  </a:lnTo>
                  <a:lnTo>
                    <a:pt x="1658" y="12578"/>
                  </a:lnTo>
                  <a:lnTo>
                    <a:pt x="1827" y="12344"/>
                  </a:lnTo>
                  <a:lnTo>
                    <a:pt x="1658" y="13130"/>
                  </a:lnTo>
                  <a:lnTo>
                    <a:pt x="1488" y="13916"/>
                  </a:lnTo>
                  <a:lnTo>
                    <a:pt x="1360" y="14702"/>
                  </a:lnTo>
                  <a:lnTo>
                    <a:pt x="1233" y="15510"/>
                  </a:lnTo>
                  <a:lnTo>
                    <a:pt x="1148" y="16296"/>
                  </a:lnTo>
                  <a:lnTo>
                    <a:pt x="1063" y="17103"/>
                  </a:lnTo>
                  <a:lnTo>
                    <a:pt x="999" y="17889"/>
                  </a:lnTo>
                  <a:lnTo>
                    <a:pt x="956" y="18697"/>
                  </a:lnTo>
                  <a:lnTo>
                    <a:pt x="935" y="19504"/>
                  </a:lnTo>
                  <a:lnTo>
                    <a:pt x="935" y="20290"/>
                  </a:lnTo>
                  <a:lnTo>
                    <a:pt x="956" y="21097"/>
                  </a:lnTo>
                  <a:lnTo>
                    <a:pt x="999" y="21905"/>
                  </a:lnTo>
                  <a:lnTo>
                    <a:pt x="1041" y="22691"/>
                  </a:lnTo>
                  <a:lnTo>
                    <a:pt x="1126" y="23498"/>
                  </a:lnTo>
                  <a:lnTo>
                    <a:pt x="1211" y="24284"/>
                  </a:lnTo>
                  <a:lnTo>
                    <a:pt x="1318" y="25092"/>
                  </a:lnTo>
                  <a:lnTo>
                    <a:pt x="1636" y="24794"/>
                  </a:lnTo>
                  <a:lnTo>
                    <a:pt x="1912" y="24476"/>
                  </a:lnTo>
                  <a:lnTo>
                    <a:pt x="2146" y="24114"/>
                  </a:lnTo>
                  <a:lnTo>
                    <a:pt x="2337" y="23732"/>
                  </a:lnTo>
                  <a:lnTo>
                    <a:pt x="2465" y="24412"/>
                  </a:lnTo>
                  <a:lnTo>
                    <a:pt x="2614" y="25070"/>
                  </a:lnTo>
                  <a:lnTo>
                    <a:pt x="2762" y="25708"/>
                  </a:lnTo>
                  <a:lnTo>
                    <a:pt x="2932" y="26366"/>
                  </a:lnTo>
                  <a:lnTo>
                    <a:pt x="3123" y="27004"/>
                  </a:lnTo>
                  <a:lnTo>
                    <a:pt x="3336" y="27662"/>
                  </a:lnTo>
                  <a:lnTo>
                    <a:pt x="3548" y="28300"/>
                  </a:lnTo>
                  <a:lnTo>
                    <a:pt x="3803" y="28916"/>
                  </a:lnTo>
                  <a:lnTo>
                    <a:pt x="4058" y="29553"/>
                  </a:lnTo>
                  <a:lnTo>
                    <a:pt x="4313" y="30170"/>
                  </a:lnTo>
                  <a:lnTo>
                    <a:pt x="4611" y="30764"/>
                  </a:lnTo>
                  <a:lnTo>
                    <a:pt x="4908" y="31381"/>
                  </a:lnTo>
                  <a:lnTo>
                    <a:pt x="5227" y="31975"/>
                  </a:lnTo>
                  <a:lnTo>
                    <a:pt x="5546" y="32549"/>
                  </a:lnTo>
                  <a:lnTo>
                    <a:pt x="5907" y="33123"/>
                  </a:lnTo>
                  <a:lnTo>
                    <a:pt x="6268" y="33696"/>
                  </a:lnTo>
                  <a:lnTo>
                    <a:pt x="6820" y="32273"/>
                  </a:lnTo>
                  <a:lnTo>
                    <a:pt x="7096" y="32932"/>
                  </a:lnTo>
                  <a:lnTo>
                    <a:pt x="7394" y="33590"/>
                  </a:lnTo>
                  <a:lnTo>
                    <a:pt x="7713" y="34228"/>
                  </a:lnTo>
                  <a:lnTo>
                    <a:pt x="8053" y="34844"/>
                  </a:lnTo>
                  <a:lnTo>
                    <a:pt x="8414" y="35460"/>
                  </a:lnTo>
                  <a:lnTo>
                    <a:pt x="8817" y="36055"/>
                  </a:lnTo>
                  <a:lnTo>
                    <a:pt x="9221" y="36628"/>
                  </a:lnTo>
                  <a:lnTo>
                    <a:pt x="9667" y="37202"/>
                  </a:lnTo>
                  <a:lnTo>
                    <a:pt x="10113" y="37754"/>
                  </a:lnTo>
                  <a:lnTo>
                    <a:pt x="10602" y="38286"/>
                  </a:lnTo>
                  <a:lnTo>
                    <a:pt x="11091" y="38795"/>
                  </a:lnTo>
                  <a:lnTo>
                    <a:pt x="11601" y="39305"/>
                  </a:lnTo>
                  <a:lnTo>
                    <a:pt x="12132" y="39773"/>
                  </a:lnTo>
                  <a:lnTo>
                    <a:pt x="12684" y="40240"/>
                  </a:lnTo>
                  <a:lnTo>
                    <a:pt x="13258" y="40665"/>
                  </a:lnTo>
                  <a:lnTo>
                    <a:pt x="13831" y="41090"/>
                  </a:lnTo>
                  <a:lnTo>
                    <a:pt x="14341" y="39921"/>
                  </a:lnTo>
                  <a:lnTo>
                    <a:pt x="14830" y="38774"/>
                  </a:lnTo>
                  <a:lnTo>
                    <a:pt x="15297" y="37606"/>
                  </a:lnTo>
                  <a:lnTo>
                    <a:pt x="15722" y="36437"/>
                  </a:lnTo>
                  <a:lnTo>
                    <a:pt x="15914" y="35842"/>
                  </a:lnTo>
                  <a:lnTo>
                    <a:pt x="16105" y="35247"/>
                  </a:lnTo>
                  <a:lnTo>
                    <a:pt x="16254" y="34652"/>
                  </a:lnTo>
                  <a:lnTo>
                    <a:pt x="16402" y="34058"/>
                  </a:lnTo>
                  <a:lnTo>
                    <a:pt x="16530" y="33441"/>
                  </a:lnTo>
                  <a:lnTo>
                    <a:pt x="16636" y="32847"/>
                  </a:lnTo>
                  <a:lnTo>
                    <a:pt x="16700" y="32209"/>
                  </a:lnTo>
                  <a:lnTo>
                    <a:pt x="16763" y="31593"/>
                  </a:lnTo>
                  <a:lnTo>
                    <a:pt x="17125" y="31784"/>
                  </a:lnTo>
                  <a:lnTo>
                    <a:pt x="17358" y="31912"/>
                  </a:lnTo>
                  <a:lnTo>
                    <a:pt x="17677" y="32082"/>
                  </a:lnTo>
                  <a:lnTo>
                    <a:pt x="18272" y="32358"/>
                  </a:lnTo>
                  <a:lnTo>
                    <a:pt x="18272" y="31636"/>
                  </a:lnTo>
                  <a:lnTo>
                    <a:pt x="18272" y="30913"/>
                  </a:lnTo>
                  <a:lnTo>
                    <a:pt x="18314" y="30233"/>
                  </a:lnTo>
                  <a:lnTo>
                    <a:pt x="18357" y="29575"/>
                  </a:lnTo>
                  <a:lnTo>
                    <a:pt x="18463" y="28300"/>
                  </a:lnTo>
                  <a:lnTo>
                    <a:pt x="18548" y="27068"/>
                  </a:lnTo>
                  <a:lnTo>
                    <a:pt x="18569" y="26451"/>
                  </a:lnTo>
                  <a:lnTo>
                    <a:pt x="18591" y="25857"/>
                  </a:lnTo>
                  <a:lnTo>
                    <a:pt x="18569" y="25219"/>
                  </a:lnTo>
                  <a:lnTo>
                    <a:pt x="18527" y="24603"/>
                  </a:lnTo>
                  <a:lnTo>
                    <a:pt x="18463" y="23966"/>
                  </a:lnTo>
                  <a:lnTo>
                    <a:pt x="18357" y="23307"/>
                  </a:lnTo>
                  <a:lnTo>
                    <a:pt x="18208" y="22627"/>
                  </a:lnTo>
                  <a:lnTo>
                    <a:pt x="18017" y="21926"/>
                  </a:lnTo>
                  <a:lnTo>
                    <a:pt x="18442" y="22075"/>
                  </a:lnTo>
                  <a:lnTo>
                    <a:pt x="18824" y="22266"/>
                  </a:lnTo>
                  <a:lnTo>
                    <a:pt x="19185" y="22500"/>
                  </a:lnTo>
                  <a:lnTo>
                    <a:pt x="19547" y="22776"/>
                  </a:lnTo>
                  <a:lnTo>
                    <a:pt x="19547" y="22096"/>
                  </a:lnTo>
                  <a:lnTo>
                    <a:pt x="19547" y="21395"/>
                  </a:lnTo>
                  <a:lnTo>
                    <a:pt x="19504" y="20715"/>
                  </a:lnTo>
                  <a:lnTo>
                    <a:pt x="19440" y="20035"/>
                  </a:lnTo>
                  <a:lnTo>
                    <a:pt x="19355" y="19334"/>
                  </a:lnTo>
                  <a:lnTo>
                    <a:pt x="19249" y="18654"/>
                  </a:lnTo>
                  <a:lnTo>
                    <a:pt x="19143" y="17974"/>
                  </a:lnTo>
                  <a:lnTo>
                    <a:pt x="18994" y="17294"/>
                  </a:lnTo>
                  <a:lnTo>
                    <a:pt x="18846" y="16636"/>
                  </a:lnTo>
                  <a:lnTo>
                    <a:pt x="18676" y="15956"/>
                  </a:lnTo>
                  <a:lnTo>
                    <a:pt x="18484" y="15297"/>
                  </a:lnTo>
                  <a:lnTo>
                    <a:pt x="18272" y="14639"/>
                  </a:lnTo>
                  <a:lnTo>
                    <a:pt x="17847" y="13321"/>
                  </a:lnTo>
                  <a:lnTo>
                    <a:pt x="17358" y="12025"/>
                  </a:lnTo>
                  <a:lnTo>
                    <a:pt x="17719" y="12132"/>
                  </a:lnTo>
                  <a:lnTo>
                    <a:pt x="18229" y="12280"/>
                  </a:lnTo>
                  <a:lnTo>
                    <a:pt x="18718" y="12429"/>
                  </a:lnTo>
                  <a:lnTo>
                    <a:pt x="19079" y="12557"/>
                  </a:lnTo>
                  <a:lnTo>
                    <a:pt x="19122" y="12323"/>
                  </a:lnTo>
                  <a:lnTo>
                    <a:pt x="19122" y="12068"/>
                  </a:lnTo>
                  <a:lnTo>
                    <a:pt x="19122" y="11834"/>
                  </a:lnTo>
                  <a:lnTo>
                    <a:pt x="19100" y="11579"/>
                  </a:lnTo>
                  <a:lnTo>
                    <a:pt x="19058" y="11346"/>
                  </a:lnTo>
                  <a:lnTo>
                    <a:pt x="19015" y="11091"/>
                  </a:lnTo>
                  <a:lnTo>
                    <a:pt x="18952" y="10857"/>
                  </a:lnTo>
                  <a:lnTo>
                    <a:pt x="18867" y="10602"/>
                  </a:lnTo>
                  <a:lnTo>
                    <a:pt x="18676" y="10113"/>
                  </a:lnTo>
                  <a:lnTo>
                    <a:pt x="18421" y="9646"/>
                  </a:lnTo>
                  <a:lnTo>
                    <a:pt x="18144" y="9157"/>
                  </a:lnTo>
                  <a:lnTo>
                    <a:pt x="17826" y="8690"/>
                  </a:lnTo>
                  <a:lnTo>
                    <a:pt x="17486" y="8244"/>
                  </a:lnTo>
                  <a:lnTo>
                    <a:pt x="17125" y="7797"/>
                  </a:lnTo>
                  <a:lnTo>
                    <a:pt x="16742" y="7351"/>
                  </a:lnTo>
                  <a:lnTo>
                    <a:pt x="16339" y="6948"/>
                  </a:lnTo>
                  <a:lnTo>
                    <a:pt x="15552" y="6161"/>
                  </a:lnTo>
                  <a:lnTo>
                    <a:pt x="14788" y="5439"/>
                  </a:lnTo>
                  <a:lnTo>
                    <a:pt x="14065" y="4780"/>
                  </a:lnTo>
                  <a:lnTo>
                    <a:pt x="13300" y="4164"/>
                  </a:lnTo>
                  <a:lnTo>
                    <a:pt x="12535" y="3527"/>
                  </a:lnTo>
                  <a:lnTo>
                    <a:pt x="11771" y="2890"/>
                  </a:lnTo>
                  <a:lnTo>
                    <a:pt x="11048" y="2231"/>
                  </a:lnTo>
                  <a:lnTo>
                    <a:pt x="10687" y="1891"/>
                  </a:lnTo>
                  <a:lnTo>
                    <a:pt x="10347" y="1530"/>
                  </a:lnTo>
                  <a:lnTo>
                    <a:pt x="10028" y="1169"/>
                  </a:lnTo>
                  <a:lnTo>
                    <a:pt x="9710" y="786"/>
                  </a:lnTo>
                  <a:lnTo>
                    <a:pt x="9412" y="404"/>
                  </a:lnTo>
                  <a:lnTo>
                    <a:pt x="9136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37"/>
            <p:cNvSpPr/>
            <p:nvPr/>
          </p:nvSpPr>
          <p:spPr>
            <a:xfrm>
              <a:off x="-2836650" y="1279975"/>
              <a:ext cx="171600" cy="811625"/>
            </a:xfrm>
            <a:custGeom>
              <a:avLst/>
              <a:gdLst/>
              <a:ahLst/>
              <a:cxnLst/>
              <a:rect l="l" t="t" r="r" b="b"/>
              <a:pathLst>
                <a:path w="6864" h="32465" extrusionOk="0">
                  <a:moveTo>
                    <a:pt x="2487" y="0"/>
                  </a:moveTo>
                  <a:lnTo>
                    <a:pt x="2529" y="107"/>
                  </a:lnTo>
                  <a:lnTo>
                    <a:pt x="2572" y="383"/>
                  </a:lnTo>
                  <a:lnTo>
                    <a:pt x="2614" y="595"/>
                  </a:lnTo>
                  <a:lnTo>
                    <a:pt x="2614" y="872"/>
                  </a:lnTo>
                  <a:lnTo>
                    <a:pt x="2635" y="1169"/>
                  </a:lnTo>
                  <a:lnTo>
                    <a:pt x="2614" y="1530"/>
                  </a:lnTo>
                  <a:lnTo>
                    <a:pt x="2572" y="1913"/>
                  </a:lnTo>
                  <a:lnTo>
                    <a:pt x="2508" y="2338"/>
                  </a:lnTo>
                  <a:lnTo>
                    <a:pt x="2402" y="2826"/>
                  </a:lnTo>
                  <a:lnTo>
                    <a:pt x="2253" y="3336"/>
                  </a:lnTo>
                  <a:lnTo>
                    <a:pt x="2062" y="3889"/>
                  </a:lnTo>
                  <a:lnTo>
                    <a:pt x="1807" y="4462"/>
                  </a:lnTo>
                  <a:lnTo>
                    <a:pt x="1509" y="5100"/>
                  </a:lnTo>
                  <a:lnTo>
                    <a:pt x="1148" y="5758"/>
                  </a:lnTo>
                  <a:lnTo>
                    <a:pt x="957" y="6119"/>
                  </a:lnTo>
                  <a:lnTo>
                    <a:pt x="787" y="6544"/>
                  </a:lnTo>
                  <a:lnTo>
                    <a:pt x="617" y="7012"/>
                  </a:lnTo>
                  <a:lnTo>
                    <a:pt x="468" y="7543"/>
                  </a:lnTo>
                  <a:lnTo>
                    <a:pt x="341" y="8116"/>
                  </a:lnTo>
                  <a:lnTo>
                    <a:pt x="235" y="8733"/>
                  </a:lnTo>
                  <a:lnTo>
                    <a:pt x="150" y="9391"/>
                  </a:lnTo>
                  <a:lnTo>
                    <a:pt x="86" y="10092"/>
                  </a:lnTo>
                  <a:lnTo>
                    <a:pt x="22" y="10815"/>
                  </a:lnTo>
                  <a:lnTo>
                    <a:pt x="1" y="11580"/>
                  </a:lnTo>
                  <a:lnTo>
                    <a:pt x="1" y="12387"/>
                  </a:lnTo>
                  <a:lnTo>
                    <a:pt x="1" y="13216"/>
                  </a:lnTo>
                  <a:lnTo>
                    <a:pt x="43" y="14087"/>
                  </a:lnTo>
                  <a:lnTo>
                    <a:pt x="128" y="14979"/>
                  </a:lnTo>
                  <a:lnTo>
                    <a:pt x="213" y="15893"/>
                  </a:lnTo>
                  <a:lnTo>
                    <a:pt x="341" y="16806"/>
                  </a:lnTo>
                  <a:lnTo>
                    <a:pt x="490" y="17762"/>
                  </a:lnTo>
                  <a:lnTo>
                    <a:pt x="681" y="18718"/>
                  </a:lnTo>
                  <a:lnTo>
                    <a:pt x="893" y="19696"/>
                  </a:lnTo>
                  <a:lnTo>
                    <a:pt x="1127" y="20694"/>
                  </a:lnTo>
                  <a:lnTo>
                    <a:pt x="1403" y="21671"/>
                  </a:lnTo>
                  <a:lnTo>
                    <a:pt x="1722" y="22691"/>
                  </a:lnTo>
                  <a:lnTo>
                    <a:pt x="2062" y="23690"/>
                  </a:lnTo>
                  <a:lnTo>
                    <a:pt x="2444" y="24688"/>
                  </a:lnTo>
                  <a:lnTo>
                    <a:pt x="2848" y="25687"/>
                  </a:lnTo>
                  <a:lnTo>
                    <a:pt x="3315" y="26686"/>
                  </a:lnTo>
                  <a:lnTo>
                    <a:pt x="3804" y="27684"/>
                  </a:lnTo>
                  <a:lnTo>
                    <a:pt x="4335" y="28661"/>
                  </a:lnTo>
                  <a:lnTo>
                    <a:pt x="4909" y="29639"/>
                  </a:lnTo>
                  <a:lnTo>
                    <a:pt x="5525" y="30595"/>
                  </a:lnTo>
                  <a:lnTo>
                    <a:pt x="6162" y="31551"/>
                  </a:lnTo>
                  <a:lnTo>
                    <a:pt x="6863" y="32464"/>
                  </a:lnTo>
                  <a:lnTo>
                    <a:pt x="6502" y="31785"/>
                  </a:lnTo>
                  <a:lnTo>
                    <a:pt x="6077" y="30956"/>
                  </a:lnTo>
                  <a:lnTo>
                    <a:pt x="5546" y="29851"/>
                  </a:lnTo>
                  <a:lnTo>
                    <a:pt x="4930" y="28513"/>
                  </a:lnTo>
                  <a:lnTo>
                    <a:pt x="4271" y="26962"/>
                  </a:lnTo>
                  <a:lnTo>
                    <a:pt x="3931" y="26112"/>
                  </a:lnTo>
                  <a:lnTo>
                    <a:pt x="3591" y="25241"/>
                  </a:lnTo>
                  <a:lnTo>
                    <a:pt x="3273" y="24306"/>
                  </a:lnTo>
                  <a:lnTo>
                    <a:pt x="2933" y="23350"/>
                  </a:lnTo>
                  <a:lnTo>
                    <a:pt x="2614" y="22351"/>
                  </a:lnTo>
                  <a:lnTo>
                    <a:pt x="2317" y="21332"/>
                  </a:lnTo>
                  <a:lnTo>
                    <a:pt x="2040" y="20290"/>
                  </a:lnTo>
                  <a:lnTo>
                    <a:pt x="1786" y="19228"/>
                  </a:lnTo>
                  <a:lnTo>
                    <a:pt x="1552" y="18166"/>
                  </a:lnTo>
                  <a:lnTo>
                    <a:pt x="1361" y="17082"/>
                  </a:lnTo>
                  <a:lnTo>
                    <a:pt x="1191" y="15978"/>
                  </a:lnTo>
                  <a:lnTo>
                    <a:pt x="1084" y="14873"/>
                  </a:lnTo>
                  <a:lnTo>
                    <a:pt x="999" y="13789"/>
                  </a:lnTo>
                  <a:lnTo>
                    <a:pt x="957" y="12684"/>
                  </a:lnTo>
                  <a:lnTo>
                    <a:pt x="978" y="12153"/>
                  </a:lnTo>
                  <a:lnTo>
                    <a:pt x="978" y="11601"/>
                  </a:lnTo>
                  <a:lnTo>
                    <a:pt x="1021" y="11070"/>
                  </a:lnTo>
                  <a:lnTo>
                    <a:pt x="1063" y="10539"/>
                  </a:lnTo>
                  <a:lnTo>
                    <a:pt x="1127" y="10007"/>
                  </a:lnTo>
                  <a:lnTo>
                    <a:pt x="1191" y="9476"/>
                  </a:lnTo>
                  <a:lnTo>
                    <a:pt x="1297" y="8966"/>
                  </a:lnTo>
                  <a:lnTo>
                    <a:pt x="1403" y="8435"/>
                  </a:lnTo>
                  <a:lnTo>
                    <a:pt x="1531" y="7925"/>
                  </a:lnTo>
                  <a:lnTo>
                    <a:pt x="1658" y="7437"/>
                  </a:lnTo>
                  <a:lnTo>
                    <a:pt x="1828" y="6927"/>
                  </a:lnTo>
                  <a:lnTo>
                    <a:pt x="1998" y="6438"/>
                  </a:lnTo>
                  <a:lnTo>
                    <a:pt x="2274" y="5673"/>
                  </a:lnTo>
                  <a:lnTo>
                    <a:pt x="2487" y="4951"/>
                  </a:lnTo>
                  <a:lnTo>
                    <a:pt x="2657" y="4292"/>
                  </a:lnTo>
                  <a:lnTo>
                    <a:pt x="2763" y="3655"/>
                  </a:lnTo>
                  <a:lnTo>
                    <a:pt x="2848" y="3081"/>
                  </a:lnTo>
                  <a:lnTo>
                    <a:pt x="2869" y="2550"/>
                  </a:lnTo>
                  <a:lnTo>
                    <a:pt x="2869" y="2083"/>
                  </a:lnTo>
                  <a:lnTo>
                    <a:pt x="2869" y="1636"/>
                  </a:lnTo>
                  <a:lnTo>
                    <a:pt x="2827" y="1254"/>
                  </a:lnTo>
                  <a:lnTo>
                    <a:pt x="2763" y="935"/>
                  </a:lnTo>
                  <a:lnTo>
                    <a:pt x="2699" y="638"/>
                  </a:lnTo>
                  <a:lnTo>
                    <a:pt x="2657" y="404"/>
                  </a:lnTo>
                  <a:lnTo>
                    <a:pt x="2550" y="107"/>
                  </a:lnTo>
                  <a:lnTo>
                    <a:pt x="2487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7" name="Google Shape;3537;p37"/>
            <p:cNvSpPr/>
            <p:nvPr/>
          </p:nvSpPr>
          <p:spPr>
            <a:xfrm>
              <a:off x="-2812200" y="1467475"/>
              <a:ext cx="148200" cy="158825"/>
            </a:xfrm>
            <a:custGeom>
              <a:avLst/>
              <a:gdLst/>
              <a:ahLst/>
              <a:cxnLst/>
              <a:rect l="l" t="t" r="r" b="b"/>
              <a:pathLst>
                <a:path w="5928" h="6353" extrusionOk="0">
                  <a:moveTo>
                    <a:pt x="659" y="0"/>
                  </a:moveTo>
                  <a:lnTo>
                    <a:pt x="0" y="893"/>
                  </a:lnTo>
                  <a:lnTo>
                    <a:pt x="191" y="1020"/>
                  </a:lnTo>
                  <a:lnTo>
                    <a:pt x="723" y="1339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32"/>
                  </a:lnTo>
                  <a:lnTo>
                    <a:pt x="3442" y="3357"/>
                  </a:lnTo>
                  <a:lnTo>
                    <a:pt x="3931" y="3803"/>
                  </a:lnTo>
                  <a:lnTo>
                    <a:pt x="4398" y="4271"/>
                  </a:lnTo>
                  <a:lnTo>
                    <a:pt x="4866" y="4781"/>
                  </a:lnTo>
                  <a:lnTo>
                    <a:pt x="5269" y="5291"/>
                  </a:lnTo>
                  <a:lnTo>
                    <a:pt x="5460" y="5546"/>
                  </a:lnTo>
                  <a:lnTo>
                    <a:pt x="5630" y="5801"/>
                  </a:lnTo>
                  <a:lnTo>
                    <a:pt x="5779" y="6077"/>
                  </a:lnTo>
                  <a:lnTo>
                    <a:pt x="5928" y="6353"/>
                  </a:lnTo>
                  <a:lnTo>
                    <a:pt x="5907" y="6225"/>
                  </a:lnTo>
                  <a:lnTo>
                    <a:pt x="5885" y="6098"/>
                  </a:lnTo>
                  <a:lnTo>
                    <a:pt x="5822" y="5886"/>
                  </a:lnTo>
                  <a:lnTo>
                    <a:pt x="5737" y="5652"/>
                  </a:lnTo>
                  <a:lnTo>
                    <a:pt x="5609" y="5354"/>
                  </a:lnTo>
                  <a:lnTo>
                    <a:pt x="5439" y="4993"/>
                  </a:lnTo>
                  <a:lnTo>
                    <a:pt x="5227" y="4611"/>
                  </a:lnTo>
                  <a:lnTo>
                    <a:pt x="4929" y="4165"/>
                  </a:lnTo>
                  <a:lnTo>
                    <a:pt x="4589" y="3697"/>
                  </a:lnTo>
                  <a:lnTo>
                    <a:pt x="4164" y="3166"/>
                  </a:lnTo>
                  <a:lnTo>
                    <a:pt x="3654" y="2614"/>
                  </a:lnTo>
                  <a:lnTo>
                    <a:pt x="3060" y="1997"/>
                  </a:lnTo>
                  <a:lnTo>
                    <a:pt x="2358" y="1381"/>
                  </a:lnTo>
                  <a:lnTo>
                    <a:pt x="1572" y="701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3538;p37"/>
            <p:cNvSpPr/>
            <p:nvPr/>
          </p:nvSpPr>
          <p:spPr>
            <a:xfrm>
              <a:off x="-2918450" y="1514750"/>
              <a:ext cx="109975" cy="186450"/>
            </a:xfrm>
            <a:custGeom>
              <a:avLst/>
              <a:gdLst/>
              <a:ahLst/>
              <a:cxnLst/>
              <a:rect l="l" t="t" r="r" b="b"/>
              <a:pathLst>
                <a:path w="4399" h="7458" extrusionOk="0">
                  <a:moveTo>
                    <a:pt x="3528" y="0"/>
                  </a:moveTo>
                  <a:lnTo>
                    <a:pt x="2827" y="914"/>
                  </a:lnTo>
                  <a:lnTo>
                    <a:pt x="2232" y="1742"/>
                  </a:lnTo>
                  <a:lnTo>
                    <a:pt x="1722" y="2550"/>
                  </a:lnTo>
                  <a:lnTo>
                    <a:pt x="1297" y="3272"/>
                  </a:lnTo>
                  <a:lnTo>
                    <a:pt x="936" y="3952"/>
                  </a:lnTo>
                  <a:lnTo>
                    <a:pt x="660" y="4547"/>
                  </a:lnTo>
                  <a:lnTo>
                    <a:pt x="447" y="5121"/>
                  </a:lnTo>
                  <a:lnTo>
                    <a:pt x="277" y="5609"/>
                  </a:lnTo>
                  <a:lnTo>
                    <a:pt x="171" y="6034"/>
                  </a:lnTo>
                  <a:lnTo>
                    <a:pt x="86" y="6417"/>
                  </a:lnTo>
                  <a:lnTo>
                    <a:pt x="43" y="6735"/>
                  </a:lnTo>
                  <a:lnTo>
                    <a:pt x="22" y="6990"/>
                  </a:lnTo>
                  <a:lnTo>
                    <a:pt x="1" y="7203"/>
                  </a:lnTo>
                  <a:lnTo>
                    <a:pt x="22" y="7351"/>
                  </a:lnTo>
                  <a:lnTo>
                    <a:pt x="22" y="7458"/>
                  </a:lnTo>
                  <a:lnTo>
                    <a:pt x="107" y="7160"/>
                  </a:lnTo>
                  <a:lnTo>
                    <a:pt x="192" y="6863"/>
                  </a:lnTo>
                  <a:lnTo>
                    <a:pt x="277" y="6565"/>
                  </a:lnTo>
                  <a:lnTo>
                    <a:pt x="405" y="6268"/>
                  </a:lnTo>
                  <a:lnTo>
                    <a:pt x="681" y="5673"/>
                  </a:lnTo>
                  <a:lnTo>
                    <a:pt x="978" y="5078"/>
                  </a:lnTo>
                  <a:lnTo>
                    <a:pt x="1318" y="4504"/>
                  </a:lnTo>
                  <a:lnTo>
                    <a:pt x="1701" y="3952"/>
                  </a:lnTo>
                  <a:lnTo>
                    <a:pt x="2083" y="3400"/>
                  </a:lnTo>
                  <a:lnTo>
                    <a:pt x="2466" y="2911"/>
                  </a:lnTo>
                  <a:lnTo>
                    <a:pt x="2827" y="2444"/>
                  </a:lnTo>
                  <a:lnTo>
                    <a:pt x="3188" y="2019"/>
                  </a:lnTo>
                  <a:lnTo>
                    <a:pt x="3804" y="1318"/>
                  </a:lnTo>
                  <a:lnTo>
                    <a:pt x="4250" y="850"/>
                  </a:lnTo>
                  <a:lnTo>
                    <a:pt x="4399" y="701"/>
                  </a:lnTo>
                  <a:lnTo>
                    <a:pt x="3528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37"/>
            <p:cNvSpPr/>
            <p:nvPr/>
          </p:nvSpPr>
          <p:spPr>
            <a:xfrm>
              <a:off x="-2866925" y="1691625"/>
              <a:ext cx="64825" cy="203450"/>
            </a:xfrm>
            <a:custGeom>
              <a:avLst/>
              <a:gdLst/>
              <a:ahLst/>
              <a:cxnLst/>
              <a:rect l="l" t="t" r="r" b="b"/>
              <a:pathLst>
                <a:path w="2593" h="8138" extrusionOk="0">
                  <a:moveTo>
                    <a:pt x="1552" y="0"/>
                  </a:moveTo>
                  <a:lnTo>
                    <a:pt x="1127" y="1062"/>
                  </a:lnTo>
                  <a:lnTo>
                    <a:pt x="787" y="2040"/>
                  </a:lnTo>
                  <a:lnTo>
                    <a:pt x="532" y="2932"/>
                  </a:lnTo>
                  <a:lnTo>
                    <a:pt x="320" y="3761"/>
                  </a:lnTo>
                  <a:lnTo>
                    <a:pt x="171" y="4504"/>
                  </a:lnTo>
                  <a:lnTo>
                    <a:pt x="65" y="5163"/>
                  </a:lnTo>
                  <a:lnTo>
                    <a:pt x="22" y="5758"/>
                  </a:lnTo>
                  <a:lnTo>
                    <a:pt x="1" y="6289"/>
                  </a:lnTo>
                  <a:lnTo>
                    <a:pt x="1" y="6735"/>
                  </a:lnTo>
                  <a:lnTo>
                    <a:pt x="22" y="7118"/>
                  </a:lnTo>
                  <a:lnTo>
                    <a:pt x="65" y="7436"/>
                  </a:lnTo>
                  <a:lnTo>
                    <a:pt x="128" y="7691"/>
                  </a:lnTo>
                  <a:lnTo>
                    <a:pt x="171" y="7882"/>
                  </a:lnTo>
                  <a:lnTo>
                    <a:pt x="213" y="8031"/>
                  </a:lnTo>
                  <a:lnTo>
                    <a:pt x="277" y="8137"/>
                  </a:lnTo>
                  <a:lnTo>
                    <a:pt x="256" y="7840"/>
                  </a:lnTo>
                  <a:lnTo>
                    <a:pt x="256" y="7521"/>
                  </a:lnTo>
                  <a:lnTo>
                    <a:pt x="256" y="7203"/>
                  </a:lnTo>
                  <a:lnTo>
                    <a:pt x="298" y="6884"/>
                  </a:lnTo>
                  <a:lnTo>
                    <a:pt x="383" y="6247"/>
                  </a:lnTo>
                  <a:lnTo>
                    <a:pt x="532" y="5588"/>
                  </a:lnTo>
                  <a:lnTo>
                    <a:pt x="702" y="4929"/>
                  </a:lnTo>
                  <a:lnTo>
                    <a:pt x="893" y="4292"/>
                  </a:lnTo>
                  <a:lnTo>
                    <a:pt x="1106" y="3676"/>
                  </a:lnTo>
                  <a:lnTo>
                    <a:pt x="1339" y="3081"/>
                  </a:lnTo>
                  <a:lnTo>
                    <a:pt x="1573" y="2528"/>
                  </a:lnTo>
                  <a:lnTo>
                    <a:pt x="1786" y="2019"/>
                  </a:lnTo>
                  <a:lnTo>
                    <a:pt x="2189" y="1190"/>
                  </a:lnTo>
                  <a:lnTo>
                    <a:pt x="2487" y="616"/>
                  </a:lnTo>
                  <a:lnTo>
                    <a:pt x="2593" y="425"/>
                  </a:lnTo>
                  <a:lnTo>
                    <a:pt x="1552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3540;p37"/>
            <p:cNvSpPr/>
            <p:nvPr/>
          </p:nvSpPr>
          <p:spPr>
            <a:xfrm>
              <a:off x="-2829725" y="1623100"/>
              <a:ext cx="148200" cy="158850"/>
            </a:xfrm>
            <a:custGeom>
              <a:avLst/>
              <a:gdLst/>
              <a:ahLst/>
              <a:cxnLst/>
              <a:rect l="l" t="t" r="r" b="b"/>
              <a:pathLst>
                <a:path w="5928" h="6354" extrusionOk="0">
                  <a:moveTo>
                    <a:pt x="659" y="0"/>
                  </a:moveTo>
                  <a:lnTo>
                    <a:pt x="0" y="914"/>
                  </a:lnTo>
                  <a:lnTo>
                    <a:pt x="191" y="1020"/>
                  </a:lnTo>
                  <a:lnTo>
                    <a:pt x="722" y="1360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54"/>
                  </a:lnTo>
                  <a:lnTo>
                    <a:pt x="3442" y="3379"/>
                  </a:lnTo>
                  <a:lnTo>
                    <a:pt x="3931" y="3825"/>
                  </a:lnTo>
                  <a:lnTo>
                    <a:pt x="4398" y="4292"/>
                  </a:lnTo>
                  <a:lnTo>
                    <a:pt x="4865" y="4781"/>
                  </a:lnTo>
                  <a:lnTo>
                    <a:pt x="5269" y="5291"/>
                  </a:lnTo>
                  <a:lnTo>
                    <a:pt x="5460" y="5567"/>
                  </a:lnTo>
                  <a:lnTo>
                    <a:pt x="5630" y="5822"/>
                  </a:lnTo>
                  <a:lnTo>
                    <a:pt x="5779" y="6098"/>
                  </a:lnTo>
                  <a:lnTo>
                    <a:pt x="5928" y="6353"/>
                  </a:lnTo>
                  <a:lnTo>
                    <a:pt x="5906" y="6247"/>
                  </a:lnTo>
                  <a:lnTo>
                    <a:pt x="5885" y="6098"/>
                  </a:lnTo>
                  <a:lnTo>
                    <a:pt x="5821" y="5907"/>
                  </a:lnTo>
                  <a:lnTo>
                    <a:pt x="5736" y="5652"/>
                  </a:lnTo>
                  <a:lnTo>
                    <a:pt x="5609" y="5354"/>
                  </a:lnTo>
                  <a:lnTo>
                    <a:pt x="5439" y="5015"/>
                  </a:lnTo>
                  <a:lnTo>
                    <a:pt x="5227" y="4611"/>
                  </a:lnTo>
                  <a:lnTo>
                    <a:pt x="4929" y="4186"/>
                  </a:lnTo>
                  <a:lnTo>
                    <a:pt x="4589" y="3697"/>
                  </a:lnTo>
                  <a:lnTo>
                    <a:pt x="4164" y="3187"/>
                  </a:lnTo>
                  <a:lnTo>
                    <a:pt x="3654" y="2614"/>
                  </a:lnTo>
                  <a:lnTo>
                    <a:pt x="3059" y="2019"/>
                  </a:lnTo>
                  <a:lnTo>
                    <a:pt x="2358" y="1381"/>
                  </a:lnTo>
                  <a:lnTo>
                    <a:pt x="1572" y="723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1" name="Google Shape;3541;p37"/>
            <p:cNvSpPr/>
            <p:nvPr/>
          </p:nvSpPr>
          <p:spPr>
            <a:xfrm>
              <a:off x="-2797325" y="1810600"/>
              <a:ext cx="148725" cy="158825"/>
            </a:xfrm>
            <a:custGeom>
              <a:avLst/>
              <a:gdLst/>
              <a:ahLst/>
              <a:cxnLst/>
              <a:rect l="l" t="t" r="r" b="b"/>
              <a:pathLst>
                <a:path w="5949" h="6353" extrusionOk="0">
                  <a:moveTo>
                    <a:pt x="680" y="0"/>
                  </a:moveTo>
                  <a:lnTo>
                    <a:pt x="0" y="914"/>
                  </a:lnTo>
                  <a:lnTo>
                    <a:pt x="191" y="1020"/>
                  </a:lnTo>
                  <a:lnTo>
                    <a:pt x="744" y="1360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54"/>
                  </a:lnTo>
                  <a:lnTo>
                    <a:pt x="3442" y="3357"/>
                  </a:lnTo>
                  <a:lnTo>
                    <a:pt x="3931" y="3825"/>
                  </a:lnTo>
                  <a:lnTo>
                    <a:pt x="4419" y="4292"/>
                  </a:lnTo>
                  <a:lnTo>
                    <a:pt x="4865" y="4781"/>
                  </a:lnTo>
                  <a:lnTo>
                    <a:pt x="5290" y="5291"/>
                  </a:lnTo>
                  <a:lnTo>
                    <a:pt x="5460" y="5546"/>
                  </a:lnTo>
                  <a:lnTo>
                    <a:pt x="5652" y="5822"/>
                  </a:lnTo>
                  <a:lnTo>
                    <a:pt x="5800" y="6077"/>
                  </a:lnTo>
                  <a:lnTo>
                    <a:pt x="5949" y="6353"/>
                  </a:lnTo>
                  <a:lnTo>
                    <a:pt x="5928" y="6247"/>
                  </a:lnTo>
                  <a:lnTo>
                    <a:pt x="5885" y="6098"/>
                  </a:lnTo>
                  <a:lnTo>
                    <a:pt x="5843" y="5907"/>
                  </a:lnTo>
                  <a:lnTo>
                    <a:pt x="5758" y="5652"/>
                  </a:lnTo>
                  <a:lnTo>
                    <a:pt x="5630" y="5354"/>
                  </a:lnTo>
                  <a:lnTo>
                    <a:pt x="5460" y="5014"/>
                  </a:lnTo>
                  <a:lnTo>
                    <a:pt x="5227" y="4611"/>
                  </a:lnTo>
                  <a:lnTo>
                    <a:pt x="4950" y="4186"/>
                  </a:lnTo>
                  <a:lnTo>
                    <a:pt x="4589" y="3697"/>
                  </a:lnTo>
                  <a:lnTo>
                    <a:pt x="4164" y="3187"/>
                  </a:lnTo>
                  <a:lnTo>
                    <a:pt x="3654" y="2614"/>
                  </a:lnTo>
                  <a:lnTo>
                    <a:pt x="3059" y="2019"/>
                  </a:lnTo>
                  <a:lnTo>
                    <a:pt x="2380" y="1381"/>
                  </a:lnTo>
                  <a:lnTo>
                    <a:pt x="1572" y="701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37"/>
            <p:cNvSpPr/>
            <p:nvPr/>
          </p:nvSpPr>
          <p:spPr>
            <a:xfrm>
              <a:off x="-3340700" y="1240675"/>
              <a:ext cx="575800" cy="934850"/>
            </a:xfrm>
            <a:custGeom>
              <a:avLst/>
              <a:gdLst/>
              <a:ahLst/>
              <a:cxnLst/>
              <a:rect l="l" t="t" r="r" b="b"/>
              <a:pathLst>
                <a:path w="23032" h="37394" extrusionOk="0">
                  <a:moveTo>
                    <a:pt x="20205" y="0"/>
                  </a:moveTo>
                  <a:lnTo>
                    <a:pt x="18166" y="595"/>
                  </a:lnTo>
                  <a:lnTo>
                    <a:pt x="16615" y="1041"/>
                  </a:lnTo>
                  <a:lnTo>
                    <a:pt x="15999" y="1190"/>
                  </a:lnTo>
                  <a:lnTo>
                    <a:pt x="15595" y="1296"/>
                  </a:lnTo>
                  <a:lnTo>
                    <a:pt x="14873" y="1466"/>
                  </a:lnTo>
                  <a:lnTo>
                    <a:pt x="14150" y="1636"/>
                  </a:lnTo>
                  <a:lnTo>
                    <a:pt x="13449" y="1849"/>
                  </a:lnTo>
                  <a:lnTo>
                    <a:pt x="12748" y="2104"/>
                  </a:lnTo>
                  <a:lnTo>
                    <a:pt x="12068" y="2359"/>
                  </a:lnTo>
                  <a:lnTo>
                    <a:pt x="11367" y="2656"/>
                  </a:lnTo>
                  <a:lnTo>
                    <a:pt x="10708" y="2953"/>
                  </a:lnTo>
                  <a:lnTo>
                    <a:pt x="10050" y="3293"/>
                  </a:lnTo>
                  <a:lnTo>
                    <a:pt x="9391" y="3655"/>
                  </a:lnTo>
                  <a:lnTo>
                    <a:pt x="8754" y="4037"/>
                  </a:lnTo>
                  <a:lnTo>
                    <a:pt x="8138" y="4441"/>
                  </a:lnTo>
                  <a:lnTo>
                    <a:pt x="7543" y="4866"/>
                  </a:lnTo>
                  <a:lnTo>
                    <a:pt x="6948" y="5312"/>
                  </a:lnTo>
                  <a:lnTo>
                    <a:pt x="6374" y="5779"/>
                  </a:lnTo>
                  <a:lnTo>
                    <a:pt x="5801" y="6247"/>
                  </a:lnTo>
                  <a:lnTo>
                    <a:pt x="5269" y="6757"/>
                  </a:lnTo>
                  <a:lnTo>
                    <a:pt x="5546" y="6842"/>
                  </a:lnTo>
                  <a:lnTo>
                    <a:pt x="5822" y="6884"/>
                  </a:lnTo>
                  <a:lnTo>
                    <a:pt x="6098" y="6905"/>
                  </a:lnTo>
                  <a:lnTo>
                    <a:pt x="6374" y="6884"/>
                  </a:lnTo>
                  <a:lnTo>
                    <a:pt x="6672" y="6863"/>
                  </a:lnTo>
                  <a:lnTo>
                    <a:pt x="6948" y="6820"/>
                  </a:lnTo>
                  <a:lnTo>
                    <a:pt x="7203" y="6735"/>
                  </a:lnTo>
                  <a:lnTo>
                    <a:pt x="7479" y="6629"/>
                  </a:lnTo>
                  <a:lnTo>
                    <a:pt x="6927" y="7203"/>
                  </a:lnTo>
                  <a:lnTo>
                    <a:pt x="6374" y="7798"/>
                  </a:lnTo>
                  <a:lnTo>
                    <a:pt x="5843" y="8392"/>
                  </a:lnTo>
                  <a:lnTo>
                    <a:pt x="5333" y="9009"/>
                  </a:lnTo>
                  <a:lnTo>
                    <a:pt x="4823" y="9646"/>
                  </a:lnTo>
                  <a:lnTo>
                    <a:pt x="4335" y="10283"/>
                  </a:lnTo>
                  <a:lnTo>
                    <a:pt x="3867" y="10921"/>
                  </a:lnTo>
                  <a:lnTo>
                    <a:pt x="3421" y="11579"/>
                  </a:lnTo>
                  <a:lnTo>
                    <a:pt x="2975" y="12259"/>
                  </a:lnTo>
                  <a:lnTo>
                    <a:pt x="2550" y="12939"/>
                  </a:lnTo>
                  <a:lnTo>
                    <a:pt x="2146" y="13619"/>
                  </a:lnTo>
                  <a:lnTo>
                    <a:pt x="1743" y="14320"/>
                  </a:lnTo>
                  <a:lnTo>
                    <a:pt x="1381" y="15021"/>
                  </a:lnTo>
                  <a:lnTo>
                    <a:pt x="1020" y="15744"/>
                  </a:lnTo>
                  <a:lnTo>
                    <a:pt x="680" y="16466"/>
                  </a:lnTo>
                  <a:lnTo>
                    <a:pt x="340" y="17210"/>
                  </a:lnTo>
                  <a:lnTo>
                    <a:pt x="765" y="17125"/>
                  </a:lnTo>
                  <a:lnTo>
                    <a:pt x="1169" y="16997"/>
                  </a:lnTo>
                  <a:lnTo>
                    <a:pt x="1551" y="16806"/>
                  </a:lnTo>
                  <a:lnTo>
                    <a:pt x="1913" y="16593"/>
                  </a:lnTo>
                  <a:lnTo>
                    <a:pt x="1679" y="17231"/>
                  </a:lnTo>
                  <a:lnTo>
                    <a:pt x="1445" y="17868"/>
                  </a:lnTo>
                  <a:lnTo>
                    <a:pt x="1233" y="18506"/>
                  </a:lnTo>
                  <a:lnTo>
                    <a:pt x="1041" y="19143"/>
                  </a:lnTo>
                  <a:lnTo>
                    <a:pt x="872" y="19802"/>
                  </a:lnTo>
                  <a:lnTo>
                    <a:pt x="702" y="20439"/>
                  </a:lnTo>
                  <a:lnTo>
                    <a:pt x="553" y="21098"/>
                  </a:lnTo>
                  <a:lnTo>
                    <a:pt x="425" y="21756"/>
                  </a:lnTo>
                  <a:lnTo>
                    <a:pt x="319" y="22436"/>
                  </a:lnTo>
                  <a:lnTo>
                    <a:pt x="234" y="23095"/>
                  </a:lnTo>
                  <a:lnTo>
                    <a:pt x="149" y="23775"/>
                  </a:lnTo>
                  <a:lnTo>
                    <a:pt x="85" y="24433"/>
                  </a:lnTo>
                  <a:lnTo>
                    <a:pt x="43" y="25113"/>
                  </a:lnTo>
                  <a:lnTo>
                    <a:pt x="22" y="25772"/>
                  </a:lnTo>
                  <a:lnTo>
                    <a:pt x="0" y="26452"/>
                  </a:lnTo>
                  <a:lnTo>
                    <a:pt x="0" y="27132"/>
                  </a:lnTo>
                  <a:lnTo>
                    <a:pt x="1233" y="26197"/>
                  </a:lnTo>
                  <a:lnTo>
                    <a:pt x="1126" y="26919"/>
                  </a:lnTo>
                  <a:lnTo>
                    <a:pt x="1041" y="27620"/>
                  </a:lnTo>
                  <a:lnTo>
                    <a:pt x="978" y="28321"/>
                  </a:lnTo>
                  <a:lnTo>
                    <a:pt x="935" y="29044"/>
                  </a:lnTo>
                  <a:lnTo>
                    <a:pt x="935" y="29766"/>
                  </a:lnTo>
                  <a:lnTo>
                    <a:pt x="935" y="30467"/>
                  </a:lnTo>
                  <a:lnTo>
                    <a:pt x="999" y="31190"/>
                  </a:lnTo>
                  <a:lnTo>
                    <a:pt x="1063" y="31891"/>
                  </a:lnTo>
                  <a:lnTo>
                    <a:pt x="1169" y="32613"/>
                  </a:lnTo>
                  <a:lnTo>
                    <a:pt x="1275" y="33314"/>
                  </a:lnTo>
                  <a:lnTo>
                    <a:pt x="1424" y="34015"/>
                  </a:lnTo>
                  <a:lnTo>
                    <a:pt x="1615" y="34695"/>
                  </a:lnTo>
                  <a:lnTo>
                    <a:pt x="1806" y="35396"/>
                  </a:lnTo>
                  <a:lnTo>
                    <a:pt x="2040" y="36076"/>
                  </a:lnTo>
                  <a:lnTo>
                    <a:pt x="2295" y="36735"/>
                  </a:lnTo>
                  <a:lnTo>
                    <a:pt x="2571" y="37393"/>
                  </a:lnTo>
                  <a:lnTo>
                    <a:pt x="3612" y="36671"/>
                  </a:lnTo>
                  <a:lnTo>
                    <a:pt x="4632" y="35949"/>
                  </a:lnTo>
                  <a:lnTo>
                    <a:pt x="5631" y="35205"/>
                  </a:lnTo>
                  <a:lnTo>
                    <a:pt x="6608" y="34440"/>
                  </a:lnTo>
                  <a:lnTo>
                    <a:pt x="7097" y="34036"/>
                  </a:lnTo>
                  <a:lnTo>
                    <a:pt x="7564" y="33633"/>
                  </a:lnTo>
                  <a:lnTo>
                    <a:pt x="8010" y="33208"/>
                  </a:lnTo>
                  <a:lnTo>
                    <a:pt x="8456" y="32762"/>
                  </a:lnTo>
                  <a:lnTo>
                    <a:pt x="8881" y="32316"/>
                  </a:lnTo>
                  <a:lnTo>
                    <a:pt x="9285" y="31848"/>
                  </a:lnTo>
                  <a:lnTo>
                    <a:pt x="9667" y="31359"/>
                  </a:lnTo>
                  <a:lnTo>
                    <a:pt x="10050" y="30871"/>
                  </a:lnTo>
                  <a:lnTo>
                    <a:pt x="10262" y="31211"/>
                  </a:lnTo>
                  <a:lnTo>
                    <a:pt x="10390" y="31444"/>
                  </a:lnTo>
                  <a:lnTo>
                    <a:pt x="10581" y="31763"/>
                  </a:lnTo>
                  <a:lnTo>
                    <a:pt x="10921" y="32316"/>
                  </a:lnTo>
                  <a:lnTo>
                    <a:pt x="11303" y="31678"/>
                  </a:lnTo>
                  <a:lnTo>
                    <a:pt x="11686" y="31083"/>
                  </a:lnTo>
                  <a:lnTo>
                    <a:pt x="12089" y="30531"/>
                  </a:lnTo>
                  <a:lnTo>
                    <a:pt x="12472" y="30000"/>
                  </a:lnTo>
                  <a:lnTo>
                    <a:pt x="13215" y="28959"/>
                  </a:lnTo>
                  <a:lnTo>
                    <a:pt x="13938" y="27960"/>
                  </a:lnTo>
                  <a:lnTo>
                    <a:pt x="14299" y="27450"/>
                  </a:lnTo>
                  <a:lnTo>
                    <a:pt x="14618" y="26940"/>
                  </a:lnTo>
                  <a:lnTo>
                    <a:pt x="14936" y="26409"/>
                  </a:lnTo>
                  <a:lnTo>
                    <a:pt x="15234" y="25857"/>
                  </a:lnTo>
                  <a:lnTo>
                    <a:pt x="15510" y="25262"/>
                  </a:lnTo>
                  <a:lnTo>
                    <a:pt x="15786" y="24646"/>
                  </a:lnTo>
                  <a:lnTo>
                    <a:pt x="16020" y="24008"/>
                  </a:lnTo>
                  <a:lnTo>
                    <a:pt x="16211" y="23307"/>
                  </a:lnTo>
                  <a:lnTo>
                    <a:pt x="16487" y="23668"/>
                  </a:lnTo>
                  <a:lnTo>
                    <a:pt x="16700" y="24030"/>
                  </a:lnTo>
                  <a:lnTo>
                    <a:pt x="16891" y="24412"/>
                  </a:lnTo>
                  <a:lnTo>
                    <a:pt x="17061" y="24837"/>
                  </a:lnTo>
                  <a:lnTo>
                    <a:pt x="17422" y="24263"/>
                  </a:lnTo>
                  <a:lnTo>
                    <a:pt x="17783" y="23668"/>
                  </a:lnTo>
                  <a:lnTo>
                    <a:pt x="18102" y="23052"/>
                  </a:lnTo>
                  <a:lnTo>
                    <a:pt x="18421" y="22436"/>
                  </a:lnTo>
                  <a:lnTo>
                    <a:pt x="18718" y="21820"/>
                  </a:lnTo>
                  <a:lnTo>
                    <a:pt x="18973" y="21183"/>
                  </a:lnTo>
                  <a:lnTo>
                    <a:pt x="19228" y="20545"/>
                  </a:lnTo>
                  <a:lnTo>
                    <a:pt x="19462" y="19887"/>
                  </a:lnTo>
                  <a:lnTo>
                    <a:pt x="19695" y="19228"/>
                  </a:lnTo>
                  <a:lnTo>
                    <a:pt x="19908" y="18569"/>
                  </a:lnTo>
                  <a:lnTo>
                    <a:pt x="20099" y="17911"/>
                  </a:lnTo>
                  <a:lnTo>
                    <a:pt x="20269" y="17231"/>
                  </a:lnTo>
                  <a:lnTo>
                    <a:pt x="20588" y="15892"/>
                  </a:lnTo>
                  <a:lnTo>
                    <a:pt x="20864" y="14533"/>
                  </a:lnTo>
                  <a:lnTo>
                    <a:pt x="21119" y="14830"/>
                  </a:lnTo>
                  <a:lnTo>
                    <a:pt x="21459" y="15212"/>
                  </a:lnTo>
                  <a:lnTo>
                    <a:pt x="21799" y="15616"/>
                  </a:lnTo>
                  <a:lnTo>
                    <a:pt x="22054" y="15914"/>
                  </a:lnTo>
                  <a:lnTo>
                    <a:pt x="22202" y="15722"/>
                  </a:lnTo>
                  <a:lnTo>
                    <a:pt x="22330" y="15510"/>
                  </a:lnTo>
                  <a:lnTo>
                    <a:pt x="22457" y="15297"/>
                  </a:lnTo>
                  <a:lnTo>
                    <a:pt x="22585" y="15085"/>
                  </a:lnTo>
                  <a:lnTo>
                    <a:pt x="22670" y="14851"/>
                  </a:lnTo>
                  <a:lnTo>
                    <a:pt x="22755" y="14618"/>
                  </a:lnTo>
                  <a:lnTo>
                    <a:pt x="22840" y="14384"/>
                  </a:lnTo>
                  <a:lnTo>
                    <a:pt x="22882" y="14129"/>
                  </a:lnTo>
                  <a:lnTo>
                    <a:pt x="22989" y="13619"/>
                  </a:lnTo>
                  <a:lnTo>
                    <a:pt x="23031" y="13067"/>
                  </a:lnTo>
                  <a:lnTo>
                    <a:pt x="23031" y="12514"/>
                  </a:lnTo>
                  <a:lnTo>
                    <a:pt x="23010" y="11962"/>
                  </a:lnTo>
                  <a:lnTo>
                    <a:pt x="22967" y="11388"/>
                  </a:lnTo>
                  <a:lnTo>
                    <a:pt x="22882" y="10815"/>
                  </a:lnTo>
                  <a:lnTo>
                    <a:pt x="22776" y="10241"/>
                  </a:lnTo>
                  <a:lnTo>
                    <a:pt x="22670" y="9688"/>
                  </a:lnTo>
                  <a:lnTo>
                    <a:pt x="22415" y="8605"/>
                  </a:lnTo>
                  <a:lnTo>
                    <a:pt x="22139" y="7606"/>
                  </a:lnTo>
                  <a:lnTo>
                    <a:pt x="21863" y="6650"/>
                  </a:lnTo>
                  <a:lnTo>
                    <a:pt x="21544" y="5715"/>
                  </a:lnTo>
                  <a:lnTo>
                    <a:pt x="21225" y="4781"/>
                  </a:lnTo>
                  <a:lnTo>
                    <a:pt x="20928" y="3825"/>
                  </a:lnTo>
                  <a:lnTo>
                    <a:pt x="20652" y="2890"/>
                  </a:lnTo>
                  <a:lnTo>
                    <a:pt x="20524" y="2401"/>
                  </a:lnTo>
                  <a:lnTo>
                    <a:pt x="20418" y="1934"/>
                  </a:lnTo>
                  <a:lnTo>
                    <a:pt x="20333" y="1445"/>
                  </a:lnTo>
                  <a:lnTo>
                    <a:pt x="20269" y="978"/>
                  </a:lnTo>
                  <a:lnTo>
                    <a:pt x="20227" y="489"/>
                  </a:lnTo>
                  <a:lnTo>
                    <a:pt x="20205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3543;p37"/>
            <p:cNvSpPr/>
            <p:nvPr/>
          </p:nvSpPr>
          <p:spPr>
            <a:xfrm>
              <a:off x="-3205800" y="1280500"/>
              <a:ext cx="339450" cy="747900"/>
            </a:xfrm>
            <a:custGeom>
              <a:avLst/>
              <a:gdLst/>
              <a:ahLst/>
              <a:cxnLst/>
              <a:rect l="l" t="t" r="r" b="b"/>
              <a:pathLst>
                <a:path w="13578" h="29916" extrusionOk="0">
                  <a:moveTo>
                    <a:pt x="13577" y="1"/>
                  </a:moveTo>
                  <a:lnTo>
                    <a:pt x="13535" y="107"/>
                  </a:lnTo>
                  <a:lnTo>
                    <a:pt x="13428" y="383"/>
                  </a:lnTo>
                  <a:lnTo>
                    <a:pt x="13343" y="574"/>
                  </a:lnTo>
                  <a:lnTo>
                    <a:pt x="13216" y="808"/>
                  </a:lnTo>
                  <a:lnTo>
                    <a:pt x="13067" y="1063"/>
                  </a:lnTo>
                  <a:lnTo>
                    <a:pt x="12855" y="1360"/>
                  </a:lnTo>
                  <a:lnTo>
                    <a:pt x="12621" y="1679"/>
                  </a:lnTo>
                  <a:lnTo>
                    <a:pt x="12345" y="1998"/>
                  </a:lnTo>
                  <a:lnTo>
                    <a:pt x="12005" y="2338"/>
                  </a:lnTo>
                  <a:lnTo>
                    <a:pt x="11601" y="2699"/>
                  </a:lnTo>
                  <a:lnTo>
                    <a:pt x="11155" y="3081"/>
                  </a:lnTo>
                  <a:lnTo>
                    <a:pt x="10624" y="3443"/>
                  </a:lnTo>
                  <a:lnTo>
                    <a:pt x="10050" y="3825"/>
                  </a:lnTo>
                  <a:lnTo>
                    <a:pt x="9392" y="4186"/>
                  </a:lnTo>
                  <a:lnTo>
                    <a:pt x="9030" y="4399"/>
                  </a:lnTo>
                  <a:lnTo>
                    <a:pt x="8669" y="4675"/>
                  </a:lnTo>
                  <a:lnTo>
                    <a:pt x="8287" y="4994"/>
                  </a:lnTo>
                  <a:lnTo>
                    <a:pt x="7883" y="5355"/>
                  </a:lnTo>
                  <a:lnTo>
                    <a:pt x="7479" y="5780"/>
                  </a:lnTo>
                  <a:lnTo>
                    <a:pt x="7055" y="6247"/>
                  </a:lnTo>
                  <a:lnTo>
                    <a:pt x="6630" y="6757"/>
                  </a:lnTo>
                  <a:lnTo>
                    <a:pt x="6205" y="7309"/>
                  </a:lnTo>
                  <a:lnTo>
                    <a:pt x="5780" y="7904"/>
                  </a:lnTo>
                  <a:lnTo>
                    <a:pt x="5334" y="8542"/>
                  </a:lnTo>
                  <a:lnTo>
                    <a:pt x="4909" y="9222"/>
                  </a:lnTo>
                  <a:lnTo>
                    <a:pt x="4484" y="9944"/>
                  </a:lnTo>
                  <a:lnTo>
                    <a:pt x="4080" y="10688"/>
                  </a:lnTo>
                  <a:lnTo>
                    <a:pt x="3676" y="11495"/>
                  </a:lnTo>
                  <a:lnTo>
                    <a:pt x="3273" y="12302"/>
                  </a:lnTo>
                  <a:lnTo>
                    <a:pt x="2890" y="13173"/>
                  </a:lnTo>
                  <a:lnTo>
                    <a:pt x="2508" y="14044"/>
                  </a:lnTo>
                  <a:lnTo>
                    <a:pt x="2168" y="14958"/>
                  </a:lnTo>
                  <a:lnTo>
                    <a:pt x="1828" y="15914"/>
                  </a:lnTo>
                  <a:lnTo>
                    <a:pt x="1509" y="16870"/>
                  </a:lnTo>
                  <a:lnTo>
                    <a:pt x="1233" y="17869"/>
                  </a:lnTo>
                  <a:lnTo>
                    <a:pt x="957" y="18867"/>
                  </a:lnTo>
                  <a:lnTo>
                    <a:pt x="723" y="19908"/>
                  </a:lnTo>
                  <a:lnTo>
                    <a:pt x="511" y="20971"/>
                  </a:lnTo>
                  <a:lnTo>
                    <a:pt x="341" y="22033"/>
                  </a:lnTo>
                  <a:lnTo>
                    <a:pt x="213" y="23138"/>
                  </a:lnTo>
                  <a:lnTo>
                    <a:pt x="107" y="24221"/>
                  </a:lnTo>
                  <a:lnTo>
                    <a:pt x="43" y="25347"/>
                  </a:lnTo>
                  <a:lnTo>
                    <a:pt x="1" y="26473"/>
                  </a:lnTo>
                  <a:lnTo>
                    <a:pt x="22" y="27621"/>
                  </a:lnTo>
                  <a:lnTo>
                    <a:pt x="86" y="28768"/>
                  </a:lnTo>
                  <a:lnTo>
                    <a:pt x="192" y="29915"/>
                  </a:lnTo>
                  <a:lnTo>
                    <a:pt x="235" y="29129"/>
                  </a:lnTo>
                  <a:lnTo>
                    <a:pt x="320" y="28216"/>
                  </a:lnTo>
                  <a:lnTo>
                    <a:pt x="447" y="27004"/>
                  </a:lnTo>
                  <a:lnTo>
                    <a:pt x="638" y="25539"/>
                  </a:lnTo>
                  <a:lnTo>
                    <a:pt x="893" y="23881"/>
                  </a:lnTo>
                  <a:lnTo>
                    <a:pt x="1042" y="22968"/>
                  </a:lnTo>
                  <a:lnTo>
                    <a:pt x="1233" y="22033"/>
                  </a:lnTo>
                  <a:lnTo>
                    <a:pt x="1424" y="21077"/>
                  </a:lnTo>
                  <a:lnTo>
                    <a:pt x="1658" y="20078"/>
                  </a:lnTo>
                  <a:lnTo>
                    <a:pt x="1913" y="19080"/>
                  </a:lnTo>
                  <a:lnTo>
                    <a:pt x="2189" y="18060"/>
                  </a:lnTo>
                  <a:lnTo>
                    <a:pt x="2508" y="17019"/>
                  </a:lnTo>
                  <a:lnTo>
                    <a:pt x="2848" y="15978"/>
                  </a:lnTo>
                  <a:lnTo>
                    <a:pt x="3209" y="14958"/>
                  </a:lnTo>
                  <a:lnTo>
                    <a:pt x="3613" y="13917"/>
                  </a:lnTo>
                  <a:lnTo>
                    <a:pt x="4059" y="12897"/>
                  </a:lnTo>
                  <a:lnTo>
                    <a:pt x="4526" y="11920"/>
                  </a:lnTo>
                  <a:lnTo>
                    <a:pt x="5036" y="10942"/>
                  </a:lnTo>
                  <a:lnTo>
                    <a:pt x="5589" y="9986"/>
                  </a:lnTo>
                  <a:lnTo>
                    <a:pt x="5865" y="9540"/>
                  </a:lnTo>
                  <a:lnTo>
                    <a:pt x="6162" y="9073"/>
                  </a:lnTo>
                  <a:lnTo>
                    <a:pt x="6481" y="8648"/>
                  </a:lnTo>
                  <a:lnTo>
                    <a:pt x="6800" y="8202"/>
                  </a:lnTo>
                  <a:lnTo>
                    <a:pt x="7140" y="7798"/>
                  </a:lnTo>
                  <a:lnTo>
                    <a:pt x="7479" y="7373"/>
                  </a:lnTo>
                  <a:lnTo>
                    <a:pt x="7819" y="6991"/>
                  </a:lnTo>
                  <a:lnTo>
                    <a:pt x="8181" y="6608"/>
                  </a:lnTo>
                  <a:lnTo>
                    <a:pt x="8563" y="6247"/>
                  </a:lnTo>
                  <a:lnTo>
                    <a:pt x="8945" y="5886"/>
                  </a:lnTo>
                  <a:lnTo>
                    <a:pt x="9349" y="5546"/>
                  </a:lnTo>
                  <a:lnTo>
                    <a:pt x="9753" y="5227"/>
                  </a:lnTo>
                  <a:lnTo>
                    <a:pt x="10390" y="4717"/>
                  </a:lnTo>
                  <a:lnTo>
                    <a:pt x="10943" y="4207"/>
                  </a:lnTo>
                  <a:lnTo>
                    <a:pt x="11452" y="3740"/>
                  </a:lnTo>
                  <a:lnTo>
                    <a:pt x="11877" y="3251"/>
                  </a:lnTo>
                  <a:lnTo>
                    <a:pt x="12239" y="2805"/>
                  </a:lnTo>
                  <a:lnTo>
                    <a:pt x="12536" y="2380"/>
                  </a:lnTo>
                  <a:lnTo>
                    <a:pt x="12791" y="1977"/>
                  </a:lnTo>
                  <a:lnTo>
                    <a:pt x="13003" y="1594"/>
                  </a:lnTo>
                  <a:lnTo>
                    <a:pt x="13173" y="1254"/>
                  </a:lnTo>
                  <a:lnTo>
                    <a:pt x="13301" y="936"/>
                  </a:lnTo>
                  <a:lnTo>
                    <a:pt x="13407" y="659"/>
                  </a:lnTo>
                  <a:lnTo>
                    <a:pt x="13471" y="447"/>
                  </a:lnTo>
                  <a:lnTo>
                    <a:pt x="13556" y="107"/>
                  </a:lnTo>
                  <a:lnTo>
                    <a:pt x="13577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3544;p37"/>
            <p:cNvSpPr/>
            <p:nvPr/>
          </p:nvSpPr>
          <p:spPr>
            <a:xfrm>
              <a:off x="-3009800" y="1428700"/>
              <a:ext cx="62700" cy="204525"/>
            </a:xfrm>
            <a:custGeom>
              <a:avLst/>
              <a:gdLst/>
              <a:ahLst/>
              <a:cxnLst/>
              <a:rect l="l" t="t" r="r" b="b"/>
              <a:pathLst>
                <a:path w="2508" h="8181" extrusionOk="0">
                  <a:moveTo>
                    <a:pt x="1063" y="0"/>
                  </a:moveTo>
                  <a:lnTo>
                    <a:pt x="1" y="425"/>
                  </a:lnTo>
                  <a:lnTo>
                    <a:pt x="107" y="617"/>
                  </a:lnTo>
                  <a:lnTo>
                    <a:pt x="404" y="1169"/>
                  </a:lnTo>
                  <a:lnTo>
                    <a:pt x="787" y="2019"/>
                  </a:lnTo>
                  <a:lnTo>
                    <a:pt x="999" y="2550"/>
                  </a:lnTo>
                  <a:lnTo>
                    <a:pt x="1212" y="3102"/>
                  </a:lnTo>
                  <a:lnTo>
                    <a:pt x="1424" y="3697"/>
                  </a:lnTo>
                  <a:lnTo>
                    <a:pt x="1637" y="4313"/>
                  </a:lnTo>
                  <a:lnTo>
                    <a:pt x="1828" y="4951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89" y="6927"/>
                  </a:lnTo>
                  <a:lnTo>
                    <a:pt x="2210" y="7245"/>
                  </a:lnTo>
                  <a:lnTo>
                    <a:pt x="2210" y="7564"/>
                  </a:lnTo>
                  <a:lnTo>
                    <a:pt x="2210" y="7861"/>
                  </a:lnTo>
                  <a:lnTo>
                    <a:pt x="2189" y="8180"/>
                  </a:lnTo>
                  <a:lnTo>
                    <a:pt x="2232" y="8074"/>
                  </a:lnTo>
                  <a:lnTo>
                    <a:pt x="2295" y="7925"/>
                  </a:lnTo>
                  <a:lnTo>
                    <a:pt x="2338" y="7734"/>
                  </a:lnTo>
                  <a:lnTo>
                    <a:pt x="2401" y="7479"/>
                  </a:lnTo>
                  <a:lnTo>
                    <a:pt x="2444" y="7160"/>
                  </a:lnTo>
                  <a:lnTo>
                    <a:pt x="2486" y="6778"/>
                  </a:lnTo>
                  <a:lnTo>
                    <a:pt x="2508" y="6332"/>
                  </a:lnTo>
                  <a:lnTo>
                    <a:pt x="2486" y="5801"/>
                  </a:lnTo>
                  <a:lnTo>
                    <a:pt x="2444" y="5206"/>
                  </a:lnTo>
                  <a:lnTo>
                    <a:pt x="2359" y="4547"/>
                  </a:lnTo>
                  <a:lnTo>
                    <a:pt x="2232" y="3803"/>
                  </a:lnTo>
                  <a:lnTo>
                    <a:pt x="2040" y="2975"/>
                  </a:lnTo>
                  <a:lnTo>
                    <a:pt x="1785" y="2061"/>
                  </a:lnTo>
                  <a:lnTo>
                    <a:pt x="1445" y="1084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3545;p37"/>
            <p:cNvSpPr/>
            <p:nvPr/>
          </p:nvSpPr>
          <p:spPr>
            <a:xfrm>
              <a:off x="-3210575" y="1450475"/>
              <a:ext cx="182225" cy="113150"/>
            </a:xfrm>
            <a:custGeom>
              <a:avLst/>
              <a:gdLst/>
              <a:ahLst/>
              <a:cxnLst/>
              <a:rect l="l" t="t" r="r" b="b"/>
              <a:pathLst>
                <a:path w="7289" h="4526" extrusionOk="0">
                  <a:moveTo>
                    <a:pt x="6906" y="0"/>
                  </a:moveTo>
                  <a:lnTo>
                    <a:pt x="5843" y="404"/>
                  </a:lnTo>
                  <a:lnTo>
                    <a:pt x="4887" y="808"/>
                  </a:lnTo>
                  <a:lnTo>
                    <a:pt x="4037" y="1211"/>
                  </a:lnTo>
                  <a:lnTo>
                    <a:pt x="3294" y="1615"/>
                  </a:lnTo>
                  <a:lnTo>
                    <a:pt x="2635" y="1998"/>
                  </a:lnTo>
                  <a:lnTo>
                    <a:pt x="2083" y="2380"/>
                  </a:lnTo>
                  <a:lnTo>
                    <a:pt x="1594" y="2741"/>
                  </a:lnTo>
                  <a:lnTo>
                    <a:pt x="1190" y="3060"/>
                  </a:lnTo>
                  <a:lnTo>
                    <a:pt x="872" y="3379"/>
                  </a:lnTo>
                  <a:lnTo>
                    <a:pt x="596" y="3655"/>
                  </a:lnTo>
                  <a:lnTo>
                    <a:pt x="404" y="3910"/>
                  </a:lnTo>
                  <a:lnTo>
                    <a:pt x="234" y="4122"/>
                  </a:lnTo>
                  <a:lnTo>
                    <a:pt x="128" y="4292"/>
                  </a:lnTo>
                  <a:lnTo>
                    <a:pt x="64" y="4420"/>
                  </a:lnTo>
                  <a:lnTo>
                    <a:pt x="1" y="4526"/>
                  </a:lnTo>
                  <a:lnTo>
                    <a:pt x="213" y="4292"/>
                  </a:lnTo>
                  <a:lnTo>
                    <a:pt x="447" y="4101"/>
                  </a:lnTo>
                  <a:lnTo>
                    <a:pt x="702" y="3889"/>
                  </a:lnTo>
                  <a:lnTo>
                    <a:pt x="957" y="3697"/>
                  </a:lnTo>
                  <a:lnTo>
                    <a:pt x="1488" y="3336"/>
                  </a:lnTo>
                  <a:lnTo>
                    <a:pt x="2083" y="2996"/>
                  </a:lnTo>
                  <a:lnTo>
                    <a:pt x="2678" y="2677"/>
                  </a:lnTo>
                  <a:lnTo>
                    <a:pt x="3273" y="2401"/>
                  </a:lnTo>
                  <a:lnTo>
                    <a:pt x="3889" y="2146"/>
                  </a:lnTo>
                  <a:lnTo>
                    <a:pt x="4462" y="1913"/>
                  </a:lnTo>
                  <a:lnTo>
                    <a:pt x="5036" y="1721"/>
                  </a:lnTo>
                  <a:lnTo>
                    <a:pt x="5567" y="1551"/>
                  </a:lnTo>
                  <a:lnTo>
                    <a:pt x="6459" y="1275"/>
                  </a:lnTo>
                  <a:lnTo>
                    <a:pt x="7076" y="1127"/>
                  </a:lnTo>
                  <a:lnTo>
                    <a:pt x="7288" y="1063"/>
                  </a:lnTo>
                  <a:lnTo>
                    <a:pt x="6906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37"/>
            <p:cNvSpPr/>
            <p:nvPr/>
          </p:nvSpPr>
          <p:spPr>
            <a:xfrm>
              <a:off x="-3263675" y="1602375"/>
              <a:ext cx="150850" cy="156200"/>
            </a:xfrm>
            <a:custGeom>
              <a:avLst/>
              <a:gdLst/>
              <a:ahLst/>
              <a:cxnLst/>
              <a:rect l="l" t="t" r="r" b="b"/>
              <a:pathLst>
                <a:path w="6034" h="6248" extrusionOk="0">
                  <a:moveTo>
                    <a:pt x="5397" y="1"/>
                  </a:moveTo>
                  <a:lnTo>
                    <a:pt x="4462" y="681"/>
                  </a:lnTo>
                  <a:lnTo>
                    <a:pt x="3654" y="1339"/>
                  </a:lnTo>
                  <a:lnTo>
                    <a:pt x="2953" y="1955"/>
                  </a:lnTo>
                  <a:lnTo>
                    <a:pt x="2358" y="2550"/>
                  </a:lnTo>
                  <a:lnTo>
                    <a:pt x="1827" y="3103"/>
                  </a:lnTo>
                  <a:lnTo>
                    <a:pt x="1402" y="3613"/>
                  </a:lnTo>
                  <a:lnTo>
                    <a:pt x="1041" y="4080"/>
                  </a:lnTo>
                  <a:lnTo>
                    <a:pt x="744" y="4526"/>
                  </a:lnTo>
                  <a:lnTo>
                    <a:pt x="510" y="4909"/>
                  </a:lnTo>
                  <a:lnTo>
                    <a:pt x="340" y="5249"/>
                  </a:lnTo>
                  <a:lnTo>
                    <a:pt x="213" y="5546"/>
                  </a:lnTo>
                  <a:lnTo>
                    <a:pt x="106" y="5780"/>
                  </a:lnTo>
                  <a:lnTo>
                    <a:pt x="64" y="5992"/>
                  </a:lnTo>
                  <a:lnTo>
                    <a:pt x="21" y="6120"/>
                  </a:lnTo>
                  <a:lnTo>
                    <a:pt x="0" y="6247"/>
                  </a:lnTo>
                  <a:lnTo>
                    <a:pt x="149" y="5971"/>
                  </a:lnTo>
                  <a:lnTo>
                    <a:pt x="319" y="5716"/>
                  </a:lnTo>
                  <a:lnTo>
                    <a:pt x="489" y="5440"/>
                  </a:lnTo>
                  <a:lnTo>
                    <a:pt x="680" y="5185"/>
                  </a:lnTo>
                  <a:lnTo>
                    <a:pt x="1105" y="4696"/>
                  </a:lnTo>
                  <a:lnTo>
                    <a:pt x="1572" y="4208"/>
                  </a:lnTo>
                  <a:lnTo>
                    <a:pt x="2061" y="3740"/>
                  </a:lnTo>
                  <a:lnTo>
                    <a:pt x="2550" y="3294"/>
                  </a:lnTo>
                  <a:lnTo>
                    <a:pt x="3060" y="2890"/>
                  </a:lnTo>
                  <a:lnTo>
                    <a:pt x="3569" y="2508"/>
                  </a:lnTo>
                  <a:lnTo>
                    <a:pt x="4058" y="2147"/>
                  </a:lnTo>
                  <a:lnTo>
                    <a:pt x="4525" y="1849"/>
                  </a:lnTo>
                  <a:lnTo>
                    <a:pt x="5312" y="1339"/>
                  </a:lnTo>
                  <a:lnTo>
                    <a:pt x="5843" y="1021"/>
                  </a:lnTo>
                  <a:lnTo>
                    <a:pt x="6034" y="914"/>
                  </a:lnTo>
                  <a:lnTo>
                    <a:pt x="5397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37"/>
            <p:cNvSpPr/>
            <p:nvPr/>
          </p:nvSpPr>
          <p:spPr>
            <a:xfrm>
              <a:off x="-3106475" y="1551925"/>
              <a:ext cx="62175" cy="204525"/>
            </a:xfrm>
            <a:custGeom>
              <a:avLst/>
              <a:gdLst/>
              <a:ahLst/>
              <a:cxnLst/>
              <a:rect l="l" t="t" r="r" b="b"/>
              <a:pathLst>
                <a:path w="2487" h="8181" extrusionOk="0">
                  <a:moveTo>
                    <a:pt x="1042" y="0"/>
                  </a:moveTo>
                  <a:lnTo>
                    <a:pt x="1" y="425"/>
                  </a:lnTo>
                  <a:lnTo>
                    <a:pt x="107" y="617"/>
                  </a:lnTo>
                  <a:lnTo>
                    <a:pt x="383" y="1190"/>
                  </a:lnTo>
                  <a:lnTo>
                    <a:pt x="766" y="2040"/>
                  </a:lnTo>
                  <a:lnTo>
                    <a:pt x="978" y="2550"/>
                  </a:lnTo>
                  <a:lnTo>
                    <a:pt x="1212" y="3102"/>
                  </a:lnTo>
                  <a:lnTo>
                    <a:pt x="1424" y="3697"/>
                  </a:lnTo>
                  <a:lnTo>
                    <a:pt x="1637" y="4313"/>
                  </a:lnTo>
                  <a:lnTo>
                    <a:pt x="1807" y="4972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68" y="6927"/>
                  </a:lnTo>
                  <a:lnTo>
                    <a:pt x="2189" y="7245"/>
                  </a:lnTo>
                  <a:lnTo>
                    <a:pt x="2210" y="7564"/>
                  </a:lnTo>
                  <a:lnTo>
                    <a:pt x="2189" y="7883"/>
                  </a:lnTo>
                  <a:lnTo>
                    <a:pt x="2168" y="8180"/>
                  </a:lnTo>
                  <a:lnTo>
                    <a:pt x="2232" y="8074"/>
                  </a:lnTo>
                  <a:lnTo>
                    <a:pt x="2274" y="7925"/>
                  </a:lnTo>
                  <a:lnTo>
                    <a:pt x="2338" y="7734"/>
                  </a:lnTo>
                  <a:lnTo>
                    <a:pt x="2380" y="7479"/>
                  </a:lnTo>
                  <a:lnTo>
                    <a:pt x="2444" y="7160"/>
                  </a:lnTo>
                  <a:lnTo>
                    <a:pt x="2465" y="6778"/>
                  </a:lnTo>
                  <a:lnTo>
                    <a:pt x="2487" y="6332"/>
                  </a:lnTo>
                  <a:lnTo>
                    <a:pt x="2487" y="5801"/>
                  </a:lnTo>
                  <a:lnTo>
                    <a:pt x="2423" y="5206"/>
                  </a:lnTo>
                  <a:lnTo>
                    <a:pt x="2338" y="4547"/>
                  </a:lnTo>
                  <a:lnTo>
                    <a:pt x="2210" y="3804"/>
                  </a:lnTo>
                  <a:lnTo>
                    <a:pt x="2019" y="2975"/>
                  </a:lnTo>
                  <a:lnTo>
                    <a:pt x="1764" y="2061"/>
                  </a:lnTo>
                  <a:lnTo>
                    <a:pt x="1446" y="1084"/>
                  </a:lnTo>
                  <a:lnTo>
                    <a:pt x="1042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37"/>
            <p:cNvSpPr/>
            <p:nvPr/>
          </p:nvSpPr>
          <p:spPr>
            <a:xfrm>
              <a:off x="-3177650" y="1728800"/>
              <a:ext cx="62700" cy="203975"/>
            </a:xfrm>
            <a:custGeom>
              <a:avLst/>
              <a:gdLst/>
              <a:ahLst/>
              <a:cxnLst/>
              <a:rect l="l" t="t" r="r" b="b"/>
              <a:pathLst>
                <a:path w="2508" h="8159" extrusionOk="0">
                  <a:moveTo>
                    <a:pt x="1063" y="0"/>
                  </a:moveTo>
                  <a:lnTo>
                    <a:pt x="1" y="404"/>
                  </a:lnTo>
                  <a:lnTo>
                    <a:pt x="107" y="617"/>
                  </a:lnTo>
                  <a:lnTo>
                    <a:pt x="383" y="1169"/>
                  </a:lnTo>
                  <a:lnTo>
                    <a:pt x="787" y="2019"/>
                  </a:lnTo>
                  <a:lnTo>
                    <a:pt x="1000" y="2529"/>
                  </a:lnTo>
                  <a:lnTo>
                    <a:pt x="1212" y="3081"/>
                  </a:lnTo>
                  <a:lnTo>
                    <a:pt x="1424" y="3676"/>
                  </a:lnTo>
                  <a:lnTo>
                    <a:pt x="1637" y="4313"/>
                  </a:lnTo>
                  <a:lnTo>
                    <a:pt x="1828" y="4951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89" y="6905"/>
                  </a:lnTo>
                  <a:lnTo>
                    <a:pt x="2211" y="7224"/>
                  </a:lnTo>
                  <a:lnTo>
                    <a:pt x="2211" y="7543"/>
                  </a:lnTo>
                  <a:lnTo>
                    <a:pt x="2211" y="7861"/>
                  </a:lnTo>
                  <a:lnTo>
                    <a:pt x="2189" y="8159"/>
                  </a:lnTo>
                  <a:lnTo>
                    <a:pt x="2232" y="8053"/>
                  </a:lnTo>
                  <a:lnTo>
                    <a:pt x="2296" y="7925"/>
                  </a:lnTo>
                  <a:lnTo>
                    <a:pt x="2338" y="7734"/>
                  </a:lnTo>
                  <a:lnTo>
                    <a:pt x="2402" y="7458"/>
                  </a:lnTo>
                  <a:lnTo>
                    <a:pt x="2444" y="7139"/>
                  </a:lnTo>
                  <a:lnTo>
                    <a:pt x="2487" y="6757"/>
                  </a:lnTo>
                  <a:lnTo>
                    <a:pt x="2508" y="6310"/>
                  </a:lnTo>
                  <a:lnTo>
                    <a:pt x="2487" y="5801"/>
                  </a:lnTo>
                  <a:lnTo>
                    <a:pt x="2444" y="5206"/>
                  </a:lnTo>
                  <a:lnTo>
                    <a:pt x="2359" y="4526"/>
                  </a:lnTo>
                  <a:lnTo>
                    <a:pt x="2232" y="3782"/>
                  </a:lnTo>
                  <a:lnTo>
                    <a:pt x="2041" y="2954"/>
                  </a:lnTo>
                  <a:lnTo>
                    <a:pt x="1786" y="2061"/>
                  </a:lnTo>
                  <a:lnTo>
                    <a:pt x="1446" y="1063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37"/>
            <p:cNvSpPr/>
            <p:nvPr/>
          </p:nvSpPr>
          <p:spPr>
            <a:xfrm>
              <a:off x="-2967300" y="1114250"/>
              <a:ext cx="228425" cy="256575"/>
            </a:xfrm>
            <a:custGeom>
              <a:avLst/>
              <a:gdLst/>
              <a:ahLst/>
              <a:cxnLst/>
              <a:rect l="l" t="t" r="r" b="b"/>
              <a:pathLst>
                <a:path w="9137" h="10263" extrusionOk="0">
                  <a:moveTo>
                    <a:pt x="6183" y="1"/>
                  </a:moveTo>
                  <a:lnTo>
                    <a:pt x="5779" y="43"/>
                  </a:lnTo>
                  <a:lnTo>
                    <a:pt x="5333" y="149"/>
                  </a:lnTo>
                  <a:lnTo>
                    <a:pt x="4908" y="277"/>
                  </a:lnTo>
                  <a:lnTo>
                    <a:pt x="4462" y="468"/>
                  </a:lnTo>
                  <a:lnTo>
                    <a:pt x="4037" y="702"/>
                  </a:lnTo>
                  <a:lnTo>
                    <a:pt x="3591" y="957"/>
                  </a:lnTo>
                  <a:lnTo>
                    <a:pt x="3166" y="1275"/>
                  </a:lnTo>
                  <a:lnTo>
                    <a:pt x="2741" y="1615"/>
                  </a:lnTo>
                  <a:lnTo>
                    <a:pt x="2337" y="2019"/>
                  </a:lnTo>
                  <a:lnTo>
                    <a:pt x="1955" y="2444"/>
                  </a:lnTo>
                  <a:lnTo>
                    <a:pt x="1594" y="2890"/>
                  </a:lnTo>
                  <a:lnTo>
                    <a:pt x="1254" y="3379"/>
                  </a:lnTo>
                  <a:lnTo>
                    <a:pt x="956" y="3867"/>
                  </a:lnTo>
                  <a:lnTo>
                    <a:pt x="701" y="4377"/>
                  </a:lnTo>
                  <a:lnTo>
                    <a:pt x="468" y="4866"/>
                  </a:lnTo>
                  <a:lnTo>
                    <a:pt x="298" y="5376"/>
                  </a:lnTo>
                  <a:lnTo>
                    <a:pt x="170" y="5865"/>
                  </a:lnTo>
                  <a:lnTo>
                    <a:pt x="64" y="6353"/>
                  </a:lnTo>
                  <a:lnTo>
                    <a:pt x="22" y="6821"/>
                  </a:lnTo>
                  <a:lnTo>
                    <a:pt x="0" y="7267"/>
                  </a:lnTo>
                  <a:lnTo>
                    <a:pt x="43" y="7713"/>
                  </a:lnTo>
                  <a:lnTo>
                    <a:pt x="107" y="8138"/>
                  </a:lnTo>
                  <a:lnTo>
                    <a:pt x="234" y="8520"/>
                  </a:lnTo>
                  <a:lnTo>
                    <a:pt x="298" y="8712"/>
                  </a:lnTo>
                  <a:lnTo>
                    <a:pt x="383" y="8882"/>
                  </a:lnTo>
                  <a:lnTo>
                    <a:pt x="489" y="9052"/>
                  </a:lnTo>
                  <a:lnTo>
                    <a:pt x="595" y="9200"/>
                  </a:lnTo>
                  <a:lnTo>
                    <a:pt x="701" y="9349"/>
                  </a:lnTo>
                  <a:lnTo>
                    <a:pt x="829" y="9498"/>
                  </a:lnTo>
                  <a:lnTo>
                    <a:pt x="978" y="9625"/>
                  </a:lnTo>
                  <a:lnTo>
                    <a:pt x="1126" y="9753"/>
                  </a:lnTo>
                  <a:lnTo>
                    <a:pt x="1275" y="9859"/>
                  </a:lnTo>
                  <a:lnTo>
                    <a:pt x="1445" y="9965"/>
                  </a:lnTo>
                  <a:lnTo>
                    <a:pt x="1615" y="10029"/>
                  </a:lnTo>
                  <a:lnTo>
                    <a:pt x="1785" y="10114"/>
                  </a:lnTo>
                  <a:lnTo>
                    <a:pt x="1976" y="10156"/>
                  </a:lnTo>
                  <a:lnTo>
                    <a:pt x="2167" y="10199"/>
                  </a:lnTo>
                  <a:lnTo>
                    <a:pt x="2359" y="10241"/>
                  </a:lnTo>
                  <a:lnTo>
                    <a:pt x="2550" y="10263"/>
                  </a:lnTo>
                  <a:lnTo>
                    <a:pt x="2954" y="10263"/>
                  </a:lnTo>
                  <a:lnTo>
                    <a:pt x="3378" y="10220"/>
                  </a:lnTo>
                  <a:lnTo>
                    <a:pt x="3803" y="10114"/>
                  </a:lnTo>
                  <a:lnTo>
                    <a:pt x="4250" y="9986"/>
                  </a:lnTo>
                  <a:lnTo>
                    <a:pt x="4674" y="9795"/>
                  </a:lnTo>
                  <a:lnTo>
                    <a:pt x="5121" y="9561"/>
                  </a:lnTo>
                  <a:lnTo>
                    <a:pt x="5546" y="9285"/>
                  </a:lnTo>
                  <a:lnTo>
                    <a:pt x="5970" y="8988"/>
                  </a:lnTo>
                  <a:lnTo>
                    <a:pt x="6395" y="8627"/>
                  </a:lnTo>
                  <a:lnTo>
                    <a:pt x="6799" y="8244"/>
                  </a:lnTo>
                  <a:lnTo>
                    <a:pt x="7182" y="7819"/>
                  </a:lnTo>
                  <a:lnTo>
                    <a:pt x="7564" y="7352"/>
                  </a:lnTo>
                  <a:lnTo>
                    <a:pt x="7904" y="6884"/>
                  </a:lnTo>
                  <a:lnTo>
                    <a:pt x="8201" y="6375"/>
                  </a:lnTo>
                  <a:lnTo>
                    <a:pt x="8456" y="5886"/>
                  </a:lnTo>
                  <a:lnTo>
                    <a:pt x="8669" y="5376"/>
                  </a:lnTo>
                  <a:lnTo>
                    <a:pt x="8839" y="4887"/>
                  </a:lnTo>
                  <a:lnTo>
                    <a:pt x="8987" y="4399"/>
                  </a:lnTo>
                  <a:lnTo>
                    <a:pt x="9072" y="3910"/>
                  </a:lnTo>
                  <a:lnTo>
                    <a:pt x="9136" y="3443"/>
                  </a:lnTo>
                  <a:lnTo>
                    <a:pt x="9136" y="2975"/>
                  </a:lnTo>
                  <a:lnTo>
                    <a:pt x="9115" y="2550"/>
                  </a:lnTo>
                  <a:lnTo>
                    <a:pt x="9030" y="2125"/>
                  </a:lnTo>
                  <a:lnTo>
                    <a:pt x="8924" y="1743"/>
                  </a:lnTo>
                  <a:lnTo>
                    <a:pt x="8839" y="1552"/>
                  </a:lnTo>
                  <a:lnTo>
                    <a:pt x="8754" y="1382"/>
                  </a:lnTo>
                  <a:lnTo>
                    <a:pt x="8669" y="1212"/>
                  </a:lnTo>
                  <a:lnTo>
                    <a:pt x="8562" y="1042"/>
                  </a:lnTo>
                  <a:lnTo>
                    <a:pt x="8435" y="893"/>
                  </a:lnTo>
                  <a:lnTo>
                    <a:pt x="8308" y="766"/>
                  </a:lnTo>
                  <a:lnTo>
                    <a:pt x="8180" y="617"/>
                  </a:lnTo>
                  <a:lnTo>
                    <a:pt x="8031" y="511"/>
                  </a:lnTo>
                  <a:lnTo>
                    <a:pt x="7861" y="404"/>
                  </a:lnTo>
                  <a:lnTo>
                    <a:pt x="7713" y="298"/>
                  </a:lnTo>
                  <a:lnTo>
                    <a:pt x="7543" y="213"/>
                  </a:lnTo>
                  <a:lnTo>
                    <a:pt x="7351" y="149"/>
                  </a:lnTo>
                  <a:lnTo>
                    <a:pt x="7182" y="86"/>
                  </a:lnTo>
                  <a:lnTo>
                    <a:pt x="6990" y="43"/>
                  </a:lnTo>
                  <a:lnTo>
                    <a:pt x="6799" y="22"/>
                  </a:lnTo>
                  <a:lnTo>
                    <a:pt x="6587" y="1"/>
                  </a:lnTo>
                  <a:close/>
                </a:path>
              </a:pathLst>
            </a:custGeom>
            <a:solidFill>
              <a:srgbClr val="BE9586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0" name="Google Shape;3550;p37"/>
            <p:cNvSpPr/>
            <p:nvPr/>
          </p:nvSpPr>
          <p:spPr>
            <a:xfrm>
              <a:off x="-2950850" y="1119575"/>
              <a:ext cx="177975" cy="231075"/>
            </a:xfrm>
            <a:custGeom>
              <a:avLst/>
              <a:gdLst/>
              <a:ahLst/>
              <a:cxnLst/>
              <a:rect l="l" t="t" r="r" b="b"/>
              <a:pathLst>
                <a:path w="7119" h="9243" extrusionOk="0">
                  <a:moveTo>
                    <a:pt x="6970" y="0"/>
                  </a:moveTo>
                  <a:lnTo>
                    <a:pt x="6906" y="383"/>
                  </a:lnTo>
                  <a:lnTo>
                    <a:pt x="6800" y="977"/>
                  </a:lnTo>
                  <a:lnTo>
                    <a:pt x="6715" y="1317"/>
                  </a:lnTo>
                  <a:lnTo>
                    <a:pt x="6608" y="1679"/>
                  </a:lnTo>
                  <a:lnTo>
                    <a:pt x="6481" y="2082"/>
                  </a:lnTo>
                  <a:lnTo>
                    <a:pt x="6311" y="2486"/>
                  </a:lnTo>
                  <a:lnTo>
                    <a:pt x="6099" y="2868"/>
                  </a:lnTo>
                  <a:lnTo>
                    <a:pt x="5865" y="3272"/>
                  </a:lnTo>
                  <a:lnTo>
                    <a:pt x="5589" y="3654"/>
                  </a:lnTo>
                  <a:lnTo>
                    <a:pt x="5440" y="3824"/>
                  </a:lnTo>
                  <a:lnTo>
                    <a:pt x="5270" y="4016"/>
                  </a:lnTo>
                  <a:lnTo>
                    <a:pt x="5079" y="4164"/>
                  </a:lnTo>
                  <a:lnTo>
                    <a:pt x="4888" y="4334"/>
                  </a:lnTo>
                  <a:lnTo>
                    <a:pt x="4696" y="4483"/>
                  </a:lnTo>
                  <a:lnTo>
                    <a:pt x="4484" y="4611"/>
                  </a:lnTo>
                  <a:lnTo>
                    <a:pt x="4250" y="4738"/>
                  </a:lnTo>
                  <a:lnTo>
                    <a:pt x="4016" y="4866"/>
                  </a:lnTo>
                  <a:lnTo>
                    <a:pt x="3762" y="4951"/>
                  </a:lnTo>
                  <a:lnTo>
                    <a:pt x="3485" y="5035"/>
                  </a:lnTo>
                  <a:lnTo>
                    <a:pt x="3145" y="5142"/>
                  </a:lnTo>
                  <a:lnTo>
                    <a:pt x="2827" y="5248"/>
                  </a:lnTo>
                  <a:lnTo>
                    <a:pt x="2508" y="5375"/>
                  </a:lnTo>
                  <a:lnTo>
                    <a:pt x="2232" y="5482"/>
                  </a:lnTo>
                  <a:lnTo>
                    <a:pt x="1977" y="5609"/>
                  </a:lnTo>
                  <a:lnTo>
                    <a:pt x="1743" y="5737"/>
                  </a:lnTo>
                  <a:lnTo>
                    <a:pt x="1531" y="5885"/>
                  </a:lnTo>
                  <a:lnTo>
                    <a:pt x="1318" y="6013"/>
                  </a:lnTo>
                  <a:lnTo>
                    <a:pt x="1127" y="6162"/>
                  </a:lnTo>
                  <a:lnTo>
                    <a:pt x="978" y="6289"/>
                  </a:lnTo>
                  <a:lnTo>
                    <a:pt x="681" y="6586"/>
                  </a:lnTo>
                  <a:lnTo>
                    <a:pt x="447" y="6884"/>
                  </a:lnTo>
                  <a:lnTo>
                    <a:pt x="277" y="7181"/>
                  </a:lnTo>
                  <a:lnTo>
                    <a:pt x="150" y="7479"/>
                  </a:lnTo>
                  <a:lnTo>
                    <a:pt x="65" y="7776"/>
                  </a:lnTo>
                  <a:lnTo>
                    <a:pt x="22" y="8074"/>
                  </a:lnTo>
                  <a:lnTo>
                    <a:pt x="1" y="8350"/>
                  </a:lnTo>
                  <a:lnTo>
                    <a:pt x="1" y="8605"/>
                  </a:lnTo>
                  <a:lnTo>
                    <a:pt x="22" y="8839"/>
                  </a:lnTo>
                  <a:lnTo>
                    <a:pt x="65" y="9051"/>
                  </a:lnTo>
                  <a:lnTo>
                    <a:pt x="107" y="9242"/>
                  </a:lnTo>
                  <a:lnTo>
                    <a:pt x="128" y="9242"/>
                  </a:lnTo>
                  <a:lnTo>
                    <a:pt x="107" y="9115"/>
                  </a:lnTo>
                  <a:lnTo>
                    <a:pt x="86" y="8945"/>
                  </a:lnTo>
                  <a:lnTo>
                    <a:pt x="107" y="8775"/>
                  </a:lnTo>
                  <a:lnTo>
                    <a:pt x="128" y="8584"/>
                  </a:lnTo>
                  <a:lnTo>
                    <a:pt x="192" y="8371"/>
                  </a:lnTo>
                  <a:lnTo>
                    <a:pt x="277" y="8159"/>
                  </a:lnTo>
                  <a:lnTo>
                    <a:pt x="383" y="7946"/>
                  </a:lnTo>
                  <a:lnTo>
                    <a:pt x="553" y="7734"/>
                  </a:lnTo>
                  <a:lnTo>
                    <a:pt x="745" y="7500"/>
                  </a:lnTo>
                  <a:lnTo>
                    <a:pt x="1000" y="7266"/>
                  </a:lnTo>
                  <a:lnTo>
                    <a:pt x="1297" y="7033"/>
                  </a:lnTo>
                  <a:lnTo>
                    <a:pt x="1658" y="6799"/>
                  </a:lnTo>
                  <a:lnTo>
                    <a:pt x="2062" y="6565"/>
                  </a:lnTo>
                  <a:lnTo>
                    <a:pt x="2551" y="6353"/>
                  </a:lnTo>
                  <a:lnTo>
                    <a:pt x="3103" y="6119"/>
                  </a:lnTo>
                  <a:lnTo>
                    <a:pt x="3740" y="5907"/>
                  </a:lnTo>
                  <a:lnTo>
                    <a:pt x="4080" y="5779"/>
                  </a:lnTo>
                  <a:lnTo>
                    <a:pt x="4420" y="5652"/>
                  </a:lnTo>
                  <a:lnTo>
                    <a:pt x="4739" y="5503"/>
                  </a:lnTo>
                  <a:lnTo>
                    <a:pt x="5015" y="5333"/>
                  </a:lnTo>
                  <a:lnTo>
                    <a:pt x="5270" y="5163"/>
                  </a:lnTo>
                  <a:lnTo>
                    <a:pt x="5525" y="4972"/>
                  </a:lnTo>
                  <a:lnTo>
                    <a:pt x="5737" y="4781"/>
                  </a:lnTo>
                  <a:lnTo>
                    <a:pt x="5929" y="4568"/>
                  </a:lnTo>
                  <a:lnTo>
                    <a:pt x="6120" y="4377"/>
                  </a:lnTo>
                  <a:lnTo>
                    <a:pt x="6269" y="4143"/>
                  </a:lnTo>
                  <a:lnTo>
                    <a:pt x="6417" y="3931"/>
                  </a:lnTo>
                  <a:lnTo>
                    <a:pt x="6545" y="3718"/>
                  </a:lnTo>
                  <a:lnTo>
                    <a:pt x="6651" y="3485"/>
                  </a:lnTo>
                  <a:lnTo>
                    <a:pt x="6757" y="3251"/>
                  </a:lnTo>
                  <a:lnTo>
                    <a:pt x="6906" y="2783"/>
                  </a:lnTo>
                  <a:lnTo>
                    <a:pt x="7012" y="2337"/>
                  </a:lnTo>
                  <a:lnTo>
                    <a:pt x="7076" y="1891"/>
                  </a:lnTo>
                  <a:lnTo>
                    <a:pt x="7118" y="1487"/>
                  </a:lnTo>
                  <a:lnTo>
                    <a:pt x="7118" y="1084"/>
                  </a:lnTo>
                  <a:lnTo>
                    <a:pt x="7097" y="744"/>
                  </a:lnTo>
                  <a:lnTo>
                    <a:pt x="7076" y="446"/>
                  </a:lnTo>
                  <a:lnTo>
                    <a:pt x="6991" y="21"/>
                  </a:lnTo>
                  <a:lnTo>
                    <a:pt x="6970" y="0"/>
                  </a:lnTo>
                  <a:close/>
                </a:path>
              </a:pathLst>
            </a:custGeom>
            <a:solidFill>
              <a:srgbClr val="F8E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3EA6003-C3B1-424D-86F7-C8A0D1CB9681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139970" y="2628404"/>
            <a:ext cx="6309378" cy="731400"/>
          </a:xfrm>
        </p:spPr>
        <p:txBody>
          <a:bodyPr/>
          <a:lstStyle/>
          <a:p>
            <a:pPr marL="127000" indent="0" algn="r">
              <a:buNone/>
            </a:pPr>
            <a:r>
              <a:rPr lang="ar-OM" sz="2400" b="1" dirty="0"/>
              <a:t>الزوايا حول نقطة                الزوايا على خط مستقيم</a:t>
            </a:r>
          </a:p>
          <a:p>
            <a:pPr marL="127000" indent="0" algn="r">
              <a:buNone/>
            </a:pPr>
            <a:r>
              <a:rPr lang="ar-OM" sz="2400" b="1" dirty="0"/>
              <a:t>زوايا المثـــــــــــــــــــــــــــــــلث                 رباعـــــــــــــــــــــي الأضـــــــــــــــــــــــــــــــــــــلاع</a:t>
            </a:r>
            <a:endParaRPr lang="en-US" sz="2400" b="1" dirty="0"/>
          </a:p>
        </p:txBody>
      </p:sp>
      <p:pic>
        <p:nvPicPr>
          <p:cNvPr id="55" name="صورة 54">
            <a:extLst>
              <a:ext uri="{FF2B5EF4-FFF2-40B4-BE49-F238E27FC236}">
                <a16:creationId xmlns:a16="http://schemas.microsoft.com/office/drawing/2014/main" id="{DB4991EA-E5F3-42D1-9DB7-E8A28F257D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4919" b="27760"/>
          <a:stretch/>
        </p:blipFill>
        <p:spPr>
          <a:xfrm>
            <a:off x="-35394" y="1136745"/>
            <a:ext cx="2889798" cy="2962866"/>
          </a:xfrm>
          <a:prstGeom prst="rect">
            <a:avLst/>
          </a:prstGeom>
        </p:spPr>
      </p:pic>
      <p:sp>
        <p:nvSpPr>
          <p:cNvPr id="56" name="Google Shape;3526;p37">
            <a:extLst>
              <a:ext uri="{FF2B5EF4-FFF2-40B4-BE49-F238E27FC236}">
                <a16:creationId xmlns:a16="http://schemas.microsoft.com/office/drawing/2014/main" id="{55993B56-5DA7-48F4-ABF1-1C830EB7B7BE}"/>
              </a:ext>
            </a:extLst>
          </p:cNvPr>
          <p:cNvSpPr/>
          <p:nvPr/>
        </p:nvSpPr>
        <p:spPr>
          <a:xfrm rot="294481">
            <a:off x="8462129" y="2742112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3526;p37">
            <a:extLst>
              <a:ext uri="{FF2B5EF4-FFF2-40B4-BE49-F238E27FC236}">
                <a16:creationId xmlns:a16="http://schemas.microsoft.com/office/drawing/2014/main" id="{CA0178A5-2834-43F4-BEA4-752F00DAF39A}"/>
              </a:ext>
            </a:extLst>
          </p:cNvPr>
          <p:cNvSpPr/>
          <p:nvPr/>
        </p:nvSpPr>
        <p:spPr>
          <a:xfrm rot="294481">
            <a:off x="8470932" y="3181686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3526;p37">
            <a:extLst>
              <a:ext uri="{FF2B5EF4-FFF2-40B4-BE49-F238E27FC236}">
                <a16:creationId xmlns:a16="http://schemas.microsoft.com/office/drawing/2014/main" id="{D1A47B08-6A67-4592-A32F-B0E46629CF2E}"/>
              </a:ext>
            </a:extLst>
          </p:cNvPr>
          <p:cNvSpPr/>
          <p:nvPr/>
        </p:nvSpPr>
        <p:spPr>
          <a:xfrm rot="294481">
            <a:off x="5574747" y="2760269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3526;p37">
            <a:extLst>
              <a:ext uri="{FF2B5EF4-FFF2-40B4-BE49-F238E27FC236}">
                <a16:creationId xmlns:a16="http://schemas.microsoft.com/office/drawing/2014/main" id="{16E4C94D-962F-4B6D-A44B-7A600F84F00E}"/>
              </a:ext>
            </a:extLst>
          </p:cNvPr>
          <p:cNvSpPr/>
          <p:nvPr/>
        </p:nvSpPr>
        <p:spPr>
          <a:xfrm rot="294481">
            <a:off x="5580949" y="3181686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6" name="Google Shape;3806;p41"/>
          <p:cNvSpPr/>
          <p:nvPr/>
        </p:nvSpPr>
        <p:spPr>
          <a:xfrm rot="294481">
            <a:off x="7382947" y="632450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7" name="Google Shape;3807;p41"/>
          <p:cNvSpPr/>
          <p:nvPr/>
        </p:nvSpPr>
        <p:spPr>
          <a:xfrm rot="294481">
            <a:off x="1357609" y="590587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34C476F6-02F9-4A8B-8368-DDBEDCC6B6CF}"/>
              </a:ext>
            </a:extLst>
          </p:cNvPr>
          <p:cNvGrpSpPr/>
          <p:nvPr/>
        </p:nvGrpSpPr>
        <p:grpSpPr>
          <a:xfrm>
            <a:off x="713225" y="1755610"/>
            <a:ext cx="3684604" cy="2705498"/>
            <a:chOff x="713225" y="1755610"/>
            <a:chExt cx="3684604" cy="2705498"/>
          </a:xfrm>
        </p:grpSpPr>
        <p:sp>
          <p:nvSpPr>
            <p:cNvPr id="3780" name="Google Shape;3780;p41"/>
            <p:cNvSpPr/>
            <p:nvPr/>
          </p:nvSpPr>
          <p:spPr>
            <a:xfrm>
              <a:off x="713225" y="1755610"/>
              <a:ext cx="3684604" cy="270549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A58C95F6-8E6E-4E4D-BF27-5E7C1CD2F2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801" t="38997" r="71826" b="37722"/>
            <a:stretch/>
          </p:blipFill>
          <p:spPr>
            <a:xfrm>
              <a:off x="749063" y="1982254"/>
              <a:ext cx="3298975" cy="2139792"/>
            </a:xfrm>
            <a:prstGeom prst="rect">
              <a:avLst/>
            </a:prstGeom>
          </p:spPr>
        </p:pic>
      </p:grpSp>
      <p:sp>
        <p:nvSpPr>
          <p:cNvPr id="20" name="Google Shape;3801;p41">
            <a:extLst>
              <a:ext uri="{FF2B5EF4-FFF2-40B4-BE49-F238E27FC236}">
                <a16:creationId xmlns:a16="http://schemas.microsoft.com/office/drawing/2014/main" id="{E7F82B8E-C24B-4E62-9B9D-7D1275A18A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32475" y="525163"/>
            <a:ext cx="4337099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حقائــــــــــــــــــــــــــــــــــــــــق مُهمَّـــــــــــــــــــــــــــــــــــــة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4E882E26-1C0B-4DD8-A608-03C34B98FFF7}"/>
              </a:ext>
            </a:extLst>
          </p:cNvPr>
          <p:cNvGrpSpPr/>
          <p:nvPr/>
        </p:nvGrpSpPr>
        <p:grpSpPr>
          <a:xfrm>
            <a:off x="4870050" y="1900000"/>
            <a:ext cx="3375300" cy="2304300"/>
            <a:chOff x="4870050" y="1900000"/>
            <a:chExt cx="3375300" cy="2304300"/>
          </a:xfrm>
        </p:grpSpPr>
        <p:sp>
          <p:nvSpPr>
            <p:cNvPr id="3781" name="Google Shape;3781;p41"/>
            <p:cNvSpPr/>
            <p:nvPr/>
          </p:nvSpPr>
          <p:spPr>
            <a:xfrm>
              <a:off x="4870050" y="1900000"/>
              <a:ext cx="3375300" cy="2304300"/>
            </a:xfrm>
            <a:prstGeom prst="roundRect">
              <a:avLst>
                <a:gd name="adj" fmla="val 16667"/>
              </a:avLst>
            </a:prstGeom>
            <a:solidFill>
              <a:schemeClr val="dk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28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مجموع قياسات الزَّوايا المرسومة على خط مستقيم يساوي </a:t>
              </a:r>
              <a:r>
                <a:rPr lang="ar-OM" sz="32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180</a:t>
              </a:r>
              <a:r>
                <a:rPr lang="ar-OM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16B65DC5-6CF0-43EC-AA7B-0AF6B22C3D88}"/>
                </a:ext>
              </a:extLst>
            </p:cNvPr>
            <p:cNvSpPr txBox="1"/>
            <p:nvPr/>
          </p:nvSpPr>
          <p:spPr>
            <a:xfrm>
              <a:off x="5162550" y="3390900"/>
              <a:ext cx="4286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1276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6" name="Google Shape;3806;p41"/>
          <p:cNvSpPr/>
          <p:nvPr/>
        </p:nvSpPr>
        <p:spPr>
          <a:xfrm rot="294481">
            <a:off x="1468391" y="667947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7" name="Google Shape;3807;p41"/>
          <p:cNvSpPr/>
          <p:nvPr/>
        </p:nvSpPr>
        <p:spPr>
          <a:xfrm rot="294481">
            <a:off x="7413756" y="590587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DA34D7BA-9509-4BCD-A863-516C10A3FD22}"/>
              </a:ext>
            </a:extLst>
          </p:cNvPr>
          <p:cNvGrpSpPr/>
          <p:nvPr/>
        </p:nvGrpSpPr>
        <p:grpSpPr>
          <a:xfrm>
            <a:off x="713225" y="1534299"/>
            <a:ext cx="3673350" cy="2831657"/>
            <a:chOff x="713225" y="1534299"/>
            <a:chExt cx="3673350" cy="2831657"/>
          </a:xfrm>
        </p:grpSpPr>
        <p:sp>
          <p:nvSpPr>
            <p:cNvPr id="3780" name="Google Shape;3780;p41"/>
            <p:cNvSpPr/>
            <p:nvPr/>
          </p:nvSpPr>
          <p:spPr>
            <a:xfrm>
              <a:off x="713225" y="1534299"/>
              <a:ext cx="3673350" cy="2831657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" name="مجموعة 14">
              <a:extLst>
                <a:ext uri="{FF2B5EF4-FFF2-40B4-BE49-F238E27FC236}">
                  <a16:creationId xmlns:a16="http://schemas.microsoft.com/office/drawing/2014/main" id="{20DAFF50-27A4-435D-B32B-98C9EC014D12}"/>
                </a:ext>
              </a:extLst>
            </p:cNvPr>
            <p:cNvGrpSpPr/>
            <p:nvPr/>
          </p:nvGrpSpPr>
          <p:grpSpPr>
            <a:xfrm>
              <a:off x="843854" y="1768992"/>
              <a:ext cx="3412091" cy="2246748"/>
              <a:chOff x="843854" y="1768992"/>
              <a:chExt cx="3412091" cy="2246748"/>
            </a:xfrm>
          </p:grpSpPr>
          <p:pic>
            <p:nvPicPr>
              <p:cNvPr id="26" name="صورة 25">
                <a:extLst>
                  <a:ext uri="{FF2B5EF4-FFF2-40B4-BE49-F238E27FC236}">
                    <a16:creationId xmlns:a16="http://schemas.microsoft.com/office/drawing/2014/main" id="{1654CF04-81B6-4F0B-A5AD-EC4F35CB1D4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7801" t="61667" r="69549" b="11805"/>
              <a:stretch/>
            </p:blipFill>
            <p:spPr>
              <a:xfrm>
                <a:off x="843854" y="1768992"/>
                <a:ext cx="3412091" cy="2246748"/>
              </a:xfrm>
              <a:prstGeom prst="rect">
                <a:avLst/>
              </a:prstGeom>
            </p:spPr>
          </p:pic>
          <p:cxnSp>
            <p:nvCxnSpPr>
              <p:cNvPr id="13" name="رابط مستقيم 12">
                <a:extLst>
                  <a:ext uri="{FF2B5EF4-FFF2-40B4-BE49-F238E27FC236}">
                    <a16:creationId xmlns:a16="http://schemas.microsoft.com/office/drawing/2014/main" id="{8A6A4E69-4ECB-4867-BF3D-FFDE4B6FC9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73580" y="3680460"/>
                <a:ext cx="12192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Google Shape;3801;p41">
            <a:extLst>
              <a:ext uri="{FF2B5EF4-FFF2-40B4-BE49-F238E27FC236}">
                <a16:creationId xmlns:a16="http://schemas.microsoft.com/office/drawing/2014/main" id="{73BDF15E-6957-469F-BC84-51C54BD4A8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32475" y="525163"/>
            <a:ext cx="4337099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حقائــــــــــــــــــــــــــــــــــــــــق مُهمَّـــــــــــــــــــــــــــــــــــــة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E7A96BA4-B10E-4076-B303-9891822BB1EE}"/>
              </a:ext>
            </a:extLst>
          </p:cNvPr>
          <p:cNvGrpSpPr/>
          <p:nvPr/>
        </p:nvGrpSpPr>
        <p:grpSpPr>
          <a:xfrm>
            <a:off x="4870050" y="1900000"/>
            <a:ext cx="3375300" cy="2304300"/>
            <a:chOff x="4870050" y="1900000"/>
            <a:chExt cx="3375300" cy="2304300"/>
          </a:xfrm>
        </p:grpSpPr>
        <p:sp>
          <p:nvSpPr>
            <p:cNvPr id="3781" name="Google Shape;3781;p41"/>
            <p:cNvSpPr/>
            <p:nvPr/>
          </p:nvSpPr>
          <p:spPr>
            <a:xfrm>
              <a:off x="4870050" y="1900000"/>
              <a:ext cx="3375300" cy="2304300"/>
            </a:xfrm>
            <a:prstGeom prst="roundRect">
              <a:avLst>
                <a:gd name="adj" fmla="val 16667"/>
              </a:avLst>
            </a:prstGeom>
            <a:solidFill>
              <a:schemeClr val="dk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28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ar-OM" sz="2800" b="1" dirty="0">
                  <a:latin typeface="Calibri" panose="020F0502020204030204" pitchFamily="34" charset="0"/>
                  <a:cs typeface="Calibri" panose="020F0502020204030204" pitchFamily="34" charset="0"/>
                </a:rPr>
                <a:t>مجموع قياسات الزَّوايا المرسومة حول نقطة يساوي </a:t>
              </a:r>
              <a:r>
                <a:rPr lang="ar-OM" sz="32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360</a:t>
              </a:r>
              <a:r>
                <a:rPr lang="ar-OM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9EF268B6-F1E3-4977-8A50-7040FA774760}"/>
                </a:ext>
              </a:extLst>
            </p:cNvPr>
            <p:cNvSpPr txBox="1"/>
            <p:nvPr/>
          </p:nvSpPr>
          <p:spPr>
            <a:xfrm>
              <a:off x="5619750" y="3152775"/>
              <a:ext cx="4286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8565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2" name="Google Shape;3782;p41"/>
          <p:cNvGrpSpPr/>
          <p:nvPr/>
        </p:nvGrpSpPr>
        <p:grpSpPr>
          <a:xfrm>
            <a:off x="771916" y="1991287"/>
            <a:ext cx="283183" cy="609607"/>
            <a:chOff x="-4310950" y="-1390575"/>
            <a:chExt cx="481850" cy="1037275"/>
          </a:xfrm>
        </p:grpSpPr>
        <p:sp>
          <p:nvSpPr>
            <p:cNvPr id="3783" name="Google Shape;3783;p41"/>
            <p:cNvSpPr/>
            <p:nvPr/>
          </p:nvSpPr>
          <p:spPr>
            <a:xfrm>
              <a:off x="-4310950" y="-1390575"/>
              <a:ext cx="481850" cy="1037275"/>
            </a:xfrm>
            <a:custGeom>
              <a:avLst/>
              <a:gdLst/>
              <a:ahLst/>
              <a:cxnLst/>
              <a:rect l="l" t="t" r="r" b="b"/>
              <a:pathLst>
                <a:path w="19274" h="41491" extrusionOk="0">
                  <a:moveTo>
                    <a:pt x="12463" y="1"/>
                  </a:moveTo>
                  <a:lnTo>
                    <a:pt x="11894" y="432"/>
                  </a:lnTo>
                  <a:lnTo>
                    <a:pt x="11364" y="903"/>
                  </a:lnTo>
                  <a:lnTo>
                    <a:pt x="10834" y="1394"/>
                  </a:lnTo>
                  <a:lnTo>
                    <a:pt x="10324" y="1904"/>
                  </a:lnTo>
                  <a:lnTo>
                    <a:pt x="9833" y="2434"/>
                  </a:lnTo>
                  <a:lnTo>
                    <a:pt x="9362" y="2964"/>
                  </a:lnTo>
                  <a:lnTo>
                    <a:pt x="8911" y="3533"/>
                  </a:lnTo>
                  <a:lnTo>
                    <a:pt x="8479" y="4102"/>
                  </a:lnTo>
                  <a:lnTo>
                    <a:pt x="8067" y="4691"/>
                  </a:lnTo>
                  <a:lnTo>
                    <a:pt x="7674" y="5300"/>
                  </a:lnTo>
                  <a:lnTo>
                    <a:pt x="7321" y="5928"/>
                  </a:lnTo>
                  <a:lnTo>
                    <a:pt x="6988" y="6556"/>
                  </a:lnTo>
                  <a:lnTo>
                    <a:pt x="6674" y="7203"/>
                  </a:lnTo>
                  <a:lnTo>
                    <a:pt x="6379" y="7871"/>
                  </a:lnTo>
                  <a:lnTo>
                    <a:pt x="6104" y="8538"/>
                  </a:lnTo>
                  <a:lnTo>
                    <a:pt x="5869" y="9205"/>
                  </a:lnTo>
                  <a:lnTo>
                    <a:pt x="5241" y="7792"/>
                  </a:lnTo>
                  <a:lnTo>
                    <a:pt x="4907" y="8381"/>
                  </a:lnTo>
                  <a:lnTo>
                    <a:pt x="4593" y="8989"/>
                  </a:lnTo>
                  <a:lnTo>
                    <a:pt x="4279" y="9598"/>
                  </a:lnTo>
                  <a:lnTo>
                    <a:pt x="4004" y="10206"/>
                  </a:lnTo>
                  <a:lnTo>
                    <a:pt x="3730" y="10834"/>
                  </a:lnTo>
                  <a:lnTo>
                    <a:pt x="3474" y="11462"/>
                  </a:lnTo>
                  <a:lnTo>
                    <a:pt x="3239" y="12090"/>
                  </a:lnTo>
                  <a:lnTo>
                    <a:pt x="3003" y="12718"/>
                  </a:lnTo>
                  <a:lnTo>
                    <a:pt x="2807" y="13366"/>
                  </a:lnTo>
                  <a:lnTo>
                    <a:pt x="2611" y="14014"/>
                  </a:lnTo>
                  <a:lnTo>
                    <a:pt x="2434" y="14681"/>
                  </a:lnTo>
                  <a:lnTo>
                    <a:pt x="2277" y="15329"/>
                  </a:lnTo>
                  <a:lnTo>
                    <a:pt x="2140" y="15996"/>
                  </a:lnTo>
                  <a:lnTo>
                    <a:pt x="2002" y="16663"/>
                  </a:lnTo>
                  <a:lnTo>
                    <a:pt x="1904" y="17331"/>
                  </a:lnTo>
                  <a:lnTo>
                    <a:pt x="1806" y="17998"/>
                  </a:lnTo>
                  <a:lnTo>
                    <a:pt x="1708" y="17802"/>
                  </a:lnTo>
                  <a:lnTo>
                    <a:pt x="1590" y="17625"/>
                  </a:lnTo>
                  <a:lnTo>
                    <a:pt x="1473" y="17448"/>
                  </a:lnTo>
                  <a:lnTo>
                    <a:pt x="1335" y="17291"/>
                  </a:lnTo>
                  <a:lnTo>
                    <a:pt x="1198" y="17134"/>
                  </a:lnTo>
                  <a:lnTo>
                    <a:pt x="1041" y="16977"/>
                  </a:lnTo>
                  <a:lnTo>
                    <a:pt x="884" y="16840"/>
                  </a:lnTo>
                  <a:lnTo>
                    <a:pt x="727" y="16703"/>
                  </a:lnTo>
                  <a:lnTo>
                    <a:pt x="648" y="17507"/>
                  </a:lnTo>
                  <a:lnTo>
                    <a:pt x="609" y="18312"/>
                  </a:lnTo>
                  <a:lnTo>
                    <a:pt x="570" y="19117"/>
                  </a:lnTo>
                  <a:lnTo>
                    <a:pt x="550" y="19921"/>
                  </a:lnTo>
                  <a:lnTo>
                    <a:pt x="570" y="20726"/>
                  </a:lnTo>
                  <a:lnTo>
                    <a:pt x="589" y="21531"/>
                  </a:lnTo>
                  <a:lnTo>
                    <a:pt x="629" y="22335"/>
                  </a:lnTo>
                  <a:lnTo>
                    <a:pt x="687" y="23140"/>
                  </a:lnTo>
                  <a:lnTo>
                    <a:pt x="766" y="23945"/>
                  </a:lnTo>
                  <a:lnTo>
                    <a:pt x="884" y="24730"/>
                  </a:lnTo>
                  <a:lnTo>
                    <a:pt x="1002" y="25534"/>
                  </a:lnTo>
                  <a:lnTo>
                    <a:pt x="1139" y="26319"/>
                  </a:lnTo>
                  <a:lnTo>
                    <a:pt x="1296" y="27124"/>
                  </a:lnTo>
                  <a:lnTo>
                    <a:pt x="1473" y="27909"/>
                  </a:lnTo>
                  <a:lnTo>
                    <a:pt x="1669" y="28694"/>
                  </a:lnTo>
                  <a:lnTo>
                    <a:pt x="1865" y="29460"/>
                  </a:lnTo>
                  <a:lnTo>
                    <a:pt x="1688" y="29244"/>
                  </a:lnTo>
                  <a:lnTo>
                    <a:pt x="1492" y="29047"/>
                  </a:lnTo>
                  <a:lnTo>
                    <a:pt x="1276" y="28871"/>
                  </a:lnTo>
                  <a:lnTo>
                    <a:pt x="1041" y="28714"/>
                  </a:lnTo>
                  <a:lnTo>
                    <a:pt x="786" y="28576"/>
                  </a:lnTo>
                  <a:lnTo>
                    <a:pt x="530" y="28459"/>
                  </a:lnTo>
                  <a:lnTo>
                    <a:pt x="275" y="28361"/>
                  </a:lnTo>
                  <a:lnTo>
                    <a:pt x="1" y="28282"/>
                  </a:lnTo>
                  <a:lnTo>
                    <a:pt x="1" y="28282"/>
                  </a:lnTo>
                  <a:lnTo>
                    <a:pt x="216" y="28989"/>
                  </a:lnTo>
                  <a:lnTo>
                    <a:pt x="472" y="29695"/>
                  </a:lnTo>
                  <a:lnTo>
                    <a:pt x="766" y="30382"/>
                  </a:lnTo>
                  <a:lnTo>
                    <a:pt x="1060" y="31049"/>
                  </a:lnTo>
                  <a:lnTo>
                    <a:pt x="1394" y="31717"/>
                  </a:lnTo>
                  <a:lnTo>
                    <a:pt x="1747" y="32384"/>
                  </a:lnTo>
                  <a:lnTo>
                    <a:pt x="2120" y="33032"/>
                  </a:lnTo>
                  <a:lnTo>
                    <a:pt x="2513" y="33660"/>
                  </a:lnTo>
                  <a:lnTo>
                    <a:pt x="2925" y="34268"/>
                  </a:lnTo>
                  <a:lnTo>
                    <a:pt x="3376" y="34876"/>
                  </a:lnTo>
                  <a:lnTo>
                    <a:pt x="3828" y="35446"/>
                  </a:lnTo>
                  <a:lnTo>
                    <a:pt x="4318" y="36015"/>
                  </a:lnTo>
                  <a:lnTo>
                    <a:pt x="4809" y="36564"/>
                  </a:lnTo>
                  <a:lnTo>
                    <a:pt x="5339" y="37094"/>
                  </a:lnTo>
                  <a:lnTo>
                    <a:pt x="5869" y="37605"/>
                  </a:lnTo>
                  <a:lnTo>
                    <a:pt x="6438" y="38095"/>
                  </a:lnTo>
                  <a:lnTo>
                    <a:pt x="6732" y="38390"/>
                  </a:lnTo>
                  <a:lnTo>
                    <a:pt x="7203" y="38821"/>
                  </a:lnTo>
                  <a:lnTo>
                    <a:pt x="8361" y="39960"/>
                  </a:lnTo>
                  <a:lnTo>
                    <a:pt x="9853" y="41491"/>
                  </a:lnTo>
                  <a:lnTo>
                    <a:pt x="10108" y="41059"/>
                  </a:lnTo>
                  <a:lnTo>
                    <a:pt x="10403" y="40666"/>
                  </a:lnTo>
                  <a:lnTo>
                    <a:pt x="10697" y="40274"/>
                  </a:lnTo>
                  <a:lnTo>
                    <a:pt x="10991" y="39881"/>
                  </a:lnTo>
                  <a:lnTo>
                    <a:pt x="11325" y="39508"/>
                  </a:lnTo>
                  <a:lnTo>
                    <a:pt x="11659" y="39155"/>
                  </a:lnTo>
                  <a:lnTo>
                    <a:pt x="12365" y="38448"/>
                  </a:lnTo>
                  <a:lnTo>
                    <a:pt x="13072" y="37781"/>
                  </a:lnTo>
                  <a:lnTo>
                    <a:pt x="13817" y="37094"/>
                  </a:lnTo>
                  <a:lnTo>
                    <a:pt x="14544" y="36427"/>
                  </a:lnTo>
                  <a:lnTo>
                    <a:pt x="15250" y="35720"/>
                  </a:lnTo>
                  <a:lnTo>
                    <a:pt x="15976" y="34975"/>
                  </a:lnTo>
                  <a:lnTo>
                    <a:pt x="16349" y="34582"/>
                  </a:lnTo>
                  <a:lnTo>
                    <a:pt x="16722" y="34150"/>
                  </a:lnTo>
                  <a:lnTo>
                    <a:pt x="17095" y="33699"/>
                  </a:lnTo>
                  <a:lnTo>
                    <a:pt x="17468" y="33247"/>
                  </a:lnTo>
                  <a:lnTo>
                    <a:pt x="17802" y="32796"/>
                  </a:lnTo>
                  <a:lnTo>
                    <a:pt x="18135" y="32305"/>
                  </a:lnTo>
                  <a:lnTo>
                    <a:pt x="18430" y="31834"/>
                  </a:lnTo>
                  <a:lnTo>
                    <a:pt x="18685" y="31324"/>
                  </a:lnTo>
                  <a:lnTo>
                    <a:pt x="18901" y="30833"/>
                  </a:lnTo>
                  <a:lnTo>
                    <a:pt x="18999" y="30598"/>
                  </a:lnTo>
                  <a:lnTo>
                    <a:pt x="19077" y="30343"/>
                  </a:lnTo>
                  <a:lnTo>
                    <a:pt x="19156" y="30088"/>
                  </a:lnTo>
                  <a:lnTo>
                    <a:pt x="19195" y="29833"/>
                  </a:lnTo>
                  <a:lnTo>
                    <a:pt x="19234" y="29597"/>
                  </a:lnTo>
                  <a:lnTo>
                    <a:pt x="19274" y="29342"/>
                  </a:lnTo>
                  <a:lnTo>
                    <a:pt x="19274" y="29106"/>
                  </a:lnTo>
                  <a:lnTo>
                    <a:pt x="19274" y="28851"/>
                  </a:lnTo>
                  <a:lnTo>
                    <a:pt x="19234" y="28616"/>
                  </a:lnTo>
                  <a:lnTo>
                    <a:pt x="19195" y="28361"/>
                  </a:lnTo>
                  <a:lnTo>
                    <a:pt x="18842" y="28518"/>
                  </a:lnTo>
                  <a:lnTo>
                    <a:pt x="18351" y="28675"/>
                  </a:lnTo>
                  <a:lnTo>
                    <a:pt x="17861" y="28851"/>
                  </a:lnTo>
                  <a:lnTo>
                    <a:pt x="17488" y="29008"/>
                  </a:lnTo>
                  <a:lnTo>
                    <a:pt x="17919" y="27674"/>
                  </a:lnTo>
                  <a:lnTo>
                    <a:pt x="18096" y="27006"/>
                  </a:lnTo>
                  <a:lnTo>
                    <a:pt x="18273" y="26319"/>
                  </a:lnTo>
                  <a:lnTo>
                    <a:pt x="18449" y="25652"/>
                  </a:lnTo>
                  <a:lnTo>
                    <a:pt x="18606" y="24965"/>
                  </a:lnTo>
                  <a:lnTo>
                    <a:pt x="18744" y="24298"/>
                  </a:lnTo>
                  <a:lnTo>
                    <a:pt x="18861" y="23611"/>
                  </a:lnTo>
                  <a:lnTo>
                    <a:pt x="18960" y="22924"/>
                  </a:lnTo>
                  <a:lnTo>
                    <a:pt x="19058" y="22237"/>
                  </a:lnTo>
                  <a:lnTo>
                    <a:pt x="19117" y="21550"/>
                  </a:lnTo>
                  <a:lnTo>
                    <a:pt x="19175" y="20844"/>
                  </a:lnTo>
                  <a:lnTo>
                    <a:pt x="19195" y="20157"/>
                  </a:lnTo>
                  <a:lnTo>
                    <a:pt x="19195" y="19470"/>
                  </a:lnTo>
                  <a:lnTo>
                    <a:pt x="19175" y="18783"/>
                  </a:lnTo>
                  <a:lnTo>
                    <a:pt x="19136" y="18076"/>
                  </a:lnTo>
                  <a:lnTo>
                    <a:pt x="18783" y="18371"/>
                  </a:lnTo>
                  <a:lnTo>
                    <a:pt x="18430" y="18626"/>
                  </a:lnTo>
                  <a:lnTo>
                    <a:pt x="18076" y="18842"/>
                  </a:lnTo>
                  <a:lnTo>
                    <a:pt x="17645" y="19018"/>
                  </a:lnTo>
                  <a:lnTo>
                    <a:pt x="17802" y="18312"/>
                  </a:lnTo>
                  <a:lnTo>
                    <a:pt x="17919" y="17625"/>
                  </a:lnTo>
                  <a:lnTo>
                    <a:pt x="17998" y="16958"/>
                  </a:lnTo>
                  <a:lnTo>
                    <a:pt x="18018" y="16310"/>
                  </a:lnTo>
                  <a:lnTo>
                    <a:pt x="18037" y="15682"/>
                  </a:lnTo>
                  <a:lnTo>
                    <a:pt x="18018" y="15054"/>
                  </a:lnTo>
                  <a:lnTo>
                    <a:pt x="17959" y="14426"/>
                  </a:lnTo>
                  <a:lnTo>
                    <a:pt x="17900" y="13817"/>
                  </a:lnTo>
                  <a:lnTo>
                    <a:pt x="17762" y="12581"/>
                  </a:lnTo>
                  <a:lnTo>
                    <a:pt x="17586" y="11305"/>
                  </a:lnTo>
                  <a:lnTo>
                    <a:pt x="17507" y="10658"/>
                  </a:lnTo>
                  <a:lnTo>
                    <a:pt x="17448" y="9971"/>
                  </a:lnTo>
                  <a:lnTo>
                    <a:pt x="17389" y="9264"/>
                  </a:lnTo>
                  <a:lnTo>
                    <a:pt x="17370" y="8538"/>
                  </a:lnTo>
                  <a:lnTo>
                    <a:pt x="16781" y="8852"/>
                  </a:lnTo>
                  <a:lnTo>
                    <a:pt x="16467" y="9029"/>
                  </a:lnTo>
                  <a:lnTo>
                    <a:pt x="16232" y="9166"/>
                  </a:lnTo>
                  <a:lnTo>
                    <a:pt x="15878" y="9382"/>
                  </a:lnTo>
                  <a:lnTo>
                    <a:pt x="15800" y="8754"/>
                  </a:lnTo>
                  <a:lnTo>
                    <a:pt x="15682" y="8126"/>
                  </a:lnTo>
                  <a:lnTo>
                    <a:pt x="15564" y="7517"/>
                  </a:lnTo>
                  <a:lnTo>
                    <a:pt x="15407" y="6929"/>
                  </a:lnTo>
                  <a:lnTo>
                    <a:pt x="15231" y="6320"/>
                  </a:lnTo>
                  <a:lnTo>
                    <a:pt x="15034" y="5731"/>
                  </a:lnTo>
                  <a:lnTo>
                    <a:pt x="14818" y="5143"/>
                  </a:lnTo>
                  <a:lnTo>
                    <a:pt x="14603" y="4554"/>
                  </a:lnTo>
                  <a:lnTo>
                    <a:pt x="14367" y="3985"/>
                  </a:lnTo>
                  <a:lnTo>
                    <a:pt x="14112" y="3416"/>
                  </a:lnTo>
                  <a:lnTo>
                    <a:pt x="13582" y="2258"/>
                  </a:lnTo>
                  <a:lnTo>
                    <a:pt x="13032" y="1119"/>
                  </a:lnTo>
                  <a:lnTo>
                    <a:pt x="12463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4" name="Google Shape;3784;p41"/>
            <p:cNvSpPr/>
            <p:nvPr/>
          </p:nvSpPr>
          <p:spPr>
            <a:xfrm>
              <a:off x="-4151475" y="-1224250"/>
              <a:ext cx="147225" cy="817950"/>
            </a:xfrm>
            <a:custGeom>
              <a:avLst/>
              <a:gdLst/>
              <a:ahLst/>
              <a:cxnLst/>
              <a:rect l="l" t="t" r="r" b="b"/>
              <a:pathLst>
                <a:path w="5889" h="32718" extrusionOk="0">
                  <a:moveTo>
                    <a:pt x="5888" y="1"/>
                  </a:moveTo>
                  <a:lnTo>
                    <a:pt x="5554" y="472"/>
                  </a:lnTo>
                  <a:lnTo>
                    <a:pt x="5240" y="963"/>
                  </a:lnTo>
                  <a:lnTo>
                    <a:pt x="4632" y="1944"/>
                  </a:lnTo>
                  <a:lnTo>
                    <a:pt x="4063" y="2925"/>
                  </a:lnTo>
                  <a:lnTo>
                    <a:pt x="3533" y="3946"/>
                  </a:lnTo>
                  <a:lnTo>
                    <a:pt x="3062" y="4947"/>
                  </a:lnTo>
                  <a:lnTo>
                    <a:pt x="2610" y="5967"/>
                  </a:lnTo>
                  <a:lnTo>
                    <a:pt x="2198" y="7007"/>
                  </a:lnTo>
                  <a:lnTo>
                    <a:pt x="1845" y="8028"/>
                  </a:lnTo>
                  <a:lnTo>
                    <a:pt x="1511" y="9068"/>
                  </a:lnTo>
                  <a:lnTo>
                    <a:pt x="1217" y="10089"/>
                  </a:lnTo>
                  <a:lnTo>
                    <a:pt x="962" y="11109"/>
                  </a:lnTo>
                  <a:lnTo>
                    <a:pt x="726" y="12110"/>
                  </a:lnTo>
                  <a:lnTo>
                    <a:pt x="530" y="13131"/>
                  </a:lnTo>
                  <a:lnTo>
                    <a:pt x="373" y="14112"/>
                  </a:lnTo>
                  <a:lnTo>
                    <a:pt x="236" y="15093"/>
                  </a:lnTo>
                  <a:lnTo>
                    <a:pt x="138" y="16055"/>
                  </a:lnTo>
                  <a:lnTo>
                    <a:pt x="59" y="16997"/>
                  </a:lnTo>
                  <a:lnTo>
                    <a:pt x="20" y="17900"/>
                  </a:lnTo>
                  <a:lnTo>
                    <a:pt x="0" y="18803"/>
                  </a:lnTo>
                  <a:lnTo>
                    <a:pt x="0" y="19666"/>
                  </a:lnTo>
                  <a:lnTo>
                    <a:pt x="20" y="20510"/>
                  </a:lnTo>
                  <a:lnTo>
                    <a:pt x="59" y="21315"/>
                  </a:lnTo>
                  <a:lnTo>
                    <a:pt x="138" y="22080"/>
                  </a:lnTo>
                  <a:lnTo>
                    <a:pt x="216" y="22826"/>
                  </a:lnTo>
                  <a:lnTo>
                    <a:pt x="334" y="23513"/>
                  </a:lnTo>
                  <a:lnTo>
                    <a:pt x="452" y="24161"/>
                  </a:lnTo>
                  <a:lnTo>
                    <a:pt x="589" y="24789"/>
                  </a:lnTo>
                  <a:lnTo>
                    <a:pt x="746" y="25358"/>
                  </a:lnTo>
                  <a:lnTo>
                    <a:pt x="923" y="25868"/>
                  </a:lnTo>
                  <a:lnTo>
                    <a:pt x="1119" y="26339"/>
                  </a:lnTo>
                  <a:lnTo>
                    <a:pt x="1315" y="26752"/>
                  </a:lnTo>
                  <a:lnTo>
                    <a:pt x="1511" y="27105"/>
                  </a:lnTo>
                  <a:lnTo>
                    <a:pt x="1924" y="27752"/>
                  </a:lnTo>
                  <a:lnTo>
                    <a:pt x="2257" y="28361"/>
                  </a:lnTo>
                  <a:lnTo>
                    <a:pt x="2532" y="28950"/>
                  </a:lnTo>
                  <a:lnTo>
                    <a:pt x="2748" y="29480"/>
                  </a:lnTo>
                  <a:lnTo>
                    <a:pt x="2924" y="29990"/>
                  </a:lnTo>
                  <a:lnTo>
                    <a:pt x="3042" y="30461"/>
                  </a:lnTo>
                  <a:lnTo>
                    <a:pt x="3140" y="30893"/>
                  </a:lnTo>
                  <a:lnTo>
                    <a:pt x="3199" y="31285"/>
                  </a:lnTo>
                  <a:lnTo>
                    <a:pt x="3238" y="31638"/>
                  </a:lnTo>
                  <a:lnTo>
                    <a:pt x="3258" y="31933"/>
                  </a:lnTo>
                  <a:lnTo>
                    <a:pt x="3238" y="32208"/>
                  </a:lnTo>
                  <a:lnTo>
                    <a:pt x="3238" y="32424"/>
                  </a:lnTo>
                  <a:lnTo>
                    <a:pt x="3199" y="32718"/>
                  </a:lnTo>
                  <a:lnTo>
                    <a:pt x="3297" y="32384"/>
                  </a:lnTo>
                  <a:lnTo>
                    <a:pt x="3356" y="32149"/>
                  </a:lnTo>
                  <a:lnTo>
                    <a:pt x="3395" y="31874"/>
                  </a:lnTo>
                  <a:lnTo>
                    <a:pt x="3435" y="31540"/>
                  </a:lnTo>
                  <a:lnTo>
                    <a:pt x="3454" y="31148"/>
                  </a:lnTo>
                  <a:lnTo>
                    <a:pt x="3435" y="30716"/>
                  </a:lnTo>
                  <a:lnTo>
                    <a:pt x="3415" y="30225"/>
                  </a:lnTo>
                  <a:lnTo>
                    <a:pt x="3356" y="29695"/>
                  </a:lnTo>
                  <a:lnTo>
                    <a:pt x="3258" y="29126"/>
                  </a:lnTo>
                  <a:lnTo>
                    <a:pt x="3101" y="28498"/>
                  </a:lnTo>
                  <a:lnTo>
                    <a:pt x="2905" y="27831"/>
                  </a:lnTo>
                  <a:lnTo>
                    <a:pt x="2650" y="27124"/>
                  </a:lnTo>
                  <a:lnTo>
                    <a:pt x="2336" y="26379"/>
                  </a:lnTo>
                  <a:lnTo>
                    <a:pt x="2139" y="25888"/>
                  </a:lnTo>
                  <a:lnTo>
                    <a:pt x="1943" y="25397"/>
                  </a:lnTo>
                  <a:lnTo>
                    <a:pt x="1786" y="24907"/>
                  </a:lnTo>
                  <a:lnTo>
                    <a:pt x="1629" y="24396"/>
                  </a:lnTo>
                  <a:lnTo>
                    <a:pt x="1492" y="23886"/>
                  </a:lnTo>
                  <a:lnTo>
                    <a:pt x="1374" y="23356"/>
                  </a:lnTo>
                  <a:lnTo>
                    <a:pt x="1276" y="22846"/>
                  </a:lnTo>
                  <a:lnTo>
                    <a:pt x="1197" y="22316"/>
                  </a:lnTo>
                  <a:lnTo>
                    <a:pt x="1119" y="21786"/>
                  </a:lnTo>
                  <a:lnTo>
                    <a:pt x="1060" y="21237"/>
                  </a:lnTo>
                  <a:lnTo>
                    <a:pt x="1021" y="20687"/>
                  </a:lnTo>
                  <a:lnTo>
                    <a:pt x="981" y="20157"/>
                  </a:lnTo>
                  <a:lnTo>
                    <a:pt x="962" y="19608"/>
                  </a:lnTo>
                  <a:lnTo>
                    <a:pt x="962" y="19058"/>
                  </a:lnTo>
                  <a:lnTo>
                    <a:pt x="981" y="17939"/>
                  </a:lnTo>
                  <a:lnTo>
                    <a:pt x="1040" y="16840"/>
                  </a:lnTo>
                  <a:lnTo>
                    <a:pt x="1158" y="15741"/>
                  </a:lnTo>
                  <a:lnTo>
                    <a:pt x="1295" y="14642"/>
                  </a:lnTo>
                  <a:lnTo>
                    <a:pt x="1472" y="13543"/>
                  </a:lnTo>
                  <a:lnTo>
                    <a:pt x="1668" y="12464"/>
                  </a:lnTo>
                  <a:lnTo>
                    <a:pt x="1904" y="11404"/>
                  </a:lnTo>
                  <a:lnTo>
                    <a:pt x="2139" y="10364"/>
                  </a:lnTo>
                  <a:lnTo>
                    <a:pt x="2414" y="9363"/>
                  </a:lnTo>
                  <a:lnTo>
                    <a:pt x="2689" y="8381"/>
                  </a:lnTo>
                  <a:lnTo>
                    <a:pt x="2983" y="7420"/>
                  </a:lnTo>
                  <a:lnTo>
                    <a:pt x="3278" y="6517"/>
                  </a:lnTo>
                  <a:lnTo>
                    <a:pt x="3572" y="5653"/>
                  </a:lnTo>
                  <a:lnTo>
                    <a:pt x="3867" y="4829"/>
                  </a:lnTo>
                  <a:lnTo>
                    <a:pt x="4161" y="4063"/>
                  </a:lnTo>
                  <a:lnTo>
                    <a:pt x="4691" y="2690"/>
                  </a:lnTo>
                  <a:lnTo>
                    <a:pt x="5181" y="1551"/>
                  </a:lnTo>
                  <a:lnTo>
                    <a:pt x="5554" y="707"/>
                  </a:lnTo>
                  <a:lnTo>
                    <a:pt x="58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5" name="Google Shape;3785;p41"/>
            <p:cNvSpPr/>
            <p:nvPr/>
          </p:nvSpPr>
          <p:spPr>
            <a:xfrm>
              <a:off x="-4121550" y="-757125"/>
              <a:ext cx="142300" cy="166350"/>
            </a:xfrm>
            <a:custGeom>
              <a:avLst/>
              <a:gdLst/>
              <a:ahLst/>
              <a:cxnLst/>
              <a:rect l="l" t="t" r="r" b="b"/>
              <a:pathLst>
                <a:path w="5692" h="6654" extrusionOk="0">
                  <a:moveTo>
                    <a:pt x="5692" y="0"/>
                  </a:moveTo>
                  <a:lnTo>
                    <a:pt x="5555" y="275"/>
                  </a:lnTo>
                  <a:lnTo>
                    <a:pt x="5417" y="550"/>
                  </a:lnTo>
                  <a:lnTo>
                    <a:pt x="5260" y="824"/>
                  </a:lnTo>
                  <a:lnTo>
                    <a:pt x="5084" y="1099"/>
                  </a:lnTo>
                  <a:lnTo>
                    <a:pt x="4691" y="1629"/>
                  </a:lnTo>
                  <a:lnTo>
                    <a:pt x="4259" y="2159"/>
                  </a:lnTo>
                  <a:lnTo>
                    <a:pt x="3808" y="2650"/>
                  </a:lnTo>
                  <a:lnTo>
                    <a:pt x="3337" y="3140"/>
                  </a:lnTo>
                  <a:lnTo>
                    <a:pt x="2846" y="3592"/>
                  </a:lnTo>
                  <a:lnTo>
                    <a:pt x="2375" y="4004"/>
                  </a:lnTo>
                  <a:lnTo>
                    <a:pt x="1904" y="4377"/>
                  </a:lnTo>
                  <a:lnTo>
                    <a:pt x="1472" y="4730"/>
                  </a:lnTo>
                  <a:lnTo>
                    <a:pt x="727" y="5299"/>
                  </a:lnTo>
                  <a:lnTo>
                    <a:pt x="197" y="5652"/>
                  </a:lnTo>
                  <a:lnTo>
                    <a:pt x="0" y="5770"/>
                  </a:lnTo>
                  <a:lnTo>
                    <a:pt x="727" y="6653"/>
                  </a:lnTo>
                  <a:lnTo>
                    <a:pt x="1610" y="5888"/>
                  </a:lnTo>
                  <a:lnTo>
                    <a:pt x="2375" y="5181"/>
                  </a:lnTo>
                  <a:lnTo>
                    <a:pt x="3023" y="4514"/>
                  </a:lnTo>
                  <a:lnTo>
                    <a:pt x="3592" y="3866"/>
                  </a:lnTo>
                  <a:lnTo>
                    <a:pt x="4083" y="3278"/>
                  </a:lnTo>
                  <a:lnTo>
                    <a:pt x="4475" y="2748"/>
                  </a:lnTo>
                  <a:lnTo>
                    <a:pt x="4809" y="2237"/>
                  </a:lnTo>
                  <a:lnTo>
                    <a:pt x="5064" y="1786"/>
                  </a:lnTo>
                  <a:lnTo>
                    <a:pt x="5280" y="1374"/>
                  </a:lnTo>
                  <a:lnTo>
                    <a:pt x="5417" y="1021"/>
                  </a:lnTo>
                  <a:lnTo>
                    <a:pt x="5535" y="726"/>
                  </a:lnTo>
                  <a:lnTo>
                    <a:pt x="5613" y="471"/>
                  </a:lnTo>
                  <a:lnTo>
                    <a:pt x="5653" y="275"/>
                  </a:lnTo>
                  <a:lnTo>
                    <a:pt x="5672" y="118"/>
                  </a:lnTo>
                  <a:lnTo>
                    <a:pt x="56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6" name="Google Shape;3786;p41"/>
            <p:cNvSpPr/>
            <p:nvPr/>
          </p:nvSpPr>
          <p:spPr>
            <a:xfrm>
              <a:off x="-4238325" y="-819450"/>
              <a:ext cx="118750" cy="183050"/>
            </a:xfrm>
            <a:custGeom>
              <a:avLst/>
              <a:gdLst/>
              <a:ahLst/>
              <a:cxnLst/>
              <a:rect l="l" t="t" r="r" b="b"/>
              <a:pathLst>
                <a:path w="4750" h="7322" extrusionOk="0">
                  <a:moveTo>
                    <a:pt x="20" y="1"/>
                  </a:moveTo>
                  <a:lnTo>
                    <a:pt x="0" y="118"/>
                  </a:lnTo>
                  <a:lnTo>
                    <a:pt x="0" y="256"/>
                  </a:lnTo>
                  <a:lnTo>
                    <a:pt x="20" y="472"/>
                  </a:lnTo>
                  <a:lnTo>
                    <a:pt x="59" y="727"/>
                  </a:lnTo>
                  <a:lnTo>
                    <a:pt x="118" y="1041"/>
                  </a:lnTo>
                  <a:lnTo>
                    <a:pt x="216" y="1414"/>
                  </a:lnTo>
                  <a:lnTo>
                    <a:pt x="354" y="1845"/>
                  </a:lnTo>
                  <a:lnTo>
                    <a:pt x="550" y="2336"/>
                  </a:lnTo>
                  <a:lnTo>
                    <a:pt x="805" y="2886"/>
                  </a:lnTo>
                  <a:lnTo>
                    <a:pt x="1119" y="3474"/>
                  </a:lnTo>
                  <a:lnTo>
                    <a:pt x="1492" y="4142"/>
                  </a:lnTo>
                  <a:lnTo>
                    <a:pt x="1963" y="4848"/>
                  </a:lnTo>
                  <a:lnTo>
                    <a:pt x="2512" y="5614"/>
                  </a:lnTo>
                  <a:lnTo>
                    <a:pt x="3160" y="6438"/>
                  </a:lnTo>
                  <a:lnTo>
                    <a:pt x="3906" y="7321"/>
                  </a:lnTo>
                  <a:lnTo>
                    <a:pt x="4750" y="6556"/>
                  </a:lnTo>
                  <a:lnTo>
                    <a:pt x="4593" y="6418"/>
                  </a:lnTo>
                  <a:lnTo>
                    <a:pt x="4122" y="5987"/>
                  </a:lnTo>
                  <a:lnTo>
                    <a:pt x="3474" y="5319"/>
                  </a:lnTo>
                  <a:lnTo>
                    <a:pt x="3082" y="4907"/>
                  </a:lnTo>
                  <a:lnTo>
                    <a:pt x="2689" y="4456"/>
                  </a:lnTo>
                  <a:lnTo>
                    <a:pt x="2277" y="3965"/>
                  </a:lnTo>
                  <a:lnTo>
                    <a:pt x="1865" y="3455"/>
                  </a:lnTo>
                  <a:lnTo>
                    <a:pt x="1472" y="2905"/>
                  </a:lnTo>
                  <a:lnTo>
                    <a:pt x="1099" y="2336"/>
                  </a:lnTo>
                  <a:lnTo>
                    <a:pt x="746" y="1767"/>
                  </a:lnTo>
                  <a:lnTo>
                    <a:pt x="452" y="1178"/>
                  </a:lnTo>
                  <a:lnTo>
                    <a:pt x="314" y="884"/>
                  </a:lnTo>
                  <a:lnTo>
                    <a:pt x="197" y="589"/>
                  </a:lnTo>
                  <a:lnTo>
                    <a:pt x="98" y="295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7" name="Google Shape;3787;p41"/>
            <p:cNvSpPr/>
            <p:nvPr/>
          </p:nvSpPr>
          <p:spPr>
            <a:xfrm>
              <a:off x="-4195150" y="-1017175"/>
              <a:ext cx="73125" cy="203150"/>
            </a:xfrm>
            <a:custGeom>
              <a:avLst/>
              <a:gdLst/>
              <a:ahLst/>
              <a:cxnLst/>
              <a:rect l="l" t="t" r="r" b="b"/>
              <a:pathLst>
                <a:path w="2925" h="8126" extrusionOk="0">
                  <a:moveTo>
                    <a:pt x="197" y="0"/>
                  </a:moveTo>
                  <a:lnTo>
                    <a:pt x="157" y="118"/>
                  </a:lnTo>
                  <a:lnTo>
                    <a:pt x="118" y="255"/>
                  </a:lnTo>
                  <a:lnTo>
                    <a:pt x="79" y="452"/>
                  </a:lnTo>
                  <a:lnTo>
                    <a:pt x="40" y="726"/>
                  </a:lnTo>
                  <a:lnTo>
                    <a:pt x="0" y="1040"/>
                  </a:lnTo>
                  <a:lnTo>
                    <a:pt x="0" y="1433"/>
                  </a:lnTo>
                  <a:lnTo>
                    <a:pt x="20" y="1884"/>
                  </a:lnTo>
                  <a:lnTo>
                    <a:pt x="59" y="2414"/>
                  </a:lnTo>
                  <a:lnTo>
                    <a:pt x="157" y="3003"/>
                  </a:lnTo>
                  <a:lnTo>
                    <a:pt x="295" y="3670"/>
                  </a:lnTo>
                  <a:lnTo>
                    <a:pt x="471" y="4396"/>
                  </a:lnTo>
                  <a:lnTo>
                    <a:pt x="727" y="5221"/>
                  </a:lnTo>
                  <a:lnTo>
                    <a:pt x="1041" y="6104"/>
                  </a:lnTo>
                  <a:lnTo>
                    <a:pt x="1433" y="7066"/>
                  </a:lnTo>
                  <a:lnTo>
                    <a:pt x="1904" y="8125"/>
                  </a:lnTo>
                  <a:lnTo>
                    <a:pt x="2925" y="7635"/>
                  </a:lnTo>
                  <a:lnTo>
                    <a:pt x="2807" y="7439"/>
                  </a:lnTo>
                  <a:lnTo>
                    <a:pt x="2493" y="6889"/>
                  </a:lnTo>
                  <a:lnTo>
                    <a:pt x="2042" y="6065"/>
                  </a:lnTo>
                  <a:lnTo>
                    <a:pt x="1786" y="5574"/>
                  </a:lnTo>
                  <a:lnTo>
                    <a:pt x="1531" y="5024"/>
                  </a:lnTo>
                  <a:lnTo>
                    <a:pt x="1276" y="4455"/>
                  </a:lnTo>
                  <a:lnTo>
                    <a:pt x="1021" y="3827"/>
                  </a:lnTo>
                  <a:lnTo>
                    <a:pt x="785" y="3199"/>
                  </a:lnTo>
                  <a:lnTo>
                    <a:pt x="589" y="2552"/>
                  </a:lnTo>
                  <a:lnTo>
                    <a:pt x="413" y="1904"/>
                  </a:lnTo>
                  <a:lnTo>
                    <a:pt x="295" y="1256"/>
                  </a:lnTo>
                  <a:lnTo>
                    <a:pt x="236" y="942"/>
                  </a:lnTo>
                  <a:lnTo>
                    <a:pt x="216" y="628"/>
                  </a:lnTo>
                  <a:lnTo>
                    <a:pt x="197" y="314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8" name="Google Shape;3788;p41"/>
            <p:cNvSpPr/>
            <p:nvPr/>
          </p:nvSpPr>
          <p:spPr>
            <a:xfrm>
              <a:off x="-4147075" y="-912675"/>
              <a:ext cx="142325" cy="165875"/>
            </a:xfrm>
            <a:custGeom>
              <a:avLst/>
              <a:gdLst/>
              <a:ahLst/>
              <a:cxnLst/>
              <a:rect l="l" t="t" r="r" b="b"/>
              <a:pathLst>
                <a:path w="5693" h="6635" extrusionOk="0">
                  <a:moveTo>
                    <a:pt x="5692" y="1"/>
                  </a:moveTo>
                  <a:lnTo>
                    <a:pt x="5555" y="275"/>
                  </a:lnTo>
                  <a:lnTo>
                    <a:pt x="5418" y="550"/>
                  </a:lnTo>
                  <a:lnTo>
                    <a:pt x="5261" y="825"/>
                  </a:lnTo>
                  <a:lnTo>
                    <a:pt x="5084" y="1100"/>
                  </a:lnTo>
                  <a:lnTo>
                    <a:pt x="4691" y="1630"/>
                  </a:lnTo>
                  <a:lnTo>
                    <a:pt x="4260" y="2159"/>
                  </a:lnTo>
                  <a:lnTo>
                    <a:pt x="3808" y="2650"/>
                  </a:lnTo>
                  <a:lnTo>
                    <a:pt x="3337" y="3121"/>
                  </a:lnTo>
                  <a:lnTo>
                    <a:pt x="2847" y="3573"/>
                  </a:lnTo>
                  <a:lnTo>
                    <a:pt x="2376" y="4004"/>
                  </a:lnTo>
                  <a:lnTo>
                    <a:pt x="1905" y="4377"/>
                  </a:lnTo>
                  <a:lnTo>
                    <a:pt x="1473" y="4730"/>
                  </a:lnTo>
                  <a:lnTo>
                    <a:pt x="707" y="5280"/>
                  </a:lnTo>
                  <a:lnTo>
                    <a:pt x="197" y="5653"/>
                  </a:lnTo>
                  <a:lnTo>
                    <a:pt x="1" y="5771"/>
                  </a:lnTo>
                  <a:lnTo>
                    <a:pt x="727" y="6634"/>
                  </a:lnTo>
                  <a:lnTo>
                    <a:pt x="1590" y="5888"/>
                  </a:lnTo>
                  <a:lnTo>
                    <a:pt x="2356" y="5182"/>
                  </a:lnTo>
                  <a:lnTo>
                    <a:pt x="3023" y="4495"/>
                  </a:lnTo>
                  <a:lnTo>
                    <a:pt x="3592" y="3867"/>
                  </a:lnTo>
                  <a:lnTo>
                    <a:pt x="4063" y="3278"/>
                  </a:lnTo>
                  <a:lnTo>
                    <a:pt x="4476" y="2729"/>
                  </a:lnTo>
                  <a:lnTo>
                    <a:pt x="4809" y="2238"/>
                  </a:lnTo>
                  <a:lnTo>
                    <a:pt x="5064" y="1787"/>
                  </a:lnTo>
                  <a:lnTo>
                    <a:pt x="5261" y="1374"/>
                  </a:lnTo>
                  <a:lnTo>
                    <a:pt x="5418" y="1021"/>
                  </a:lnTo>
                  <a:lnTo>
                    <a:pt x="5535" y="707"/>
                  </a:lnTo>
                  <a:lnTo>
                    <a:pt x="5614" y="452"/>
                  </a:lnTo>
                  <a:lnTo>
                    <a:pt x="5653" y="256"/>
                  </a:lnTo>
                  <a:lnTo>
                    <a:pt x="5673" y="118"/>
                  </a:lnTo>
                  <a:lnTo>
                    <a:pt x="56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9" name="Google Shape;3789;p41"/>
            <p:cNvSpPr/>
            <p:nvPr/>
          </p:nvSpPr>
          <p:spPr>
            <a:xfrm>
              <a:off x="-4124000" y="-1102550"/>
              <a:ext cx="142300" cy="166350"/>
            </a:xfrm>
            <a:custGeom>
              <a:avLst/>
              <a:gdLst/>
              <a:ahLst/>
              <a:cxnLst/>
              <a:rect l="l" t="t" r="r" b="b"/>
              <a:pathLst>
                <a:path w="5692" h="6654" extrusionOk="0">
                  <a:moveTo>
                    <a:pt x="5692" y="0"/>
                  </a:moveTo>
                  <a:lnTo>
                    <a:pt x="5554" y="275"/>
                  </a:lnTo>
                  <a:lnTo>
                    <a:pt x="5417" y="550"/>
                  </a:lnTo>
                  <a:lnTo>
                    <a:pt x="5260" y="824"/>
                  </a:lnTo>
                  <a:lnTo>
                    <a:pt x="5083" y="1099"/>
                  </a:lnTo>
                  <a:lnTo>
                    <a:pt x="4691" y="1629"/>
                  </a:lnTo>
                  <a:lnTo>
                    <a:pt x="4259" y="2159"/>
                  </a:lnTo>
                  <a:lnTo>
                    <a:pt x="3808" y="2650"/>
                  </a:lnTo>
                  <a:lnTo>
                    <a:pt x="3337" y="3140"/>
                  </a:lnTo>
                  <a:lnTo>
                    <a:pt x="2846" y="3572"/>
                  </a:lnTo>
                  <a:lnTo>
                    <a:pt x="2375" y="4004"/>
                  </a:lnTo>
                  <a:lnTo>
                    <a:pt x="1904" y="4377"/>
                  </a:lnTo>
                  <a:lnTo>
                    <a:pt x="1472" y="4730"/>
                  </a:lnTo>
                  <a:lnTo>
                    <a:pt x="726" y="5299"/>
                  </a:lnTo>
                  <a:lnTo>
                    <a:pt x="196" y="5653"/>
                  </a:lnTo>
                  <a:lnTo>
                    <a:pt x="0" y="5770"/>
                  </a:lnTo>
                  <a:lnTo>
                    <a:pt x="726" y="6653"/>
                  </a:lnTo>
                  <a:lnTo>
                    <a:pt x="1610" y="5888"/>
                  </a:lnTo>
                  <a:lnTo>
                    <a:pt x="2375" y="5182"/>
                  </a:lnTo>
                  <a:lnTo>
                    <a:pt x="3023" y="4514"/>
                  </a:lnTo>
                  <a:lnTo>
                    <a:pt x="3592" y="3867"/>
                  </a:lnTo>
                  <a:lnTo>
                    <a:pt x="4082" y="3278"/>
                  </a:lnTo>
                  <a:lnTo>
                    <a:pt x="4475" y="2728"/>
                  </a:lnTo>
                  <a:lnTo>
                    <a:pt x="4809" y="2238"/>
                  </a:lnTo>
                  <a:lnTo>
                    <a:pt x="5064" y="1786"/>
                  </a:lnTo>
                  <a:lnTo>
                    <a:pt x="5280" y="1374"/>
                  </a:lnTo>
                  <a:lnTo>
                    <a:pt x="5437" y="1021"/>
                  </a:lnTo>
                  <a:lnTo>
                    <a:pt x="5535" y="707"/>
                  </a:lnTo>
                  <a:lnTo>
                    <a:pt x="5613" y="471"/>
                  </a:lnTo>
                  <a:lnTo>
                    <a:pt x="5653" y="255"/>
                  </a:lnTo>
                  <a:lnTo>
                    <a:pt x="5672" y="118"/>
                  </a:lnTo>
                  <a:lnTo>
                    <a:pt x="56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01" name="Google Shape;3801;p41"/>
          <p:cNvSpPr txBox="1">
            <a:spLocks noGrp="1"/>
          </p:cNvSpPr>
          <p:nvPr>
            <p:ph type="title"/>
          </p:nvPr>
        </p:nvSpPr>
        <p:spPr>
          <a:xfrm>
            <a:off x="2332475" y="525163"/>
            <a:ext cx="4337099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حقائــــــــــــــــــــــــــــــــــــــــق مُهمَّـــــــــــــــــــــــــــــــــــــة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06" name="Google Shape;3806;p41"/>
          <p:cNvSpPr/>
          <p:nvPr/>
        </p:nvSpPr>
        <p:spPr>
          <a:xfrm rot="294481">
            <a:off x="1418071" y="615903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7" name="Google Shape;3807;p41"/>
          <p:cNvSpPr/>
          <p:nvPr/>
        </p:nvSpPr>
        <p:spPr>
          <a:xfrm rot="294481">
            <a:off x="7463717" y="615904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03BBE931-07D2-4B09-8FB7-5B81EC7A9EE6}"/>
              </a:ext>
            </a:extLst>
          </p:cNvPr>
          <p:cNvGrpSpPr/>
          <p:nvPr/>
        </p:nvGrpSpPr>
        <p:grpSpPr>
          <a:xfrm>
            <a:off x="198195" y="1875757"/>
            <a:ext cx="5028590" cy="2369891"/>
            <a:chOff x="256513" y="1882746"/>
            <a:chExt cx="5028590" cy="2369891"/>
          </a:xfrm>
        </p:grpSpPr>
        <p:sp>
          <p:nvSpPr>
            <p:cNvPr id="3780" name="Google Shape;3780;p41"/>
            <p:cNvSpPr/>
            <p:nvPr/>
          </p:nvSpPr>
          <p:spPr>
            <a:xfrm>
              <a:off x="256513" y="1882746"/>
              <a:ext cx="5028590" cy="23043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5" name="صورة 14">
              <a:extLst>
                <a:ext uri="{FF2B5EF4-FFF2-40B4-BE49-F238E27FC236}">
                  <a16:creationId xmlns:a16="http://schemas.microsoft.com/office/drawing/2014/main" id="{7FD1D31A-66B7-4417-BDE2-E6D06B78B6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999" b="20356"/>
            <a:stretch/>
          </p:blipFill>
          <p:spPr>
            <a:xfrm>
              <a:off x="491291" y="2089036"/>
              <a:ext cx="4559033" cy="1877742"/>
            </a:xfrm>
            <a:prstGeom prst="rect">
              <a:avLst/>
            </a:prstGeom>
          </p:spPr>
        </p:pic>
        <p:pic>
          <p:nvPicPr>
            <p:cNvPr id="18" name="صورة 17">
              <a:extLst>
                <a:ext uri="{FF2B5EF4-FFF2-40B4-BE49-F238E27FC236}">
                  <a16:creationId xmlns:a16="http://schemas.microsoft.com/office/drawing/2014/main" id="{ADF63127-5A9A-418D-88E9-D4F8B3798E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944" t="28563" r="40417" b="54075"/>
            <a:stretch/>
          </p:blipFill>
          <p:spPr>
            <a:xfrm>
              <a:off x="2084549" y="3633060"/>
              <a:ext cx="2706501" cy="619577"/>
            </a:xfrm>
            <a:prstGeom prst="rect">
              <a:avLst/>
            </a:prstGeom>
          </p:spPr>
        </p:pic>
      </p:grp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EE9D1146-3490-4DA5-9B9B-CA0052B88DBE}"/>
              </a:ext>
            </a:extLst>
          </p:cNvPr>
          <p:cNvGrpSpPr/>
          <p:nvPr/>
        </p:nvGrpSpPr>
        <p:grpSpPr>
          <a:xfrm>
            <a:off x="5431568" y="1868768"/>
            <a:ext cx="3527341" cy="2304300"/>
            <a:chOff x="5226785" y="1875757"/>
            <a:chExt cx="3527341" cy="2304300"/>
          </a:xfrm>
        </p:grpSpPr>
        <p:sp>
          <p:nvSpPr>
            <p:cNvPr id="3781" name="Google Shape;3781;p41"/>
            <p:cNvSpPr/>
            <p:nvPr/>
          </p:nvSpPr>
          <p:spPr>
            <a:xfrm>
              <a:off x="5378826" y="1875757"/>
              <a:ext cx="3375300" cy="2304300"/>
            </a:xfrm>
            <a:prstGeom prst="roundRect">
              <a:avLst>
                <a:gd name="adj" fmla="val 16667"/>
              </a:avLst>
            </a:prstGeom>
            <a:solidFill>
              <a:schemeClr val="dk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28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8" name="مربع نص 87">
              <a:extLst>
                <a:ext uri="{FF2B5EF4-FFF2-40B4-BE49-F238E27FC236}">
                  <a16:creationId xmlns:a16="http://schemas.microsoft.com/office/drawing/2014/main" id="{580A0B22-D829-440D-A68F-48C218C87A5A}"/>
                </a:ext>
              </a:extLst>
            </p:cNvPr>
            <p:cNvSpPr txBox="1"/>
            <p:nvPr/>
          </p:nvSpPr>
          <p:spPr>
            <a:xfrm>
              <a:off x="5226785" y="2623979"/>
              <a:ext cx="3527341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OM" sz="2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مجموع قياسات زوايا المثلث </a:t>
              </a:r>
            </a:p>
            <a:p>
              <a:pPr algn="ctr"/>
              <a:r>
                <a:rPr lang="ar-OM" sz="2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=</a:t>
              </a:r>
              <a:r>
                <a:rPr lang="ar-OM" sz="32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180</a:t>
              </a:r>
            </a:p>
          </p:txBody>
        </p:sp>
        <p:sp>
          <p:nvSpPr>
            <p:cNvPr id="91" name="مربع نص 90">
              <a:extLst>
                <a:ext uri="{FF2B5EF4-FFF2-40B4-BE49-F238E27FC236}">
                  <a16:creationId xmlns:a16="http://schemas.microsoft.com/office/drawing/2014/main" id="{4667B3D5-4913-4AEB-A49D-67643761854A}"/>
                </a:ext>
              </a:extLst>
            </p:cNvPr>
            <p:cNvSpPr txBox="1"/>
            <p:nvPr/>
          </p:nvSpPr>
          <p:spPr>
            <a:xfrm>
              <a:off x="6378525" y="3034896"/>
              <a:ext cx="4286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o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3" name="Google Shape;3883;p42"/>
          <p:cNvSpPr txBox="1">
            <a:spLocks noGrp="1"/>
          </p:cNvSpPr>
          <p:nvPr>
            <p:ph type="title" idx="4294967295"/>
          </p:nvPr>
        </p:nvSpPr>
        <p:spPr>
          <a:xfrm>
            <a:off x="3762758" y="511658"/>
            <a:ext cx="1934725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>
                <a:solidFill>
                  <a:schemeClr val="accent4"/>
                </a:solidFill>
              </a:rPr>
              <a:t>مثال (1)</a:t>
            </a:r>
            <a:endParaRPr b="1" dirty="0">
              <a:solidFill>
                <a:schemeClr val="accent4"/>
              </a:solidFill>
            </a:endParaRPr>
          </a:p>
        </p:txBody>
      </p:sp>
      <p:sp>
        <p:nvSpPr>
          <p:cNvPr id="3943" name="Google Shape;3943;p42"/>
          <p:cNvSpPr/>
          <p:nvPr/>
        </p:nvSpPr>
        <p:spPr>
          <a:xfrm rot="294481">
            <a:off x="3511568" y="570213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3" name="Google Shape;3963;p42"/>
          <p:cNvSpPr/>
          <p:nvPr/>
        </p:nvSpPr>
        <p:spPr>
          <a:xfrm rot="294481">
            <a:off x="5797995" y="592516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96D20BD2-F26F-431C-AC90-0B90D36E14F5}"/>
              </a:ext>
            </a:extLst>
          </p:cNvPr>
          <p:cNvSpPr txBox="1"/>
          <p:nvPr/>
        </p:nvSpPr>
        <p:spPr>
          <a:xfrm>
            <a:off x="2377507" y="1197067"/>
            <a:ext cx="4544509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احسب قياساتِ الزَّوايا المُشار لها بالرموز فيما يلي 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B27800D0-2263-4559-8F49-C4C8067EEA18}"/>
              </a:ext>
            </a:extLst>
          </p:cNvPr>
          <p:cNvGrpSpPr/>
          <p:nvPr/>
        </p:nvGrpSpPr>
        <p:grpSpPr>
          <a:xfrm>
            <a:off x="195365" y="1665307"/>
            <a:ext cx="8908095" cy="3006684"/>
            <a:chOff x="195365" y="1665307"/>
            <a:chExt cx="8908095" cy="3006684"/>
          </a:xfrm>
        </p:grpSpPr>
        <p:sp>
          <p:nvSpPr>
            <p:cNvPr id="3855" name="Google Shape;3855;p42"/>
            <p:cNvSpPr/>
            <p:nvPr/>
          </p:nvSpPr>
          <p:spPr>
            <a:xfrm>
              <a:off x="3277610" y="2185231"/>
              <a:ext cx="2813436" cy="2336400"/>
            </a:xfrm>
            <a:prstGeom prst="roundRect">
              <a:avLst>
                <a:gd name="adj" fmla="val 16667"/>
              </a:avLst>
            </a:prstGeom>
            <a:solidFill>
              <a:schemeClr val="dk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6" name="Google Shape;3856;p42"/>
            <p:cNvSpPr/>
            <p:nvPr/>
          </p:nvSpPr>
          <p:spPr>
            <a:xfrm>
              <a:off x="218264" y="2153247"/>
              <a:ext cx="2926064" cy="2336400"/>
            </a:xfrm>
            <a:prstGeom prst="roundRect">
              <a:avLst>
                <a:gd name="adj" fmla="val 16667"/>
              </a:avLst>
            </a:prstGeom>
            <a:solidFill>
              <a:schemeClr val="dk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7" name="Google Shape;3857;p42"/>
            <p:cNvSpPr/>
            <p:nvPr/>
          </p:nvSpPr>
          <p:spPr>
            <a:xfrm>
              <a:off x="6200588" y="2175422"/>
              <a:ext cx="2828090" cy="2336400"/>
            </a:xfrm>
            <a:prstGeom prst="roundRect">
              <a:avLst>
                <a:gd name="adj" fmla="val 16667"/>
              </a:avLst>
            </a:prstGeom>
            <a:solidFill>
              <a:schemeClr val="dk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858" name="Google Shape;3858;p42"/>
            <p:cNvGrpSpPr/>
            <p:nvPr/>
          </p:nvGrpSpPr>
          <p:grpSpPr>
            <a:xfrm rot="2298162">
              <a:off x="195365" y="1880427"/>
              <a:ext cx="283183" cy="609607"/>
              <a:chOff x="-4310950" y="-1390575"/>
              <a:chExt cx="481850" cy="1037275"/>
            </a:xfrm>
          </p:grpSpPr>
          <p:sp>
            <p:nvSpPr>
              <p:cNvPr id="3859" name="Google Shape;3859;p42"/>
              <p:cNvSpPr/>
              <p:nvPr/>
            </p:nvSpPr>
            <p:spPr>
              <a:xfrm>
                <a:off x="-4310950" y="-1390575"/>
                <a:ext cx="481850" cy="1037275"/>
              </a:xfrm>
              <a:custGeom>
                <a:avLst/>
                <a:gdLst/>
                <a:ahLst/>
                <a:cxnLst/>
                <a:rect l="l" t="t" r="r" b="b"/>
                <a:pathLst>
                  <a:path w="19274" h="41491" extrusionOk="0">
                    <a:moveTo>
                      <a:pt x="12463" y="1"/>
                    </a:moveTo>
                    <a:lnTo>
                      <a:pt x="11894" y="432"/>
                    </a:lnTo>
                    <a:lnTo>
                      <a:pt x="11364" y="903"/>
                    </a:lnTo>
                    <a:lnTo>
                      <a:pt x="10834" y="1394"/>
                    </a:lnTo>
                    <a:lnTo>
                      <a:pt x="10324" y="1904"/>
                    </a:lnTo>
                    <a:lnTo>
                      <a:pt x="9833" y="2434"/>
                    </a:lnTo>
                    <a:lnTo>
                      <a:pt x="9362" y="2964"/>
                    </a:lnTo>
                    <a:lnTo>
                      <a:pt x="8911" y="3533"/>
                    </a:lnTo>
                    <a:lnTo>
                      <a:pt x="8479" y="4102"/>
                    </a:lnTo>
                    <a:lnTo>
                      <a:pt x="8067" y="4691"/>
                    </a:lnTo>
                    <a:lnTo>
                      <a:pt x="7674" y="5300"/>
                    </a:lnTo>
                    <a:lnTo>
                      <a:pt x="7321" y="5928"/>
                    </a:lnTo>
                    <a:lnTo>
                      <a:pt x="6988" y="6556"/>
                    </a:lnTo>
                    <a:lnTo>
                      <a:pt x="6674" y="7203"/>
                    </a:lnTo>
                    <a:lnTo>
                      <a:pt x="6379" y="7871"/>
                    </a:lnTo>
                    <a:lnTo>
                      <a:pt x="6104" y="8538"/>
                    </a:lnTo>
                    <a:lnTo>
                      <a:pt x="5869" y="9205"/>
                    </a:lnTo>
                    <a:lnTo>
                      <a:pt x="5241" y="7792"/>
                    </a:lnTo>
                    <a:lnTo>
                      <a:pt x="4907" y="8381"/>
                    </a:lnTo>
                    <a:lnTo>
                      <a:pt x="4593" y="8989"/>
                    </a:lnTo>
                    <a:lnTo>
                      <a:pt x="4279" y="9598"/>
                    </a:lnTo>
                    <a:lnTo>
                      <a:pt x="4004" y="10206"/>
                    </a:lnTo>
                    <a:lnTo>
                      <a:pt x="3730" y="10834"/>
                    </a:lnTo>
                    <a:lnTo>
                      <a:pt x="3474" y="11462"/>
                    </a:lnTo>
                    <a:lnTo>
                      <a:pt x="3239" y="12090"/>
                    </a:lnTo>
                    <a:lnTo>
                      <a:pt x="3003" y="12718"/>
                    </a:lnTo>
                    <a:lnTo>
                      <a:pt x="2807" y="13366"/>
                    </a:lnTo>
                    <a:lnTo>
                      <a:pt x="2611" y="14014"/>
                    </a:lnTo>
                    <a:lnTo>
                      <a:pt x="2434" y="14681"/>
                    </a:lnTo>
                    <a:lnTo>
                      <a:pt x="2277" y="15329"/>
                    </a:lnTo>
                    <a:lnTo>
                      <a:pt x="2140" y="15996"/>
                    </a:lnTo>
                    <a:lnTo>
                      <a:pt x="2002" y="16663"/>
                    </a:lnTo>
                    <a:lnTo>
                      <a:pt x="1904" y="17331"/>
                    </a:lnTo>
                    <a:lnTo>
                      <a:pt x="1806" y="17998"/>
                    </a:lnTo>
                    <a:lnTo>
                      <a:pt x="1708" y="17802"/>
                    </a:lnTo>
                    <a:lnTo>
                      <a:pt x="1590" y="17625"/>
                    </a:lnTo>
                    <a:lnTo>
                      <a:pt x="1473" y="17448"/>
                    </a:lnTo>
                    <a:lnTo>
                      <a:pt x="1335" y="17291"/>
                    </a:lnTo>
                    <a:lnTo>
                      <a:pt x="1198" y="17134"/>
                    </a:lnTo>
                    <a:lnTo>
                      <a:pt x="1041" y="16977"/>
                    </a:lnTo>
                    <a:lnTo>
                      <a:pt x="884" y="16840"/>
                    </a:lnTo>
                    <a:lnTo>
                      <a:pt x="727" y="16703"/>
                    </a:lnTo>
                    <a:lnTo>
                      <a:pt x="648" y="17507"/>
                    </a:lnTo>
                    <a:lnTo>
                      <a:pt x="609" y="18312"/>
                    </a:lnTo>
                    <a:lnTo>
                      <a:pt x="570" y="19117"/>
                    </a:lnTo>
                    <a:lnTo>
                      <a:pt x="550" y="19921"/>
                    </a:lnTo>
                    <a:lnTo>
                      <a:pt x="570" y="20726"/>
                    </a:lnTo>
                    <a:lnTo>
                      <a:pt x="589" y="21531"/>
                    </a:lnTo>
                    <a:lnTo>
                      <a:pt x="629" y="22335"/>
                    </a:lnTo>
                    <a:lnTo>
                      <a:pt x="687" y="23140"/>
                    </a:lnTo>
                    <a:lnTo>
                      <a:pt x="766" y="23945"/>
                    </a:lnTo>
                    <a:lnTo>
                      <a:pt x="884" y="24730"/>
                    </a:lnTo>
                    <a:lnTo>
                      <a:pt x="1002" y="25534"/>
                    </a:lnTo>
                    <a:lnTo>
                      <a:pt x="1139" y="26319"/>
                    </a:lnTo>
                    <a:lnTo>
                      <a:pt x="1296" y="27124"/>
                    </a:lnTo>
                    <a:lnTo>
                      <a:pt x="1473" y="27909"/>
                    </a:lnTo>
                    <a:lnTo>
                      <a:pt x="1669" y="28694"/>
                    </a:lnTo>
                    <a:lnTo>
                      <a:pt x="1865" y="29460"/>
                    </a:lnTo>
                    <a:lnTo>
                      <a:pt x="1688" y="29244"/>
                    </a:lnTo>
                    <a:lnTo>
                      <a:pt x="1492" y="29047"/>
                    </a:lnTo>
                    <a:lnTo>
                      <a:pt x="1276" y="28871"/>
                    </a:lnTo>
                    <a:lnTo>
                      <a:pt x="1041" y="28714"/>
                    </a:lnTo>
                    <a:lnTo>
                      <a:pt x="786" y="28576"/>
                    </a:lnTo>
                    <a:lnTo>
                      <a:pt x="530" y="28459"/>
                    </a:lnTo>
                    <a:lnTo>
                      <a:pt x="275" y="28361"/>
                    </a:lnTo>
                    <a:lnTo>
                      <a:pt x="1" y="28282"/>
                    </a:lnTo>
                    <a:lnTo>
                      <a:pt x="1" y="28282"/>
                    </a:lnTo>
                    <a:lnTo>
                      <a:pt x="216" y="28989"/>
                    </a:lnTo>
                    <a:lnTo>
                      <a:pt x="472" y="29695"/>
                    </a:lnTo>
                    <a:lnTo>
                      <a:pt x="766" y="30382"/>
                    </a:lnTo>
                    <a:lnTo>
                      <a:pt x="1060" y="31049"/>
                    </a:lnTo>
                    <a:lnTo>
                      <a:pt x="1394" y="31717"/>
                    </a:lnTo>
                    <a:lnTo>
                      <a:pt x="1747" y="32384"/>
                    </a:lnTo>
                    <a:lnTo>
                      <a:pt x="2120" y="33032"/>
                    </a:lnTo>
                    <a:lnTo>
                      <a:pt x="2513" y="33660"/>
                    </a:lnTo>
                    <a:lnTo>
                      <a:pt x="2925" y="34268"/>
                    </a:lnTo>
                    <a:lnTo>
                      <a:pt x="3376" y="34876"/>
                    </a:lnTo>
                    <a:lnTo>
                      <a:pt x="3828" y="35446"/>
                    </a:lnTo>
                    <a:lnTo>
                      <a:pt x="4318" y="36015"/>
                    </a:lnTo>
                    <a:lnTo>
                      <a:pt x="4809" y="36564"/>
                    </a:lnTo>
                    <a:lnTo>
                      <a:pt x="5339" y="37094"/>
                    </a:lnTo>
                    <a:lnTo>
                      <a:pt x="5869" y="37605"/>
                    </a:lnTo>
                    <a:lnTo>
                      <a:pt x="6438" y="38095"/>
                    </a:lnTo>
                    <a:lnTo>
                      <a:pt x="6732" y="38390"/>
                    </a:lnTo>
                    <a:lnTo>
                      <a:pt x="7203" y="38821"/>
                    </a:lnTo>
                    <a:lnTo>
                      <a:pt x="8361" y="39960"/>
                    </a:lnTo>
                    <a:lnTo>
                      <a:pt x="9853" y="41491"/>
                    </a:lnTo>
                    <a:lnTo>
                      <a:pt x="10108" y="41059"/>
                    </a:lnTo>
                    <a:lnTo>
                      <a:pt x="10403" y="40666"/>
                    </a:lnTo>
                    <a:lnTo>
                      <a:pt x="10697" y="40274"/>
                    </a:lnTo>
                    <a:lnTo>
                      <a:pt x="10991" y="39881"/>
                    </a:lnTo>
                    <a:lnTo>
                      <a:pt x="11325" y="39508"/>
                    </a:lnTo>
                    <a:lnTo>
                      <a:pt x="11659" y="39155"/>
                    </a:lnTo>
                    <a:lnTo>
                      <a:pt x="12365" y="38448"/>
                    </a:lnTo>
                    <a:lnTo>
                      <a:pt x="13072" y="37781"/>
                    </a:lnTo>
                    <a:lnTo>
                      <a:pt x="13817" y="37094"/>
                    </a:lnTo>
                    <a:lnTo>
                      <a:pt x="14544" y="36427"/>
                    </a:lnTo>
                    <a:lnTo>
                      <a:pt x="15250" y="35720"/>
                    </a:lnTo>
                    <a:lnTo>
                      <a:pt x="15976" y="34975"/>
                    </a:lnTo>
                    <a:lnTo>
                      <a:pt x="16349" y="34582"/>
                    </a:lnTo>
                    <a:lnTo>
                      <a:pt x="16722" y="34150"/>
                    </a:lnTo>
                    <a:lnTo>
                      <a:pt x="17095" y="33699"/>
                    </a:lnTo>
                    <a:lnTo>
                      <a:pt x="17468" y="33247"/>
                    </a:lnTo>
                    <a:lnTo>
                      <a:pt x="17802" y="32796"/>
                    </a:lnTo>
                    <a:lnTo>
                      <a:pt x="18135" y="32305"/>
                    </a:lnTo>
                    <a:lnTo>
                      <a:pt x="18430" y="31834"/>
                    </a:lnTo>
                    <a:lnTo>
                      <a:pt x="18685" y="31324"/>
                    </a:lnTo>
                    <a:lnTo>
                      <a:pt x="18901" y="30833"/>
                    </a:lnTo>
                    <a:lnTo>
                      <a:pt x="18999" y="30598"/>
                    </a:lnTo>
                    <a:lnTo>
                      <a:pt x="19077" y="30343"/>
                    </a:lnTo>
                    <a:lnTo>
                      <a:pt x="19156" y="30088"/>
                    </a:lnTo>
                    <a:lnTo>
                      <a:pt x="19195" y="29833"/>
                    </a:lnTo>
                    <a:lnTo>
                      <a:pt x="19234" y="29597"/>
                    </a:lnTo>
                    <a:lnTo>
                      <a:pt x="19274" y="29342"/>
                    </a:lnTo>
                    <a:lnTo>
                      <a:pt x="19274" y="29106"/>
                    </a:lnTo>
                    <a:lnTo>
                      <a:pt x="19274" y="28851"/>
                    </a:lnTo>
                    <a:lnTo>
                      <a:pt x="19234" y="28616"/>
                    </a:lnTo>
                    <a:lnTo>
                      <a:pt x="19195" y="28361"/>
                    </a:lnTo>
                    <a:lnTo>
                      <a:pt x="18842" y="28518"/>
                    </a:lnTo>
                    <a:lnTo>
                      <a:pt x="18351" y="28675"/>
                    </a:lnTo>
                    <a:lnTo>
                      <a:pt x="17861" y="28851"/>
                    </a:lnTo>
                    <a:lnTo>
                      <a:pt x="17488" y="29008"/>
                    </a:lnTo>
                    <a:lnTo>
                      <a:pt x="17919" y="27674"/>
                    </a:lnTo>
                    <a:lnTo>
                      <a:pt x="18096" y="27006"/>
                    </a:lnTo>
                    <a:lnTo>
                      <a:pt x="18273" y="26319"/>
                    </a:lnTo>
                    <a:lnTo>
                      <a:pt x="18449" y="25652"/>
                    </a:lnTo>
                    <a:lnTo>
                      <a:pt x="18606" y="24965"/>
                    </a:lnTo>
                    <a:lnTo>
                      <a:pt x="18744" y="24298"/>
                    </a:lnTo>
                    <a:lnTo>
                      <a:pt x="18861" y="23611"/>
                    </a:lnTo>
                    <a:lnTo>
                      <a:pt x="18960" y="22924"/>
                    </a:lnTo>
                    <a:lnTo>
                      <a:pt x="19058" y="22237"/>
                    </a:lnTo>
                    <a:lnTo>
                      <a:pt x="19117" y="21550"/>
                    </a:lnTo>
                    <a:lnTo>
                      <a:pt x="19175" y="20844"/>
                    </a:lnTo>
                    <a:lnTo>
                      <a:pt x="19195" y="20157"/>
                    </a:lnTo>
                    <a:lnTo>
                      <a:pt x="19195" y="19470"/>
                    </a:lnTo>
                    <a:lnTo>
                      <a:pt x="19175" y="18783"/>
                    </a:lnTo>
                    <a:lnTo>
                      <a:pt x="19136" y="18076"/>
                    </a:lnTo>
                    <a:lnTo>
                      <a:pt x="18783" y="18371"/>
                    </a:lnTo>
                    <a:lnTo>
                      <a:pt x="18430" y="18626"/>
                    </a:lnTo>
                    <a:lnTo>
                      <a:pt x="18076" y="18842"/>
                    </a:lnTo>
                    <a:lnTo>
                      <a:pt x="17645" y="19018"/>
                    </a:lnTo>
                    <a:lnTo>
                      <a:pt x="17802" y="18312"/>
                    </a:lnTo>
                    <a:lnTo>
                      <a:pt x="17919" y="17625"/>
                    </a:lnTo>
                    <a:lnTo>
                      <a:pt x="17998" y="16958"/>
                    </a:lnTo>
                    <a:lnTo>
                      <a:pt x="18018" y="16310"/>
                    </a:lnTo>
                    <a:lnTo>
                      <a:pt x="18037" y="15682"/>
                    </a:lnTo>
                    <a:lnTo>
                      <a:pt x="18018" y="15054"/>
                    </a:lnTo>
                    <a:lnTo>
                      <a:pt x="17959" y="14426"/>
                    </a:lnTo>
                    <a:lnTo>
                      <a:pt x="17900" y="13817"/>
                    </a:lnTo>
                    <a:lnTo>
                      <a:pt x="17762" y="12581"/>
                    </a:lnTo>
                    <a:lnTo>
                      <a:pt x="17586" y="11305"/>
                    </a:lnTo>
                    <a:lnTo>
                      <a:pt x="17507" y="10658"/>
                    </a:lnTo>
                    <a:lnTo>
                      <a:pt x="17448" y="9971"/>
                    </a:lnTo>
                    <a:lnTo>
                      <a:pt x="17389" y="9264"/>
                    </a:lnTo>
                    <a:lnTo>
                      <a:pt x="17370" y="8538"/>
                    </a:lnTo>
                    <a:lnTo>
                      <a:pt x="16781" y="8852"/>
                    </a:lnTo>
                    <a:lnTo>
                      <a:pt x="16467" y="9029"/>
                    </a:lnTo>
                    <a:lnTo>
                      <a:pt x="16232" y="9166"/>
                    </a:lnTo>
                    <a:lnTo>
                      <a:pt x="15878" y="9382"/>
                    </a:lnTo>
                    <a:lnTo>
                      <a:pt x="15800" y="8754"/>
                    </a:lnTo>
                    <a:lnTo>
                      <a:pt x="15682" y="8126"/>
                    </a:lnTo>
                    <a:lnTo>
                      <a:pt x="15564" y="7517"/>
                    </a:lnTo>
                    <a:lnTo>
                      <a:pt x="15407" y="6929"/>
                    </a:lnTo>
                    <a:lnTo>
                      <a:pt x="15231" y="6320"/>
                    </a:lnTo>
                    <a:lnTo>
                      <a:pt x="15034" y="5731"/>
                    </a:lnTo>
                    <a:lnTo>
                      <a:pt x="14818" y="5143"/>
                    </a:lnTo>
                    <a:lnTo>
                      <a:pt x="14603" y="4554"/>
                    </a:lnTo>
                    <a:lnTo>
                      <a:pt x="14367" y="3985"/>
                    </a:lnTo>
                    <a:lnTo>
                      <a:pt x="14112" y="3416"/>
                    </a:lnTo>
                    <a:lnTo>
                      <a:pt x="13582" y="2258"/>
                    </a:lnTo>
                    <a:lnTo>
                      <a:pt x="13032" y="1119"/>
                    </a:lnTo>
                    <a:lnTo>
                      <a:pt x="1246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38100" dir="5400000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0" name="Google Shape;3860;p42"/>
              <p:cNvSpPr/>
              <p:nvPr/>
            </p:nvSpPr>
            <p:spPr>
              <a:xfrm>
                <a:off x="-4151475" y="-1224250"/>
                <a:ext cx="147225" cy="817950"/>
              </a:xfrm>
              <a:custGeom>
                <a:avLst/>
                <a:gdLst/>
                <a:ahLst/>
                <a:cxnLst/>
                <a:rect l="l" t="t" r="r" b="b"/>
                <a:pathLst>
                  <a:path w="5889" h="32718" extrusionOk="0">
                    <a:moveTo>
                      <a:pt x="5888" y="1"/>
                    </a:moveTo>
                    <a:lnTo>
                      <a:pt x="5554" y="472"/>
                    </a:lnTo>
                    <a:lnTo>
                      <a:pt x="5240" y="963"/>
                    </a:lnTo>
                    <a:lnTo>
                      <a:pt x="4632" y="1944"/>
                    </a:lnTo>
                    <a:lnTo>
                      <a:pt x="4063" y="2925"/>
                    </a:lnTo>
                    <a:lnTo>
                      <a:pt x="3533" y="3946"/>
                    </a:lnTo>
                    <a:lnTo>
                      <a:pt x="3062" y="4947"/>
                    </a:lnTo>
                    <a:lnTo>
                      <a:pt x="2610" y="5967"/>
                    </a:lnTo>
                    <a:lnTo>
                      <a:pt x="2198" y="7007"/>
                    </a:lnTo>
                    <a:lnTo>
                      <a:pt x="1845" y="8028"/>
                    </a:lnTo>
                    <a:lnTo>
                      <a:pt x="1511" y="9068"/>
                    </a:lnTo>
                    <a:lnTo>
                      <a:pt x="1217" y="10089"/>
                    </a:lnTo>
                    <a:lnTo>
                      <a:pt x="962" y="11109"/>
                    </a:lnTo>
                    <a:lnTo>
                      <a:pt x="726" y="12110"/>
                    </a:lnTo>
                    <a:lnTo>
                      <a:pt x="530" y="13131"/>
                    </a:lnTo>
                    <a:lnTo>
                      <a:pt x="373" y="14112"/>
                    </a:lnTo>
                    <a:lnTo>
                      <a:pt x="236" y="15093"/>
                    </a:lnTo>
                    <a:lnTo>
                      <a:pt x="138" y="16055"/>
                    </a:lnTo>
                    <a:lnTo>
                      <a:pt x="59" y="16997"/>
                    </a:lnTo>
                    <a:lnTo>
                      <a:pt x="20" y="17900"/>
                    </a:lnTo>
                    <a:lnTo>
                      <a:pt x="0" y="18803"/>
                    </a:lnTo>
                    <a:lnTo>
                      <a:pt x="0" y="19666"/>
                    </a:lnTo>
                    <a:lnTo>
                      <a:pt x="20" y="20510"/>
                    </a:lnTo>
                    <a:lnTo>
                      <a:pt x="59" y="21315"/>
                    </a:lnTo>
                    <a:lnTo>
                      <a:pt x="138" y="22080"/>
                    </a:lnTo>
                    <a:lnTo>
                      <a:pt x="216" y="22826"/>
                    </a:lnTo>
                    <a:lnTo>
                      <a:pt x="334" y="23513"/>
                    </a:lnTo>
                    <a:lnTo>
                      <a:pt x="452" y="24161"/>
                    </a:lnTo>
                    <a:lnTo>
                      <a:pt x="589" y="24789"/>
                    </a:lnTo>
                    <a:lnTo>
                      <a:pt x="746" y="25358"/>
                    </a:lnTo>
                    <a:lnTo>
                      <a:pt x="923" y="25868"/>
                    </a:lnTo>
                    <a:lnTo>
                      <a:pt x="1119" y="26339"/>
                    </a:lnTo>
                    <a:lnTo>
                      <a:pt x="1315" y="26752"/>
                    </a:lnTo>
                    <a:lnTo>
                      <a:pt x="1511" y="27105"/>
                    </a:lnTo>
                    <a:lnTo>
                      <a:pt x="1924" y="27752"/>
                    </a:lnTo>
                    <a:lnTo>
                      <a:pt x="2257" y="28361"/>
                    </a:lnTo>
                    <a:lnTo>
                      <a:pt x="2532" y="28950"/>
                    </a:lnTo>
                    <a:lnTo>
                      <a:pt x="2748" y="29480"/>
                    </a:lnTo>
                    <a:lnTo>
                      <a:pt x="2924" y="29990"/>
                    </a:lnTo>
                    <a:lnTo>
                      <a:pt x="3042" y="30461"/>
                    </a:lnTo>
                    <a:lnTo>
                      <a:pt x="3140" y="30893"/>
                    </a:lnTo>
                    <a:lnTo>
                      <a:pt x="3199" y="31285"/>
                    </a:lnTo>
                    <a:lnTo>
                      <a:pt x="3238" y="31638"/>
                    </a:lnTo>
                    <a:lnTo>
                      <a:pt x="3258" y="31933"/>
                    </a:lnTo>
                    <a:lnTo>
                      <a:pt x="3238" y="32208"/>
                    </a:lnTo>
                    <a:lnTo>
                      <a:pt x="3238" y="32424"/>
                    </a:lnTo>
                    <a:lnTo>
                      <a:pt x="3199" y="32718"/>
                    </a:lnTo>
                    <a:lnTo>
                      <a:pt x="3297" y="32384"/>
                    </a:lnTo>
                    <a:lnTo>
                      <a:pt x="3356" y="32149"/>
                    </a:lnTo>
                    <a:lnTo>
                      <a:pt x="3395" y="31874"/>
                    </a:lnTo>
                    <a:lnTo>
                      <a:pt x="3435" y="31540"/>
                    </a:lnTo>
                    <a:lnTo>
                      <a:pt x="3454" y="31148"/>
                    </a:lnTo>
                    <a:lnTo>
                      <a:pt x="3435" y="30716"/>
                    </a:lnTo>
                    <a:lnTo>
                      <a:pt x="3415" y="30225"/>
                    </a:lnTo>
                    <a:lnTo>
                      <a:pt x="3356" y="29695"/>
                    </a:lnTo>
                    <a:lnTo>
                      <a:pt x="3258" y="29126"/>
                    </a:lnTo>
                    <a:lnTo>
                      <a:pt x="3101" y="28498"/>
                    </a:lnTo>
                    <a:lnTo>
                      <a:pt x="2905" y="27831"/>
                    </a:lnTo>
                    <a:lnTo>
                      <a:pt x="2650" y="27124"/>
                    </a:lnTo>
                    <a:lnTo>
                      <a:pt x="2336" y="26379"/>
                    </a:lnTo>
                    <a:lnTo>
                      <a:pt x="2139" y="25888"/>
                    </a:lnTo>
                    <a:lnTo>
                      <a:pt x="1943" y="25397"/>
                    </a:lnTo>
                    <a:lnTo>
                      <a:pt x="1786" y="24907"/>
                    </a:lnTo>
                    <a:lnTo>
                      <a:pt x="1629" y="24396"/>
                    </a:lnTo>
                    <a:lnTo>
                      <a:pt x="1492" y="23886"/>
                    </a:lnTo>
                    <a:lnTo>
                      <a:pt x="1374" y="23356"/>
                    </a:lnTo>
                    <a:lnTo>
                      <a:pt x="1276" y="22846"/>
                    </a:lnTo>
                    <a:lnTo>
                      <a:pt x="1197" y="22316"/>
                    </a:lnTo>
                    <a:lnTo>
                      <a:pt x="1119" y="21786"/>
                    </a:lnTo>
                    <a:lnTo>
                      <a:pt x="1060" y="21237"/>
                    </a:lnTo>
                    <a:lnTo>
                      <a:pt x="1021" y="20687"/>
                    </a:lnTo>
                    <a:lnTo>
                      <a:pt x="981" y="20157"/>
                    </a:lnTo>
                    <a:lnTo>
                      <a:pt x="962" y="19608"/>
                    </a:lnTo>
                    <a:lnTo>
                      <a:pt x="962" y="19058"/>
                    </a:lnTo>
                    <a:lnTo>
                      <a:pt x="981" y="17939"/>
                    </a:lnTo>
                    <a:lnTo>
                      <a:pt x="1040" y="16840"/>
                    </a:lnTo>
                    <a:lnTo>
                      <a:pt x="1158" y="15741"/>
                    </a:lnTo>
                    <a:lnTo>
                      <a:pt x="1295" y="14642"/>
                    </a:lnTo>
                    <a:lnTo>
                      <a:pt x="1472" y="13543"/>
                    </a:lnTo>
                    <a:lnTo>
                      <a:pt x="1668" y="12464"/>
                    </a:lnTo>
                    <a:lnTo>
                      <a:pt x="1904" y="11404"/>
                    </a:lnTo>
                    <a:lnTo>
                      <a:pt x="2139" y="10364"/>
                    </a:lnTo>
                    <a:lnTo>
                      <a:pt x="2414" y="9363"/>
                    </a:lnTo>
                    <a:lnTo>
                      <a:pt x="2689" y="8381"/>
                    </a:lnTo>
                    <a:lnTo>
                      <a:pt x="2983" y="7420"/>
                    </a:lnTo>
                    <a:lnTo>
                      <a:pt x="3278" y="6517"/>
                    </a:lnTo>
                    <a:lnTo>
                      <a:pt x="3572" y="5653"/>
                    </a:lnTo>
                    <a:lnTo>
                      <a:pt x="3867" y="4829"/>
                    </a:lnTo>
                    <a:lnTo>
                      <a:pt x="4161" y="4063"/>
                    </a:lnTo>
                    <a:lnTo>
                      <a:pt x="4691" y="2690"/>
                    </a:lnTo>
                    <a:lnTo>
                      <a:pt x="5181" y="1551"/>
                    </a:lnTo>
                    <a:lnTo>
                      <a:pt x="5554" y="707"/>
                    </a:lnTo>
                    <a:lnTo>
                      <a:pt x="588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1" name="Google Shape;3861;p42"/>
              <p:cNvSpPr/>
              <p:nvPr/>
            </p:nvSpPr>
            <p:spPr>
              <a:xfrm>
                <a:off x="-4124000" y="-1102550"/>
                <a:ext cx="142300" cy="166350"/>
              </a:xfrm>
              <a:custGeom>
                <a:avLst/>
                <a:gdLst/>
                <a:ahLst/>
                <a:cxnLst/>
                <a:rect l="l" t="t" r="r" b="b"/>
                <a:pathLst>
                  <a:path w="5692" h="6654" extrusionOk="0">
                    <a:moveTo>
                      <a:pt x="5692" y="0"/>
                    </a:moveTo>
                    <a:lnTo>
                      <a:pt x="5554" y="275"/>
                    </a:lnTo>
                    <a:lnTo>
                      <a:pt x="5417" y="550"/>
                    </a:lnTo>
                    <a:lnTo>
                      <a:pt x="5260" y="824"/>
                    </a:lnTo>
                    <a:lnTo>
                      <a:pt x="5083" y="1099"/>
                    </a:lnTo>
                    <a:lnTo>
                      <a:pt x="4691" y="1629"/>
                    </a:lnTo>
                    <a:lnTo>
                      <a:pt x="4259" y="2159"/>
                    </a:lnTo>
                    <a:lnTo>
                      <a:pt x="3808" y="2650"/>
                    </a:lnTo>
                    <a:lnTo>
                      <a:pt x="3337" y="3140"/>
                    </a:lnTo>
                    <a:lnTo>
                      <a:pt x="2846" y="3572"/>
                    </a:lnTo>
                    <a:lnTo>
                      <a:pt x="2375" y="4004"/>
                    </a:lnTo>
                    <a:lnTo>
                      <a:pt x="1904" y="4377"/>
                    </a:lnTo>
                    <a:lnTo>
                      <a:pt x="1472" y="4730"/>
                    </a:lnTo>
                    <a:lnTo>
                      <a:pt x="726" y="5299"/>
                    </a:lnTo>
                    <a:lnTo>
                      <a:pt x="196" y="5653"/>
                    </a:lnTo>
                    <a:lnTo>
                      <a:pt x="0" y="5770"/>
                    </a:lnTo>
                    <a:lnTo>
                      <a:pt x="726" y="6653"/>
                    </a:lnTo>
                    <a:lnTo>
                      <a:pt x="1610" y="5888"/>
                    </a:lnTo>
                    <a:lnTo>
                      <a:pt x="2375" y="5182"/>
                    </a:lnTo>
                    <a:lnTo>
                      <a:pt x="3023" y="4514"/>
                    </a:lnTo>
                    <a:lnTo>
                      <a:pt x="3592" y="3867"/>
                    </a:lnTo>
                    <a:lnTo>
                      <a:pt x="4082" y="3278"/>
                    </a:lnTo>
                    <a:lnTo>
                      <a:pt x="4475" y="2728"/>
                    </a:lnTo>
                    <a:lnTo>
                      <a:pt x="4809" y="2238"/>
                    </a:lnTo>
                    <a:lnTo>
                      <a:pt x="5064" y="1786"/>
                    </a:lnTo>
                    <a:lnTo>
                      <a:pt x="5280" y="1374"/>
                    </a:lnTo>
                    <a:lnTo>
                      <a:pt x="5437" y="1021"/>
                    </a:lnTo>
                    <a:lnTo>
                      <a:pt x="5535" y="707"/>
                    </a:lnTo>
                    <a:lnTo>
                      <a:pt x="5613" y="471"/>
                    </a:lnTo>
                    <a:lnTo>
                      <a:pt x="5653" y="255"/>
                    </a:lnTo>
                    <a:lnTo>
                      <a:pt x="5672" y="118"/>
                    </a:lnTo>
                    <a:lnTo>
                      <a:pt x="569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2" name="Google Shape;3862;p42"/>
              <p:cNvSpPr/>
              <p:nvPr/>
            </p:nvSpPr>
            <p:spPr>
              <a:xfrm>
                <a:off x="-4195150" y="-1017175"/>
                <a:ext cx="73125" cy="203150"/>
              </a:xfrm>
              <a:custGeom>
                <a:avLst/>
                <a:gdLst/>
                <a:ahLst/>
                <a:cxnLst/>
                <a:rect l="l" t="t" r="r" b="b"/>
                <a:pathLst>
                  <a:path w="2925" h="8126" extrusionOk="0">
                    <a:moveTo>
                      <a:pt x="197" y="0"/>
                    </a:moveTo>
                    <a:lnTo>
                      <a:pt x="157" y="118"/>
                    </a:lnTo>
                    <a:lnTo>
                      <a:pt x="118" y="255"/>
                    </a:lnTo>
                    <a:lnTo>
                      <a:pt x="79" y="452"/>
                    </a:lnTo>
                    <a:lnTo>
                      <a:pt x="40" y="726"/>
                    </a:lnTo>
                    <a:lnTo>
                      <a:pt x="0" y="1040"/>
                    </a:lnTo>
                    <a:lnTo>
                      <a:pt x="0" y="1433"/>
                    </a:lnTo>
                    <a:lnTo>
                      <a:pt x="20" y="1884"/>
                    </a:lnTo>
                    <a:lnTo>
                      <a:pt x="59" y="2414"/>
                    </a:lnTo>
                    <a:lnTo>
                      <a:pt x="157" y="3003"/>
                    </a:lnTo>
                    <a:lnTo>
                      <a:pt x="295" y="3670"/>
                    </a:lnTo>
                    <a:lnTo>
                      <a:pt x="471" y="4396"/>
                    </a:lnTo>
                    <a:lnTo>
                      <a:pt x="727" y="5221"/>
                    </a:lnTo>
                    <a:lnTo>
                      <a:pt x="1041" y="6104"/>
                    </a:lnTo>
                    <a:lnTo>
                      <a:pt x="1433" y="7066"/>
                    </a:lnTo>
                    <a:lnTo>
                      <a:pt x="1904" y="8125"/>
                    </a:lnTo>
                    <a:lnTo>
                      <a:pt x="2925" y="7635"/>
                    </a:lnTo>
                    <a:lnTo>
                      <a:pt x="2807" y="7439"/>
                    </a:lnTo>
                    <a:lnTo>
                      <a:pt x="2493" y="6889"/>
                    </a:lnTo>
                    <a:lnTo>
                      <a:pt x="2042" y="6065"/>
                    </a:lnTo>
                    <a:lnTo>
                      <a:pt x="1786" y="5574"/>
                    </a:lnTo>
                    <a:lnTo>
                      <a:pt x="1531" y="5024"/>
                    </a:lnTo>
                    <a:lnTo>
                      <a:pt x="1276" y="4455"/>
                    </a:lnTo>
                    <a:lnTo>
                      <a:pt x="1021" y="3827"/>
                    </a:lnTo>
                    <a:lnTo>
                      <a:pt x="785" y="3199"/>
                    </a:lnTo>
                    <a:lnTo>
                      <a:pt x="589" y="2552"/>
                    </a:lnTo>
                    <a:lnTo>
                      <a:pt x="413" y="1904"/>
                    </a:lnTo>
                    <a:lnTo>
                      <a:pt x="295" y="1256"/>
                    </a:lnTo>
                    <a:lnTo>
                      <a:pt x="236" y="942"/>
                    </a:lnTo>
                    <a:lnTo>
                      <a:pt x="216" y="628"/>
                    </a:lnTo>
                    <a:lnTo>
                      <a:pt x="197" y="314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3" name="Google Shape;3863;p42"/>
              <p:cNvSpPr/>
              <p:nvPr/>
            </p:nvSpPr>
            <p:spPr>
              <a:xfrm>
                <a:off x="-4147075" y="-912675"/>
                <a:ext cx="142325" cy="165875"/>
              </a:xfrm>
              <a:custGeom>
                <a:avLst/>
                <a:gdLst/>
                <a:ahLst/>
                <a:cxnLst/>
                <a:rect l="l" t="t" r="r" b="b"/>
                <a:pathLst>
                  <a:path w="5693" h="6635" extrusionOk="0">
                    <a:moveTo>
                      <a:pt x="5692" y="1"/>
                    </a:moveTo>
                    <a:lnTo>
                      <a:pt x="5555" y="275"/>
                    </a:lnTo>
                    <a:lnTo>
                      <a:pt x="5418" y="550"/>
                    </a:lnTo>
                    <a:lnTo>
                      <a:pt x="5261" y="825"/>
                    </a:lnTo>
                    <a:lnTo>
                      <a:pt x="5084" y="1100"/>
                    </a:lnTo>
                    <a:lnTo>
                      <a:pt x="4691" y="1630"/>
                    </a:lnTo>
                    <a:lnTo>
                      <a:pt x="4260" y="2159"/>
                    </a:lnTo>
                    <a:lnTo>
                      <a:pt x="3808" y="2650"/>
                    </a:lnTo>
                    <a:lnTo>
                      <a:pt x="3337" y="3121"/>
                    </a:lnTo>
                    <a:lnTo>
                      <a:pt x="2847" y="3573"/>
                    </a:lnTo>
                    <a:lnTo>
                      <a:pt x="2376" y="4004"/>
                    </a:lnTo>
                    <a:lnTo>
                      <a:pt x="1905" y="4377"/>
                    </a:lnTo>
                    <a:lnTo>
                      <a:pt x="1473" y="4730"/>
                    </a:lnTo>
                    <a:lnTo>
                      <a:pt x="707" y="5280"/>
                    </a:lnTo>
                    <a:lnTo>
                      <a:pt x="197" y="5653"/>
                    </a:lnTo>
                    <a:lnTo>
                      <a:pt x="1" y="5771"/>
                    </a:lnTo>
                    <a:lnTo>
                      <a:pt x="727" y="6634"/>
                    </a:lnTo>
                    <a:lnTo>
                      <a:pt x="1590" y="5888"/>
                    </a:lnTo>
                    <a:lnTo>
                      <a:pt x="2356" y="5182"/>
                    </a:lnTo>
                    <a:lnTo>
                      <a:pt x="3023" y="4495"/>
                    </a:lnTo>
                    <a:lnTo>
                      <a:pt x="3592" y="3867"/>
                    </a:lnTo>
                    <a:lnTo>
                      <a:pt x="4063" y="3278"/>
                    </a:lnTo>
                    <a:lnTo>
                      <a:pt x="4476" y="2729"/>
                    </a:lnTo>
                    <a:lnTo>
                      <a:pt x="4809" y="2238"/>
                    </a:lnTo>
                    <a:lnTo>
                      <a:pt x="5064" y="1787"/>
                    </a:lnTo>
                    <a:lnTo>
                      <a:pt x="5261" y="1374"/>
                    </a:lnTo>
                    <a:lnTo>
                      <a:pt x="5418" y="1021"/>
                    </a:lnTo>
                    <a:lnTo>
                      <a:pt x="5535" y="707"/>
                    </a:lnTo>
                    <a:lnTo>
                      <a:pt x="5614" y="452"/>
                    </a:lnTo>
                    <a:lnTo>
                      <a:pt x="5653" y="256"/>
                    </a:lnTo>
                    <a:lnTo>
                      <a:pt x="5673" y="118"/>
                    </a:lnTo>
                    <a:lnTo>
                      <a:pt x="56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4" name="Google Shape;3864;p42"/>
              <p:cNvSpPr/>
              <p:nvPr/>
            </p:nvSpPr>
            <p:spPr>
              <a:xfrm>
                <a:off x="-4238325" y="-819450"/>
                <a:ext cx="118750" cy="183050"/>
              </a:xfrm>
              <a:custGeom>
                <a:avLst/>
                <a:gdLst/>
                <a:ahLst/>
                <a:cxnLst/>
                <a:rect l="l" t="t" r="r" b="b"/>
                <a:pathLst>
                  <a:path w="4750" h="7322" extrusionOk="0">
                    <a:moveTo>
                      <a:pt x="20" y="1"/>
                    </a:moveTo>
                    <a:lnTo>
                      <a:pt x="0" y="118"/>
                    </a:lnTo>
                    <a:lnTo>
                      <a:pt x="0" y="256"/>
                    </a:lnTo>
                    <a:lnTo>
                      <a:pt x="20" y="472"/>
                    </a:lnTo>
                    <a:lnTo>
                      <a:pt x="59" y="727"/>
                    </a:lnTo>
                    <a:lnTo>
                      <a:pt x="118" y="1041"/>
                    </a:lnTo>
                    <a:lnTo>
                      <a:pt x="216" y="1414"/>
                    </a:lnTo>
                    <a:lnTo>
                      <a:pt x="354" y="1845"/>
                    </a:lnTo>
                    <a:lnTo>
                      <a:pt x="550" y="2336"/>
                    </a:lnTo>
                    <a:lnTo>
                      <a:pt x="805" y="2886"/>
                    </a:lnTo>
                    <a:lnTo>
                      <a:pt x="1119" y="3474"/>
                    </a:lnTo>
                    <a:lnTo>
                      <a:pt x="1492" y="4142"/>
                    </a:lnTo>
                    <a:lnTo>
                      <a:pt x="1963" y="4848"/>
                    </a:lnTo>
                    <a:lnTo>
                      <a:pt x="2512" y="5614"/>
                    </a:lnTo>
                    <a:lnTo>
                      <a:pt x="3160" y="6438"/>
                    </a:lnTo>
                    <a:lnTo>
                      <a:pt x="3906" y="7321"/>
                    </a:lnTo>
                    <a:lnTo>
                      <a:pt x="4750" y="6556"/>
                    </a:lnTo>
                    <a:lnTo>
                      <a:pt x="4593" y="6418"/>
                    </a:lnTo>
                    <a:lnTo>
                      <a:pt x="4122" y="5987"/>
                    </a:lnTo>
                    <a:lnTo>
                      <a:pt x="3474" y="5319"/>
                    </a:lnTo>
                    <a:lnTo>
                      <a:pt x="3082" y="4907"/>
                    </a:lnTo>
                    <a:lnTo>
                      <a:pt x="2689" y="4456"/>
                    </a:lnTo>
                    <a:lnTo>
                      <a:pt x="2277" y="3965"/>
                    </a:lnTo>
                    <a:lnTo>
                      <a:pt x="1865" y="3455"/>
                    </a:lnTo>
                    <a:lnTo>
                      <a:pt x="1472" y="2905"/>
                    </a:lnTo>
                    <a:lnTo>
                      <a:pt x="1099" y="2336"/>
                    </a:lnTo>
                    <a:lnTo>
                      <a:pt x="746" y="1767"/>
                    </a:lnTo>
                    <a:lnTo>
                      <a:pt x="452" y="1178"/>
                    </a:lnTo>
                    <a:lnTo>
                      <a:pt x="314" y="884"/>
                    </a:lnTo>
                    <a:lnTo>
                      <a:pt x="197" y="589"/>
                    </a:lnTo>
                    <a:lnTo>
                      <a:pt x="98" y="295"/>
                    </a:lnTo>
                    <a:lnTo>
                      <a:pt x="2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5" name="Google Shape;3865;p42"/>
              <p:cNvSpPr/>
              <p:nvPr/>
            </p:nvSpPr>
            <p:spPr>
              <a:xfrm>
                <a:off x="-4121550" y="-757125"/>
                <a:ext cx="142300" cy="166350"/>
              </a:xfrm>
              <a:custGeom>
                <a:avLst/>
                <a:gdLst/>
                <a:ahLst/>
                <a:cxnLst/>
                <a:rect l="l" t="t" r="r" b="b"/>
                <a:pathLst>
                  <a:path w="5692" h="6654" extrusionOk="0">
                    <a:moveTo>
                      <a:pt x="5692" y="0"/>
                    </a:moveTo>
                    <a:lnTo>
                      <a:pt x="5555" y="275"/>
                    </a:lnTo>
                    <a:lnTo>
                      <a:pt x="5417" y="550"/>
                    </a:lnTo>
                    <a:lnTo>
                      <a:pt x="5260" y="824"/>
                    </a:lnTo>
                    <a:lnTo>
                      <a:pt x="5084" y="1099"/>
                    </a:lnTo>
                    <a:lnTo>
                      <a:pt x="4691" y="1629"/>
                    </a:lnTo>
                    <a:lnTo>
                      <a:pt x="4259" y="2159"/>
                    </a:lnTo>
                    <a:lnTo>
                      <a:pt x="3808" y="2650"/>
                    </a:lnTo>
                    <a:lnTo>
                      <a:pt x="3337" y="3140"/>
                    </a:lnTo>
                    <a:lnTo>
                      <a:pt x="2846" y="3592"/>
                    </a:lnTo>
                    <a:lnTo>
                      <a:pt x="2375" y="4004"/>
                    </a:lnTo>
                    <a:lnTo>
                      <a:pt x="1904" y="4377"/>
                    </a:lnTo>
                    <a:lnTo>
                      <a:pt x="1472" y="4730"/>
                    </a:lnTo>
                    <a:lnTo>
                      <a:pt x="727" y="5299"/>
                    </a:lnTo>
                    <a:lnTo>
                      <a:pt x="197" y="5652"/>
                    </a:lnTo>
                    <a:lnTo>
                      <a:pt x="0" y="5770"/>
                    </a:lnTo>
                    <a:lnTo>
                      <a:pt x="727" y="6653"/>
                    </a:lnTo>
                    <a:lnTo>
                      <a:pt x="1610" y="5888"/>
                    </a:lnTo>
                    <a:lnTo>
                      <a:pt x="2375" y="5181"/>
                    </a:lnTo>
                    <a:lnTo>
                      <a:pt x="3023" y="4514"/>
                    </a:lnTo>
                    <a:lnTo>
                      <a:pt x="3592" y="3866"/>
                    </a:lnTo>
                    <a:lnTo>
                      <a:pt x="4083" y="3278"/>
                    </a:lnTo>
                    <a:lnTo>
                      <a:pt x="4475" y="2748"/>
                    </a:lnTo>
                    <a:lnTo>
                      <a:pt x="4809" y="2237"/>
                    </a:lnTo>
                    <a:lnTo>
                      <a:pt x="5064" y="1786"/>
                    </a:lnTo>
                    <a:lnTo>
                      <a:pt x="5280" y="1374"/>
                    </a:lnTo>
                    <a:lnTo>
                      <a:pt x="5417" y="1021"/>
                    </a:lnTo>
                    <a:lnTo>
                      <a:pt x="5535" y="726"/>
                    </a:lnTo>
                    <a:lnTo>
                      <a:pt x="5613" y="471"/>
                    </a:lnTo>
                    <a:lnTo>
                      <a:pt x="5653" y="275"/>
                    </a:lnTo>
                    <a:lnTo>
                      <a:pt x="5672" y="118"/>
                    </a:lnTo>
                    <a:lnTo>
                      <a:pt x="569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" name="مستطيل: زوايا مستديرة 4">
              <a:extLst>
                <a:ext uri="{FF2B5EF4-FFF2-40B4-BE49-F238E27FC236}">
                  <a16:creationId xmlns:a16="http://schemas.microsoft.com/office/drawing/2014/main" id="{5928732F-2243-4304-8FE6-53648455699E}"/>
                </a:ext>
              </a:extLst>
            </p:cNvPr>
            <p:cNvSpPr/>
            <p:nvPr/>
          </p:nvSpPr>
          <p:spPr>
            <a:xfrm>
              <a:off x="6343568" y="2339511"/>
              <a:ext cx="2582168" cy="20858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1" name="Google Shape;3891;p42"/>
            <p:cNvSpPr/>
            <p:nvPr/>
          </p:nvSpPr>
          <p:spPr>
            <a:xfrm>
              <a:off x="7217794" y="1892724"/>
              <a:ext cx="620943" cy="620288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5" name="Google Shape;3945;p42"/>
            <p:cNvSpPr/>
            <p:nvPr/>
          </p:nvSpPr>
          <p:spPr>
            <a:xfrm rot="294481">
              <a:off x="7397772" y="1758309"/>
              <a:ext cx="220001" cy="268830"/>
            </a:xfrm>
            <a:custGeom>
              <a:avLst/>
              <a:gdLst/>
              <a:ahLst/>
              <a:cxnLst/>
              <a:rect l="l" t="t" r="r" b="b"/>
              <a:pathLst>
                <a:path w="6293" h="6274" extrusionOk="0">
                  <a:moveTo>
                    <a:pt x="1854" y="1"/>
                  </a:moveTo>
                  <a:lnTo>
                    <a:pt x="1950" y="1931"/>
                  </a:lnTo>
                  <a:lnTo>
                    <a:pt x="1" y="1834"/>
                  </a:lnTo>
                  <a:lnTo>
                    <a:pt x="1" y="1834"/>
                  </a:lnTo>
                  <a:lnTo>
                    <a:pt x="1448" y="3127"/>
                  </a:lnTo>
                  <a:lnTo>
                    <a:pt x="1" y="4440"/>
                  </a:lnTo>
                  <a:lnTo>
                    <a:pt x="1950" y="4343"/>
                  </a:lnTo>
                  <a:lnTo>
                    <a:pt x="1854" y="6273"/>
                  </a:lnTo>
                  <a:lnTo>
                    <a:pt x="3147" y="4826"/>
                  </a:lnTo>
                  <a:lnTo>
                    <a:pt x="4440" y="6273"/>
                  </a:lnTo>
                  <a:lnTo>
                    <a:pt x="4343" y="4343"/>
                  </a:lnTo>
                  <a:lnTo>
                    <a:pt x="6293" y="4440"/>
                  </a:lnTo>
                  <a:lnTo>
                    <a:pt x="4845" y="3127"/>
                  </a:lnTo>
                  <a:lnTo>
                    <a:pt x="6293" y="1834"/>
                  </a:lnTo>
                  <a:lnTo>
                    <a:pt x="4343" y="1931"/>
                  </a:lnTo>
                  <a:lnTo>
                    <a:pt x="4440" y="1"/>
                  </a:lnTo>
                  <a:lnTo>
                    <a:pt x="3147" y="1429"/>
                  </a:lnTo>
                  <a:lnTo>
                    <a:pt x="1854" y="1"/>
                  </a:lnTo>
                  <a:close/>
                  <a:moveTo>
                    <a:pt x="1854" y="6273"/>
                  </a:moveTo>
                  <a:lnTo>
                    <a:pt x="1854" y="6273"/>
                  </a:lnTo>
                  <a:lnTo>
                    <a:pt x="1854" y="6273"/>
                  </a:lnTo>
                  <a:close/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5400000" algn="bl" rotWithShape="0">
                <a:srgbClr val="000000">
                  <a:alpha val="2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مستطيل: زوايا مستديرة 118">
              <a:extLst>
                <a:ext uri="{FF2B5EF4-FFF2-40B4-BE49-F238E27FC236}">
                  <a16:creationId xmlns:a16="http://schemas.microsoft.com/office/drawing/2014/main" id="{C7E782B0-E423-4A69-9E3C-020438909D40}"/>
                </a:ext>
              </a:extLst>
            </p:cNvPr>
            <p:cNvSpPr/>
            <p:nvPr/>
          </p:nvSpPr>
          <p:spPr>
            <a:xfrm>
              <a:off x="3418537" y="2297453"/>
              <a:ext cx="2530707" cy="20858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74" name="Google Shape;3874;p42"/>
            <p:cNvGrpSpPr/>
            <p:nvPr/>
          </p:nvGrpSpPr>
          <p:grpSpPr>
            <a:xfrm rot="-5400000">
              <a:off x="4426379" y="4225596"/>
              <a:ext cx="283183" cy="609607"/>
              <a:chOff x="-4310950" y="-1390575"/>
              <a:chExt cx="481850" cy="1037275"/>
            </a:xfrm>
          </p:grpSpPr>
          <p:sp>
            <p:nvSpPr>
              <p:cNvPr id="3875" name="Google Shape;3875;p42"/>
              <p:cNvSpPr/>
              <p:nvPr/>
            </p:nvSpPr>
            <p:spPr>
              <a:xfrm>
                <a:off x="-4310950" y="-1390575"/>
                <a:ext cx="481850" cy="1037275"/>
              </a:xfrm>
              <a:custGeom>
                <a:avLst/>
                <a:gdLst/>
                <a:ahLst/>
                <a:cxnLst/>
                <a:rect l="l" t="t" r="r" b="b"/>
                <a:pathLst>
                  <a:path w="19274" h="41491" extrusionOk="0">
                    <a:moveTo>
                      <a:pt x="12463" y="1"/>
                    </a:moveTo>
                    <a:lnTo>
                      <a:pt x="11894" y="432"/>
                    </a:lnTo>
                    <a:lnTo>
                      <a:pt x="11364" y="903"/>
                    </a:lnTo>
                    <a:lnTo>
                      <a:pt x="10834" y="1394"/>
                    </a:lnTo>
                    <a:lnTo>
                      <a:pt x="10324" y="1904"/>
                    </a:lnTo>
                    <a:lnTo>
                      <a:pt x="9833" y="2434"/>
                    </a:lnTo>
                    <a:lnTo>
                      <a:pt x="9362" y="2964"/>
                    </a:lnTo>
                    <a:lnTo>
                      <a:pt x="8911" y="3533"/>
                    </a:lnTo>
                    <a:lnTo>
                      <a:pt x="8479" y="4102"/>
                    </a:lnTo>
                    <a:lnTo>
                      <a:pt x="8067" y="4691"/>
                    </a:lnTo>
                    <a:lnTo>
                      <a:pt x="7674" y="5300"/>
                    </a:lnTo>
                    <a:lnTo>
                      <a:pt x="7321" y="5928"/>
                    </a:lnTo>
                    <a:lnTo>
                      <a:pt x="6988" y="6556"/>
                    </a:lnTo>
                    <a:lnTo>
                      <a:pt x="6674" y="7203"/>
                    </a:lnTo>
                    <a:lnTo>
                      <a:pt x="6379" y="7871"/>
                    </a:lnTo>
                    <a:lnTo>
                      <a:pt x="6104" y="8538"/>
                    </a:lnTo>
                    <a:lnTo>
                      <a:pt x="5869" y="9205"/>
                    </a:lnTo>
                    <a:lnTo>
                      <a:pt x="5241" y="7792"/>
                    </a:lnTo>
                    <a:lnTo>
                      <a:pt x="4907" y="8381"/>
                    </a:lnTo>
                    <a:lnTo>
                      <a:pt x="4593" y="8989"/>
                    </a:lnTo>
                    <a:lnTo>
                      <a:pt x="4279" y="9598"/>
                    </a:lnTo>
                    <a:lnTo>
                      <a:pt x="4004" y="10206"/>
                    </a:lnTo>
                    <a:lnTo>
                      <a:pt x="3730" y="10834"/>
                    </a:lnTo>
                    <a:lnTo>
                      <a:pt x="3474" y="11462"/>
                    </a:lnTo>
                    <a:lnTo>
                      <a:pt x="3239" y="12090"/>
                    </a:lnTo>
                    <a:lnTo>
                      <a:pt x="3003" y="12718"/>
                    </a:lnTo>
                    <a:lnTo>
                      <a:pt x="2807" y="13366"/>
                    </a:lnTo>
                    <a:lnTo>
                      <a:pt x="2611" y="14014"/>
                    </a:lnTo>
                    <a:lnTo>
                      <a:pt x="2434" y="14681"/>
                    </a:lnTo>
                    <a:lnTo>
                      <a:pt x="2277" y="15329"/>
                    </a:lnTo>
                    <a:lnTo>
                      <a:pt x="2140" y="15996"/>
                    </a:lnTo>
                    <a:lnTo>
                      <a:pt x="2002" y="16663"/>
                    </a:lnTo>
                    <a:lnTo>
                      <a:pt x="1904" y="17331"/>
                    </a:lnTo>
                    <a:lnTo>
                      <a:pt x="1806" y="17998"/>
                    </a:lnTo>
                    <a:lnTo>
                      <a:pt x="1708" y="17802"/>
                    </a:lnTo>
                    <a:lnTo>
                      <a:pt x="1590" y="17625"/>
                    </a:lnTo>
                    <a:lnTo>
                      <a:pt x="1473" y="17448"/>
                    </a:lnTo>
                    <a:lnTo>
                      <a:pt x="1335" y="17291"/>
                    </a:lnTo>
                    <a:lnTo>
                      <a:pt x="1198" y="17134"/>
                    </a:lnTo>
                    <a:lnTo>
                      <a:pt x="1041" y="16977"/>
                    </a:lnTo>
                    <a:lnTo>
                      <a:pt x="884" y="16840"/>
                    </a:lnTo>
                    <a:lnTo>
                      <a:pt x="727" y="16703"/>
                    </a:lnTo>
                    <a:lnTo>
                      <a:pt x="648" y="17507"/>
                    </a:lnTo>
                    <a:lnTo>
                      <a:pt x="609" y="18312"/>
                    </a:lnTo>
                    <a:lnTo>
                      <a:pt x="570" y="19117"/>
                    </a:lnTo>
                    <a:lnTo>
                      <a:pt x="550" y="19921"/>
                    </a:lnTo>
                    <a:lnTo>
                      <a:pt x="570" y="20726"/>
                    </a:lnTo>
                    <a:lnTo>
                      <a:pt x="589" y="21531"/>
                    </a:lnTo>
                    <a:lnTo>
                      <a:pt x="629" y="22335"/>
                    </a:lnTo>
                    <a:lnTo>
                      <a:pt x="687" y="23140"/>
                    </a:lnTo>
                    <a:lnTo>
                      <a:pt x="766" y="23945"/>
                    </a:lnTo>
                    <a:lnTo>
                      <a:pt x="884" y="24730"/>
                    </a:lnTo>
                    <a:lnTo>
                      <a:pt x="1002" y="25534"/>
                    </a:lnTo>
                    <a:lnTo>
                      <a:pt x="1139" y="26319"/>
                    </a:lnTo>
                    <a:lnTo>
                      <a:pt x="1296" y="27124"/>
                    </a:lnTo>
                    <a:lnTo>
                      <a:pt x="1473" y="27909"/>
                    </a:lnTo>
                    <a:lnTo>
                      <a:pt x="1669" y="28694"/>
                    </a:lnTo>
                    <a:lnTo>
                      <a:pt x="1865" y="29460"/>
                    </a:lnTo>
                    <a:lnTo>
                      <a:pt x="1688" y="29244"/>
                    </a:lnTo>
                    <a:lnTo>
                      <a:pt x="1492" y="29047"/>
                    </a:lnTo>
                    <a:lnTo>
                      <a:pt x="1276" y="28871"/>
                    </a:lnTo>
                    <a:lnTo>
                      <a:pt x="1041" y="28714"/>
                    </a:lnTo>
                    <a:lnTo>
                      <a:pt x="786" y="28576"/>
                    </a:lnTo>
                    <a:lnTo>
                      <a:pt x="530" y="28459"/>
                    </a:lnTo>
                    <a:lnTo>
                      <a:pt x="275" y="28361"/>
                    </a:lnTo>
                    <a:lnTo>
                      <a:pt x="1" y="28282"/>
                    </a:lnTo>
                    <a:lnTo>
                      <a:pt x="1" y="28282"/>
                    </a:lnTo>
                    <a:lnTo>
                      <a:pt x="216" y="28989"/>
                    </a:lnTo>
                    <a:lnTo>
                      <a:pt x="472" y="29695"/>
                    </a:lnTo>
                    <a:lnTo>
                      <a:pt x="766" y="30382"/>
                    </a:lnTo>
                    <a:lnTo>
                      <a:pt x="1060" y="31049"/>
                    </a:lnTo>
                    <a:lnTo>
                      <a:pt x="1394" y="31717"/>
                    </a:lnTo>
                    <a:lnTo>
                      <a:pt x="1747" y="32384"/>
                    </a:lnTo>
                    <a:lnTo>
                      <a:pt x="2120" y="33032"/>
                    </a:lnTo>
                    <a:lnTo>
                      <a:pt x="2513" y="33660"/>
                    </a:lnTo>
                    <a:lnTo>
                      <a:pt x="2925" y="34268"/>
                    </a:lnTo>
                    <a:lnTo>
                      <a:pt x="3376" y="34876"/>
                    </a:lnTo>
                    <a:lnTo>
                      <a:pt x="3828" y="35446"/>
                    </a:lnTo>
                    <a:lnTo>
                      <a:pt x="4318" y="36015"/>
                    </a:lnTo>
                    <a:lnTo>
                      <a:pt x="4809" y="36564"/>
                    </a:lnTo>
                    <a:lnTo>
                      <a:pt x="5339" y="37094"/>
                    </a:lnTo>
                    <a:lnTo>
                      <a:pt x="5869" y="37605"/>
                    </a:lnTo>
                    <a:lnTo>
                      <a:pt x="6438" y="38095"/>
                    </a:lnTo>
                    <a:lnTo>
                      <a:pt x="6732" y="38390"/>
                    </a:lnTo>
                    <a:lnTo>
                      <a:pt x="7203" y="38821"/>
                    </a:lnTo>
                    <a:lnTo>
                      <a:pt x="8361" y="39960"/>
                    </a:lnTo>
                    <a:lnTo>
                      <a:pt x="9853" y="41491"/>
                    </a:lnTo>
                    <a:lnTo>
                      <a:pt x="10108" y="41059"/>
                    </a:lnTo>
                    <a:lnTo>
                      <a:pt x="10403" y="40666"/>
                    </a:lnTo>
                    <a:lnTo>
                      <a:pt x="10697" y="40274"/>
                    </a:lnTo>
                    <a:lnTo>
                      <a:pt x="10991" y="39881"/>
                    </a:lnTo>
                    <a:lnTo>
                      <a:pt x="11325" y="39508"/>
                    </a:lnTo>
                    <a:lnTo>
                      <a:pt x="11659" y="39155"/>
                    </a:lnTo>
                    <a:lnTo>
                      <a:pt x="12365" y="38448"/>
                    </a:lnTo>
                    <a:lnTo>
                      <a:pt x="13072" y="37781"/>
                    </a:lnTo>
                    <a:lnTo>
                      <a:pt x="13817" y="37094"/>
                    </a:lnTo>
                    <a:lnTo>
                      <a:pt x="14544" y="36427"/>
                    </a:lnTo>
                    <a:lnTo>
                      <a:pt x="15250" y="35720"/>
                    </a:lnTo>
                    <a:lnTo>
                      <a:pt x="15976" y="34975"/>
                    </a:lnTo>
                    <a:lnTo>
                      <a:pt x="16349" y="34582"/>
                    </a:lnTo>
                    <a:lnTo>
                      <a:pt x="16722" y="34150"/>
                    </a:lnTo>
                    <a:lnTo>
                      <a:pt x="17095" y="33699"/>
                    </a:lnTo>
                    <a:lnTo>
                      <a:pt x="17468" y="33247"/>
                    </a:lnTo>
                    <a:lnTo>
                      <a:pt x="17802" y="32796"/>
                    </a:lnTo>
                    <a:lnTo>
                      <a:pt x="18135" y="32305"/>
                    </a:lnTo>
                    <a:lnTo>
                      <a:pt x="18430" y="31834"/>
                    </a:lnTo>
                    <a:lnTo>
                      <a:pt x="18685" y="31324"/>
                    </a:lnTo>
                    <a:lnTo>
                      <a:pt x="18901" y="30833"/>
                    </a:lnTo>
                    <a:lnTo>
                      <a:pt x="18999" y="30598"/>
                    </a:lnTo>
                    <a:lnTo>
                      <a:pt x="19077" y="30343"/>
                    </a:lnTo>
                    <a:lnTo>
                      <a:pt x="19156" y="30088"/>
                    </a:lnTo>
                    <a:lnTo>
                      <a:pt x="19195" y="29833"/>
                    </a:lnTo>
                    <a:lnTo>
                      <a:pt x="19234" y="29597"/>
                    </a:lnTo>
                    <a:lnTo>
                      <a:pt x="19274" y="29342"/>
                    </a:lnTo>
                    <a:lnTo>
                      <a:pt x="19274" y="29106"/>
                    </a:lnTo>
                    <a:lnTo>
                      <a:pt x="19274" y="28851"/>
                    </a:lnTo>
                    <a:lnTo>
                      <a:pt x="19234" y="28616"/>
                    </a:lnTo>
                    <a:lnTo>
                      <a:pt x="19195" y="28361"/>
                    </a:lnTo>
                    <a:lnTo>
                      <a:pt x="18842" y="28518"/>
                    </a:lnTo>
                    <a:lnTo>
                      <a:pt x="18351" y="28675"/>
                    </a:lnTo>
                    <a:lnTo>
                      <a:pt x="17861" y="28851"/>
                    </a:lnTo>
                    <a:lnTo>
                      <a:pt x="17488" y="29008"/>
                    </a:lnTo>
                    <a:lnTo>
                      <a:pt x="17919" y="27674"/>
                    </a:lnTo>
                    <a:lnTo>
                      <a:pt x="18096" y="27006"/>
                    </a:lnTo>
                    <a:lnTo>
                      <a:pt x="18273" y="26319"/>
                    </a:lnTo>
                    <a:lnTo>
                      <a:pt x="18449" y="25652"/>
                    </a:lnTo>
                    <a:lnTo>
                      <a:pt x="18606" y="24965"/>
                    </a:lnTo>
                    <a:lnTo>
                      <a:pt x="18744" y="24298"/>
                    </a:lnTo>
                    <a:lnTo>
                      <a:pt x="18861" y="23611"/>
                    </a:lnTo>
                    <a:lnTo>
                      <a:pt x="18960" y="22924"/>
                    </a:lnTo>
                    <a:lnTo>
                      <a:pt x="19058" y="22237"/>
                    </a:lnTo>
                    <a:lnTo>
                      <a:pt x="19117" y="21550"/>
                    </a:lnTo>
                    <a:lnTo>
                      <a:pt x="19175" y="20844"/>
                    </a:lnTo>
                    <a:lnTo>
                      <a:pt x="19195" y="20157"/>
                    </a:lnTo>
                    <a:lnTo>
                      <a:pt x="19195" y="19470"/>
                    </a:lnTo>
                    <a:lnTo>
                      <a:pt x="19175" y="18783"/>
                    </a:lnTo>
                    <a:lnTo>
                      <a:pt x="19136" y="18076"/>
                    </a:lnTo>
                    <a:lnTo>
                      <a:pt x="18783" y="18371"/>
                    </a:lnTo>
                    <a:lnTo>
                      <a:pt x="18430" y="18626"/>
                    </a:lnTo>
                    <a:lnTo>
                      <a:pt x="18076" y="18842"/>
                    </a:lnTo>
                    <a:lnTo>
                      <a:pt x="17645" y="19018"/>
                    </a:lnTo>
                    <a:lnTo>
                      <a:pt x="17802" y="18312"/>
                    </a:lnTo>
                    <a:lnTo>
                      <a:pt x="17919" y="17625"/>
                    </a:lnTo>
                    <a:lnTo>
                      <a:pt x="17998" y="16958"/>
                    </a:lnTo>
                    <a:lnTo>
                      <a:pt x="18018" y="16310"/>
                    </a:lnTo>
                    <a:lnTo>
                      <a:pt x="18037" y="15682"/>
                    </a:lnTo>
                    <a:lnTo>
                      <a:pt x="18018" y="15054"/>
                    </a:lnTo>
                    <a:lnTo>
                      <a:pt x="17959" y="14426"/>
                    </a:lnTo>
                    <a:lnTo>
                      <a:pt x="17900" y="13817"/>
                    </a:lnTo>
                    <a:lnTo>
                      <a:pt x="17762" y="12581"/>
                    </a:lnTo>
                    <a:lnTo>
                      <a:pt x="17586" y="11305"/>
                    </a:lnTo>
                    <a:lnTo>
                      <a:pt x="17507" y="10658"/>
                    </a:lnTo>
                    <a:lnTo>
                      <a:pt x="17448" y="9971"/>
                    </a:lnTo>
                    <a:lnTo>
                      <a:pt x="17389" y="9264"/>
                    </a:lnTo>
                    <a:lnTo>
                      <a:pt x="17370" y="8538"/>
                    </a:lnTo>
                    <a:lnTo>
                      <a:pt x="16781" y="8852"/>
                    </a:lnTo>
                    <a:lnTo>
                      <a:pt x="16467" y="9029"/>
                    </a:lnTo>
                    <a:lnTo>
                      <a:pt x="16232" y="9166"/>
                    </a:lnTo>
                    <a:lnTo>
                      <a:pt x="15878" y="9382"/>
                    </a:lnTo>
                    <a:lnTo>
                      <a:pt x="15800" y="8754"/>
                    </a:lnTo>
                    <a:lnTo>
                      <a:pt x="15682" y="8126"/>
                    </a:lnTo>
                    <a:lnTo>
                      <a:pt x="15564" y="7517"/>
                    </a:lnTo>
                    <a:lnTo>
                      <a:pt x="15407" y="6929"/>
                    </a:lnTo>
                    <a:lnTo>
                      <a:pt x="15231" y="6320"/>
                    </a:lnTo>
                    <a:lnTo>
                      <a:pt x="15034" y="5731"/>
                    </a:lnTo>
                    <a:lnTo>
                      <a:pt x="14818" y="5143"/>
                    </a:lnTo>
                    <a:lnTo>
                      <a:pt x="14603" y="4554"/>
                    </a:lnTo>
                    <a:lnTo>
                      <a:pt x="14367" y="3985"/>
                    </a:lnTo>
                    <a:lnTo>
                      <a:pt x="14112" y="3416"/>
                    </a:lnTo>
                    <a:lnTo>
                      <a:pt x="13582" y="2258"/>
                    </a:lnTo>
                    <a:lnTo>
                      <a:pt x="13032" y="1119"/>
                    </a:lnTo>
                    <a:lnTo>
                      <a:pt x="1246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38100" dir="5400000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6" name="Google Shape;3876;p42"/>
              <p:cNvSpPr/>
              <p:nvPr/>
            </p:nvSpPr>
            <p:spPr>
              <a:xfrm>
                <a:off x="-4151475" y="-1224250"/>
                <a:ext cx="147225" cy="817950"/>
              </a:xfrm>
              <a:custGeom>
                <a:avLst/>
                <a:gdLst/>
                <a:ahLst/>
                <a:cxnLst/>
                <a:rect l="l" t="t" r="r" b="b"/>
                <a:pathLst>
                  <a:path w="5889" h="32718" extrusionOk="0">
                    <a:moveTo>
                      <a:pt x="5888" y="1"/>
                    </a:moveTo>
                    <a:lnTo>
                      <a:pt x="5554" y="472"/>
                    </a:lnTo>
                    <a:lnTo>
                      <a:pt x="5240" y="963"/>
                    </a:lnTo>
                    <a:lnTo>
                      <a:pt x="4632" y="1944"/>
                    </a:lnTo>
                    <a:lnTo>
                      <a:pt x="4063" y="2925"/>
                    </a:lnTo>
                    <a:lnTo>
                      <a:pt x="3533" y="3946"/>
                    </a:lnTo>
                    <a:lnTo>
                      <a:pt x="3062" y="4947"/>
                    </a:lnTo>
                    <a:lnTo>
                      <a:pt x="2610" y="5967"/>
                    </a:lnTo>
                    <a:lnTo>
                      <a:pt x="2198" y="7007"/>
                    </a:lnTo>
                    <a:lnTo>
                      <a:pt x="1845" y="8028"/>
                    </a:lnTo>
                    <a:lnTo>
                      <a:pt x="1511" y="9068"/>
                    </a:lnTo>
                    <a:lnTo>
                      <a:pt x="1217" y="10089"/>
                    </a:lnTo>
                    <a:lnTo>
                      <a:pt x="962" y="11109"/>
                    </a:lnTo>
                    <a:lnTo>
                      <a:pt x="726" y="12110"/>
                    </a:lnTo>
                    <a:lnTo>
                      <a:pt x="530" y="13131"/>
                    </a:lnTo>
                    <a:lnTo>
                      <a:pt x="373" y="14112"/>
                    </a:lnTo>
                    <a:lnTo>
                      <a:pt x="236" y="15093"/>
                    </a:lnTo>
                    <a:lnTo>
                      <a:pt x="138" y="16055"/>
                    </a:lnTo>
                    <a:lnTo>
                      <a:pt x="59" y="16997"/>
                    </a:lnTo>
                    <a:lnTo>
                      <a:pt x="20" y="17900"/>
                    </a:lnTo>
                    <a:lnTo>
                      <a:pt x="0" y="18803"/>
                    </a:lnTo>
                    <a:lnTo>
                      <a:pt x="0" y="19666"/>
                    </a:lnTo>
                    <a:lnTo>
                      <a:pt x="20" y="20510"/>
                    </a:lnTo>
                    <a:lnTo>
                      <a:pt x="59" y="21315"/>
                    </a:lnTo>
                    <a:lnTo>
                      <a:pt x="138" y="22080"/>
                    </a:lnTo>
                    <a:lnTo>
                      <a:pt x="216" y="22826"/>
                    </a:lnTo>
                    <a:lnTo>
                      <a:pt x="334" y="23513"/>
                    </a:lnTo>
                    <a:lnTo>
                      <a:pt x="452" y="24161"/>
                    </a:lnTo>
                    <a:lnTo>
                      <a:pt x="589" y="24789"/>
                    </a:lnTo>
                    <a:lnTo>
                      <a:pt x="746" y="25358"/>
                    </a:lnTo>
                    <a:lnTo>
                      <a:pt x="923" y="25868"/>
                    </a:lnTo>
                    <a:lnTo>
                      <a:pt x="1119" y="26339"/>
                    </a:lnTo>
                    <a:lnTo>
                      <a:pt x="1315" y="26752"/>
                    </a:lnTo>
                    <a:lnTo>
                      <a:pt x="1511" y="27105"/>
                    </a:lnTo>
                    <a:lnTo>
                      <a:pt x="1924" y="27752"/>
                    </a:lnTo>
                    <a:lnTo>
                      <a:pt x="2257" y="28361"/>
                    </a:lnTo>
                    <a:lnTo>
                      <a:pt x="2532" y="28950"/>
                    </a:lnTo>
                    <a:lnTo>
                      <a:pt x="2748" y="29480"/>
                    </a:lnTo>
                    <a:lnTo>
                      <a:pt x="2924" y="29990"/>
                    </a:lnTo>
                    <a:lnTo>
                      <a:pt x="3042" y="30461"/>
                    </a:lnTo>
                    <a:lnTo>
                      <a:pt x="3140" y="30893"/>
                    </a:lnTo>
                    <a:lnTo>
                      <a:pt x="3199" y="31285"/>
                    </a:lnTo>
                    <a:lnTo>
                      <a:pt x="3238" y="31638"/>
                    </a:lnTo>
                    <a:lnTo>
                      <a:pt x="3258" y="31933"/>
                    </a:lnTo>
                    <a:lnTo>
                      <a:pt x="3238" y="32208"/>
                    </a:lnTo>
                    <a:lnTo>
                      <a:pt x="3238" y="32424"/>
                    </a:lnTo>
                    <a:lnTo>
                      <a:pt x="3199" y="32718"/>
                    </a:lnTo>
                    <a:lnTo>
                      <a:pt x="3297" y="32384"/>
                    </a:lnTo>
                    <a:lnTo>
                      <a:pt x="3356" y="32149"/>
                    </a:lnTo>
                    <a:lnTo>
                      <a:pt x="3395" y="31874"/>
                    </a:lnTo>
                    <a:lnTo>
                      <a:pt x="3435" y="31540"/>
                    </a:lnTo>
                    <a:lnTo>
                      <a:pt x="3454" y="31148"/>
                    </a:lnTo>
                    <a:lnTo>
                      <a:pt x="3435" y="30716"/>
                    </a:lnTo>
                    <a:lnTo>
                      <a:pt x="3415" y="30225"/>
                    </a:lnTo>
                    <a:lnTo>
                      <a:pt x="3356" y="29695"/>
                    </a:lnTo>
                    <a:lnTo>
                      <a:pt x="3258" y="29126"/>
                    </a:lnTo>
                    <a:lnTo>
                      <a:pt x="3101" y="28498"/>
                    </a:lnTo>
                    <a:lnTo>
                      <a:pt x="2905" y="27831"/>
                    </a:lnTo>
                    <a:lnTo>
                      <a:pt x="2650" y="27124"/>
                    </a:lnTo>
                    <a:lnTo>
                      <a:pt x="2336" y="26379"/>
                    </a:lnTo>
                    <a:lnTo>
                      <a:pt x="2139" y="25888"/>
                    </a:lnTo>
                    <a:lnTo>
                      <a:pt x="1943" y="25397"/>
                    </a:lnTo>
                    <a:lnTo>
                      <a:pt x="1786" y="24907"/>
                    </a:lnTo>
                    <a:lnTo>
                      <a:pt x="1629" y="24396"/>
                    </a:lnTo>
                    <a:lnTo>
                      <a:pt x="1492" y="23886"/>
                    </a:lnTo>
                    <a:lnTo>
                      <a:pt x="1374" y="23356"/>
                    </a:lnTo>
                    <a:lnTo>
                      <a:pt x="1276" y="22846"/>
                    </a:lnTo>
                    <a:lnTo>
                      <a:pt x="1197" y="22316"/>
                    </a:lnTo>
                    <a:lnTo>
                      <a:pt x="1119" y="21786"/>
                    </a:lnTo>
                    <a:lnTo>
                      <a:pt x="1060" y="21237"/>
                    </a:lnTo>
                    <a:lnTo>
                      <a:pt x="1021" y="20687"/>
                    </a:lnTo>
                    <a:lnTo>
                      <a:pt x="981" y="20157"/>
                    </a:lnTo>
                    <a:lnTo>
                      <a:pt x="962" y="19608"/>
                    </a:lnTo>
                    <a:lnTo>
                      <a:pt x="962" y="19058"/>
                    </a:lnTo>
                    <a:lnTo>
                      <a:pt x="981" y="17939"/>
                    </a:lnTo>
                    <a:lnTo>
                      <a:pt x="1040" y="16840"/>
                    </a:lnTo>
                    <a:lnTo>
                      <a:pt x="1158" y="15741"/>
                    </a:lnTo>
                    <a:lnTo>
                      <a:pt x="1295" y="14642"/>
                    </a:lnTo>
                    <a:lnTo>
                      <a:pt x="1472" y="13543"/>
                    </a:lnTo>
                    <a:lnTo>
                      <a:pt x="1668" y="12464"/>
                    </a:lnTo>
                    <a:lnTo>
                      <a:pt x="1904" y="11404"/>
                    </a:lnTo>
                    <a:lnTo>
                      <a:pt x="2139" y="10364"/>
                    </a:lnTo>
                    <a:lnTo>
                      <a:pt x="2414" y="9363"/>
                    </a:lnTo>
                    <a:lnTo>
                      <a:pt x="2689" y="8381"/>
                    </a:lnTo>
                    <a:lnTo>
                      <a:pt x="2983" y="7420"/>
                    </a:lnTo>
                    <a:lnTo>
                      <a:pt x="3278" y="6517"/>
                    </a:lnTo>
                    <a:lnTo>
                      <a:pt x="3572" y="5653"/>
                    </a:lnTo>
                    <a:lnTo>
                      <a:pt x="3867" y="4829"/>
                    </a:lnTo>
                    <a:lnTo>
                      <a:pt x="4161" y="4063"/>
                    </a:lnTo>
                    <a:lnTo>
                      <a:pt x="4691" y="2690"/>
                    </a:lnTo>
                    <a:lnTo>
                      <a:pt x="5181" y="1551"/>
                    </a:lnTo>
                    <a:lnTo>
                      <a:pt x="5554" y="707"/>
                    </a:lnTo>
                    <a:lnTo>
                      <a:pt x="588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7" name="Google Shape;3877;p42"/>
              <p:cNvSpPr/>
              <p:nvPr/>
            </p:nvSpPr>
            <p:spPr>
              <a:xfrm>
                <a:off x="-4121550" y="-757125"/>
                <a:ext cx="142300" cy="166350"/>
              </a:xfrm>
              <a:custGeom>
                <a:avLst/>
                <a:gdLst/>
                <a:ahLst/>
                <a:cxnLst/>
                <a:rect l="l" t="t" r="r" b="b"/>
                <a:pathLst>
                  <a:path w="5692" h="6654" extrusionOk="0">
                    <a:moveTo>
                      <a:pt x="5692" y="0"/>
                    </a:moveTo>
                    <a:lnTo>
                      <a:pt x="5555" y="275"/>
                    </a:lnTo>
                    <a:lnTo>
                      <a:pt x="5417" y="550"/>
                    </a:lnTo>
                    <a:lnTo>
                      <a:pt x="5260" y="824"/>
                    </a:lnTo>
                    <a:lnTo>
                      <a:pt x="5084" y="1099"/>
                    </a:lnTo>
                    <a:lnTo>
                      <a:pt x="4691" y="1629"/>
                    </a:lnTo>
                    <a:lnTo>
                      <a:pt x="4259" y="2159"/>
                    </a:lnTo>
                    <a:lnTo>
                      <a:pt x="3808" y="2650"/>
                    </a:lnTo>
                    <a:lnTo>
                      <a:pt x="3337" y="3140"/>
                    </a:lnTo>
                    <a:lnTo>
                      <a:pt x="2846" y="3592"/>
                    </a:lnTo>
                    <a:lnTo>
                      <a:pt x="2375" y="4004"/>
                    </a:lnTo>
                    <a:lnTo>
                      <a:pt x="1904" y="4377"/>
                    </a:lnTo>
                    <a:lnTo>
                      <a:pt x="1472" y="4730"/>
                    </a:lnTo>
                    <a:lnTo>
                      <a:pt x="727" y="5299"/>
                    </a:lnTo>
                    <a:lnTo>
                      <a:pt x="197" y="5652"/>
                    </a:lnTo>
                    <a:lnTo>
                      <a:pt x="0" y="5770"/>
                    </a:lnTo>
                    <a:lnTo>
                      <a:pt x="727" y="6653"/>
                    </a:lnTo>
                    <a:lnTo>
                      <a:pt x="1610" y="5888"/>
                    </a:lnTo>
                    <a:lnTo>
                      <a:pt x="2375" y="5181"/>
                    </a:lnTo>
                    <a:lnTo>
                      <a:pt x="3023" y="4514"/>
                    </a:lnTo>
                    <a:lnTo>
                      <a:pt x="3592" y="3866"/>
                    </a:lnTo>
                    <a:lnTo>
                      <a:pt x="4083" y="3278"/>
                    </a:lnTo>
                    <a:lnTo>
                      <a:pt x="4475" y="2748"/>
                    </a:lnTo>
                    <a:lnTo>
                      <a:pt x="4809" y="2237"/>
                    </a:lnTo>
                    <a:lnTo>
                      <a:pt x="5064" y="1786"/>
                    </a:lnTo>
                    <a:lnTo>
                      <a:pt x="5280" y="1374"/>
                    </a:lnTo>
                    <a:lnTo>
                      <a:pt x="5417" y="1021"/>
                    </a:lnTo>
                    <a:lnTo>
                      <a:pt x="5535" y="726"/>
                    </a:lnTo>
                    <a:lnTo>
                      <a:pt x="5613" y="471"/>
                    </a:lnTo>
                    <a:lnTo>
                      <a:pt x="5653" y="275"/>
                    </a:lnTo>
                    <a:lnTo>
                      <a:pt x="5672" y="118"/>
                    </a:lnTo>
                    <a:lnTo>
                      <a:pt x="569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8" name="Google Shape;3878;p42"/>
              <p:cNvSpPr/>
              <p:nvPr/>
            </p:nvSpPr>
            <p:spPr>
              <a:xfrm>
                <a:off x="-4238325" y="-819450"/>
                <a:ext cx="118750" cy="183050"/>
              </a:xfrm>
              <a:custGeom>
                <a:avLst/>
                <a:gdLst/>
                <a:ahLst/>
                <a:cxnLst/>
                <a:rect l="l" t="t" r="r" b="b"/>
                <a:pathLst>
                  <a:path w="4750" h="7322" extrusionOk="0">
                    <a:moveTo>
                      <a:pt x="20" y="1"/>
                    </a:moveTo>
                    <a:lnTo>
                      <a:pt x="0" y="118"/>
                    </a:lnTo>
                    <a:lnTo>
                      <a:pt x="0" y="256"/>
                    </a:lnTo>
                    <a:lnTo>
                      <a:pt x="20" y="472"/>
                    </a:lnTo>
                    <a:lnTo>
                      <a:pt x="59" y="727"/>
                    </a:lnTo>
                    <a:lnTo>
                      <a:pt x="118" y="1041"/>
                    </a:lnTo>
                    <a:lnTo>
                      <a:pt x="216" y="1414"/>
                    </a:lnTo>
                    <a:lnTo>
                      <a:pt x="354" y="1845"/>
                    </a:lnTo>
                    <a:lnTo>
                      <a:pt x="550" y="2336"/>
                    </a:lnTo>
                    <a:lnTo>
                      <a:pt x="805" y="2886"/>
                    </a:lnTo>
                    <a:lnTo>
                      <a:pt x="1119" y="3474"/>
                    </a:lnTo>
                    <a:lnTo>
                      <a:pt x="1492" y="4142"/>
                    </a:lnTo>
                    <a:lnTo>
                      <a:pt x="1963" y="4848"/>
                    </a:lnTo>
                    <a:lnTo>
                      <a:pt x="2512" y="5614"/>
                    </a:lnTo>
                    <a:lnTo>
                      <a:pt x="3160" y="6438"/>
                    </a:lnTo>
                    <a:lnTo>
                      <a:pt x="3906" y="7321"/>
                    </a:lnTo>
                    <a:lnTo>
                      <a:pt x="4750" y="6556"/>
                    </a:lnTo>
                    <a:lnTo>
                      <a:pt x="4593" y="6418"/>
                    </a:lnTo>
                    <a:lnTo>
                      <a:pt x="4122" y="5987"/>
                    </a:lnTo>
                    <a:lnTo>
                      <a:pt x="3474" y="5319"/>
                    </a:lnTo>
                    <a:lnTo>
                      <a:pt x="3082" y="4907"/>
                    </a:lnTo>
                    <a:lnTo>
                      <a:pt x="2689" y="4456"/>
                    </a:lnTo>
                    <a:lnTo>
                      <a:pt x="2277" y="3965"/>
                    </a:lnTo>
                    <a:lnTo>
                      <a:pt x="1865" y="3455"/>
                    </a:lnTo>
                    <a:lnTo>
                      <a:pt x="1472" y="2905"/>
                    </a:lnTo>
                    <a:lnTo>
                      <a:pt x="1099" y="2336"/>
                    </a:lnTo>
                    <a:lnTo>
                      <a:pt x="746" y="1767"/>
                    </a:lnTo>
                    <a:lnTo>
                      <a:pt x="452" y="1178"/>
                    </a:lnTo>
                    <a:lnTo>
                      <a:pt x="314" y="884"/>
                    </a:lnTo>
                    <a:lnTo>
                      <a:pt x="197" y="589"/>
                    </a:lnTo>
                    <a:lnTo>
                      <a:pt x="98" y="295"/>
                    </a:lnTo>
                    <a:lnTo>
                      <a:pt x="2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9" name="Google Shape;3879;p42"/>
              <p:cNvSpPr/>
              <p:nvPr/>
            </p:nvSpPr>
            <p:spPr>
              <a:xfrm>
                <a:off x="-4195150" y="-1017175"/>
                <a:ext cx="73125" cy="203150"/>
              </a:xfrm>
              <a:custGeom>
                <a:avLst/>
                <a:gdLst/>
                <a:ahLst/>
                <a:cxnLst/>
                <a:rect l="l" t="t" r="r" b="b"/>
                <a:pathLst>
                  <a:path w="2925" h="8126" extrusionOk="0">
                    <a:moveTo>
                      <a:pt x="197" y="0"/>
                    </a:moveTo>
                    <a:lnTo>
                      <a:pt x="157" y="118"/>
                    </a:lnTo>
                    <a:lnTo>
                      <a:pt x="118" y="255"/>
                    </a:lnTo>
                    <a:lnTo>
                      <a:pt x="79" y="452"/>
                    </a:lnTo>
                    <a:lnTo>
                      <a:pt x="40" y="726"/>
                    </a:lnTo>
                    <a:lnTo>
                      <a:pt x="0" y="1040"/>
                    </a:lnTo>
                    <a:lnTo>
                      <a:pt x="0" y="1433"/>
                    </a:lnTo>
                    <a:lnTo>
                      <a:pt x="20" y="1884"/>
                    </a:lnTo>
                    <a:lnTo>
                      <a:pt x="59" y="2414"/>
                    </a:lnTo>
                    <a:lnTo>
                      <a:pt x="157" y="3003"/>
                    </a:lnTo>
                    <a:lnTo>
                      <a:pt x="295" y="3670"/>
                    </a:lnTo>
                    <a:lnTo>
                      <a:pt x="471" y="4396"/>
                    </a:lnTo>
                    <a:lnTo>
                      <a:pt x="727" y="5221"/>
                    </a:lnTo>
                    <a:lnTo>
                      <a:pt x="1041" y="6104"/>
                    </a:lnTo>
                    <a:lnTo>
                      <a:pt x="1433" y="7066"/>
                    </a:lnTo>
                    <a:lnTo>
                      <a:pt x="1904" y="8125"/>
                    </a:lnTo>
                    <a:lnTo>
                      <a:pt x="2925" y="7635"/>
                    </a:lnTo>
                    <a:lnTo>
                      <a:pt x="2807" y="7439"/>
                    </a:lnTo>
                    <a:lnTo>
                      <a:pt x="2493" y="6889"/>
                    </a:lnTo>
                    <a:lnTo>
                      <a:pt x="2042" y="6065"/>
                    </a:lnTo>
                    <a:lnTo>
                      <a:pt x="1786" y="5574"/>
                    </a:lnTo>
                    <a:lnTo>
                      <a:pt x="1531" y="5024"/>
                    </a:lnTo>
                    <a:lnTo>
                      <a:pt x="1276" y="4455"/>
                    </a:lnTo>
                    <a:lnTo>
                      <a:pt x="1021" y="3827"/>
                    </a:lnTo>
                    <a:lnTo>
                      <a:pt x="785" y="3199"/>
                    </a:lnTo>
                    <a:lnTo>
                      <a:pt x="589" y="2552"/>
                    </a:lnTo>
                    <a:lnTo>
                      <a:pt x="413" y="1904"/>
                    </a:lnTo>
                    <a:lnTo>
                      <a:pt x="295" y="1256"/>
                    </a:lnTo>
                    <a:lnTo>
                      <a:pt x="236" y="942"/>
                    </a:lnTo>
                    <a:lnTo>
                      <a:pt x="216" y="628"/>
                    </a:lnTo>
                    <a:lnTo>
                      <a:pt x="197" y="314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0" name="Google Shape;3880;p42"/>
              <p:cNvSpPr/>
              <p:nvPr/>
            </p:nvSpPr>
            <p:spPr>
              <a:xfrm>
                <a:off x="-4147075" y="-912675"/>
                <a:ext cx="142325" cy="165875"/>
              </a:xfrm>
              <a:custGeom>
                <a:avLst/>
                <a:gdLst/>
                <a:ahLst/>
                <a:cxnLst/>
                <a:rect l="l" t="t" r="r" b="b"/>
                <a:pathLst>
                  <a:path w="5693" h="6635" extrusionOk="0">
                    <a:moveTo>
                      <a:pt x="5692" y="1"/>
                    </a:moveTo>
                    <a:lnTo>
                      <a:pt x="5555" y="275"/>
                    </a:lnTo>
                    <a:lnTo>
                      <a:pt x="5418" y="550"/>
                    </a:lnTo>
                    <a:lnTo>
                      <a:pt x="5261" y="825"/>
                    </a:lnTo>
                    <a:lnTo>
                      <a:pt x="5084" y="1100"/>
                    </a:lnTo>
                    <a:lnTo>
                      <a:pt x="4691" y="1630"/>
                    </a:lnTo>
                    <a:lnTo>
                      <a:pt x="4260" y="2159"/>
                    </a:lnTo>
                    <a:lnTo>
                      <a:pt x="3808" y="2650"/>
                    </a:lnTo>
                    <a:lnTo>
                      <a:pt x="3337" y="3121"/>
                    </a:lnTo>
                    <a:lnTo>
                      <a:pt x="2847" y="3573"/>
                    </a:lnTo>
                    <a:lnTo>
                      <a:pt x="2376" y="4004"/>
                    </a:lnTo>
                    <a:lnTo>
                      <a:pt x="1905" y="4377"/>
                    </a:lnTo>
                    <a:lnTo>
                      <a:pt x="1473" y="4730"/>
                    </a:lnTo>
                    <a:lnTo>
                      <a:pt x="707" y="5280"/>
                    </a:lnTo>
                    <a:lnTo>
                      <a:pt x="197" y="5653"/>
                    </a:lnTo>
                    <a:lnTo>
                      <a:pt x="1" y="5771"/>
                    </a:lnTo>
                    <a:lnTo>
                      <a:pt x="727" y="6634"/>
                    </a:lnTo>
                    <a:lnTo>
                      <a:pt x="1590" y="5888"/>
                    </a:lnTo>
                    <a:lnTo>
                      <a:pt x="2356" y="5182"/>
                    </a:lnTo>
                    <a:lnTo>
                      <a:pt x="3023" y="4495"/>
                    </a:lnTo>
                    <a:lnTo>
                      <a:pt x="3592" y="3867"/>
                    </a:lnTo>
                    <a:lnTo>
                      <a:pt x="4063" y="3278"/>
                    </a:lnTo>
                    <a:lnTo>
                      <a:pt x="4476" y="2729"/>
                    </a:lnTo>
                    <a:lnTo>
                      <a:pt x="4809" y="2238"/>
                    </a:lnTo>
                    <a:lnTo>
                      <a:pt x="5064" y="1787"/>
                    </a:lnTo>
                    <a:lnTo>
                      <a:pt x="5261" y="1374"/>
                    </a:lnTo>
                    <a:lnTo>
                      <a:pt x="5418" y="1021"/>
                    </a:lnTo>
                    <a:lnTo>
                      <a:pt x="5535" y="707"/>
                    </a:lnTo>
                    <a:lnTo>
                      <a:pt x="5614" y="452"/>
                    </a:lnTo>
                    <a:lnTo>
                      <a:pt x="5653" y="256"/>
                    </a:lnTo>
                    <a:lnTo>
                      <a:pt x="5673" y="118"/>
                    </a:lnTo>
                    <a:lnTo>
                      <a:pt x="56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1" name="Google Shape;3881;p42"/>
              <p:cNvSpPr/>
              <p:nvPr/>
            </p:nvSpPr>
            <p:spPr>
              <a:xfrm>
                <a:off x="-4124000" y="-1102550"/>
                <a:ext cx="142300" cy="166350"/>
              </a:xfrm>
              <a:custGeom>
                <a:avLst/>
                <a:gdLst/>
                <a:ahLst/>
                <a:cxnLst/>
                <a:rect l="l" t="t" r="r" b="b"/>
                <a:pathLst>
                  <a:path w="5692" h="6654" extrusionOk="0">
                    <a:moveTo>
                      <a:pt x="5692" y="0"/>
                    </a:moveTo>
                    <a:lnTo>
                      <a:pt x="5554" y="275"/>
                    </a:lnTo>
                    <a:lnTo>
                      <a:pt x="5417" y="550"/>
                    </a:lnTo>
                    <a:lnTo>
                      <a:pt x="5260" y="824"/>
                    </a:lnTo>
                    <a:lnTo>
                      <a:pt x="5083" y="1099"/>
                    </a:lnTo>
                    <a:lnTo>
                      <a:pt x="4691" y="1629"/>
                    </a:lnTo>
                    <a:lnTo>
                      <a:pt x="4259" y="2159"/>
                    </a:lnTo>
                    <a:lnTo>
                      <a:pt x="3808" y="2650"/>
                    </a:lnTo>
                    <a:lnTo>
                      <a:pt x="3337" y="3140"/>
                    </a:lnTo>
                    <a:lnTo>
                      <a:pt x="2846" y="3572"/>
                    </a:lnTo>
                    <a:lnTo>
                      <a:pt x="2375" y="4004"/>
                    </a:lnTo>
                    <a:lnTo>
                      <a:pt x="1904" y="4377"/>
                    </a:lnTo>
                    <a:lnTo>
                      <a:pt x="1472" y="4730"/>
                    </a:lnTo>
                    <a:lnTo>
                      <a:pt x="726" y="5299"/>
                    </a:lnTo>
                    <a:lnTo>
                      <a:pt x="196" y="5653"/>
                    </a:lnTo>
                    <a:lnTo>
                      <a:pt x="0" y="5770"/>
                    </a:lnTo>
                    <a:lnTo>
                      <a:pt x="726" y="6653"/>
                    </a:lnTo>
                    <a:lnTo>
                      <a:pt x="1610" y="5888"/>
                    </a:lnTo>
                    <a:lnTo>
                      <a:pt x="2375" y="5182"/>
                    </a:lnTo>
                    <a:lnTo>
                      <a:pt x="3023" y="4514"/>
                    </a:lnTo>
                    <a:lnTo>
                      <a:pt x="3592" y="3867"/>
                    </a:lnTo>
                    <a:lnTo>
                      <a:pt x="4082" y="3278"/>
                    </a:lnTo>
                    <a:lnTo>
                      <a:pt x="4475" y="2728"/>
                    </a:lnTo>
                    <a:lnTo>
                      <a:pt x="4809" y="2238"/>
                    </a:lnTo>
                    <a:lnTo>
                      <a:pt x="5064" y="1786"/>
                    </a:lnTo>
                    <a:lnTo>
                      <a:pt x="5280" y="1374"/>
                    </a:lnTo>
                    <a:lnTo>
                      <a:pt x="5437" y="1021"/>
                    </a:lnTo>
                    <a:lnTo>
                      <a:pt x="5535" y="707"/>
                    </a:lnTo>
                    <a:lnTo>
                      <a:pt x="5613" y="471"/>
                    </a:lnTo>
                    <a:lnTo>
                      <a:pt x="5653" y="255"/>
                    </a:lnTo>
                    <a:lnTo>
                      <a:pt x="5672" y="118"/>
                    </a:lnTo>
                    <a:lnTo>
                      <a:pt x="569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0" name="مستطيل: زوايا مستديرة 119">
              <a:extLst>
                <a:ext uri="{FF2B5EF4-FFF2-40B4-BE49-F238E27FC236}">
                  <a16:creationId xmlns:a16="http://schemas.microsoft.com/office/drawing/2014/main" id="{0B0EC3DA-64F8-402B-8AAB-47BE901391B9}"/>
                </a:ext>
              </a:extLst>
            </p:cNvPr>
            <p:cNvSpPr/>
            <p:nvPr/>
          </p:nvSpPr>
          <p:spPr>
            <a:xfrm>
              <a:off x="406400" y="2277406"/>
              <a:ext cx="2573501" cy="20858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Google Shape;3891;p42">
              <a:extLst>
                <a:ext uri="{FF2B5EF4-FFF2-40B4-BE49-F238E27FC236}">
                  <a16:creationId xmlns:a16="http://schemas.microsoft.com/office/drawing/2014/main" id="{20AFB6B5-03A2-4820-B393-F734252F732E}"/>
                </a:ext>
              </a:extLst>
            </p:cNvPr>
            <p:cNvSpPr/>
            <p:nvPr/>
          </p:nvSpPr>
          <p:spPr>
            <a:xfrm>
              <a:off x="1601997" y="1808970"/>
              <a:ext cx="620943" cy="620288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891;p42">
              <a:extLst>
                <a:ext uri="{FF2B5EF4-FFF2-40B4-BE49-F238E27FC236}">
                  <a16:creationId xmlns:a16="http://schemas.microsoft.com/office/drawing/2014/main" id="{AF357AAD-7539-4940-9FDB-5B73927CBA20}"/>
                </a:ext>
              </a:extLst>
            </p:cNvPr>
            <p:cNvSpPr/>
            <p:nvPr/>
          </p:nvSpPr>
          <p:spPr>
            <a:xfrm>
              <a:off x="4279773" y="1804578"/>
              <a:ext cx="620943" cy="620288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945;p42">
              <a:extLst>
                <a:ext uri="{FF2B5EF4-FFF2-40B4-BE49-F238E27FC236}">
                  <a16:creationId xmlns:a16="http://schemas.microsoft.com/office/drawing/2014/main" id="{6CB7BD50-DA33-43FD-A6A3-BACA4D6D82EF}"/>
                </a:ext>
              </a:extLst>
            </p:cNvPr>
            <p:cNvSpPr/>
            <p:nvPr/>
          </p:nvSpPr>
          <p:spPr>
            <a:xfrm rot="294481">
              <a:off x="4459751" y="1670163"/>
              <a:ext cx="220001" cy="268830"/>
            </a:xfrm>
            <a:custGeom>
              <a:avLst/>
              <a:gdLst/>
              <a:ahLst/>
              <a:cxnLst/>
              <a:rect l="l" t="t" r="r" b="b"/>
              <a:pathLst>
                <a:path w="6293" h="6274" extrusionOk="0">
                  <a:moveTo>
                    <a:pt x="1854" y="1"/>
                  </a:moveTo>
                  <a:lnTo>
                    <a:pt x="1950" y="1931"/>
                  </a:lnTo>
                  <a:lnTo>
                    <a:pt x="1" y="1834"/>
                  </a:lnTo>
                  <a:lnTo>
                    <a:pt x="1" y="1834"/>
                  </a:lnTo>
                  <a:lnTo>
                    <a:pt x="1448" y="3127"/>
                  </a:lnTo>
                  <a:lnTo>
                    <a:pt x="1" y="4440"/>
                  </a:lnTo>
                  <a:lnTo>
                    <a:pt x="1950" y="4343"/>
                  </a:lnTo>
                  <a:lnTo>
                    <a:pt x="1854" y="6273"/>
                  </a:lnTo>
                  <a:lnTo>
                    <a:pt x="3147" y="4826"/>
                  </a:lnTo>
                  <a:lnTo>
                    <a:pt x="4440" y="6273"/>
                  </a:lnTo>
                  <a:lnTo>
                    <a:pt x="4343" y="4343"/>
                  </a:lnTo>
                  <a:lnTo>
                    <a:pt x="6293" y="4440"/>
                  </a:lnTo>
                  <a:lnTo>
                    <a:pt x="4845" y="3127"/>
                  </a:lnTo>
                  <a:lnTo>
                    <a:pt x="6293" y="1834"/>
                  </a:lnTo>
                  <a:lnTo>
                    <a:pt x="4343" y="1931"/>
                  </a:lnTo>
                  <a:lnTo>
                    <a:pt x="4440" y="1"/>
                  </a:lnTo>
                  <a:lnTo>
                    <a:pt x="3147" y="1429"/>
                  </a:lnTo>
                  <a:lnTo>
                    <a:pt x="1854" y="1"/>
                  </a:lnTo>
                  <a:close/>
                  <a:moveTo>
                    <a:pt x="1854" y="6273"/>
                  </a:moveTo>
                  <a:lnTo>
                    <a:pt x="1854" y="6273"/>
                  </a:lnTo>
                  <a:lnTo>
                    <a:pt x="1854" y="6273"/>
                  </a:lnTo>
                  <a:close/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5400000" algn="bl" rotWithShape="0">
                <a:srgbClr val="000000">
                  <a:alpha val="2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945;p42">
              <a:extLst>
                <a:ext uri="{FF2B5EF4-FFF2-40B4-BE49-F238E27FC236}">
                  <a16:creationId xmlns:a16="http://schemas.microsoft.com/office/drawing/2014/main" id="{0E44D082-EFB6-479D-A836-9B47120DEFDD}"/>
                </a:ext>
              </a:extLst>
            </p:cNvPr>
            <p:cNvSpPr/>
            <p:nvPr/>
          </p:nvSpPr>
          <p:spPr>
            <a:xfrm rot="294481">
              <a:off x="1802467" y="1665307"/>
              <a:ext cx="220001" cy="268830"/>
            </a:xfrm>
            <a:custGeom>
              <a:avLst/>
              <a:gdLst/>
              <a:ahLst/>
              <a:cxnLst/>
              <a:rect l="l" t="t" r="r" b="b"/>
              <a:pathLst>
                <a:path w="6293" h="6274" extrusionOk="0">
                  <a:moveTo>
                    <a:pt x="1854" y="1"/>
                  </a:moveTo>
                  <a:lnTo>
                    <a:pt x="1950" y="1931"/>
                  </a:lnTo>
                  <a:lnTo>
                    <a:pt x="1" y="1834"/>
                  </a:lnTo>
                  <a:lnTo>
                    <a:pt x="1" y="1834"/>
                  </a:lnTo>
                  <a:lnTo>
                    <a:pt x="1448" y="3127"/>
                  </a:lnTo>
                  <a:lnTo>
                    <a:pt x="1" y="4440"/>
                  </a:lnTo>
                  <a:lnTo>
                    <a:pt x="1950" y="4343"/>
                  </a:lnTo>
                  <a:lnTo>
                    <a:pt x="1854" y="6273"/>
                  </a:lnTo>
                  <a:lnTo>
                    <a:pt x="3147" y="4826"/>
                  </a:lnTo>
                  <a:lnTo>
                    <a:pt x="4440" y="6273"/>
                  </a:lnTo>
                  <a:lnTo>
                    <a:pt x="4343" y="4343"/>
                  </a:lnTo>
                  <a:lnTo>
                    <a:pt x="6293" y="4440"/>
                  </a:lnTo>
                  <a:lnTo>
                    <a:pt x="4845" y="3127"/>
                  </a:lnTo>
                  <a:lnTo>
                    <a:pt x="6293" y="1834"/>
                  </a:lnTo>
                  <a:lnTo>
                    <a:pt x="4343" y="1931"/>
                  </a:lnTo>
                  <a:lnTo>
                    <a:pt x="4440" y="1"/>
                  </a:lnTo>
                  <a:lnTo>
                    <a:pt x="3147" y="1429"/>
                  </a:lnTo>
                  <a:lnTo>
                    <a:pt x="1854" y="1"/>
                  </a:lnTo>
                  <a:close/>
                  <a:moveTo>
                    <a:pt x="1854" y="6273"/>
                  </a:moveTo>
                  <a:lnTo>
                    <a:pt x="1854" y="6273"/>
                  </a:lnTo>
                  <a:lnTo>
                    <a:pt x="1854" y="6273"/>
                  </a:lnTo>
                  <a:close/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5400000" algn="bl" rotWithShape="0">
                <a:srgbClr val="000000">
                  <a:alpha val="2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3" name="صورة 12">
              <a:extLst>
                <a:ext uri="{FF2B5EF4-FFF2-40B4-BE49-F238E27FC236}">
                  <a16:creationId xmlns:a16="http://schemas.microsoft.com/office/drawing/2014/main" id="{30BBFD0D-AAC3-4C16-9ECA-9FC6FA0EDE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4063" t="32195" r="27532" b="17771"/>
            <a:stretch/>
          </p:blipFill>
          <p:spPr>
            <a:xfrm>
              <a:off x="6425973" y="2607038"/>
              <a:ext cx="2417358" cy="1597937"/>
            </a:xfrm>
            <a:prstGeom prst="rect">
              <a:avLst/>
            </a:prstGeom>
          </p:spPr>
        </p:pic>
        <p:grpSp>
          <p:nvGrpSpPr>
            <p:cNvPr id="3866" name="Google Shape;3866;p42"/>
            <p:cNvGrpSpPr/>
            <p:nvPr/>
          </p:nvGrpSpPr>
          <p:grpSpPr>
            <a:xfrm rot="-769812" flipH="1">
              <a:off x="8820290" y="2081840"/>
              <a:ext cx="283170" cy="609578"/>
              <a:chOff x="-4310950" y="-1390575"/>
              <a:chExt cx="481850" cy="1037275"/>
            </a:xfrm>
          </p:grpSpPr>
          <p:sp>
            <p:nvSpPr>
              <p:cNvPr id="3867" name="Google Shape;3867;p42"/>
              <p:cNvSpPr/>
              <p:nvPr/>
            </p:nvSpPr>
            <p:spPr>
              <a:xfrm>
                <a:off x="-4310950" y="-1390575"/>
                <a:ext cx="481850" cy="1037275"/>
              </a:xfrm>
              <a:custGeom>
                <a:avLst/>
                <a:gdLst/>
                <a:ahLst/>
                <a:cxnLst/>
                <a:rect l="l" t="t" r="r" b="b"/>
                <a:pathLst>
                  <a:path w="19274" h="41491" extrusionOk="0">
                    <a:moveTo>
                      <a:pt x="12463" y="1"/>
                    </a:moveTo>
                    <a:lnTo>
                      <a:pt x="11894" y="432"/>
                    </a:lnTo>
                    <a:lnTo>
                      <a:pt x="11364" y="903"/>
                    </a:lnTo>
                    <a:lnTo>
                      <a:pt x="10834" y="1394"/>
                    </a:lnTo>
                    <a:lnTo>
                      <a:pt x="10324" y="1904"/>
                    </a:lnTo>
                    <a:lnTo>
                      <a:pt x="9833" y="2434"/>
                    </a:lnTo>
                    <a:lnTo>
                      <a:pt x="9362" y="2964"/>
                    </a:lnTo>
                    <a:lnTo>
                      <a:pt x="8911" y="3533"/>
                    </a:lnTo>
                    <a:lnTo>
                      <a:pt x="8479" y="4102"/>
                    </a:lnTo>
                    <a:lnTo>
                      <a:pt x="8067" y="4691"/>
                    </a:lnTo>
                    <a:lnTo>
                      <a:pt x="7674" y="5300"/>
                    </a:lnTo>
                    <a:lnTo>
                      <a:pt x="7321" y="5928"/>
                    </a:lnTo>
                    <a:lnTo>
                      <a:pt x="6988" y="6556"/>
                    </a:lnTo>
                    <a:lnTo>
                      <a:pt x="6674" y="7203"/>
                    </a:lnTo>
                    <a:lnTo>
                      <a:pt x="6379" y="7871"/>
                    </a:lnTo>
                    <a:lnTo>
                      <a:pt x="6104" y="8538"/>
                    </a:lnTo>
                    <a:lnTo>
                      <a:pt x="5869" y="9205"/>
                    </a:lnTo>
                    <a:lnTo>
                      <a:pt x="5241" y="7792"/>
                    </a:lnTo>
                    <a:lnTo>
                      <a:pt x="4907" y="8381"/>
                    </a:lnTo>
                    <a:lnTo>
                      <a:pt x="4593" y="8989"/>
                    </a:lnTo>
                    <a:lnTo>
                      <a:pt x="4279" y="9598"/>
                    </a:lnTo>
                    <a:lnTo>
                      <a:pt x="4004" y="10206"/>
                    </a:lnTo>
                    <a:lnTo>
                      <a:pt x="3730" y="10834"/>
                    </a:lnTo>
                    <a:lnTo>
                      <a:pt x="3474" y="11462"/>
                    </a:lnTo>
                    <a:lnTo>
                      <a:pt x="3239" y="12090"/>
                    </a:lnTo>
                    <a:lnTo>
                      <a:pt x="3003" y="12718"/>
                    </a:lnTo>
                    <a:lnTo>
                      <a:pt x="2807" y="13366"/>
                    </a:lnTo>
                    <a:lnTo>
                      <a:pt x="2611" y="14014"/>
                    </a:lnTo>
                    <a:lnTo>
                      <a:pt x="2434" y="14681"/>
                    </a:lnTo>
                    <a:lnTo>
                      <a:pt x="2277" y="15329"/>
                    </a:lnTo>
                    <a:lnTo>
                      <a:pt x="2140" y="15996"/>
                    </a:lnTo>
                    <a:lnTo>
                      <a:pt x="2002" y="16663"/>
                    </a:lnTo>
                    <a:lnTo>
                      <a:pt x="1904" y="17331"/>
                    </a:lnTo>
                    <a:lnTo>
                      <a:pt x="1806" y="17998"/>
                    </a:lnTo>
                    <a:lnTo>
                      <a:pt x="1708" y="17802"/>
                    </a:lnTo>
                    <a:lnTo>
                      <a:pt x="1590" y="17625"/>
                    </a:lnTo>
                    <a:lnTo>
                      <a:pt x="1473" y="17448"/>
                    </a:lnTo>
                    <a:lnTo>
                      <a:pt x="1335" y="17291"/>
                    </a:lnTo>
                    <a:lnTo>
                      <a:pt x="1198" y="17134"/>
                    </a:lnTo>
                    <a:lnTo>
                      <a:pt x="1041" y="16977"/>
                    </a:lnTo>
                    <a:lnTo>
                      <a:pt x="884" y="16840"/>
                    </a:lnTo>
                    <a:lnTo>
                      <a:pt x="727" y="16703"/>
                    </a:lnTo>
                    <a:lnTo>
                      <a:pt x="648" y="17507"/>
                    </a:lnTo>
                    <a:lnTo>
                      <a:pt x="609" y="18312"/>
                    </a:lnTo>
                    <a:lnTo>
                      <a:pt x="570" y="19117"/>
                    </a:lnTo>
                    <a:lnTo>
                      <a:pt x="550" y="19921"/>
                    </a:lnTo>
                    <a:lnTo>
                      <a:pt x="570" y="20726"/>
                    </a:lnTo>
                    <a:lnTo>
                      <a:pt x="589" y="21531"/>
                    </a:lnTo>
                    <a:lnTo>
                      <a:pt x="629" y="22335"/>
                    </a:lnTo>
                    <a:lnTo>
                      <a:pt x="687" y="23140"/>
                    </a:lnTo>
                    <a:lnTo>
                      <a:pt x="766" y="23945"/>
                    </a:lnTo>
                    <a:lnTo>
                      <a:pt x="884" y="24730"/>
                    </a:lnTo>
                    <a:lnTo>
                      <a:pt x="1002" y="25534"/>
                    </a:lnTo>
                    <a:lnTo>
                      <a:pt x="1139" y="26319"/>
                    </a:lnTo>
                    <a:lnTo>
                      <a:pt x="1296" y="27124"/>
                    </a:lnTo>
                    <a:lnTo>
                      <a:pt x="1473" y="27909"/>
                    </a:lnTo>
                    <a:lnTo>
                      <a:pt x="1669" y="28694"/>
                    </a:lnTo>
                    <a:lnTo>
                      <a:pt x="1865" y="29460"/>
                    </a:lnTo>
                    <a:lnTo>
                      <a:pt x="1688" y="29244"/>
                    </a:lnTo>
                    <a:lnTo>
                      <a:pt x="1492" y="29047"/>
                    </a:lnTo>
                    <a:lnTo>
                      <a:pt x="1276" y="28871"/>
                    </a:lnTo>
                    <a:lnTo>
                      <a:pt x="1041" y="28714"/>
                    </a:lnTo>
                    <a:lnTo>
                      <a:pt x="786" y="28576"/>
                    </a:lnTo>
                    <a:lnTo>
                      <a:pt x="530" y="28459"/>
                    </a:lnTo>
                    <a:lnTo>
                      <a:pt x="275" y="28361"/>
                    </a:lnTo>
                    <a:lnTo>
                      <a:pt x="1" y="28282"/>
                    </a:lnTo>
                    <a:lnTo>
                      <a:pt x="1" y="28282"/>
                    </a:lnTo>
                    <a:lnTo>
                      <a:pt x="216" y="28989"/>
                    </a:lnTo>
                    <a:lnTo>
                      <a:pt x="472" y="29695"/>
                    </a:lnTo>
                    <a:lnTo>
                      <a:pt x="766" y="30382"/>
                    </a:lnTo>
                    <a:lnTo>
                      <a:pt x="1060" y="31049"/>
                    </a:lnTo>
                    <a:lnTo>
                      <a:pt x="1394" y="31717"/>
                    </a:lnTo>
                    <a:lnTo>
                      <a:pt x="1747" y="32384"/>
                    </a:lnTo>
                    <a:lnTo>
                      <a:pt x="2120" y="33032"/>
                    </a:lnTo>
                    <a:lnTo>
                      <a:pt x="2513" y="33660"/>
                    </a:lnTo>
                    <a:lnTo>
                      <a:pt x="2925" y="34268"/>
                    </a:lnTo>
                    <a:lnTo>
                      <a:pt x="3376" y="34876"/>
                    </a:lnTo>
                    <a:lnTo>
                      <a:pt x="3828" y="35446"/>
                    </a:lnTo>
                    <a:lnTo>
                      <a:pt x="4318" y="36015"/>
                    </a:lnTo>
                    <a:lnTo>
                      <a:pt x="4809" y="36564"/>
                    </a:lnTo>
                    <a:lnTo>
                      <a:pt x="5339" y="37094"/>
                    </a:lnTo>
                    <a:lnTo>
                      <a:pt x="5869" y="37605"/>
                    </a:lnTo>
                    <a:lnTo>
                      <a:pt x="6438" y="38095"/>
                    </a:lnTo>
                    <a:lnTo>
                      <a:pt x="6732" y="38390"/>
                    </a:lnTo>
                    <a:lnTo>
                      <a:pt x="7203" y="38821"/>
                    </a:lnTo>
                    <a:lnTo>
                      <a:pt x="8361" y="39960"/>
                    </a:lnTo>
                    <a:lnTo>
                      <a:pt x="9853" y="41491"/>
                    </a:lnTo>
                    <a:lnTo>
                      <a:pt x="10108" y="41059"/>
                    </a:lnTo>
                    <a:lnTo>
                      <a:pt x="10403" y="40666"/>
                    </a:lnTo>
                    <a:lnTo>
                      <a:pt x="10697" y="40274"/>
                    </a:lnTo>
                    <a:lnTo>
                      <a:pt x="10991" y="39881"/>
                    </a:lnTo>
                    <a:lnTo>
                      <a:pt x="11325" y="39508"/>
                    </a:lnTo>
                    <a:lnTo>
                      <a:pt x="11659" y="39155"/>
                    </a:lnTo>
                    <a:lnTo>
                      <a:pt x="12365" y="38448"/>
                    </a:lnTo>
                    <a:lnTo>
                      <a:pt x="13072" y="37781"/>
                    </a:lnTo>
                    <a:lnTo>
                      <a:pt x="13817" y="37094"/>
                    </a:lnTo>
                    <a:lnTo>
                      <a:pt x="14544" y="36427"/>
                    </a:lnTo>
                    <a:lnTo>
                      <a:pt x="15250" y="35720"/>
                    </a:lnTo>
                    <a:lnTo>
                      <a:pt x="15976" y="34975"/>
                    </a:lnTo>
                    <a:lnTo>
                      <a:pt x="16349" y="34582"/>
                    </a:lnTo>
                    <a:lnTo>
                      <a:pt x="16722" y="34150"/>
                    </a:lnTo>
                    <a:lnTo>
                      <a:pt x="17095" y="33699"/>
                    </a:lnTo>
                    <a:lnTo>
                      <a:pt x="17468" y="33247"/>
                    </a:lnTo>
                    <a:lnTo>
                      <a:pt x="17802" y="32796"/>
                    </a:lnTo>
                    <a:lnTo>
                      <a:pt x="18135" y="32305"/>
                    </a:lnTo>
                    <a:lnTo>
                      <a:pt x="18430" y="31834"/>
                    </a:lnTo>
                    <a:lnTo>
                      <a:pt x="18685" y="31324"/>
                    </a:lnTo>
                    <a:lnTo>
                      <a:pt x="18901" y="30833"/>
                    </a:lnTo>
                    <a:lnTo>
                      <a:pt x="18999" y="30598"/>
                    </a:lnTo>
                    <a:lnTo>
                      <a:pt x="19077" y="30343"/>
                    </a:lnTo>
                    <a:lnTo>
                      <a:pt x="19156" y="30088"/>
                    </a:lnTo>
                    <a:lnTo>
                      <a:pt x="19195" y="29833"/>
                    </a:lnTo>
                    <a:lnTo>
                      <a:pt x="19234" y="29597"/>
                    </a:lnTo>
                    <a:lnTo>
                      <a:pt x="19274" y="29342"/>
                    </a:lnTo>
                    <a:lnTo>
                      <a:pt x="19274" y="29106"/>
                    </a:lnTo>
                    <a:lnTo>
                      <a:pt x="19274" y="28851"/>
                    </a:lnTo>
                    <a:lnTo>
                      <a:pt x="19234" y="28616"/>
                    </a:lnTo>
                    <a:lnTo>
                      <a:pt x="19195" y="28361"/>
                    </a:lnTo>
                    <a:lnTo>
                      <a:pt x="18842" y="28518"/>
                    </a:lnTo>
                    <a:lnTo>
                      <a:pt x="18351" y="28675"/>
                    </a:lnTo>
                    <a:lnTo>
                      <a:pt x="17861" y="28851"/>
                    </a:lnTo>
                    <a:lnTo>
                      <a:pt x="17488" y="29008"/>
                    </a:lnTo>
                    <a:lnTo>
                      <a:pt x="17919" y="27674"/>
                    </a:lnTo>
                    <a:lnTo>
                      <a:pt x="18096" y="27006"/>
                    </a:lnTo>
                    <a:lnTo>
                      <a:pt x="18273" y="26319"/>
                    </a:lnTo>
                    <a:lnTo>
                      <a:pt x="18449" y="25652"/>
                    </a:lnTo>
                    <a:lnTo>
                      <a:pt x="18606" y="24965"/>
                    </a:lnTo>
                    <a:lnTo>
                      <a:pt x="18744" y="24298"/>
                    </a:lnTo>
                    <a:lnTo>
                      <a:pt x="18861" y="23611"/>
                    </a:lnTo>
                    <a:lnTo>
                      <a:pt x="18960" y="22924"/>
                    </a:lnTo>
                    <a:lnTo>
                      <a:pt x="19058" y="22237"/>
                    </a:lnTo>
                    <a:lnTo>
                      <a:pt x="19117" y="21550"/>
                    </a:lnTo>
                    <a:lnTo>
                      <a:pt x="19175" y="20844"/>
                    </a:lnTo>
                    <a:lnTo>
                      <a:pt x="19195" y="20157"/>
                    </a:lnTo>
                    <a:lnTo>
                      <a:pt x="19195" y="19470"/>
                    </a:lnTo>
                    <a:lnTo>
                      <a:pt x="19175" y="18783"/>
                    </a:lnTo>
                    <a:lnTo>
                      <a:pt x="19136" y="18076"/>
                    </a:lnTo>
                    <a:lnTo>
                      <a:pt x="18783" y="18371"/>
                    </a:lnTo>
                    <a:lnTo>
                      <a:pt x="18430" y="18626"/>
                    </a:lnTo>
                    <a:lnTo>
                      <a:pt x="18076" y="18842"/>
                    </a:lnTo>
                    <a:lnTo>
                      <a:pt x="17645" y="19018"/>
                    </a:lnTo>
                    <a:lnTo>
                      <a:pt x="17802" y="18312"/>
                    </a:lnTo>
                    <a:lnTo>
                      <a:pt x="17919" y="17625"/>
                    </a:lnTo>
                    <a:lnTo>
                      <a:pt x="17998" y="16958"/>
                    </a:lnTo>
                    <a:lnTo>
                      <a:pt x="18018" y="16310"/>
                    </a:lnTo>
                    <a:lnTo>
                      <a:pt x="18037" y="15682"/>
                    </a:lnTo>
                    <a:lnTo>
                      <a:pt x="18018" y="15054"/>
                    </a:lnTo>
                    <a:lnTo>
                      <a:pt x="17959" y="14426"/>
                    </a:lnTo>
                    <a:lnTo>
                      <a:pt x="17900" y="13817"/>
                    </a:lnTo>
                    <a:lnTo>
                      <a:pt x="17762" y="12581"/>
                    </a:lnTo>
                    <a:lnTo>
                      <a:pt x="17586" y="11305"/>
                    </a:lnTo>
                    <a:lnTo>
                      <a:pt x="17507" y="10658"/>
                    </a:lnTo>
                    <a:lnTo>
                      <a:pt x="17448" y="9971"/>
                    </a:lnTo>
                    <a:lnTo>
                      <a:pt x="17389" y="9264"/>
                    </a:lnTo>
                    <a:lnTo>
                      <a:pt x="17370" y="8538"/>
                    </a:lnTo>
                    <a:lnTo>
                      <a:pt x="16781" y="8852"/>
                    </a:lnTo>
                    <a:lnTo>
                      <a:pt x="16467" y="9029"/>
                    </a:lnTo>
                    <a:lnTo>
                      <a:pt x="16232" y="9166"/>
                    </a:lnTo>
                    <a:lnTo>
                      <a:pt x="15878" y="9382"/>
                    </a:lnTo>
                    <a:lnTo>
                      <a:pt x="15800" y="8754"/>
                    </a:lnTo>
                    <a:lnTo>
                      <a:pt x="15682" y="8126"/>
                    </a:lnTo>
                    <a:lnTo>
                      <a:pt x="15564" y="7517"/>
                    </a:lnTo>
                    <a:lnTo>
                      <a:pt x="15407" y="6929"/>
                    </a:lnTo>
                    <a:lnTo>
                      <a:pt x="15231" y="6320"/>
                    </a:lnTo>
                    <a:lnTo>
                      <a:pt x="15034" y="5731"/>
                    </a:lnTo>
                    <a:lnTo>
                      <a:pt x="14818" y="5143"/>
                    </a:lnTo>
                    <a:lnTo>
                      <a:pt x="14603" y="4554"/>
                    </a:lnTo>
                    <a:lnTo>
                      <a:pt x="14367" y="3985"/>
                    </a:lnTo>
                    <a:lnTo>
                      <a:pt x="14112" y="3416"/>
                    </a:lnTo>
                    <a:lnTo>
                      <a:pt x="13582" y="2258"/>
                    </a:lnTo>
                    <a:lnTo>
                      <a:pt x="13032" y="1119"/>
                    </a:lnTo>
                    <a:lnTo>
                      <a:pt x="1246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38100" dir="5400000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8" name="Google Shape;3868;p42"/>
              <p:cNvSpPr/>
              <p:nvPr/>
            </p:nvSpPr>
            <p:spPr>
              <a:xfrm>
                <a:off x="-4151475" y="-1224250"/>
                <a:ext cx="147225" cy="817950"/>
              </a:xfrm>
              <a:custGeom>
                <a:avLst/>
                <a:gdLst/>
                <a:ahLst/>
                <a:cxnLst/>
                <a:rect l="l" t="t" r="r" b="b"/>
                <a:pathLst>
                  <a:path w="5889" h="32718" extrusionOk="0">
                    <a:moveTo>
                      <a:pt x="5888" y="1"/>
                    </a:moveTo>
                    <a:lnTo>
                      <a:pt x="5554" y="472"/>
                    </a:lnTo>
                    <a:lnTo>
                      <a:pt x="5240" y="963"/>
                    </a:lnTo>
                    <a:lnTo>
                      <a:pt x="4632" y="1944"/>
                    </a:lnTo>
                    <a:lnTo>
                      <a:pt x="4063" y="2925"/>
                    </a:lnTo>
                    <a:lnTo>
                      <a:pt x="3533" y="3946"/>
                    </a:lnTo>
                    <a:lnTo>
                      <a:pt x="3062" y="4947"/>
                    </a:lnTo>
                    <a:lnTo>
                      <a:pt x="2610" y="5967"/>
                    </a:lnTo>
                    <a:lnTo>
                      <a:pt x="2198" y="7007"/>
                    </a:lnTo>
                    <a:lnTo>
                      <a:pt x="1845" y="8028"/>
                    </a:lnTo>
                    <a:lnTo>
                      <a:pt x="1511" y="9068"/>
                    </a:lnTo>
                    <a:lnTo>
                      <a:pt x="1217" y="10089"/>
                    </a:lnTo>
                    <a:lnTo>
                      <a:pt x="962" y="11109"/>
                    </a:lnTo>
                    <a:lnTo>
                      <a:pt x="726" y="12110"/>
                    </a:lnTo>
                    <a:lnTo>
                      <a:pt x="530" y="13131"/>
                    </a:lnTo>
                    <a:lnTo>
                      <a:pt x="373" y="14112"/>
                    </a:lnTo>
                    <a:lnTo>
                      <a:pt x="236" y="15093"/>
                    </a:lnTo>
                    <a:lnTo>
                      <a:pt x="138" y="16055"/>
                    </a:lnTo>
                    <a:lnTo>
                      <a:pt x="59" y="16997"/>
                    </a:lnTo>
                    <a:lnTo>
                      <a:pt x="20" y="17900"/>
                    </a:lnTo>
                    <a:lnTo>
                      <a:pt x="0" y="18803"/>
                    </a:lnTo>
                    <a:lnTo>
                      <a:pt x="0" y="19666"/>
                    </a:lnTo>
                    <a:lnTo>
                      <a:pt x="20" y="20510"/>
                    </a:lnTo>
                    <a:lnTo>
                      <a:pt x="59" y="21315"/>
                    </a:lnTo>
                    <a:lnTo>
                      <a:pt x="138" y="22080"/>
                    </a:lnTo>
                    <a:lnTo>
                      <a:pt x="216" y="22826"/>
                    </a:lnTo>
                    <a:lnTo>
                      <a:pt x="334" y="23513"/>
                    </a:lnTo>
                    <a:lnTo>
                      <a:pt x="452" y="24161"/>
                    </a:lnTo>
                    <a:lnTo>
                      <a:pt x="589" y="24789"/>
                    </a:lnTo>
                    <a:lnTo>
                      <a:pt x="746" y="25358"/>
                    </a:lnTo>
                    <a:lnTo>
                      <a:pt x="923" y="25868"/>
                    </a:lnTo>
                    <a:lnTo>
                      <a:pt x="1119" y="26339"/>
                    </a:lnTo>
                    <a:lnTo>
                      <a:pt x="1315" y="26752"/>
                    </a:lnTo>
                    <a:lnTo>
                      <a:pt x="1511" y="27105"/>
                    </a:lnTo>
                    <a:lnTo>
                      <a:pt x="1924" y="27752"/>
                    </a:lnTo>
                    <a:lnTo>
                      <a:pt x="2257" y="28361"/>
                    </a:lnTo>
                    <a:lnTo>
                      <a:pt x="2532" y="28950"/>
                    </a:lnTo>
                    <a:lnTo>
                      <a:pt x="2748" y="29480"/>
                    </a:lnTo>
                    <a:lnTo>
                      <a:pt x="2924" y="29990"/>
                    </a:lnTo>
                    <a:lnTo>
                      <a:pt x="3042" y="30461"/>
                    </a:lnTo>
                    <a:lnTo>
                      <a:pt x="3140" y="30893"/>
                    </a:lnTo>
                    <a:lnTo>
                      <a:pt x="3199" y="31285"/>
                    </a:lnTo>
                    <a:lnTo>
                      <a:pt x="3238" y="31638"/>
                    </a:lnTo>
                    <a:lnTo>
                      <a:pt x="3258" y="31933"/>
                    </a:lnTo>
                    <a:lnTo>
                      <a:pt x="3238" y="32208"/>
                    </a:lnTo>
                    <a:lnTo>
                      <a:pt x="3238" y="32424"/>
                    </a:lnTo>
                    <a:lnTo>
                      <a:pt x="3199" y="32718"/>
                    </a:lnTo>
                    <a:lnTo>
                      <a:pt x="3297" y="32384"/>
                    </a:lnTo>
                    <a:lnTo>
                      <a:pt x="3356" y="32149"/>
                    </a:lnTo>
                    <a:lnTo>
                      <a:pt x="3395" y="31874"/>
                    </a:lnTo>
                    <a:lnTo>
                      <a:pt x="3435" y="31540"/>
                    </a:lnTo>
                    <a:lnTo>
                      <a:pt x="3454" y="31148"/>
                    </a:lnTo>
                    <a:lnTo>
                      <a:pt x="3435" y="30716"/>
                    </a:lnTo>
                    <a:lnTo>
                      <a:pt x="3415" y="30225"/>
                    </a:lnTo>
                    <a:lnTo>
                      <a:pt x="3356" y="29695"/>
                    </a:lnTo>
                    <a:lnTo>
                      <a:pt x="3258" y="29126"/>
                    </a:lnTo>
                    <a:lnTo>
                      <a:pt x="3101" y="28498"/>
                    </a:lnTo>
                    <a:lnTo>
                      <a:pt x="2905" y="27831"/>
                    </a:lnTo>
                    <a:lnTo>
                      <a:pt x="2650" y="27124"/>
                    </a:lnTo>
                    <a:lnTo>
                      <a:pt x="2336" y="26379"/>
                    </a:lnTo>
                    <a:lnTo>
                      <a:pt x="2139" y="25888"/>
                    </a:lnTo>
                    <a:lnTo>
                      <a:pt x="1943" y="25397"/>
                    </a:lnTo>
                    <a:lnTo>
                      <a:pt x="1786" y="24907"/>
                    </a:lnTo>
                    <a:lnTo>
                      <a:pt x="1629" y="24396"/>
                    </a:lnTo>
                    <a:lnTo>
                      <a:pt x="1492" y="23886"/>
                    </a:lnTo>
                    <a:lnTo>
                      <a:pt x="1374" y="23356"/>
                    </a:lnTo>
                    <a:lnTo>
                      <a:pt x="1276" y="22846"/>
                    </a:lnTo>
                    <a:lnTo>
                      <a:pt x="1197" y="22316"/>
                    </a:lnTo>
                    <a:lnTo>
                      <a:pt x="1119" y="21786"/>
                    </a:lnTo>
                    <a:lnTo>
                      <a:pt x="1060" y="21237"/>
                    </a:lnTo>
                    <a:lnTo>
                      <a:pt x="1021" y="20687"/>
                    </a:lnTo>
                    <a:lnTo>
                      <a:pt x="981" y="20157"/>
                    </a:lnTo>
                    <a:lnTo>
                      <a:pt x="962" y="19608"/>
                    </a:lnTo>
                    <a:lnTo>
                      <a:pt x="962" y="19058"/>
                    </a:lnTo>
                    <a:lnTo>
                      <a:pt x="981" y="17939"/>
                    </a:lnTo>
                    <a:lnTo>
                      <a:pt x="1040" y="16840"/>
                    </a:lnTo>
                    <a:lnTo>
                      <a:pt x="1158" y="15741"/>
                    </a:lnTo>
                    <a:lnTo>
                      <a:pt x="1295" y="14642"/>
                    </a:lnTo>
                    <a:lnTo>
                      <a:pt x="1472" y="13543"/>
                    </a:lnTo>
                    <a:lnTo>
                      <a:pt x="1668" y="12464"/>
                    </a:lnTo>
                    <a:lnTo>
                      <a:pt x="1904" y="11404"/>
                    </a:lnTo>
                    <a:lnTo>
                      <a:pt x="2139" y="10364"/>
                    </a:lnTo>
                    <a:lnTo>
                      <a:pt x="2414" y="9363"/>
                    </a:lnTo>
                    <a:lnTo>
                      <a:pt x="2689" y="8381"/>
                    </a:lnTo>
                    <a:lnTo>
                      <a:pt x="2983" y="7420"/>
                    </a:lnTo>
                    <a:lnTo>
                      <a:pt x="3278" y="6517"/>
                    </a:lnTo>
                    <a:lnTo>
                      <a:pt x="3572" y="5653"/>
                    </a:lnTo>
                    <a:lnTo>
                      <a:pt x="3867" y="4829"/>
                    </a:lnTo>
                    <a:lnTo>
                      <a:pt x="4161" y="4063"/>
                    </a:lnTo>
                    <a:lnTo>
                      <a:pt x="4691" y="2690"/>
                    </a:lnTo>
                    <a:lnTo>
                      <a:pt x="5181" y="1551"/>
                    </a:lnTo>
                    <a:lnTo>
                      <a:pt x="5554" y="707"/>
                    </a:lnTo>
                    <a:lnTo>
                      <a:pt x="588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9" name="Google Shape;3869;p42"/>
              <p:cNvSpPr/>
              <p:nvPr/>
            </p:nvSpPr>
            <p:spPr>
              <a:xfrm>
                <a:off x="-4121550" y="-757125"/>
                <a:ext cx="142300" cy="166350"/>
              </a:xfrm>
              <a:custGeom>
                <a:avLst/>
                <a:gdLst/>
                <a:ahLst/>
                <a:cxnLst/>
                <a:rect l="l" t="t" r="r" b="b"/>
                <a:pathLst>
                  <a:path w="5692" h="6654" extrusionOk="0">
                    <a:moveTo>
                      <a:pt x="5692" y="0"/>
                    </a:moveTo>
                    <a:lnTo>
                      <a:pt x="5555" y="275"/>
                    </a:lnTo>
                    <a:lnTo>
                      <a:pt x="5417" y="550"/>
                    </a:lnTo>
                    <a:lnTo>
                      <a:pt x="5260" y="824"/>
                    </a:lnTo>
                    <a:lnTo>
                      <a:pt x="5084" y="1099"/>
                    </a:lnTo>
                    <a:lnTo>
                      <a:pt x="4691" y="1629"/>
                    </a:lnTo>
                    <a:lnTo>
                      <a:pt x="4259" y="2159"/>
                    </a:lnTo>
                    <a:lnTo>
                      <a:pt x="3808" y="2650"/>
                    </a:lnTo>
                    <a:lnTo>
                      <a:pt x="3337" y="3140"/>
                    </a:lnTo>
                    <a:lnTo>
                      <a:pt x="2846" y="3592"/>
                    </a:lnTo>
                    <a:lnTo>
                      <a:pt x="2375" y="4004"/>
                    </a:lnTo>
                    <a:lnTo>
                      <a:pt x="1904" y="4377"/>
                    </a:lnTo>
                    <a:lnTo>
                      <a:pt x="1472" y="4730"/>
                    </a:lnTo>
                    <a:lnTo>
                      <a:pt x="727" y="5299"/>
                    </a:lnTo>
                    <a:lnTo>
                      <a:pt x="197" y="5652"/>
                    </a:lnTo>
                    <a:lnTo>
                      <a:pt x="0" y="5770"/>
                    </a:lnTo>
                    <a:lnTo>
                      <a:pt x="727" y="6653"/>
                    </a:lnTo>
                    <a:lnTo>
                      <a:pt x="1610" y="5888"/>
                    </a:lnTo>
                    <a:lnTo>
                      <a:pt x="2375" y="5181"/>
                    </a:lnTo>
                    <a:lnTo>
                      <a:pt x="3023" y="4514"/>
                    </a:lnTo>
                    <a:lnTo>
                      <a:pt x="3592" y="3866"/>
                    </a:lnTo>
                    <a:lnTo>
                      <a:pt x="4083" y="3278"/>
                    </a:lnTo>
                    <a:lnTo>
                      <a:pt x="4475" y="2748"/>
                    </a:lnTo>
                    <a:lnTo>
                      <a:pt x="4809" y="2237"/>
                    </a:lnTo>
                    <a:lnTo>
                      <a:pt x="5064" y="1786"/>
                    </a:lnTo>
                    <a:lnTo>
                      <a:pt x="5280" y="1374"/>
                    </a:lnTo>
                    <a:lnTo>
                      <a:pt x="5417" y="1021"/>
                    </a:lnTo>
                    <a:lnTo>
                      <a:pt x="5535" y="726"/>
                    </a:lnTo>
                    <a:lnTo>
                      <a:pt x="5613" y="471"/>
                    </a:lnTo>
                    <a:lnTo>
                      <a:pt x="5653" y="275"/>
                    </a:lnTo>
                    <a:lnTo>
                      <a:pt x="5672" y="118"/>
                    </a:lnTo>
                    <a:lnTo>
                      <a:pt x="569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0" name="Google Shape;3870;p42"/>
              <p:cNvSpPr/>
              <p:nvPr/>
            </p:nvSpPr>
            <p:spPr>
              <a:xfrm>
                <a:off x="-4238327" y="-819449"/>
                <a:ext cx="118750" cy="183049"/>
              </a:xfrm>
              <a:custGeom>
                <a:avLst/>
                <a:gdLst/>
                <a:ahLst/>
                <a:cxnLst/>
                <a:rect l="l" t="t" r="r" b="b"/>
                <a:pathLst>
                  <a:path w="4750" h="7322" extrusionOk="0">
                    <a:moveTo>
                      <a:pt x="20" y="1"/>
                    </a:moveTo>
                    <a:lnTo>
                      <a:pt x="0" y="118"/>
                    </a:lnTo>
                    <a:lnTo>
                      <a:pt x="0" y="256"/>
                    </a:lnTo>
                    <a:lnTo>
                      <a:pt x="20" y="472"/>
                    </a:lnTo>
                    <a:lnTo>
                      <a:pt x="59" y="727"/>
                    </a:lnTo>
                    <a:lnTo>
                      <a:pt x="118" y="1041"/>
                    </a:lnTo>
                    <a:lnTo>
                      <a:pt x="216" y="1414"/>
                    </a:lnTo>
                    <a:lnTo>
                      <a:pt x="354" y="1845"/>
                    </a:lnTo>
                    <a:lnTo>
                      <a:pt x="550" y="2336"/>
                    </a:lnTo>
                    <a:lnTo>
                      <a:pt x="805" y="2886"/>
                    </a:lnTo>
                    <a:lnTo>
                      <a:pt x="1119" y="3474"/>
                    </a:lnTo>
                    <a:lnTo>
                      <a:pt x="1492" y="4142"/>
                    </a:lnTo>
                    <a:lnTo>
                      <a:pt x="1963" y="4848"/>
                    </a:lnTo>
                    <a:lnTo>
                      <a:pt x="2512" y="5614"/>
                    </a:lnTo>
                    <a:lnTo>
                      <a:pt x="3160" y="6438"/>
                    </a:lnTo>
                    <a:lnTo>
                      <a:pt x="3906" y="7321"/>
                    </a:lnTo>
                    <a:lnTo>
                      <a:pt x="4750" y="6556"/>
                    </a:lnTo>
                    <a:lnTo>
                      <a:pt x="4593" y="6418"/>
                    </a:lnTo>
                    <a:lnTo>
                      <a:pt x="4122" y="5987"/>
                    </a:lnTo>
                    <a:lnTo>
                      <a:pt x="3474" y="5319"/>
                    </a:lnTo>
                    <a:lnTo>
                      <a:pt x="3082" y="4907"/>
                    </a:lnTo>
                    <a:lnTo>
                      <a:pt x="2689" y="4456"/>
                    </a:lnTo>
                    <a:lnTo>
                      <a:pt x="2277" y="3965"/>
                    </a:lnTo>
                    <a:lnTo>
                      <a:pt x="1865" y="3455"/>
                    </a:lnTo>
                    <a:lnTo>
                      <a:pt x="1472" y="2905"/>
                    </a:lnTo>
                    <a:lnTo>
                      <a:pt x="1099" y="2336"/>
                    </a:lnTo>
                    <a:lnTo>
                      <a:pt x="746" y="1767"/>
                    </a:lnTo>
                    <a:lnTo>
                      <a:pt x="452" y="1178"/>
                    </a:lnTo>
                    <a:lnTo>
                      <a:pt x="314" y="884"/>
                    </a:lnTo>
                    <a:lnTo>
                      <a:pt x="197" y="589"/>
                    </a:lnTo>
                    <a:lnTo>
                      <a:pt x="98" y="295"/>
                    </a:lnTo>
                    <a:lnTo>
                      <a:pt x="2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71" name="Google Shape;3871;p42"/>
              <p:cNvSpPr/>
              <p:nvPr/>
            </p:nvSpPr>
            <p:spPr>
              <a:xfrm>
                <a:off x="-4195150" y="-1017175"/>
                <a:ext cx="73125" cy="203150"/>
              </a:xfrm>
              <a:custGeom>
                <a:avLst/>
                <a:gdLst/>
                <a:ahLst/>
                <a:cxnLst/>
                <a:rect l="l" t="t" r="r" b="b"/>
                <a:pathLst>
                  <a:path w="2925" h="8126" extrusionOk="0">
                    <a:moveTo>
                      <a:pt x="197" y="0"/>
                    </a:moveTo>
                    <a:lnTo>
                      <a:pt x="157" y="118"/>
                    </a:lnTo>
                    <a:lnTo>
                      <a:pt x="118" y="255"/>
                    </a:lnTo>
                    <a:lnTo>
                      <a:pt x="79" y="452"/>
                    </a:lnTo>
                    <a:lnTo>
                      <a:pt x="40" y="726"/>
                    </a:lnTo>
                    <a:lnTo>
                      <a:pt x="0" y="1040"/>
                    </a:lnTo>
                    <a:lnTo>
                      <a:pt x="0" y="1433"/>
                    </a:lnTo>
                    <a:lnTo>
                      <a:pt x="20" y="1884"/>
                    </a:lnTo>
                    <a:lnTo>
                      <a:pt x="59" y="2414"/>
                    </a:lnTo>
                    <a:lnTo>
                      <a:pt x="157" y="3003"/>
                    </a:lnTo>
                    <a:lnTo>
                      <a:pt x="295" y="3670"/>
                    </a:lnTo>
                    <a:lnTo>
                      <a:pt x="471" y="4396"/>
                    </a:lnTo>
                    <a:lnTo>
                      <a:pt x="727" y="5221"/>
                    </a:lnTo>
                    <a:lnTo>
                      <a:pt x="1041" y="6104"/>
                    </a:lnTo>
                    <a:lnTo>
                      <a:pt x="1433" y="7066"/>
                    </a:lnTo>
                    <a:lnTo>
                      <a:pt x="1904" y="8125"/>
                    </a:lnTo>
                    <a:lnTo>
                      <a:pt x="2925" y="7635"/>
                    </a:lnTo>
                    <a:lnTo>
                      <a:pt x="2807" y="7439"/>
                    </a:lnTo>
                    <a:lnTo>
                      <a:pt x="2493" y="6889"/>
                    </a:lnTo>
                    <a:lnTo>
                      <a:pt x="2042" y="6065"/>
                    </a:lnTo>
                    <a:lnTo>
                      <a:pt x="1786" y="5574"/>
                    </a:lnTo>
                    <a:lnTo>
                      <a:pt x="1531" y="5024"/>
                    </a:lnTo>
                    <a:lnTo>
                      <a:pt x="1276" y="4455"/>
                    </a:lnTo>
                    <a:lnTo>
                      <a:pt x="1021" y="3827"/>
                    </a:lnTo>
                    <a:lnTo>
                      <a:pt x="785" y="3199"/>
                    </a:lnTo>
                    <a:lnTo>
                      <a:pt x="589" y="2552"/>
                    </a:lnTo>
                    <a:lnTo>
                      <a:pt x="413" y="1904"/>
                    </a:lnTo>
                    <a:lnTo>
                      <a:pt x="295" y="1256"/>
                    </a:lnTo>
                    <a:lnTo>
                      <a:pt x="236" y="942"/>
                    </a:lnTo>
                    <a:lnTo>
                      <a:pt x="216" y="628"/>
                    </a:lnTo>
                    <a:lnTo>
                      <a:pt x="197" y="314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2" name="Google Shape;3872;p42"/>
              <p:cNvSpPr/>
              <p:nvPr/>
            </p:nvSpPr>
            <p:spPr>
              <a:xfrm>
                <a:off x="-4147075" y="-912675"/>
                <a:ext cx="142325" cy="165875"/>
              </a:xfrm>
              <a:custGeom>
                <a:avLst/>
                <a:gdLst/>
                <a:ahLst/>
                <a:cxnLst/>
                <a:rect l="l" t="t" r="r" b="b"/>
                <a:pathLst>
                  <a:path w="5693" h="6635" extrusionOk="0">
                    <a:moveTo>
                      <a:pt x="5692" y="1"/>
                    </a:moveTo>
                    <a:lnTo>
                      <a:pt x="5555" y="275"/>
                    </a:lnTo>
                    <a:lnTo>
                      <a:pt x="5418" y="550"/>
                    </a:lnTo>
                    <a:lnTo>
                      <a:pt x="5261" y="825"/>
                    </a:lnTo>
                    <a:lnTo>
                      <a:pt x="5084" y="1100"/>
                    </a:lnTo>
                    <a:lnTo>
                      <a:pt x="4691" y="1630"/>
                    </a:lnTo>
                    <a:lnTo>
                      <a:pt x="4260" y="2159"/>
                    </a:lnTo>
                    <a:lnTo>
                      <a:pt x="3808" y="2650"/>
                    </a:lnTo>
                    <a:lnTo>
                      <a:pt x="3337" y="3121"/>
                    </a:lnTo>
                    <a:lnTo>
                      <a:pt x="2847" y="3573"/>
                    </a:lnTo>
                    <a:lnTo>
                      <a:pt x="2376" y="4004"/>
                    </a:lnTo>
                    <a:lnTo>
                      <a:pt x="1905" y="4377"/>
                    </a:lnTo>
                    <a:lnTo>
                      <a:pt x="1473" y="4730"/>
                    </a:lnTo>
                    <a:lnTo>
                      <a:pt x="707" y="5280"/>
                    </a:lnTo>
                    <a:lnTo>
                      <a:pt x="197" y="5653"/>
                    </a:lnTo>
                    <a:lnTo>
                      <a:pt x="1" y="5771"/>
                    </a:lnTo>
                    <a:lnTo>
                      <a:pt x="727" y="6634"/>
                    </a:lnTo>
                    <a:lnTo>
                      <a:pt x="1590" y="5888"/>
                    </a:lnTo>
                    <a:lnTo>
                      <a:pt x="2356" y="5182"/>
                    </a:lnTo>
                    <a:lnTo>
                      <a:pt x="3023" y="4495"/>
                    </a:lnTo>
                    <a:lnTo>
                      <a:pt x="3592" y="3867"/>
                    </a:lnTo>
                    <a:lnTo>
                      <a:pt x="4063" y="3278"/>
                    </a:lnTo>
                    <a:lnTo>
                      <a:pt x="4476" y="2729"/>
                    </a:lnTo>
                    <a:lnTo>
                      <a:pt x="4809" y="2238"/>
                    </a:lnTo>
                    <a:lnTo>
                      <a:pt x="5064" y="1787"/>
                    </a:lnTo>
                    <a:lnTo>
                      <a:pt x="5261" y="1374"/>
                    </a:lnTo>
                    <a:lnTo>
                      <a:pt x="5418" y="1021"/>
                    </a:lnTo>
                    <a:lnTo>
                      <a:pt x="5535" y="707"/>
                    </a:lnTo>
                    <a:lnTo>
                      <a:pt x="5614" y="452"/>
                    </a:lnTo>
                    <a:lnTo>
                      <a:pt x="5653" y="256"/>
                    </a:lnTo>
                    <a:lnTo>
                      <a:pt x="5673" y="118"/>
                    </a:lnTo>
                    <a:lnTo>
                      <a:pt x="56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3" name="Google Shape;3873;p42"/>
              <p:cNvSpPr/>
              <p:nvPr/>
            </p:nvSpPr>
            <p:spPr>
              <a:xfrm>
                <a:off x="-4124000" y="-1102550"/>
                <a:ext cx="142300" cy="166350"/>
              </a:xfrm>
              <a:custGeom>
                <a:avLst/>
                <a:gdLst/>
                <a:ahLst/>
                <a:cxnLst/>
                <a:rect l="l" t="t" r="r" b="b"/>
                <a:pathLst>
                  <a:path w="5692" h="6654" extrusionOk="0">
                    <a:moveTo>
                      <a:pt x="5692" y="0"/>
                    </a:moveTo>
                    <a:lnTo>
                      <a:pt x="5554" y="275"/>
                    </a:lnTo>
                    <a:lnTo>
                      <a:pt x="5417" y="550"/>
                    </a:lnTo>
                    <a:lnTo>
                      <a:pt x="5260" y="824"/>
                    </a:lnTo>
                    <a:lnTo>
                      <a:pt x="5083" y="1099"/>
                    </a:lnTo>
                    <a:lnTo>
                      <a:pt x="4691" y="1629"/>
                    </a:lnTo>
                    <a:lnTo>
                      <a:pt x="4259" y="2159"/>
                    </a:lnTo>
                    <a:lnTo>
                      <a:pt x="3808" y="2650"/>
                    </a:lnTo>
                    <a:lnTo>
                      <a:pt x="3337" y="3140"/>
                    </a:lnTo>
                    <a:lnTo>
                      <a:pt x="2846" y="3572"/>
                    </a:lnTo>
                    <a:lnTo>
                      <a:pt x="2375" y="4004"/>
                    </a:lnTo>
                    <a:lnTo>
                      <a:pt x="1904" y="4377"/>
                    </a:lnTo>
                    <a:lnTo>
                      <a:pt x="1472" y="4730"/>
                    </a:lnTo>
                    <a:lnTo>
                      <a:pt x="726" y="5299"/>
                    </a:lnTo>
                    <a:lnTo>
                      <a:pt x="196" y="5653"/>
                    </a:lnTo>
                    <a:lnTo>
                      <a:pt x="0" y="5770"/>
                    </a:lnTo>
                    <a:lnTo>
                      <a:pt x="726" y="6653"/>
                    </a:lnTo>
                    <a:lnTo>
                      <a:pt x="1610" y="5888"/>
                    </a:lnTo>
                    <a:lnTo>
                      <a:pt x="2375" y="5182"/>
                    </a:lnTo>
                    <a:lnTo>
                      <a:pt x="3023" y="4514"/>
                    </a:lnTo>
                    <a:lnTo>
                      <a:pt x="3592" y="3867"/>
                    </a:lnTo>
                    <a:lnTo>
                      <a:pt x="4082" y="3278"/>
                    </a:lnTo>
                    <a:lnTo>
                      <a:pt x="4475" y="2728"/>
                    </a:lnTo>
                    <a:lnTo>
                      <a:pt x="4809" y="2238"/>
                    </a:lnTo>
                    <a:lnTo>
                      <a:pt x="5064" y="1786"/>
                    </a:lnTo>
                    <a:lnTo>
                      <a:pt x="5280" y="1374"/>
                    </a:lnTo>
                    <a:lnTo>
                      <a:pt x="5437" y="1021"/>
                    </a:lnTo>
                    <a:lnTo>
                      <a:pt x="5535" y="707"/>
                    </a:lnTo>
                    <a:lnTo>
                      <a:pt x="5613" y="471"/>
                    </a:lnTo>
                    <a:lnTo>
                      <a:pt x="5653" y="255"/>
                    </a:lnTo>
                    <a:lnTo>
                      <a:pt x="5672" y="118"/>
                    </a:lnTo>
                    <a:lnTo>
                      <a:pt x="569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pic>
          <p:nvPicPr>
            <p:cNvPr id="15" name="صورة 14">
              <a:extLst>
                <a:ext uri="{FF2B5EF4-FFF2-40B4-BE49-F238E27FC236}">
                  <a16:creationId xmlns:a16="http://schemas.microsoft.com/office/drawing/2014/main" id="{D4D1D47C-D902-4D61-A620-8C6B383CE7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849" t="32334" r="26538" b="19080"/>
            <a:stretch/>
          </p:blipFill>
          <p:spPr>
            <a:xfrm>
              <a:off x="3500903" y="2600493"/>
              <a:ext cx="2354846" cy="1510266"/>
            </a:xfrm>
            <a:prstGeom prst="rect">
              <a:avLst/>
            </a:prstGeom>
          </p:spPr>
        </p:pic>
        <p:grpSp>
          <p:nvGrpSpPr>
            <p:cNvPr id="20" name="مجموعة 19">
              <a:extLst>
                <a:ext uri="{FF2B5EF4-FFF2-40B4-BE49-F238E27FC236}">
                  <a16:creationId xmlns:a16="http://schemas.microsoft.com/office/drawing/2014/main" id="{78EEDB03-4944-4B27-A95F-8E9C1AD58249}"/>
                </a:ext>
              </a:extLst>
            </p:cNvPr>
            <p:cNvGrpSpPr/>
            <p:nvPr/>
          </p:nvGrpSpPr>
          <p:grpSpPr>
            <a:xfrm>
              <a:off x="530578" y="2567648"/>
              <a:ext cx="2326922" cy="1657241"/>
              <a:chOff x="530578" y="2567648"/>
              <a:chExt cx="2280355" cy="1657241"/>
            </a:xfrm>
          </p:grpSpPr>
          <p:pic>
            <p:nvPicPr>
              <p:cNvPr id="9" name="صورة 8">
                <a:extLst>
                  <a:ext uri="{FF2B5EF4-FFF2-40B4-BE49-F238E27FC236}">
                    <a16:creationId xmlns:a16="http://schemas.microsoft.com/office/drawing/2014/main" id="{01283D77-A6F0-43C4-86BD-18881BC606E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58951" t="31043" r="3333" b="23260"/>
              <a:stretch/>
            </p:blipFill>
            <p:spPr>
              <a:xfrm>
                <a:off x="530578" y="2567648"/>
                <a:ext cx="2280355" cy="1657241"/>
              </a:xfrm>
              <a:prstGeom prst="rect">
                <a:avLst/>
              </a:prstGeom>
            </p:spPr>
          </p:pic>
          <p:pic>
            <p:nvPicPr>
              <p:cNvPr id="17" name="صورة 16">
                <a:extLst>
                  <a:ext uri="{FF2B5EF4-FFF2-40B4-BE49-F238E27FC236}">
                    <a16:creationId xmlns:a16="http://schemas.microsoft.com/office/drawing/2014/main" id="{48BF6213-38B6-45A3-8692-B0BA0A41360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1182" t="37740" r="67193" b="54067"/>
              <a:stretch/>
            </p:blipFill>
            <p:spPr>
              <a:xfrm rot="12991782">
                <a:off x="1520903" y="2840658"/>
                <a:ext cx="485446" cy="452327"/>
              </a:xfrm>
              <a:prstGeom prst="rect">
                <a:avLst/>
              </a:prstGeom>
            </p:spPr>
          </p:pic>
          <p:pic>
            <p:nvPicPr>
              <p:cNvPr id="19" name="صورة 18">
                <a:extLst>
                  <a:ext uri="{FF2B5EF4-FFF2-40B4-BE49-F238E27FC236}">
                    <a16:creationId xmlns:a16="http://schemas.microsoft.com/office/drawing/2014/main" id="{2ED6936E-E0F8-4538-8C60-161781B7C6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4044" t="45896" r="68061" b="46075"/>
              <a:stretch/>
            </p:blipFill>
            <p:spPr>
              <a:xfrm>
                <a:off x="1629137" y="2876295"/>
                <a:ext cx="333228" cy="190526"/>
              </a:xfrm>
              <a:prstGeom prst="rect">
                <a:avLst/>
              </a:prstGeom>
            </p:spPr>
          </p:pic>
        </p:grp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C35840E9-C2DF-48AC-B51F-220C771C4F8F}"/>
                </a:ext>
              </a:extLst>
            </p:cNvPr>
            <p:cNvSpPr txBox="1"/>
            <p:nvPr/>
          </p:nvSpPr>
          <p:spPr>
            <a:xfrm>
              <a:off x="7369398" y="1980202"/>
              <a:ext cx="93867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endPara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" name="مربع نص 138">
              <a:extLst>
                <a:ext uri="{FF2B5EF4-FFF2-40B4-BE49-F238E27FC236}">
                  <a16:creationId xmlns:a16="http://schemas.microsoft.com/office/drawing/2014/main" id="{91051A11-869E-4658-8657-2F0DDE5E60F9}"/>
                </a:ext>
              </a:extLst>
            </p:cNvPr>
            <p:cNvSpPr txBox="1"/>
            <p:nvPr/>
          </p:nvSpPr>
          <p:spPr>
            <a:xfrm>
              <a:off x="4320859" y="1778622"/>
              <a:ext cx="93867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ب</a:t>
              </a:r>
              <a:endPara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0" name="مربع نص 139">
              <a:extLst>
                <a:ext uri="{FF2B5EF4-FFF2-40B4-BE49-F238E27FC236}">
                  <a16:creationId xmlns:a16="http://schemas.microsoft.com/office/drawing/2014/main" id="{CC257FE0-E8A8-4896-8D96-F0F749A1FC78}"/>
                </a:ext>
              </a:extLst>
            </p:cNvPr>
            <p:cNvSpPr txBox="1"/>
            <p:nvPr/>
          </p:nvSpPr>
          <p:spPr>
            <a:xfrm>
              <a:off x="1663855" y="1709521"/>
              <a:ext cx="93867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ج</a:t>
              </a:r>
              <a:endPara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57" name="صورة 56">
            <a:extLst>
              <a:ext uri="{FF2B5EF4-FFF2-40B4-BE49-F238E27FC236}">
                <a16:creationId xmlns:a16="http://schemas.microsoft.com/office/drawing/2014/main" id="{D4E323CF-2077-49B0-8483-492F2ED85A0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171" b="21898"/>
          <a:stretch/>
        </p:blipFill>
        <p:spPr>
          <a:xfrm>
            <a:off x="7551024" y="16578"/>
            <a:ext cx="1518288" cy="18174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72" name="Google Shape;3972;p43"/>
          <p:cNvGrpSpPr/>
          <p:nvPr/>
        </p:nvGrpSpPr>
        <p:grpSpPr>
          <a:xfrm flipH="1">
            <a:off x="7731575" y="435750"/>
            <a:ext cx="283183" cy="609607"/>
            <a:chOff x="-4310950" y="-1390575"/>
            <a:chExt cx="481850" cy="1037275"/>
          </a:xfrm>
        </p:grpSpPr>
        <p:sp>
          <p:nvSpPr>
            <p:cNvPr id="3973" name="Google Shape;3973;p43"/>
            <p:cNvSpPr/>
            <p:nvPr/>
          </p:nvSpPr>
          <p:spPr>
            <a:xfrm>
              <a:off x="-4310950" y="-1390575"/>
              <a:ext cx="481850" cy="1037275"/>
            </a:xfrm>
            <a:custGeom>
              <a:avLst/>
              <a:gdLst/>
              <a:ahLst/>
              <a:cxnLst/>
              <a:rect l="l" t="t" r="r" b="b"/>
              <a:pathLst>
                <a:path w="19274" h="41491" extrusionOk="0">
                  <a:moveTo>
                    <a:pt x="12463" y="1"/>
                  </a:moveTo>
                  <a:lnTo>
                    <a:pt x="11894" y="432"/>
                  </a:lnTo>
                  <a:lnTo>
                    <a:pt x="11364" y="903"/>
                  </a:lnTo>
                  <a:lnTo>
                    <a:pt x="10834" y="1394"/>
                  </a:lnTo>
                  <a:lnTo>
                    <a:pt x="10324" y="1904"/>
                  </a:lnTo>
                  <a:lnTo>
                    <a:pt x="9833" y="2434"/>
                  </a:lnTo>
                  <a:lnTo>
                    <a:pt x="9362" y="2964"/>
                  </a:lnTo>
                  <a:lnTo>
                    <a:pt x="8911" y="3533"/>
                  </a:lnTo>
                  <a:lnTo>
                    <a:pt x="8479" y="4102"/>
                  </a:lnTo>
                  <a:lnTo>
                    <a:pt x="8067" y="4691"/>
                  </a:lnTo>
                  <a:lnTo>
                    <a:pt x="7674" y="5300"/>
                  </a:lnTo>
                  <a:lnTo>
                    <a:pt x="7321" y="5928"/>
                  </a:lnTo>
                  <a:lnTo>
                    <a:pt x="6988" y="6556"/>
                  </a:lnTo>
                  <a:lnTo>
                    <a:pt x="6674" y="7203"/>
                  </a:lnTo>
                  <a:lnTo>
                    <a:pt x="6379" y="7871"/>
                  </a:lnTo>
                  <a:lnTo>
                    <a:pt x="6104" y="8538"/>
                  </a:lnTo>
                  <a:lnTo>
                    <a:pt x="5869" y="9205"/>
                  </a:lnTo>
                  <a:lnTo>
                    <a:pt x="5241" y="7792"/>
                  </a:lnTo>
                  <a:lnTo>
                    <a:pt x="4907" y="8381"/>
                  </a:lnTo>
                  <a:lnTo>
                    <a:pt x="4593" y="8989"/>
                  </a:lnTo>
                  <a:lnTo>
                    <a:pt x="4279" y="9598"/>
                  </a:lnTo>
                  <a:lnTo>
                    <a:pt x="4004" y="10206"/>
                  </a:lnTo>
                  <a:lnTo>
                    <a:pt x="3730" y="10834"/>
                  </a:lnTo>
                  <a:lnTo>
                    <a:pt x="3474" y="11462"/>
                  </a:lnTo>
                  <a:lnTo>
                    <a:pt x="3239" y="12090"/>
                  </a:lnTo>
                  <a:lnTo>
                    <a:pt x="3003" y="12718"/>
                  </a:lnTo>
                  <a:lnTo>
                    <a:pt x="2807" y="13366"/>
                  </a:lnTo>
                  <a:lnTo>
                    <a:pt x="2611" y="14014"/>
                  </a:lnTo>
                  <a:lnTo>
                    <a:pt x="2434" y="14681"/>
                  </a:lnTo>
                  <a:lnTo>
                    <a:pt x="2277" y="15329"/>
                  </a:lnTo>
                  <a:lnTo>
                    <a:pt x="2140" y="15996"/>
                  </a:lnTo>
                  <a:lnTo>
                    <a:pt x="2002" y="16663"/>
                  </a:lnTo>
                  <a:lnTo>
                    <a:pt x="1904" y="17331"/>
                  </a:lnTo>
                  <a:lnTo>
                    <a:pt x="1806" y="17998"/>
                  </a:lnTo>
                  <a:lnTo>
                    <a:pt x="1708" y="17802"/>
                  </a:lnTo>
                  <a:lnTo>
                    <a:pt x="1590" y="17625"/>
                  </a:lnTo>
                  <a:lnTo>
                    <a:pt x="1473" y="17448"/>
                  </a:lnTo>
                  <a:lnTo>
                    <a:pt x="1335" y="17291"/>
                  </a:lnTo>
                  <a:lnTo>
                    <a:pt x="1198" y="17134"/>
                  </a:lnTo>
                  <a:lnTo>
                    <a:pt x="1041" y="16977"/>
                  </a:lnTo>
                  <a:lnTo>
                    <a:pt x="884" y="16840"/>
                  </a:lnTo>
                  <a:lnTo>
                    <a:pt x="727" y="16703"/>
                  </a:lnTo>
                  <a:lnTo>
                    <a:pt x="648" y="17507"/>
                  </a:lnTo>
                  <a:lnTo>
                    <a:pt x="609" y="18312"/>
                  </a:lnTo>
                  <a:lnTo>
                    <a:pt x="570" y="19117"/>
                  </a:lnTo>
                  <a:lnTo>
                    <a:pt x="550" y="19921"/>
                  </a:lnTo>
                  <a:lnTo>
                    <a:pt x="570" y="20726"/>
                  </a:lnTo>
                  <a:lnTo>
                    <a:pt x="589" y="21531"/>
                  </a:lnTo>
                  <a:lnTo>
                    <a:pt x="629" y="22335"/>
                  </a:lnTo>
                  <a:lnTo>
                    <a:pt x="687" y="23140"/>
                  </a:lnTo>
                  <a:lnTo>
                    <a:pt x="766" y="23945"/>
                  </a:lnTo>
                  <a:lnTo>
                    <a:pt x="884" y="24730"/>
                  </a:lnTo>
                  <a:lnTo>
                    <a:pt x="1002" y="25534"/>
                  </a:lnTo>
                  <a:lnTo>
                    <a:pt x="1139" y="26319"/>
                  </a:lnTo>
                  <a:lnTo>
                    <a:pt x="1296" y="27124"/>
                  </a:lnTo>
                  <a:lnTo>
                    <a:pt x="1473" y="27909"/>
                  </a:lnTo>
                  <a:lnTo>
                    <a:pt x="1669" y="28694"/>
                  </a:lnTo>
                  <a:lnTo>
                    <a:pt x="1865" y="29460"/>
                  </a:lnTo>
                  <a:lnTo>
                    <a:pt x="1688" y="29244"/>
                  </a:lnTo>
                  <a:lnTo>
                    <a:pt x="1492" y="29047"/>
                  </a:lnTo>
                  <a:lnTo>
                    <a:pt x="1276" y="28871"/>
                  </a:lnTo>
                  <a:lnTo>
                    <a:pt x="1041" y="28714"/>
                  </a:lnTo>
                  <a:lnTo>
                    <a:pt x="786" y="28576"/>
                  </a:lnTo>
                  <a:lnTo>
                    <a:pt x="530" y="28459"/>
                  </a:lnTo>
                  <a:lnTo>
                    <a:pt x="275" y="28361"/>
                  </a:lnTo>
                  <a:lnTo>
                    <a:pt x="1" y="28282"/>
                  </a:lnTo>
                  <a:lnTo>
                    <a:pt x="1" y="28282"/>
                  </a:lnTo>
                  <a:lnTo>
                    <a:pt x="216" y="28989"/>
                  </a:lnTo>
                  <a:lnTo>
                    <a:pt x="472" y="29695"/>
                  </a:lnTo>
                  <a:lnTo>
                    <a:pt x="766" y="30382"/>
                  </a:lnTo>
                  <a:lnTo>
                    <a:pt x="1060" y="31049"/>
                  </a:lnTo>
                  <a:lnTo>
                    <a:pt x="1394" y="31717"/>
                  </a:lnTo>
                  <a:lnTo>
                    <a:pt x="1747" y="32384"/>
                  </a:lnTo>
                  <a:lnTo>
                    <a:pt x="2120" y="33032"/>
                  </a:lnTo>
                  <a:lnTo>
                    <a:pt x="2513" y="33660"/>
                  </a:lnTo>
                  <a:lnTo>
                    <a:pt x="2925" y="34268"/>
                  </a:lnTo>
                  <a:lnTo>
                    <a:pt x="3376" y="34876"/>
                  </a:lnTo>
                  <a:lnTo>
                    <a:pt x="3828" y="35446"/>
                  </a:lnTo>
                  <a:lnTo>
                    <a:pt x="4318" y="36015"/>
                  </a:lnTo>
                  <a:lnTo>
                    <a:pt x="4809" y="36564"/>
                  </a:lnTo>
                  <a:lnTo>
                    <a:pt x="5339" y="37094"/>
                  </a:lnTo>
                  <a:lnTo>
                    <a:pt x="5869" y="37605"/>
                  </a:lnTo>
                  <a:lnTo>
                    <a:pt x="6438" y="38095"/>
                  </a:lnTo>
                  <a:lnTo>
                    <a:pt x="6732" y="38390"/>
                  </a:lnTo>
                  <a:lnTo>
                    <a:pt x="7203" y="38821"/>
                  </a:lnTo>
                  <a:lnTo>
                    <a:pt x="8361" y="39960"/>
                  </a:lnTo>
                  <a:lnTo>
                    <a:pt x="9853" y="41491"/>
                  </a:lnTo>
                  <a:lnTo>
                    <a:pt x="10108" y="41059"/>
                  </a:lnTo>
                  <a:lnTo>
                    <a:pt x="10403" y="40666"/>
                  </a:lnTo>
                  <a:lnTo>
                    <a:pt x="10697" y="40274"/>
                  </a:lnTo>
                  <a:lnTo>
                    <a:pt x="10991" y="39881"/>
                  </a:lnTo>
                  <a:lnTo>
                    <a:pt x="11325" y="39508"/>
                  </a:lnTo>
                  <a:lnTo>
                    <a:pt x="11659" y="39155"/>
                  </a:lnTo>
                  <a:lnTo>
                    <a:pt x="12365" y="38448"/>
                  </a:lnTo>
                  <a:lnTo>
                    <a:pt x="13072" y="37781"/>
                  </a:lnTo>
                  <a:lnTo>
                    <a:pt x="13817" y="37094"/>
                  </a:lnTo>
                  <a:lnTo>
                    <a:pt x="14544" y="36427"/>
                  </a:lnTo>
                  <a:lnTo>
                    <a:pt x="15250" y="35720"/>
                  </a:lnTo>
                  <a:lnTo>
                    <a:pt x="15976" y="34975"/>
                  </a:lnTo>
                  <a:lnTo>
                    <a:pt x="16349" y="34582"/>
                  </a:lnTo>
                  <a:lnTo>
                    <a:pt x="16722" y="34150"/>
                  </a:lnTo>
                  <a:lnTo>
                    <a:pt x="17095" y="33699"/>
                  </a:lnTo>
                  <a:lnTo>
                    <a:pt x="17468" y="33247"/>
                  </a:lnTo>
                  <a:lnTo>
                    <a:pt x="17802" y="32796"/>
                  </a:lnTo>
                  <a:lnTo>
                    <a:pt x="18135" y="32305"/>
                  </a:lnTo>
                  <a:lnTo>
                    <a:pt x="18430" y="31834"/>
                  </a:lnTo>
                  <a:lnTo>
                    <a:pt x="18685" y="31324"/>
                  </a:lnTo>
                  <a:lnTo>
                    <a:pt x="18901" y="30833"/>
                  </a:lnTo>
                  <a:lnTo>
                    <a:pt x="18999" y="30598"/>
                  </a:lnTo>
                  <a:lnTo>
                    <a:pt x="19077" y="30343"/>
                  </a:lnTo>
                  <a:lnTo>
                    <a:pt x="19156" y="30088"/>
                  </a:lnTo>
                  <a:lnTo>
                    <a:pt x="19195" y="29833"/>
                  </a:lnTo>
                  <a:lnTo>
                    <a:pt x="19234" y="29597"/>
                  </a:lnTo>
                  <a:lnTo>
                    <a:pt x="19274" y="29342"/>
                  </a:lnTo>
                  <a:lnTo>
                    <a:pt x="19274" y="29106"/>
                  </a:lnTo>
                  <a:lnTo>
                    <a:pt x="19274" y="28851"/>
                  </a:lnTo>
                  <a:lnTo>
                    <a:pt x="19234" y="28616"/>
                  </a:lnTo>
                  <a:lnTo>
                    <a:pt x="19195" y="28361"/>
                  </a:lnTo>
                  <a:lnTo>
                    <a:pt x="18842" y="28518"/>
                  </a:lnTo>
                  <a:lnTo>
                    <a:pt x="18351" y="28675"/>
                  </a:lnTo>
                  <a:lnTo>
                    <a:pt x="17861" y="28851"/>
                  </a:lnTo>
                  <a:lnTo>
                    <a:pt x="17488" y="29008"/>
                  </a:lnTo>
                  <a:lnTo>
                    <a:pt x="17919" y="27674"/>
                  </a:lnTo>
                  <a:lnTo>
                    <a:pt x="18096" y="27006"/>
                  </a:lnTo>
                  <a:lnTo>
                    <a:pt x="18273" y="26319"/>
                  </a:lnTo>
                  <a:lnTo>
                    <a:pt x="18449" y="25652"/>
                  </a:lnTo>
                  <a:lnTo>
                    <a:pt x="18606" y="24965"/>
                  </a:lnTo>
                  <a:lnTo>
                    <a:pt x="18744" y="24298"/>
                  </a:lnTo>
                  <a:lnTo>
                    <a:pt x="18861" y="23611"/>
                  </a:lnTo>
                  <a:lnTo>
                    <a:pt x="18960" y="22924"/>
                  </a:lnTo>
                  <a:lnTo>
                    <a:pt x="19058" y="22237"/>
                  </a:lnTo>
                  <a:lnTo>
                    <a:pt x="19117" y="21550"/>
                  </a:lnTo>
                  <a:lnTo>
                    <a:pt x="19175" y="20844"/>
                  </a:lnTo>
                  <a:lnTo>
                    <a:pt x="19195" y="20157"/>
                  </a:lnTo>
                  <a:lnTo>
                    <a:pt x="19195" y="19470"/>
                  </a:lnTo>
                  <a:lnTo>
                    <a:pt x="19175" y="18783"/>
                  </a:lnTo>
                  <a:lnTo>
                    <a:pt x="19136" y="18076"/>
                  </a:lnTo>
                  <a:lnTo>
                    <a:pt x="18783" y="18371"/>
                  </a:lnTo>
                  <a:lnTo>
                    <a:pt x="18430" y="18626"/>
                  </a:lnTo>
                  <a:lnTo>
                    <a:pt x="18076" y="18842"/>
                  </a:lnTo>
                  <a:lnTo>
                    <a:pt x="17645" y="19018"/>
                  </a:lnTo>
                  <a:lnTo>
                    <a:pt x="17802" y="18312"/>
                  </a:lnTo>
                  <a:lnTo>
                    <a:pt x="17919" y="17625"/>
                  </a:lnTo>
                  <a:lnTo>
                    <a:pt x="17998" y="16958"/>
                  </a:lnTo>
                  <a:lnTo>
                    <a:pt x="18018" y="16310"/>
                  </a:lnTo>
                  <a:lnTo>
                    <a:pt x="18037" y="15682"/>
                  </a:lnTo>
                  <a:lnTo>
                    <a:pt x="18018" y="15054"/>
                  </a:lnTo>
                  <a:lnTo>
                    <a:pt x="17959" y="14426"/>
                  </a:lnTo>
                  <a:lnTo>
                    <a:pt x="17900" y="13817"/>
                  </a:lnTo>
                  <a:lnTo>
                    <a:pt x="17762" y="12581"/>
                  </a:lnTo>
                  <a:lnTo>
                    <a:pt x="17586" y="11305"/>
                  </a:lnTo>
                  <a:lnTo>
                    <a:pt x="17507" y="10658"/>
                  </a:lnTo>
                  <a:lnTo>
                    <a:pt x="17448" y="9971"/>
                  </a:lnTo>
                  <a:lnTo>
                    <a:pt x="17389" y="9264"/>
                  </a:lnTo>
                  <a:lnTo>
                    <a:pt x="17370" y="8538"/>
                  </a:lnTo>
                  <a:lnTo>
                    <a:pt x="16781" y="8852"/>
                  </a:lnTo>
                  <a:lnTo>
                    <a:pt x="16467" y="9029"/>
                  </a:lnTo>
                  <a:lnTo>
                    <a:pt x="16232" y="9166"/>
                  </a:lnTo>
                  <a:lnTo>
                    <a:pt x="15878" y="9382"/>
                  </a:lnTo>
                  <a:lnTo>
                    <a:pt x="15800" y="8754"/>
                  </a:lnTo>
                  <a:lnTo>
                    <a:pt x="15682" y="8126"/>
                  </a:lnTo>
                  <a:lnTo>
                    <a:pt x="15564" y="7517"/>
                  </a:lnTo>
                  <a:lnTo>
                    <a:pt x="15407" y="6929"/>
                  </a:lnTo>
                  <a:lnTo>
                    <a:pt x="15231" y="6320"/>
                  </a:lnTo>
                  <a:lnTo>
                    <a:pt x="15034" y="5731"/>
                  </a:lnTo>
                  <a:lnTo>
                    <a:pt x="14818" y="5143"/>
                  </a:lnTo>
                  <a:lnTo>
                    <a:pt x="14603" y="4554"/>
                  </a:lnTo>
                  <a:lnTo>
                    <a:pt x="14367" y="3985"/>
                  </a:lnTo>
                  <a:lnTo>
                    <a:pt x="14112" y="3416"/>
                  </a:lnTo>
                  <a:lnTo>
                    <a:pt x="13582" y="2258"/>
                  </a:lnTo>
                  <a:lnTo>
                    <a:pt x="13032" y="1119"/>
                  </a:lnTo>
                  <a:lnTo>
                    <a:pt x="12463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4" name="Google Shape;3974;p43"/>
            <p:cNvSpPr/>
            <p:nvPr/>
          </p:nvSpPr>
          <p:spPr>
            <a:xfrm>
              <a:off x="-4151475" y="-1224250"/>
              <a:ext cx="147225" cy="817950"/>
            </a:xfrm>
            <a:custGeom>
              <a:avLst/>
              <a:gdLst/>
              <a:ahLst/>
              <a:cxnLst/>
              <a:rect l="l" t="t" r="r" b="b"/>
              <a:pathLst>
                <a:path w="5889" h="32718" extrusionOk="0">
                  <a:moveTo>
                    <a:pt x="5888" y="1"/>
                  </a:moveTo>
                  <a:lnTo>
                    <a:pt x="5554" y="472"/>
                  </a:lnTo>
                  <a:lnTo>
                    <a:pt x="5240" y="963"/>
                  </a:lnTo>
                  <a:lnTo>
                    <a:pt x="4632" y="1944"/>
                  </a:lnTo>
                  <a:lnTo>
                    <a:pt x="4063" y="2925"/>
                  </a:lnTo>
                  <a:lnTo>
                    <a:pt x="3533" y="3946"/>
                  </a:lnTo>
                  <a:lnTo>
                    <a:pt x="3062" y="4947"/>
                  </a:lnTo>
                  <a:lnTo>
                    <a:pt x="2610" y="5967"/>
                  </a:lnTo>
                  <a:lnTo>
                    <a:pt x="2198" y="7007"/>
                  </a:lnTo>
                  <a:lnTo>
                    <a:pt x="1845" y="8028"/>
                  </a:lnTo>
                  <a:lnTo>
                    <a:pt x="1511" y="9068"/>
                  </a:lnTo>
                  <a:lnTo>
                    <a:pt x="1217" y="10089"/>
                  </a:lnTo>
                  <a:lnTo>
                    <a:pt x="962" y="11109"/>
                  </a:lnTo>
                  <a:lnTo>
                    <a:pt x="726" y="12110"/>
                  </a:lnTo>
                  <a:lnTo>
                    <a:pt x="530" y="13131"/>
                  </a:lnTo>
                  <a:lnTo>
                    <a:pt x="373" y="14112"/>
                  </a:lnTo>
                  <a:lnTo>
                    <a:pt x="236" y="15093"/>
                  </a:lnTo>
                  <a:lnTo>
                    <a:pt x="138" y="16055"/>
                  </a:lnTo>
                  <a:lnTo>
                    <a:pt x="59" y="16997"/>
                  </a:lnTo>
                  <a:lnTo>
                    <a:pt x="20" y="17900"/>
                  </a:lnTo>
                  <a:lnTo>
                    <a:pt x="0" y="18803"/>
                  </a:lnTo>
                  <a:lnTo>
                    <a:pt x="0" y="19666"/>
                  </a:lnTo>
                  <a:lnTo>
                    <a:pt x="20" y="20510"/>
                  </a:lnTo>
                  <a:lnTo>
                    <a:pt x="59" y="21315"/>
                  </a:lnTo>
                  <a:lnTo>
                    <a:pt x="138" y="22080"/>
                  </a:lnTo>
                  <a:lnTo>
                    <a:pt x="216" y="22826"/>
                  </a:lnTo>
                  <a:lnTo>
                    <a:pt x="334" y="23513"/>
                  </a:lnTo>
                  <a:lnTo>
                    <a:pt x="452" y="24161"/>
                  </a:lnTo>
                  <a:lnTo>
                    <a:pt x="589" y="24789"/>
                  </a:lnTo>
                  <a:lnTo>
                    <a:pt x="746" y="25358"/>
                  </a:lnTo>
                  <a:lnTo>
                    <a:pt x="923" y="25868"/>
                  </a:lnTo>
                  <a:lnTo>
                    <a:pt x="1119" y="26339"/>
                  </a:lnTo>
                  <a:lnTo>
                    <a:pt x="1315" y="26752"/>
                  </a:lnTo>
                  <a:lnTo>
                    <a:pt x="1511" y="27105"/>
                  </a:lnTo>
                  <a:lnTo>
                    <a:pt x="1924" y="27752"/>
                  </a:lnTo>
                  <a:lnTo>
                    <a:pt x="2257" y="28361"/>
                  </a:lnTo>
                  <a:lnTo>
                    <a:pt x="2532" y="28950"/>
                  </a:lnTo>
                  <a:lnTo>
                    <a:pt x="2748" y="29480"/>
                  </a:lnTo>
                  <a:lnTo>
                    <a:pt x="2924" y="29990"/>
                  </a:lnTo>
                  <a:lnTo>
                    <a:pt x="3042" y="30461"/>
                  </a:lnTo>
                  <a:lnTo>
                    <a:pt x="3140" y="30893"/>
                  </a:lnTo>
                  <a:lnTo>
                    <a:pt x="3199" y="31285"/>
                  </a:lnTo>
                  <a:lnTo>
                    <a:pt x="3238" y="31638"/>
                  </a:lnTo>
                  <a:lnTo>
                    <a:pt x="3258" y="31933"/>
                  </a:lnTo>
                  <a:lnTo>
                    <a:pt x="3238" y="32208"/>
                  </a:lnTo>
                  <a:lnTo>
                    <a:pt x="3238" y="32424"/>
                  </a:lnTo>
                  <a:lnTo>
                    <a:pt x="3199" y="32718"/>
                  </a:lnTo>
                  <a:lnTo>
                    <a:pt x="3297" y="32384"/>
                  </a:lnTo>
                  <a:lnTo>
                    <a:pt x="3356" y="32149"/>
                  </a:lnTo>
                  <a:lnTo>
                    <a:pt x="3395" y="31874"/>
                  </a:lnTo>
                  <a:lnTo>
                    <a:pt x="3435" y="31540"/>
                  </a:lnTo>
                  <a:lnTo>
                    <a:pt x="3454" y="31148"/>
                  </a:lnTo>
                  <a:lnTo>
                    <a:pt x="3435" y="30716"/>
                  </a:lnTo>
                  <a:lnTo>
                    <a:pt x="3415" y="30225"/>
                  </a:lnTo>
                  <a:lnTo>
                    <a:pt x="3356" y="29695"/>
                  </a:lnTo>
                  <a:lnTo>
                    <a:pt x="3258" y="29126"/>
                  </a:lnTo>
                  <a:lnTo>
                    <a:pt x="3101" y="28498"/>
                  </a:lnTo>
                  <a:lnTo>
                    <a:pt x="2905" y="27831"/>
                  </a:lnTo>
                  <a:lnTo>
                    <a:pt x="2650" y="27124"/>
                  </a:lnTo>
                  <a:lnTo>
                    <a:pt x="2336" y="26379"/>
                  </a:lnTo>
                  <a:lnTo>
                    <a:pt x="2139" y="25888"/>
                  </a:lnTo>
                  <a:lnTo>
                    <a:pt x="1943" y="25397"/>
                  </a:lnTo>
                  <a:lnTo>
                    <a:pt x="1786" y="24907"/>
                  </a:lnTo>
                  <a:lnTo>
                    <a:pt x="1629" y="24396"/>
                  </a:lnTo>
                  <a:lnTo>
                    <a:pt x="1492" y="23886"/>
                  </a:lnTo>
                  <a:lnTo>
                    <a:pt x="1374" y="23356"/>
                  </a:lnTo>
                  <a:lnTo>
                    <a:pt x="1276" y="22846"/>
                  </a:lnTo>
                  <a:lnTo>
                    <a:pt x="1197" y="22316"/>
                  </a:lnTo>
                  <a:lnTo>
                    <a:pt x="1119" y="21786"/>
                  </a:lnTo>
                  <a:lnTo>
                    <a:pt x="1060" y="21237"/>
                  </a:lnTo>
                  <a:lnTo>
                    <a:pt x="1021" y="20687"/>
                  </a:lnTo>
                  <a:lnTo>
                    <a:pt x="981" y="20157"/>
                  </a:lnTo>
                  <a:lnTo>
                    <a:pt x="962" y="19608"/>
                  </a:lnTo>
                  <a:lnTo>
                    <a:pt x="962" y="19058"/>
                  </a:lnTo>
                  <a:lnTo>
                    <a:pt x="981" y="17939"/>
                  </a:lnTo>
                  <a:lnTo>
                    <a:pt x="1040" y="16840"/>
                  </a:lnTo>
                  <a:lnTo>
                    <a:pt x="1158" y="15741"/>
                  </a:lnTo>
                  <a:lnTo>
                    <a:pt x="1295" y="14642"/>
                  </a:lnTo>
                  <a:lnTo>
                    <a:pt x="1472" y="13543"/>
                  </a:lnTo>
                  <a:lnTo>
                    <a:pt x="1668" y="12464"/>
                  </a:lnTo>
                  <a:lnTo>
                    <a:pt x="1904" y="11404"/>
                  </a:lnTo>
                  <a:lnTo>
                    <a:pt x="2139" y="10364"/>
                  </a:lnTo>
                  <a:lnTo>
                    <a:pt x="2414" y="9363"/>
                  </a:lnTo>
                  <a:lnTo>
                    <a:pt x="2689" y="8381"/>
                  </a:lnTo>
                  <a:lnTo>
                    <a:pt x="2983" y="7420"/>
                  </a:lnTo>
                  <a:lnTo>
                    <a:pt x="3278" y="6517"/>
                  </a:lnTo>
                  <a:lnTo>
                    <a:pt x="3572" y="5653"/>
                  </a:lnTo>
                  <a:lnTo>
                    <a:pt x="3867" y="4829"/>
                  </a:lnTo>
                  <a:lnTo>
                    <a:pt x="4161" y="4063"/>
                  </a:lnTo>
                  <a:lnTo>
                    <a:pt x="4691" y="2690"/>
                  </a:lnTo>
                  <a:lnTo>
                    <a:pt x="5181" y="1551"/>
                  </a:lnTo>
                  <a:lnTo>
                    <a:pt x="5554" y="707"/>
                  </a:lnTo>
                  <a:lnTo>
                    <a:pt x="58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5" name="Google Shape;3975;p43"/>
            <p:cNvSpPr/>
            <p:nvPr/>
          </p:nvSpPr>
          <p:spPr>
            <a:xfrm>
              <a:off x="-4121550" y="-757125"/>
              <a:ext cx="142300" cy="166350"/>
            </a:xfrm>
            <a:custGeom>
              <a:avLst/>
              <a:gdLst/>
              <a:ahLst/>
              <a:cxnLst/>
              <a:rect l="l" t="t" r="r" b="b"/>
              <a:pathLst>
                <a:path w="5692" h="6654" extrusionOk="0">
                  <a:moveTo>
                    <a:pt x="5692" y="0"/>
                  </a:moveTo>
                  <a:lnTo>
                    <a:pt x="5555" y="275"/>
                  </a:lnTo>
                  <a:lnTo>
                    <a:pt x="5417" y="550"/>
                  </a:lnTo>
                  <a:lnTo>
                    <a:pt x="5260" y="824"/>
                  </a:lnTo>
                  <a:lnTo>
                    <a:pt x="5084" y="1099"/>
                  </a:lnTo>
                  <a:lnTo>
                    <a:pt x="4691" y="1629"/>
                  </a:lnTo>
                  <a:lnTo>
                    <a:pt x="4259" y="2159"/>
                  </a:lnTo>
                  <a:lnTo>
                    <a:pt x="3808" y="2650"/>
                  </a:lnTo>
                  <a:lnTo>
                    <a:pt x="3337" y="3140"/>
                  </a:lnTo>
                  <a:lnTo>
                    <a:pt x="2846" y="3592"/>
                  </a:lnTo>
                  <a:lnTo>
                    <a:pt x="2375" y="4004"/>
                  </a:lnTo>
                  <a:lnTo>
                    <a:pt x="1904" y="4377"/>
                  </a:lnTo>
                  <a:lnTo>
                    <a:pt x="1472" y="4730"/>
                  </a:lnTo>
                  <a:lnTo>
                    <a:pt x="727" y="5299"/>
                  </a:lnTo>
                  <a:lnTo>
                    <a:pt x="197" y="5652"/>
                  </a:lnTo>
                  <a:lnTo>
                    <a:pt x="0" y="5770"/>
                  </a:lnTo>
                  <a:lnTo>
                    <a:pt x="727" y="6653"/>
                  </a:lnTo>
                  <a:lnTo>
                    <a:pt x="1610" y="5888"/>
                  </a:lnTo>
                  <a:lnTo>
                    <a:pt x="2375" y="5181"/>
                  </a:lnTo>
                  <a:lnTo>
                    <a:pt x="3023" y="4514"/>
                  </a:lnTo>
                  <a:lnTo>
                    <a:pt x="3592" y="3866"/>
                  </a:lnTo>
                  <a:lnTo>
                    <a:pt x="4083" y="3278"/>
                  </a:lnTo>
                  <a:lnTo>
                    <a:pt x="4475" y="2748"/>
                  </a:lnTo>
                  <a:lnTo>
                    <a:pt x="4809" y="2237"/>
                  </a:lnTo>
                  <a:lnTo>
                    <a:pt x="5064" y="1786"/>
                  </a:lnTo>
                  <a:lnTo>
                    <a:pt x="5280" y="1374"/>
                  </a:lnTo>
                  <a:lnTo>
                    <a:pt x="5417" y="1021"/>
                  </a:lnTo>
                  <a:lnTo>
                    <a:pt x="5535" y="726"/>
                  </a:lnTo>
                  <a:lnTo>
                    <a:pt x="5613" y="471"/>
                  </a:lnTo>
                  <a:lnTo>
                    <a:pt x="5653" y="275"/>
                  </a:lnTo>
                  <a:lnTo>
                    <a:pt x="5672" y="118"/>
                  </a:lnTo>
                  <a:lnTo>
                    <a:pt x="56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6" name="Google Shape;3976;p43"/>
            <p:cNvSpPr/>
            <p:nvPr/>
          </p:nvSpPr>
          <p:spPr>
            <a:xfrm>
              <a:off x="-4238325" y="-819450"/>
              <a:ext cx="118750" cy="183050"/>
            </a:xfrm>
            <a:custGeom>
              <a:avLst/>
              <a:gdLst/>
              <a:ahLst/>
              <a:cxnLst/>
              <a:rect l="l" t="t" r="r" b="b"/>
              <a:pathLst>
                <a:path w="4750" h="7322" extrusionOk="0">
                  <a:moveTo>
                    <a:pt x="20" y="1"/>
                  </a:moveTo>
                  <a:lnTo>
                    <a:pt x="0" y="118"/>
                  </a:lnTo>
                  <a:lnTo>
                    <a:pt x="0" y="256"/>
                  </a:lnTo>
                  <a:lnTo>
                    <a:pt x="20" y="472"/>
                  </a:lnTo>
                  <a:lnTo>
                    <a:pt x="59" y="727"/>
                  </a:lnTo>
                  <a:lnTo>
                    <a:pt x="118" y="1041"/>
                  </a:lnTo>
                  <a:lnTo>
                    <a:pt x="216" y="1414"/>
                  </a:lnTo>
                  <a:lnTo>
                    <a:pt x="354" y="1845"/>
                  </a:lnTo>
                  <a:lnTo>
                    <a:pt x="550" y="2336"/>
                  </a:lnTo>
                  <a:lnTo>
                    <a:pt x="805" y="2886"/>
                  </a:lnTo>
                  <a:lnTo>
                    <a:pt x="1119" y="3474"/>
                  </a:lnTo>
                  <a:lnTo>
                    <a:pt x="1492" y="4142"/>
                  </a:lnTo>
                  <a:lnTo>
                    <a:pt x="1963" y="4848"/>
                  </a:lnTo>
                  <a:lnTo>
                    <a:pt x="2512" y="5614"/>
                  </a:lnTo>
                  <a:lnTo>
                    <a:pt x="3160" y="6438"/>
                  </a:lnTo>
                  <a:lnTo>
                    <a:pt x="3906" y="7321"/>
                  </a:lnTo>
                  <a:lnTo>
                    <a:pt x="4750" y="6556"/>
                  </a:lnTo>
                  <a:lnTo>
                    <a:pt x="4593" y="6418"/>
                  </a:lnTo>
                  <a:lnTo>
                    <a:pt x="4122" y="5987"/>
                  </a:lnTo>
                  <a:lnTo>
                    <a:pt x="3474" y="5319"/>
                  </a:lnTo>
                  <a:lnTo>
                    <a:pt x="3082" y="4907"/>
                  </a:lnTo>
                  <a:lnTo>
                    <a:pt x="2689" y="4456"/>
                  </a:lnTo>
                  <a:lnTo>
                    <a:pt x="2277" y="3965"/>
                  </a:lnTo>
                  <a:lnTo>
                    <a:pt x="1865" y="3455"/>
                  </a:lnTo>
                  <a:lnTo>
                    <a:pt x="1472" y="2905"/>
                  </a:lnTo>
                  <a:lnTo>
                    <a:pt x="1099" y="2336"/>
                  </a:lnTo>
                  <a:lnTo>
                    <a:pt x="746" y="1767"/>
                  </a:lnTo>
                  <a:lnTo>
                    <a:pt x="452" y="1178"/>
                  </a:lnTo>
                  <a:lnTo>
                    <a:pt x="314" y="884"/>
                  </a:lnTo>
                  <a:lnTo>
                    <a:pt x="197" y="589"/>
                  </a:lnTo>
                  <a:lnTo>
                    <a:pt x="98" y="295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7" name="Google Shape;3977;p43"/>
            <p:cNvSpPr/>
            <p:nvPr/>
          </p:nvSpPr>
          <p:spPr>
            <a:xfrm>
              <a:off x="-4195150" y="-1017175"/>
              <a:ext cx="73125" cy="203150"/>
            </a:xfrm>
            <a:custGeom>
              <a:avLst/>
              <a:gdLst/>
              <a:ahLst/>
              <a:cxnLst/>
              <a:rect l="l" t="t" r="r" b="b"/>
              <a:pathLst>
                <a:path w="2925" h="8126" extrusionOk="0">
                  <a:moveTo>
                    <a:pt x="197" y="0"/>
                  </a:moveTo>
                  <a:lnTo>
                    <a:pt x="157" y="118"/>
                  </a:lnTo>
                  <a:lnTo>
                    <a:pt x="118" y="255"/>
                  </a:lnTo>
                  <a:lnTo>
                    <a:pt x="79" y="452"/>
                  </a:lnTo>
                  <a:lnTo>
                    <a:pt x="40" y="726"/>
                  </a:lnTo>
                  <a:lnTo>
                    <a:pt x="0" y="1040"/>
                  </a:lnTo>
                  <a:lnTo>
                    <a:pt x="0" y="1433"/>
                  </a:lnTo>
                  <a:lnTo>
                    <a:pt x="20" y="1884"/>
                  </a:lnTo>
                  <a:lnTo>
                    <a:pt x="59" y="2414"/>
                  </a:lnTo>
                  <a:lnTo>
                    <a:pt x="157" y="3003"/>
                  </a:lnTo>
                  <a:lnTo>
                    <a:pt x="295" y="3670"/>
                  </a:lnTo>
                  <a:lnTo>
                    <a:pt x="471" y="4396"/>
                  </a:lnTo>
                  <a:lnTo>
                    <a:pt x="727" y="5221"/>
                  </a:lnTo>
                  <a:lnTo>
                    <a:pt x="1041" y="6104"/>
                  </a:lnTo>
                  <a:lnTo>
                    <a:pt x="1433" y="7066"/>
                  </a:lnTo>
                  <a:lnTo>
                    <a:pt x="1904" y="8125"/>
                  </a:lnTo>
                  <a:lnTo>
                    <a:pt x="2925" y="7635"/>
                  </a:lnTo>
                  <a:lnTo>
                    <a:pt x="2807" y="7439"/>
                  </a:lnTo>
                  <a:lnTo>
                    <a:pt x="2493" y="6889"/>
                  </a:lnTo>
                  <a:lnTo>
                    <a:pt x="2042" y="6065"/>
                  </a:lnTo>
                  <a:lnTo>
                    <a:pt x="1786" y="5574"/>
                  </a:lnTo>
                  <a:lnTo>
                    <a:pt x="1531" y="5024"/>
                  </a:lnTo>
                  <a:lnTo>
                    <a:pt x="1276" y="4455"/>
                  </a:lnTo>
                  <a:lnTo>
                    <a:pt x="1021" y="3827"/>
                  </a:lnTo>
                  <a:lnTo>
                    <a:pt x="785" y="3199"/>
                  </a:lnTo>
                  <a:lnTo>
                    <a:pt x="589" y="2552"/>
                  </a:lnTo>
                  <a:lnTo>
                    <a:pt x="413" y="1904"/>
                  </a:lnTo>
                  <a:lnTo>
                    <a:pt x="295" y="1256"/>
                  </a:lnTo>
                  <a:lnTo>
                    <a:pt x="236" y="942"/>
                  </a:lnTo>
                  <a:lnTo>
                    <a:pt x="216" y="628"/>
                  </a:lnTo>
                  <a:lnTo>
                    <a:pt x="197" y="314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8" name="Google Shape;3978;p43"/>
            <p:cNvSpPr/>
            <p:nvPr/>
          </p:nvSpPr>
          <p:spPr>
            <a:xfrm>
              <a:off x="-4147075" y="-912675"/>
              <a:ext cx="142325" cy="165875"/>
            </a:xfrm>
            <a:custGeom>
              <a:avLst/>
              <a:gdLst/>
              <a:ahLst/>
              <a:cxnLst/>
              <a:rect l="l" t="t" r="r" b="b"/>
              <a:pathLst>
                <a:path w="5693" h="6635" extrusionOk="0">
                  <a:moveTo>
                    <a:pt x="5692" y="1"/>
                  </a:moveTo>
                  <a:lnTo>
                    <a:pt x="5555" y="275"/>
                  </a:lnTo>
                  <a:lnTo>
                    <a:pt x="5418" y="550"/>
                  </a:lnTo>
                  <a:lnTo>
                    <a:pt x="5261" y="825"/>
                  </a:lnTo>
                  <a:lnTo>
                    <a:pt x="5084" y="1100"/>
                  </a:lnTo>
                  <a:lnTo>
                    <a:pt x="4691" y="1630"/>
                  </a:lnTo>
                  <a:lnTo>
                    <a:pt x="4260" y="2159"/>
                  </a:lnTo>
                  <a:lnTo>
                    <a:pt x="3808" y="2650"/>
                  </a:lnTo>
                  <a:lnTo>
                    <a:pt x="3337" y="3121"/>
                  </a:lnTo>
                  <a:lnTo>
                    <a:pt x="2847" y="3573"/>
                  </a:lnTo>
                  <a:lnTo>
                    <a:pt x="2376" y="4004"/>
                  </a:lnTo>
                  <a:lnTo>
                    <a:pt x="1905" y="4377"/>
                  </a:lnTo>
                  <a:lnTo>
                    <a:pt x="1473" y="4730"/>
                  </a:lnTo>
                  <a:lnTo>
                    <a:pt x="707" y="5280"/>
                  </a:lnTo>
                  <a:lnTo>
                    <a:pt x="197" y="5653"/>
                  </a:lnTo>
                  <a:lnTo>
                    <a:pt x="1" y="5771"/>
                  </a:lnTo>
                  <a:lnTo>
                    <a:pt x="727" y="6634"/>
                  </a:lnTo>
                  <a:lnTo>
                    <a:pt x="1590" y="5888"/>
                  </a:lnTo>
                  <a:lnTo>
                    <a:pt x="2356" y="5182"/>
                  </a:lnTo>
                  <a:lnTo>
                    <a:pt x="3023" y="4495"/>
                  </a:lnTo>
                  <a:lnTo>
                    <a:pt x="3592" y="3867"/>
                  </a:lnTo>
                  <a:lnTo>
                    <a:pt x="4063" y="3278"/>
                  </a:lnTo>
                  <a:lnTo>
                    <a:pt x="4476" y="2729"/>
                  </a:lnTo>
                  <a:lnTo>
                    <a:pt x="4809" y="2238"/>
                  </a:lnTo>
                  <a:lnTo>
                    <a:pt x="5064" y="1787"/>
                  </a:lnTo>
                  <a:lnTo>
                    <a:pt x="5261" y="1374"/>
                  </a:lnTo>
                  <a:lnTo>
                    <a:pt x="5418" y="1021"/>
                  </a:lnTo>
                  <a:lnTo>
                    <a:pt x="5535" y="707"/>
                  </a:lnTo>
                  <a:lnTo>
                    <a:pt x="5614" y="452"/>
                  </a:lnTo>
                  <a:lnTo>
                    <a:pt x="5653" y="256"/>
                  </a:lnTo>
                  <a:lnTo>
                    <a:pt x="5673" y="118"/>
                  </a:lnTo>
                  <a:lnTo>
                    <a:pt x="56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9" name="Google Shape;3979;p43"/>
            <p:cNvSpPr/>
            <p:nvPr/>
          </p:nvSpPr>
          <p:spPr>
            <a:xfrm>
              <a:off x="-4124000" y="-1102550"/>
              <a:ext cx="142300" cy="166350"/>
            </a:xfrm>
            <a:custGeom>
              <a:avLst/>
              <a:gdLst/>
              <a:ahLst/>
              <a:cxnLst/>
              <a:rect l="l" t="t" r="r" b="b"/>
              <a:pathLst>
                <a:path w="5692" h="6654" extrusionOk="0">
                  <a:moveTo>
                    <a:pt x="5692" y="0"/>
                  </a:moveTo>
                  <a:lnTo>
                    <a:pt x="5554" y="275"/>
                  </a:lnTo>
                  <a:lnTo>
                    <a:pt x="5417" y="550"/>
                  </a:lnTo>
                  <a:lnTo>
                    <a:pt x="5260" y="824"/>
                  </a:lnTo>
                  <a:lnTo>
                    <a:pt x="5083" y="1099"/>
                  </a:lnTo>
                  <a:lnTo>
                    <a:pt x="4691" y="1629"/>
                  </a:lnTo>
                  <a:lnTo>
                    <a:pt x="4259" y="2159"/>
                  </a:lnTo>
                  <a:lnTo>
                    <a:pt x="3808" y="2650"/>
                  </a:lnTo>
                  <a:lnTo>
                    <a:pt x="3337" y="3140"/>
                  </a:lnTo>
                  <a:lnTo>
                    <a:pt x="2846" y="3572"/>
                  </a:lnTo>
                  <a:lnTo>
                    <a:pt x="2375" y="4004"/>
                  </a:lnTo>
                  <a:lnTo>
                    <a:pt x="1904" y="4377"/>
                  </a:lnTo>
                  <a:lnTo>
                    <a:pt x="1472" y="4730"/>
                  </a:lnTo>
                  <a:lnTo>
                    <a:pt x="726" y="5299"/>
                  </a:lnTo>
                  <a:lnTo>
                    <a:pt x="196" y="5653"/>
                  </a:lnTo>
                  <a:lnTo>
                    <a:pt x="0" y="5770"/>
                  </a:lnTo>
                  <a:lnTo>
                    <a:pt x="726" y="6653"/>
                  </a:lnTo>
                  <a:lnTo>
                    <a:pt x="1610" y="5888"/>
                  </a:lnTo>
                  <a:lnTo>
                    <a:pt x="2375" y="5182"/>
                  </a:lnTo>
                  <a:lnTo>
                    <a:pt x="3023" y="4514"/>
                  </a:lnTo>
                  <a:lnTo>
                    <a:pt x="3592" y="3867"/>
                  </a:lnTo>
                  <a:lnTo>
                    <a:pt x="4082" y="3278"/>
                  </a:lnTo>
                  <a:lnTo>
                    <a:pt x="4475" y="2728"/>
                  </a:lnTo>
                  <a:lnTo>
                    <a:pt x="4809" y="2238"/>
                  </a:lnTo>
                  <a:lnTo>
                    <a:pt x="5064" y="1786"/>
                  </a:lnTo>
                  <a:lnTo>
                    <a:pt x="5280" y="1374"/>
                  </a:lnTo>
                  <a:lnTo>
                    <a:pt x="5437" y="1021"/>
                  </a:lnTo>
                  <a:lnTo>
                    <a:pt x="5535" y="707"/>
                  </a:lnTo>
                  <a:lnTo>
                    <a:pt x="5613" y="471"/>
                  </a:lnTo>
                  <a:lnTo>
                    <a:pt x="5653" y="255"/>
                  </a:lnTo>
                  <a:lnTo>
                    <a:pt x="5672" y="118"/>
                  </a:lnTo>
                  <a:lnTo>
                    <a:pt x="56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88" name="Google Shape;3988;p43"/>
          <p:cNvSpPr txBox="1">
            <a:spLocks noGrp="1"/>
          </p:cNvSpPr>
          <p:nvPr>
            <p:ph type="title" idx="4294967295"/>
          </p:nvPr>
        </p:nvSpPr>
        <p:spPr>
          <a:xfrm>
            <a:off x="630308" y="539691"/>
            <a:ext cx="7717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نشاط جماعي(1) : </a:t>
            </a:r>
            <a:r>
              <a:rPr lang="ar-OM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استراتيجية</a:t>
            </a:r>
            <a:r>
              <a:rPr lang="ar-OM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OM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إشارات</a:t>
            </a:r>
            <a:r>
              <a:rPr lang="ar-OM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OM" sz="26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المرور</a:t>
            </a:r>
            <a:endParaRPr sz="2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D81C900E-CDA8-4D9F-AB4F-6F272427503D}"/>
              </a:ext>
            </a:extLst>
          </p:cNvPr>
          <p:cNvGrpSpPr/>
          <p:nvPr/>
        </p:nvGrpSpPr>
        <p:grpSpPr>
          <a:xfrm>
            <a:off x="219496" y="1820589"/>
            <a:ext cx="3981601" cy="1824864"/>
            <a:chOff x="2814139" y="1628993"/>
            <a:chExt cx="5546557" cy="2975011"/>
          </a:xfrm>
        </p:grpSpPr>
        <p:sp>
          <p:nvSpPr>
            <p:cNvPr id="3968" name="Google Shape;3968;p43"/>
            <p:cNvSpPr/>
            <p:nvPr/>
          </p:nvSpPr>
          <p:spPr>
            <a:xfrm>
              <a:off x="2814139" y="2267604"/>
              <a:ext cx="1613100" cy="2336400"/>
            </a:xfrm>
            <a:prstGeom prst="roundRect">
              <a:avLst>
                <a:gd name="adj" fmla="val 9514"/>
              </a:avLst>
            </a:prstGeom>
            <a:solidFill>
              <a:schemeClr val="dk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969" name="Google Shape;3969;p43"/>
            <p:cNvSpPr/>
            <p:nvPr/>
          </p:nvSpPr>
          <p:spPr>
            <a:xfrm>
              <a:off x="6747596" y="2267604"/>
              <a:ext cx="1613100" cy="2336400"/>
            </a:xfrm>
            <a:prstGeom prst="roundRect">
              <a:avLst>
                <a:gd name="adj" fmla="val 8407"/>
              </a:avLst>
            </a:prstGeom>
            <a:solidFill>
              <a:schemeClr val="dk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 dirty="0"/>
            </a:p>
          </p:txBody>
        </p:sp>
        <p:sp>
          <p:nvSpPr>
            <p:cNvPr id="3971" name="Google Shape;3971;p43"/>
            <p:cNvSpPr/>
            <p:nvPr/>
          </p:nvSpPr>
          <p:spPr>
            <a:xfrm>
              <a:off x="4781441" y="2267604"/>
              <a:ext cx="1613100" cy="2336400"/>
            </a:xfrm>
            <a:prstGeom prst="roundRect">
              <a:avLst>
                <a:gd name="adj" fmla="val 7922"/>
              </a:avLst>
            </a:prstGeom>
            <a:solidFill>
              <a:schemeClr val="dk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991" name="Google Shape;3991;p43"/>
            <p:cNvSpPr/>
            <p:nvPr/>
          </p:nvSpPr>
          <p:spPr>
            <a:xfrm>
              <a:off x="3151223" y="1754402"/>
              <a:ext cx="962423" cy="1088101"/>
            </a:xfrm>
            <a:prstGeom prst="ellipse">
              <a:avLst/>
            </a:prstGeom>
            <a:solidFill>
              <a:srgbClr val="92D050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992" name="Google Shape;3992;p43"/>
            <p:cNvSpPr/>
            <p:nvPr/>
          </p:nvSpPr>
          <p:spPr>
            <a:xfrm rot="294481">
              <a:off x="3489762" y="1628996"/>
              <a:ext cx="261852" cy="260529"/>
            </a:xfrm>
            <a:custGeom>
              <a:avLst/>
              <a:gdLst/>
              <a:ahLst/>
              <a:cxnLst/>
              <a:rect l="l" t="t" r="r" b="b"/>
              <a:pathLst>
                <a:path w="6293" h="6274" extrusionOk="0">
                  <a:moveTo>
                    <a:pt x="1854" y="1"/>
                  </a:moveTo>
                  <a:lnTo>
                    <a:pt x="1950" y="1931"/>
                  </a:lnTo>
                  <a:lnTo>
                    <a:pt x="1" y="1834"/>
                  </a:lnTo>
                  <a:lnTo>
                    <a:pt x="1" y="1834"/>
                  </a:lnTo>
                  <a:lnTo>
                    <a:pt x="1448" y="3127"/>
                  </a:lnTo>
                  <a:lnTo>
                    <a:pt x="1" y="4440"/>
                  </a:lnTo>
                  <a:lnTo>
                    <a:pt x="1950" y="4343"/>
                  </a:lnTo>
                  <a:lnTo>
                    <a:pt x="1854" y="6273"/>
                  </a:lnTo>
                  <a:lnTo>
                    <a:pt x="3147" y="4826"/>
                  </a:lnTo>
                  <a:lnTo>
                    <a:pt x="4440" y="6273"/>
                  </a:lnTo>
                  <a:lnTo>
                    <a:pt x="4343" y="4343"/>
                  </a:lnTo>
                  <a:lnTo>
                    <a:pt x="6293" y="4440"/>
                  </a:lnTo>
                  <a:lnTo>
                    <a:pt x="4845" y="3127"/>
                  </a:lnTo>
                  <a:lnTo>
                    <a:pt x="6293" y="1834"/>
                  </a:lnTo>
                  <a:lnTo>
                    <a:pt x="4343" y="1931"/>
                  </a:lnTo>
                  <a:lnTo>
                    <a:pt x="4440" y="1"/>
                  </a:lnTo>
                  <a:lnTo>
                    <a:pt x="3147" y="1429"/>
                  </a:lnTo>
                  <a:lnTo>
                    <a:pt x="1854" y="1"/>
                  </a:lnTo>
                  <a:close/>
                  <a:moveTo>
                    <a:pt x="1854" y="6273"/>
                  </a:moveTo>
                  <a:lnTo>
                    <a:pt x="1854" y="6273"/>
                  </a:lnTo>
                  <a:lnTo>
                    <a:pt x="1854" y="6273"/>
                  </a:lnTo>
                  <a:close/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5400000" algn="bl" rotWithShape="0">
                <a:srgbClr val="000000">
                  <a:alpha val="2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993" name="Google Shape;3993;p43"/>
            <p:cNvSpPr/>
            <p:nvPr/>
          </p:nvSpPr>
          <p:spPr>
            <a:xfrm>
              <a:off x="5043940" y="1754402"/>
              <a:ext cx="989680" cy="1088101"/>
            </a:xfrm>
            <a:prstGeom prst="ellipse">
              <a:avLst/>
            </a:prstGeom>
            <a:solidFill>
              <a:srgbClr val="FFFF00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994" name="Google Shape;3994;p43"/>
            <p:cNvSpPr/>
            <p:nvPr/>
          </p:nvSpPr>
          <p:spPr>
            <a:xfrm rot="294481">
              <a:off x="5406300" y="1628993"/>
              <a:ext cx="261852" cy="260529"/>
            </a:xfrm>
            <a:custGeom>
              <a:avLst/>
              <a:gdLst/>
              <a:ahLst/>
              <a:cxnLst/>
              <a:rect l="l" t="t" r="r" b="b"/>
              <a:pathLst>
                <a:path w="6293" h="6274" extrusionOk="0">
                  <a:moveTo>
                    <a:pt x="1854" y="1"/>
                  </a:moveTo>
                  <a:lnTo>
                    <a:pt x="1950" y="1931"/>
                  </a:lnTo>
                  <a:lnTo>
                    <a:pt x="1" y="1834"/>
                  </a:lnTo>
                  <a:lnTo>
                    <a:pt x="1" y="1834"/>
                  </a:lnTo>
                  <a:lnTo>
                    <a:pt x="1448" y="3127"/>
                  </a:lnTo>
                  <a:lnTo>
                    <a:pt x="1" y="4440"/>
                  </a:lnTo>
                  <a:lnTo>
                    <a:pt x="1950" y="4343"/>
                  </a:lnTo>
                  <a:lnTo>
                    <a:pt x="1854" y="6273"/>
                  </a:lnTo>
                  <a:lnTo>
                    <a:pt x="3147" y="4826"/>
                  </a:lnTo>
                  <a:lnTo>
                    <a:pt x="4440" y="6273"/>
                  </a:lnTo>
                  <a:lnTo>
                    <a:pt x="4343" y="4343"/>
                  </a:lnTo>
                  <a:lnTo>
                    <a:pt x="6293" y="4440"/>
                  </a:lnTo>
                  <a:lnTo>
                    <a:pt x="4845" y="3127"/>
                  </a:lnTo>
                  <a:lnTo>
                    <a:pt x="6293" y="1834"/>
                  </a:lnTo>
                  <a:lnTo>
                    <a:pt x="4343" y="1931"/>
                  </a:lnTo>
                  <a:lnTo>
                    <a:pt x="4440" y="1"/>
                  </a:lnTo>
                  <a:lnTo>
                    <a:pt x="3147" y="1429"/>
                  </a:lnTo>
                  <a:lnTo>
                    <a:pt x="1854" y="1"/>
                  </a:lnTo>
                  <a:close/>
                  <a:moveTo>
                    <a:pt x="1854" y="6273"/>
                  </a:moveTo>
                  <a:lnTo>
                    <a:pt x="1854" y="6273"/>
                  </a:lnTo>
                  <a:lnTo>
                    <a:pt x="1854" y="6273"/>
                  </a:lnTo>
                  <a:close/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5400000" algn="bl" rotWithShape="0">
                <a:srgbClr val="000000">
                  <a:alpha val="2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995" name="Google Shape;3995;p43"/>
            <p:cNvSpPr/>
            <p:nvPr/>
          </p:nvSpPr>
          <p:spPr>
            <a:xfrm>
              <a:off x="7058413" y="1754402"/>
              <a:ext cx="989680" cy="1088101"/>
            </a:xfrm>
            <a:prstGeom prst="ellipse">
              <a:avLst/>
            </a:prstGeom>
            <a:solidFill>
              <a:srgbClr val="FF0000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 dirty="0"/>
            </a:p>
          </p:txBody>
        </p:sp>
        <p:sp>
          <p:nvSpPr>
            <p:cNvPr id="3996" name="Google Shape;3996;p43"/>
            <p:cNvSpPr/>
            <p:nvPr/>
          </p:nvSpPr>
          <p:spPr>
            <a:xfrm rot="294481">
              <a:off x="7423220" y="1628996"/>
              <a:ext cx="261852" cy="260529"/>
            </a:xfrm>
            <a:custGeom>
              <a:avLst/>
              <a:gdLst/>
              <a:ahLst/>
              <a:cxnLst/>
              <a:rect l="l" t="t" r="r" b="b"/>
              <a:pathLst>
                <a:path w="6293" h="6274" extrusionOk="0">
                  <a:moveTo>
                    <a:pt x="1854" y="1"/>
                  </a:moveTo>
                  <a:lnTo>
                    <a:pt x="1950" y="1931"/>
                  </a:lnTo>
                  <a:lnTo>
                    <a:pt x="1" y="1834"/>
                  </a:lnTo>
                  <a:lnTo>
                    <a:pt x="1" y="1834"/>
                  </a:lnTo>
                  <a:lnTo>
                    <a:pt x="1448" y="3127"/>
                  </a:lnTo>
                  <a:lnTo>
                    <a:pt x="1" y="4440"/>
                  </a:lnTo>
                  <a:lnTo>
                    <a:pt x="1950" y="4343"/>
                  </a:lnTo>
                  <a:lnTo>
                    <a:pt x="1854" y="6273"/>
                  </a:lnTo>
                  <a:lnTo>
                    <a:pt x="3147" y="4826"/>
                  </a:lnTo>
                  <a:lnTo>
                    <a:pt x="4440" y="6273"/>
                  </a:lnTo>
                  <a:lnTo>
                    <a:pt x="4343" y="4343"/>
                  </a:lnTo>
                  <a:lnTo>
                    <a:pt x="6293" y="4440"/>
                  </a:lnTo>
                  <a:lnTo>
                    <a:pt x="4845" y="3127"/>
                  </a:lnTo>
                  <a:lnTo>
                    <a:pt x="6293" y="1834"/>
                  </a:lnTo>
                  <a:lnTo>
                    <a:pt x="4343" y="1931"/>
                  </a:lnTo>
                  <a:lnTo>
                    <a:pt x="4440" y="1"/>
                  </a:lnTo>
                  <a:lnTo>
                    <a:pt x="3147" y="1429"/>
                  </a:lnTo>
                  <a:lnTo>
                    <a:pt x="1854" y="1"/>
                  </a:lnTo>
                  <a:close/>
                  <a:moveTo>
                    <a:pt x="1854" y="6273"/>
                  </a:moveTo>
                  <a:lnTo>
                    <a:pt x="1854" y="6273"/>
                  </a:lnTo>
                  <a:lnTo>
                    <a:pt x="1854" y="6273"/>
                  </a:lnTo>
                  <a:close/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5400000" algn="bl" rotWithShape="0">
                <a:srgbClr val="000000">
                  <a:alpha val="2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grpSp>
        <p:nvGrpSpPr>
          <p:cNvPr id="4056" name="Google Shape;4056;p43"/>
          <p:cNvGrpSpPr/>
          <p:nvPr/>
        </p:nvGrpSpPr>
        <p:grpSpPr>
          <a:xfrm>
            <a:off x="1056126" y="522868"/>
            <a:ext cx="283183" cy="609607"/>
            <a:chOff x="-4310950" y="-1390575"/>
            <a:chExt cx="481850" cy="1037275"/>
          </a:xfrm>
        </p:grpSpPr>
        <p:sp>
          <p:nvSpPr>
            <p:cNvPr id="4057" name="Google Shape;4057;p43"/>
            <p:cNvSpPr/>
            <p:nvPr/>
          </p:nvSpPr>
          <p:spPr>
            <a:xfrm>
              <a:off x="-4310950" y="-1390575"/>
              <a:ext cx="481850" cy="1037275"/>
            </a:xfrm>
            <a:custGeom>
              <a:avLst/>
              <a:gdLst/>
              <a:ahLst/>
              <a:cxnLst/>
              <a:rect l="l" t="t" r="r" b="b"/>
              <a:pathLst>
                <a:path w="19274" h="41491" extrusionOk="0">
                  <a:moveTo>
                    <a:pt x="12463" y="1"/>
                  </a:moveTo>
                  <a:lnTo>
                    <a:pt x="11894" y="432"/>
                  </a:lnTo>
                  <a:lnTo>
                    <a:pt x="11364" y="903"/>
                  </a:lnTo>
                  <a:lnTo>
                    <a:pt x="10834" y="1394"/>
                  </a:lnTo>
                  <a:lnTo>
                    <a:pt x="10324" y="1904"/>
                  </a:lnTo>
                  <a:lnTo>
                    <a:pt x="9833" y="2434"/>
                  </a:lnTo>
                  <a:lnTo>
                    <a:pt x="9362" y="2964"/>
                  </a:lnTo>
                  <a:lnTo>
                    <a:pt x="8911" y="3533"/>
                  </a:lnTo>
                  <a:lnTo>
                    <a:pt x="8479" y="4102"/>
                  </a:lnTo>
                  <a:lnTo>
                    <a:pt x="8067" y="4691"/>
                  </a:lnTo>
                  <a:lnTo>
                    <a:pt x="7674" y="5300"/>
                  </a:lnTo>
                  <a:lnTo>
                    <a:pt x="7321" y="5928"/>
                  </a:lnTo>
                  <a:lnTo>
                    <a:pt x="6988" y="6556"/>
                  </a:lnTo>
                  <a:lnTo>
                    <a:pt x="6674" y="7203"/>
                  </a:lnTo>
                  <a:lnTo>
                    <a:pt x="6379" y="7871"/>
                  </a:lnTo>
                  <a:lnTo>
                    <a:pt x="6104" y="8538"/>
                  </a:lnTo>
                  <a:lnTo>
                    <a:pt x="5869" y="9205"/>
                  </a:lnTo>
                  <a:lnTo>
                    <a:pt x="5241" y="7792"/>
                  </a:lnTo>
                  <a:lnTo>
                    <a:pt x="4907" y="8381"/>
                  </a:lnTo>
                  <a:lnTo>
                    <a:pt x="4593" y="8989"/>
                  </a:lnTo>
                  <a:lnTo>
                    <a:pt x="4279" y="9598"/>
                  </a:lnTo>
                  <a:lnTo>
                    <a:pt x="4004" y="10206"/>
                  </a:lnTo>
                  <a:lnTo>
                    <a:pt x="3730" y="10834"/>
                  </a:lnTo>
                  <a:lnTo>
                    <a:pt x="3474" y="11462"/>
                  </a:lnTo>
                  <a:lnTo>
                    <a:pt x="3239" y="12090"/>
                  </a:lnTo>
                  <a:lnTo>
                    <a:pt x="3003" y="12718"/>
                  </a:lnTo>
                  <a:lnTo>
                    <a:pt x="2807" y="13366"/>
                  </a:lnTo>
                  <a:lnTo>
                    <a:pt x="2611" y="14014"/>
                  </a:lnTo>
                  <a:lnTo>
                    <a:pt x="2434" y="14681"/>
                  </a:lnTo>
                  <a:lnTo>
                    <a:pt x="2277" y="15329"/>
                  </a:lnTo>
                  <a:lnTo>
                    <a:pt x="2140" y="15996"/>
                  </a:lnTo>
                  <a:lnTo>
                    <a:pt x="2002" y="16663"/>
                  </a:lnTo>
                  <a:lnTo>
                    <a:pt x="1904" y="17331"/>
                  </a:lnTo>
                  <a:lnTo>
                    <a:pt x="1806" y="17998"/>
                  </a:lnTo>
                  <a:lnTo>
                    <a:pt x="1708" y="17802"/>
                  </a:lnTo>
                  <a:lnTo>
                    <a:pt x="1590" y="17625"/>
                  </a:lnTo>
                  <a:lnTo>
                    <a:pt x="1473" y="17448"/>
                  </a:lnTo>
                  <a:lnTo>
                    <a:pt x="1335" y="17291"/>
                  </a:lnTo>
                  <a:lnTo>
                    <a:pt x="1198" y="17134"/>
                  </a:lnTo>
                  <a:lnTo>
                    <a:pt x="1041" y="16977"/>
                  </a:lnTo>
                  <a:lnTo>
                    <a:pt x="884" y="16840"/>
                  </a:lnTo>
                  <a:lnTo>
                    <a:pt x="727" y="16703"/>
                  </a:lnTo>
                  <a:lnTo>
                    <a:pt x="648" y="17507"/>
                  </a:lnTo>
                  <a:lnTo>
                    <a:pt x="609" y="18312"/>
                  </a:lnTo>
                  <a:lnTo>
                    <a:pt x="570" y="19117"/>
                  </a:lnTo>
                  <a:lnTo>
                    <a:pt x="550" y="19921"/>
                  </a:lnTo>
                  <a:lnTo>
                    <a:pt x="570" y="20726"/>
                  </a:lnTo>
                  <a:lnTo>
                    <a:pt x="589" y="21531"/>
                  </a:lnTo>
                  <a:lnTo>
                    <a:pt x="629" y="22335"/>
                  </a:lnTo>
                  <a:lnTo>
                    <a:pt x="687" y="23140"/>
                  </a:lnTo>
                  <a:lnTo>
                    <a:pt x="766" y="23945"/>
                  </a:lnTo>
                  <a:lnTo>
                    <a:pt x="884" y="24730"/>
                  </a:lnTo>
                  <a:lnTo>
                    <a:pt x="1002" y="25534"/>
                  </a:lnTo>
                  <a:lnTo>
                    <a:pt x="1139" y="26319"/>
                  </a:lnTo>
                  <a:lnTo>
                    <a:pt x="1296" y="27124"/>
                  </a:lnTo>
                  <a:lnTo>
                    <a:pt x="1473" y="27909"/>
                  </a:lnTo>
                  <a:lnTo>
                    <a:pt x="1669" y="28694"/>
                  </a:lnTo>
                  <a:lnTo>
                    <a:pt x="1865" y="29460"/>
                  </a:lnTo>
                  <a:lnTo>
                    <a:pt x="1688" y="29244"/>
                  </a:lnTo>
                  <a:lnTo>
                    <a:pt x="1492" y="29047"/>
                  </a:lnTo>
                  <a:lnTo>
                    <a:pt x="1276" y="28871"/>
                  </a:lnTo>
                  <a:lnTo>
                    <a:pt x="1041" y="28714"/>
                  </a:lnTo>
                  <a:lnTo>
                    <a:pt x="786" y="28576"/>
                  </a:lnTo>
                  <a:lnTo>
                    <a:pt x="530" y="28459"/>
                  </a:lnTo>
                  <a:lnTo>
                    <a:pt x="275" y="28361"/>
                  </a:lnTo>
                  <a:lnTo>
                    <a:pt x="1" y="28282"/>
                  </a:lnTo>
                  <a:lnTo>
                    <a:pt x="1" y="28282"/>
                  </a:lnTo>
                  <a:lnTo>
                    <a:pt x="216" y="28989"/>
                  </a:lnTo>
                  <a:lnTo>
                    <a:pt x="472" y="29695"/>
                  </a:lnTo>
                  <a:lnTo>
                    <a:pt x="766" y="30382"/>
                  </a:lnTo>
                  <a:lnTo>
                    <a:pt x="1060" y="31049"/>
                  </a:lnTo>
                  <a:lnTo>
                    <a:pt x="1394" y="31717"/>
                  </a:lnTo>
                  <a:lnTo>
                    <a:pt x="1747" y="32384"/>
                  </a:lnTo>
                  <a:lnTo>
                    <a:pt x="2120" y="33032"/>
                  </a:lnTo>
                  <a:lnTo>
                    <a:pt x="2513" y="33660"/>
                  </a:lnTo>
                  <a:lnTo>
                    <a:pt x="2925" y="34268"/>
                  </a:lnTo>
                  <a:lnTo>
                    <a:pt x="3376" y="34876"/>
                  </a:lnTo>
                  <a:lnTo>
                    <a:pt x="3828" y="35446"/>
                  </a:lnTo>
                  <a:lnTo>
                    <a:pt x="4318" y="36015"/>
                  </a:lnTo>
                  <a:lnTo>
                    <a:pt x="4809" y="36564"/>
                  </a:lnTo>
                  <a:lnTo>
                    <a:pt x="5339" y="37094"/>
                  </a:lnTo>
                  <a:lnTo>
                    <a:pt x="5869" y="37605"/>
                  </a:lnTo>
                  <a:lnTo>
                    <a:pt x="6438" y="38095"/>
                  </a:lnTo>
                  <a:lnTo>
                    <a:pt x="6732" y="38390"/>
                  </a:lnTo>
                  <a:lnTo>
                    <a:pt x="7203" y="38821"/>
                  </a:lnTo>
                  <a:lnTo>
                    <a:pt x="8361" y="39960"/>
                  </a:lnTo>
                  <a:lnTo>
                    <a:pt x="9853" y="41491"/>
                  </a:lnTo>
                  <a:lnTo>
                    <a:pt x="10108" y="41059"/>
                  </a:lnTo>
                  <a:lnTo>
                    <a:pt x="10403" y="40666"/>
                  </a:lnTo>
                  <a:lnTo>
                    <a:pt x="10697" y="40274"/>
                  </a:lnTo>
                  <a:lnTo>
                    <a:pt x="10991" y="39881"/>
                  </a:lnTo>
                  <a:lnTo>
                    <a:pt x="11325" y="39508"/>
                  </a:lnTo>
                  <a:lnTo>
                    <a:pt x="11659" y="39155"/>
                  </a:lnTo>
                  <a:lnTo>
                    <a:pt x="12365" y="38448"/>
                  </a:lnTo>
                  <a:lnTo>
                    <a:pt x="13072" y="37781"/>
                  </a:lnTo>
                  <a:lnTo>
                    <a:pt x="13817" y="37094"/>
                  </a:lnTo>
                  <a:lnTo>
                    <a:pt x="14544" y="36427"/>
                  </a:lnTo>
                  <a:lnTo>
                    <a:pt x="15250" y="35720"/>
                  </a:lnTo>
                  <a:lnTo>
                    <a:pt x="15976" y="34975"/>
                  </a:lnTo>
                  <a:lnTo>
                    <a:pt x="16349" y="34582"/>
                  </a:lnTo>
                  <a:lnTo>
                    <a:pt x="16722" y="34150"/>
                  </a:lnTo>
                  <a:lnTo>
                    <a:pt x="17095" y="33699"/>
                  </a:lnTo>
                  <a:lnTo>
                    <a:pt x="17468" y="33247"/>
                  </a:lnTo>
                  <a:lnTo>
                    <a:pt x="17802" y="32796"/>
                  </a:lnTo>
                  <a:lnTo>
                    <a:pt x="18135" y="32305"/>
                  </a:lnTo>
                  <a:lnTo>
                    <a:pt x="18430" y="31834"/>
                  </a:lnTo>
                  <a:lnTo>
                    <a:pt x="18685" y="31324"/>
                  </a:lnTo>
                  <a:lnTo>
                    <a:pt x="18901" y="30833"/>
                  </a:lnTo>
                  <a:lnTo>
                    <a:pt x="18999" y="30598"/>
                  </a:lnTo>
                  <a:lnTo>
                    <a:pt x="19077" y="30343"/>
                  </a:lnTo>
                  <a:lnTo>
                    <a:pt x="19156" y="30088"/>
                  </a:lnTo>
                  <a:lnTo>
                    <a:pt x="19195" y="29833"/>
                  </a:lnTo>
                  <a:lnTo>
                    <a:pt x="19234" y="29597"/>
                  </a:lnTo>
                  <a:lnTo>
                    <a:pt x="19274" y="29342"/>
                  </a:lnTo>
                  <a:lnTo>
                    <a:pt x="19274" y="29106"/>
                  </a:lnTo>
                  <a:lnTo>
                    <a:pt x="19274" y="28851"/>
                  </a:lnTo>
                  <a:lnTo>
                    <a:pt x="19234" y="28616"/>
                  </a:lnTo>
                  <a:lnTo>
                    <a:pt x="19195" y="28361"/>
                  </a:lnTo>
                  <a:lnTo>
                    <a:pt x="18842" y="28518"/>
                  </a:lnTo>
                  <a:lnTo>
                    <a:pt x="18351" y="28675"/>
                  </a:lnTo>
                  <a:lnTo>
                    <a:pt x="17861" y="28851"/>
                  </a:lnTo>
                  <a:lnTo>
                    <a:pt x="17488" y="29008"/>
                  </a:lnTo>
                  <a:lnTo>
                    <a:pt x="17919" y="27674"/>
                  </a:lnTo>
                  <a:lnTo>
                    <a:pt x="18096" y="27006"/>
                  </a:lnTo>
                  <a:lnTo>
                    <a:pt x="18273" y="26319"/>
                  </a:lnTo>
                  <a:lnTo>
                    <a:pt x="18449" y="25652"/>
                  </a:lnTo>
                  <a:lnTo>
                    <a:pt x="18606" y="24965"/>
                  </a:lnTo>
                  <a:lnTo>
                    <a:pt x="18744" y="24298"/>
                  </a:lnTo>
                  <a:lnTo>
                    <a:pt x="18861" y="23611"/>
                  </a:lnTo>
                  <a:lnTo>
                    <a:pt x="18960" y="22924"/>
                  </a:lnTo>
                  <a:lnTo>
                    <a:pt x="19058" y="22237"/>
                  </a:lnTo>
                  <a:lnTo>
                    <a:pt x="19117" y="21550"/>
                  </a:lnTo>
                  <a:lnTo>
                    <a:pt x="19175" y="20844"/>
                  </a:lnTo>
                  <a:lnTo>
                    <a:pt x="19195" y="20157"/>
                  </a:lnTo>
                  <a:lnTo>
                    <a:pt x="19195" y="19470"/>
                  </a:lnTo>
                  <a:lnTo>
                    <a:pt x="19175" y="18783"/>
                  </a:lnTo>
                  <a:lnTo>
                    <a:pt x="19136" y="18076"/>
                  </a:lnTo>
                  <a:lnTo>
                    <a:pt x="18783" y="18371"/>
                  </a:lnTo>
                  <a:lnTo>
                    <a:pt x="18430" y="18626"/>
                  </a:lnTo>
                  <a:lnTo>
                    <a:pt x="18076" y="18842"/>
                  </a:lnTo>
                  <a:lnTo>
                    <a:pt x="17645" y="19018"/>
                  </a:lnTo>
                  <a:lnTo>
                    <a:pt x="17802" y="18312"/>
                  </a:lnTo>
                  <a:lnTo>
                    <a:pt x="17919" y="17625"/>
                  </a:lnTo>
                  <a:lnTo>
                    <a:pt x="17998" y="16958"/>
                  </a:lnTo>
                  <a:lnTo>
                    <a:pt x="18018" y="16310"/>
                  </a:lnTo>
                  <a:lnTo>
                    <a:pt x="18037" y="15682"/>
                  </a:lnTo>
                  <a:lnTo>
                    <a:pt x="18018" y="15054"/>
                  </a:lnTo>
                  <a:lnTo>
                    <a:pt x="17959" y="14426"/>
                  </a:lnTo>
                  <a:lnTo>
                    <a:pt x="17900" y="13817"/>
                  </a:lnTo>
                  <a:lnTo>
                    <a:pt x="17762" y="12581"/>
                  </a:lnTo>
                  <a:lnTo>
                    <a:pt x="17586" y="11305"/>
                  </a:lnTo>
                  <a:lnTo>
                    <a:pt x="17507" y="10658"/>
                  </a:lnTo>
                  <a:lnTo>
                    <a:pt x="17448" y="9971"/>
                  </a:lnTo>
                  <a:lnTo>
                    <a:pt x="17389" y="9264"/>
                  </a:lnTo>
                  <a:lnTo>
                    <a:pt x="17370" y="8538"/>
                  </a:lnTo>
                  <a:lnTo>
                    <a:pt x="16781" y="8852"/>
                  </a:lnTo>
                  <a:lnTo>
                    <a:pt x="16467" y="9029"/>
                  </a:lnTo>
                  <a:lnTo>
                    <a:pt x="16232" y="9166"/>
                  </a:lnTo>
                  <a:lnTo>
                    <a:pt x="15878" y="9382"/>
                  </a:lnTo>
                  <a:lnTo>
                    <a:pt x="15800" y="8754"/>
                  </a:lnTo>
                  <a:lnTo>
                    <a:pt x="15682" y="8126"/>
                  </a:lnTo>
                  <a:lnTo>
                    <a:pt x="15564" y="7517"/>
                  </a:lnTo>
                  <a:lnTo>
                    <a:pt x="15407" y="6929"/>
                  </a:lnTo>
                  <a:lnTo>
                    <a:pt x="15231" y="6320"/>
                  </a:lnTo>
                  <a:lnTo>
                    <a:pt x="15034" y="5731"/>
                  </a:lnTo>
                  <a:lnTo>
                    <a:pt x="14818" y="5143"/>
                  </a:lnTo>
                  <a:lnTo>
                    <a:pt x="14603" y="4554"/>
                  </a:lnTo>
                  <a:lnTo>
                    <a:pt x="14367" y="3985"/>
                  </a:lnTo>
                  <a:lnTo>
                    <a:pt x="14112" y="3416"/>
                  </a:lnTo>
                  <a:lnTo>
                    <a:pt x="13582" y="2258"/>
                  </a:lnTo>
                  <a:lnTo>
                    <a:pt x="13032" y="1119"/>
                  </a:lnTo>
                  <a:lnTo>
                    <a:pt x="12463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43"/>
            <p:cNvSpPr/>
            <p:nvPr/>
          </p:nvSpPr>
          <p:spPr>
            <a:xfrm>
              <a:off x="-4151475" y="-1224250"/>
              <a:ext cx="147225" cy="817950"/>
            </a:xfrm>
            <a:custGeom>
              <a:avLst/>
              <a:gdLst/>
              <a:ahLst/>
              <a:cxnLst/>
              <a:rect l="l" t="t" r="r" b="b"/>
              <a:pathLst>
                <a:path w="5889" h="32718" extrusionOk="0">
                  <a:moveTo>
                    <a:pt x="5888" y="1"/>
                  </a:moveTo>
                  <a:lnTo>
                    <a:pt x="5554" y="472"/>
                  </a:lnTo>
                  <a:lnTo>
                    <a:pt x="5240" y="963"/>
                  </a:lnTo>
                  <a:lnTo>
                    <a:pt x="4632" y="1944"/>
                  </a:lnTo>
                  <a:lnTo>
                    <a:pt x="4063" y="2925"/>
                  </a:lnTo>
                  <a:lnTo>
                    <a:pt x="3533" y="3946"/>
                  </a:lnTo>
                  <a:lnTo>
                    <a:pt x="3062" y="4947"/>
                  </a:lnTo>
                  <a:lnTo>
                    <a:pt x="2610" y="5967"/>
                  </a:lnTo>
                  <a:lnTo>
                    <a:pt x="2198" y="7007"/>
                  </a:lnTo>
                  <a:lnTo>
                    <a:pt x="1845" y="8028"/>
                  </a:lnTo>
                  <a:lnTo>
                    <a:pt x="1511" y="9068"/>
                  </a:lnTo>
                  <a:lnTo>
                    <a:pt x="1217" y="10089"/>
                  </a:lnTo>
                  <a:lnTo>
                    <a:pt x="962" y="11109"/>
                  </a:lnTo>
                  <a:lnTo>
                    <a:pt x="726" y="12110"/>
                  </a:lnTo>
                  <a:lnTo>
                    <a:pt x="530" y="13131"/>
                  </a:lnTo>
                  <a:lnTo>
                    <a:pt x="373" y="14112"/>
                  </a:lnTo>
                  <a:lnTo>
                    <a:pt x="236" y="15093"/>
                  </a:lnTo>
                  <a:lnTo>
                    <a:pt x="138" y="16055"/>
                  </a:lnTo>
                  <a:lnTo>
                    <a:pt x="59" y="16997"/>
                  </a:lnTo>
                  <a:lnTo>
                    <a:pt x="20" y="17900"/>
                  </a:lnTo>
                  <a:lnTo>
                    <a:pt x="0" y="18803"/>
                  </a:lnTo>
                  <a:lnTo>
                    <a:pt x="0" y="19666"/>
                  </a:lnTo>
                  <a:lnTo>
                    <a:pt x="20" y="20510"/>
                  </a:lnTo>
                  <a:lnTo>
                    <a:pt x="59" y="21315"/>
                  </a:lnTo>
                  <a:lnTo>
                    <a:pt x="138" y="22080"/>
                  </a:lnTo>
                  <a:lnTo>
                    <a:pt x="216" y="22826"/>
                  </a:lnTo>
                  <a:lnTo>
                    <a:pt x="334" y="23513"/>
                  </a:lnTo>
                  <a:lnTo>
                    <a:pt x="452" y="24161"/>
                  </a:lnTo>
                  <a:lnTo>
                    <a:pt x="589" y="24789"/>
                  </a:lnTo>
                  <a:lnTo>
                    <a:pt x="746" y="25358"/>
                  </a:lnTo>
                  <a:lnTo>
                    <a:pt x="923" y="25868"/>
                  </a:lnTo>
                  <a:lnTo>
                    <a:pt x="1119" y="26339"/>
                  </a:lnTo>
                  <a:lnTo>
                    <a:pt x="1315" y="26752"/>
                  </a:lnTo>
                  <a:lnTo>
                    <a:pt x="1511" y="27105"/>
                  </a:lnTo>
                  <a:lnTo>
                    <a:pt x="1924" y="27752"/>
                  </a:lnTo>
                  <a:lnTo>
                    <a:pt x="2257" y="28361"/>
                  </a:lnTo>
                  <a:lnTo>
                    <a:pt x="2532" y="28950"/>
                  </a:lnTo>
                  <a:lnTo>
                    <a:pt x="2748" y="29480"/>
                  </a:lnTo>
                  <a:lnTo>
                    <a:pt x="2924" y="29990"/>
                  </a:lnTo>
                  <a:lnTo>
                    <a:pt x="3042" y="30461"/>
                  </a:lnTo>
                  <a:lnTo>
                    <a:pt x="3140" y="30893"/>
                  </a:lnTo>
                  <a:lnTo>
                    <a:pt x="3199" y="31285"/>
                  </a:lnTo>
                  <a:lnTo>
                    <a:pt x="3238" y="31638"/>
                  </a:lnTo>
                  <a:lnTo>
                    <a:pt x="3258" y="31933"/>
                  </a:lnTo>
                  <a:lnTo>
                    <a:pt x="3238" y="32208"/>
                  </a:lnTo>
                  <a:lnTo>
                    <a:pt x="3238" y="32424"/>
                  </a:lnTo>
                  <a:lnTo>
                    <a:pt x="3199" y="32718"/>
                  </a:lnTo>
                  <a:lnTo>
                    <a:pt x="3297" y="32384"/>
                  </a:lnTo>
                  <a:lnTo>
                    <a:pt x="3356" y="32149"/>
                  </a:lnTo>
                  <a:lnTo>
                    <a:pt x="3395" y="31874"/>
                  </a:lnTo>
                  <a:lnTo>
                    <a:pt x="3435" y="31540"/>
                  </a:lnTo>
                  <a:lnTo>
                    <a:pt x="3454" y="31148"/>
                  </a:lnTo>
                  <a:lnTo>
                    <a:pt x="3435" y="30716"/>
                  </a:lnTo>
                  <a:lnTo>
                    <a:pt x="3415" y="30225"/>
                  </a:lnTo>
                  <a:lnTo>
                    <a:pt x="3356" y="29695"/>
                  </a:lnTo>
                  <a:lnTo>
                    <a:pt x="3258" y="29126"/>
                  </a:lnTo>
                  <a:lnTo>
                    <a:pt x="3101" y="28498"/>
                  </a:lnTo>
                  <a:lnTo>
                    <a:pt x="2905" y="27831"/>
                  </a:lnTo>
                  <a:lnTo>
                    <a:pt x="2650" y="27124"/>
                  </a:lnTo>
                  <a:lnTo>
                    <a:pt x="2336" y="26379"/>
                  </a:lnTo>
                  <a:lnTo>
                    <a:pt x="2139" y="25888"/>
                  </a:lnTo>
                  <a:lnTo>
                    <a:pt x="1943" y="25397"/>
                  </a:lnTo>
                  <a:lnTo>
                    <a:pt x="1786" y="24907"/>
                  </a:lnTo>
                  <a:lnTo>
                    <a:pt x="1629" y="24396"/>
                  </a:lnTo>
                  <a:lnTo>
                    <a:pt x="1492" y="23886"/>
                  </a:lnTo>
                  <a:lnTo>
                    <a:pt x="1374" y="23356"/>
                  </a:lnTo>
                  <a:lnTo>
                    <a:pt x="1276" y="22846"/>
                  </a:lnTo>
                  <a:lnTo>
                    <a:pt x="1197" y="22316"/>
                  </a:lnTo>
                  <a:lnTo>
                    <a:pt x="1119" y="21786"/>
                  </a:lnTo>
                  <a:lnTo>
                    <a:pt x="1060" y="21237"/>
                  </a:lnTo>
                  <a:lnTo>
                    <a:pt x="1021" y="20687"/>
                  </a:lnTo>
                  <a:lnTo>
                    <a:pt x="981" y="20157"/>
                  </a:lnTo>
                  <a:lnTo>
                    <a:pt x="962" y="19608"/>
                  </a:lnTo>
                  <a:lnTo>
                    <a:pt x="962" y="19058"/>
                  </a:lnTo>
                  <a:lnTo>
                    <a:pt x="981" y="17939"/>
                  </a:lnTo>
                  <a:lnTo>
                    <a:pt x="1040" y="16840"/>
                  </a:lnTo>
                  <a:lnTo>
                    <a:pt x="1158" y="15741"/>
                  </a:lnTo>
                  <a:lnTo>
                    <a:pt x="1295" y="14642"/>
                  </a:lnTo>
                  <a:lnTo>
                    <a:pt x="1472" y="13543"/>
                  </a:lnTo>
                  <a:lnTo>
                    <a:pt x="1668" y="12464"/>
                  </a:lnTo>
                  <a:lnTo>
                    <a:pt x="1904" y="11404"/>
                  </a:lnTo>
                  <a:lnTo>
                    <a:pt x="2139" y="10364"/>
                  </a:lnTo>
                  <a:lnTo>
                    <a:pt x="2414" y="9363"/>
                  </a:lnTo>
                  <a:lnTo>
                    <a:pt x="2689" y="8381"/>
                  </a:lnTo>
                  <a:lnTo>
                    <a:pt x="2983" y="7420"/>
                  </a:lnTo>
                  <a:lnTo>
                    <a:pt x="3278" y="6517"/>
                  </a:lnTo>
                  <a:lnTo>
                    <a:pt x="3572" y="5653"/>
                  </a:lnTo>
                  <a:lnTo>
                    <a:pt x="3867" y="4829"/>
                  </a:lnTo>
                  <a:lnTo>
                    <a:pt x="4161" y="4063"/>
                  </a:lnTo>
                  <a:lnTo>
                    <a:pt x="4691" y="2690"/>
                  </a:lnTo>
                  <a:lnTo>
                    <a:pt x="5181" y="1551"/>
                  </a:lnTo>
                  <a:lnTo>
                    <a:pt x="5554" y="707"/>
                  </a:lnTo>
                  <a:lnTo>
                    <a:pt x="58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43"/>
            <p:cNvSpPr/>
            <p:nvPr/>
          </p:nvSpPr>
          <p:spPr>
            <a:xfrm>
              <a:off x="-4121550" y="-757125"/>
              <a:ext cx="142300" cy="166350"/>
            </a:xfrm>
            <a:custGeom>
              <a:avLst/>
              <a:gdLst/>
              <a:ahLst/>
              <a:cxnLst/>
              <a:rect l="l" t="t" r="r" b="b"/>
              <a:pathLst>
                <a:path w="5692" h="6654" extrusionOk="0">
                  <a:moveTo>
                    <a:pt x="5692" y="0"/>
                  </a:moveTo>
                  <a:lnTo>
                    <a:pt x="5555" y="275"/>
                  </a:lnTo>
                  <a:lnTo>
                    <a:pt x="5417" y="550"/>
                  </a:lnTo>
                  <a:lnTo>
                    <a:pt x="5260" y="824"/>
                  </a:lnTo>
                  <a:lnTo>
                    <a:pt x="5084" y="1099"/>
                  </a:lnTo>
                  <a:lnTo>
                    <a:pt x="4691" y="1629"/>
                  </a:lnTo>
                  <a:lnTo>
                    <a:pt x="4259" y="2159"/>
                  </a:lnTo>
                  <a:lnTo>
                    <a:pt x="3808" y="2650"/>
                  </a:lnTo>
                  <a:lnTo>
                    <a:pt x="3337" y="3140"/>
                  </a:lnTo>
                  <a:lnTo>
                    <a:pt x="2846" y="3592"/>
                  </a:lnTo>
                  <a:lnTo>
                    <a:pt x="2375" y="4004"/>
                  </a:lnTo>
                  <a:lnTo>
                    <a:pt x="1904" y="4377"/>
                  </a:lnTo>
                  <a:lnTo>
                    <a:pt x="1472" y="4730"/>
                  </a:lnTo>
                  <a:lnTo>
                    <a:pt x="727" y="5299"/>
                  </a:lnTo>
                  <a:lnTo>
                    <a:pt x="197" y="5652"/>
                  </a:lnTo>
                  <a:lnTo>
                    <a:pt x="0" y="5770"/>
                  </a:lnTo>
                  <a:lnTo>
                    <a:pt x="727" y="6653"/>
                  </a:lnTo>
                  <a:lnTo>
                    <a:pt x="1610" y="5888"/>
                  </a:lnTo>
                  <a:lnTo>
                    <a:pt x="2375" y="5181"/>
                  </a:lnTo>
                  <a:lnTo>
                    <a:pt x="3023" y="4514"/>
                  </a:lnTo>
                  <a:lnTo>
                    <a:pt x="3592" y="3866"/>
                  </a:lnTo>
                  <a:lnTo>
                    <a:pt x="4083" y="3278"/>
                  </a:lnTo>
                  <a:lnTo>
                    <a:pt x="4475" y="2748"/>
                  </a:lnTo>
                  <a:lnTo>
                    <a:pt x="4809" y="2237"/>
                  </a:lnTo>
                  <a:lnTo>
                    <a:pt x="5064" y="1786"/>
                  </a:lnTo>
                  <a:lnTo>
                    <a:pt x="5280" y="1374"/>
                  </a:lnTo>
                  <a:lnTo>
                    <a:pt x="5417" y="1021"/>
                  </a:lnTo>
                  <a:lnTo>
                    <a:pt x="5535" y="726"/>
                  </a:lnTo>
                  <a:lnTo>
                    <a:pt x="5613" y="471"/>
                  </a:lnTo>
                  <a:lnTo>
                    <a:pt x="5653" y="275"/>
                  </a:lnTo>
                  <a:lnTo>
                    <a:pt x="5672" y="118"/>
                  </a:lnTo>
                  <a:lnTo>
                    <a:pt x="56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43"/>
            <p:cNvSpPr/>
            <p:nvPr/>
          </p:nvSpPr>
          <p:spPr>
            <a:xfrm>
              <a:off x="-4238325" y="-819450"/>
              <a:ext cx="118750" cy="183050"/>
            </a:xfrm>
            <a:custGeom>
              <a:avLst/>
              <a:gdLst/>
              <a:ahLst/>
              <a:cxnLst/>
              <a:rect l="l" t="t" r="r" b="b"/>
              <a:pathLst>
                <a:path w="4750" h="7322" extrusionOk="0">
                  <a:moveTo>
                    <a:pt x="20" y="1"/>
                  </a:moveTo>
                  <a:lnTo>
                    <a:pt x="0" y="118"/>
                  </a:lnTo>
                  <a:lnTo>
                    <a:pt x="0" y="256"/>
                  </a:lnTo>
                  <a:lnTo>
                    <a:pt x="20" y="472"/>
                  </a:lnTo>
                  <a:lnTo>
                    <a:pt x="59" y="727"/>
                  </a:lnTo>
                  <a:lnTo>
                    <a:pt x="118" y="1041"/>
                  </a:lnTo>
                  <a:lnTo>
                    <a:pt x="216" y="1414"/>
                  </a:lnTo>
                  <a:lnTo>
                    <a:pt x="354" y="1845"/>
                  </a:lnTo>
                  <a:lnTo>
                    <a:pt x="550" y="2336"/>
                  </a:lnTo>
                  <a:lnTo>
                    <a:pt x="805" y="2886"/>
                  </a:lnTo>
                  <a:lnTo>
                    <a:pt x="1119" y="3474"/>
                  </a:lnTo>
                  <a:lnTo>
                    <a:pt x="1492" y="4142"/>
                  </a:lnTo>
                  <a:lnTo>
                    <a:pt x="1963" y="4848"/>
                  </a:lnTo>
                  <a:lnTo>
                    <a:pt x="2512" y="5614"/>
                  </a:lnTo>
                  <a:lnTo>
                    <a:pt x="3160" y="6438"/>
                  </a:lnTo>
                  <a:lnTo>
                    <a:pt x="3906" y="7321"/>
                  </a:lnTo>
                  <a:lnTo>
                    <a:pt x="4750" y="6556"/>
                  </a:lnTo>
                  <a:lnTo>
                    <a:pt x="4593" y="6418"/>
                  </a:lnTo>
                  <a:lnTo>
                    <a:pt x="4122" y="5987"/>
                  </a:lnTo>
                  <a:lnTo>
                    <a:pt x="3474" y="5319"/>
                  </a:lnTo>
                  <a:lnTo>
                    <a:pt x="3082" y="4907"/>
                  </a:lnTo>
                  <a:lnTo>
                    <a:pt x="2689" y="4456"/>
                  </a:lnTo>
                  <a:lnTo>
                    <a:pt x="2277" y="3965"/>
                  </a:lnTo>
                  <a:lnTo>
                    <a:pt x="1865" y="3455"/>
                  </a:lnTo>
                  <a:lnTo>
                    <a:pt x="1472" y="2905"/>
                  </a:lnTo>
                  <a:lnTo>
                    <a:pt x="1099" y="2336"/>
                  </a:lnTo>
                  <a:lnTo>
                    <a:pt x="746" y="1767"/>
                  </a:lnTo>
                  <a:lnTo>
                    <a:pt x="452" y="1178"/>
                  </a:lnTo>
                  <a:lnTo>
                    <a:pt x="314" y="884"/>
                  </a:lnTo>
                  <a:lnTo>
                    <a:pt x="197" y="589"/>
                  </a:lnTo>
                  <a:lnTo>
                    <a:pt x="98" y="295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43"/>
            <p:cNvSpPr/>
            <p:nvPr/>
          </p:nvSpPr>
          <p:spPr>
            <a:xfrm>
              <a:off x="-4195150" y="-1017175"/>
              <a:ext cx="73125" cy="203150"/>
            </a:xfrm>
            <a:custGeom>
              <a:avLst/>
              <a:gdLst/>
              <a:ahLst/>
              <a:cxnLst/>
              <a:rect l="l" t="t" r="r" b="b"/>
              <a:pathLst>
                <a:path w="2925" h="8126" extrusionOk="0">
                  <a:moveTo>
                    <a:pt x="197" y="0"/>
                  </a:moveTo>
                  <a:lnTo>
                    <a:pt x="157" y="118"/>
                  </a:lnTo>
                  <a:lnTo>
                    <a:pt x="118" y="255"/>
                  </a:lnTo>
                  <a:lnTo>
                    <a:pt x="79" y="452"/>
                  </a:lnTo>
                  <a:lnTo>
                    <a:pt x="40" y="726"/>
                  </a:lnTo>
                  <a:lnTo>
                    <a:pt x="0" y="1040"/>
                  </a:lnTo>
                  <a:lnTo>
                    <a:pt x="0" y="1433"/>
                  </a:lnTo>
                  <a:lnTo>
                    <a:pt x="20" y="1884"/>
                  </a:lnTo>
                  <a:lnTo>
                    <a:pt x="59" y="2414"/>
                  </a:lnTo>
                  <a:lnTo>
                    <a:pt x="157" y="3003"/>
                  </a:lnTo>
                  <a:lnTo>
                    <a:pt x="295" y="3670"/>
                  </a:lnTo>
                  <a:lnTo>
                    <a:pt x="471" y="4396"/>
                  </a:lnTo>
                  <a:lnTo>
                    <a:pt x="727" y="5221"/>
                  </a:lnTo>
                  <a:lnTo>
                    <a:pt x="1041" y="6104"/>
                  </a:lnTo>
                  <a:lnTo>
                    <a:pt x="1433" y="7066"/>
                  </a:lnTo>
                  <a:lnTo>
                    <a:pt x="1904" y="8125"/>
                  </a:lnTo>
                  <a:lnTo>
                    <a:pt x="2925" y="7635"/>
                  </a:lnTo>
                  <a:lnTo>
                    <a:pt x="2807" y="7439"/>
                  </a:lnTo>
                  <a:lnTo>
                    <a:pt x="2493" y="6889"/>
                  </a:lnTo>
                  <a:lnTo>
                    <a:pt x="2042" y="6065"/>
                  </a:lnTo>
                  <a:lnTo>
                    <a:pt x="1786" y="5574"/>
                  </a:lnTo>
                  <a:lnTo>
                    <a:pt x="1531" y="5024"/>
                  </a:lnTo>
                  <a:lnTo>
                    <a:pt x="1276" y="4455"/>
                  </a:lnTo>
                  <a:lnTo>
                    <a:pt x="1021" y="3827"/>
                  </a:lnTo>
                  <a:lnTo>
                    <a:pt x="785" y="3199"/>
                  </a:lnTo>
                  <a:lnTo>
                    <a:pt x="589" y="2552"/>
                  </a:lnTo>
                  <a:lnTo>
                    <a:pt x="413" y="1904"/>
                  </a:lnTo>
                  <a:lnTo>
                    <a:pt x="295" y="1256"/>
                  </a:lnTo>
                  <a:lnTo>
                    <a:pt x="236" y="942"/>
                  </a:lnTo>
                  <a:lnTo>
                    <a:pt x="216" y="628"/>
                  </a:lnTo>
                  <a:lnTo>
                    <a:pt x="197" y="314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" name="Google Shape;4062;p43"/>
            <p:cNvSpPr/>
            <p:nvPr/>
          </p:nvSpPr>
          <p:spPr>
            <a:xfrm>
              <a:off x="-4147075" y="-912675"/>
              <a:ext cx="142325" cy="165875"/>
            </a:xfrm>
            <a:custGeom>
              <a:avLst/>
              <a:gdLst/>
              <a:ahLst/>
              <a:cxnLst/>
              <a:rect l="l" t="t" r="r" b="b"/>
              <a:pathLst>
                <a:path w="5693" h="6635" extrusionOk="0">
                  <a:moveTo>
                    <a:pt x="5692" y="1"/>
                  </a:moveTo>
                  <a:lnTo>
                    <a:pt x="5555" y="275"/>
                  </a:lnTo>
                  <a:lnTo>
                    <a:pt x="5418" y="550"/>
                  </a:lnTo>
                  <a:lnTo>
                    <a:pt x="5261" y="825"/>
                  </a:lnTo>
                  <a:lnTo>
                    <a:pt x="5084" y="1100"/>
                  </a:lnTo>
                  <a:lnTo>
                    <a:pt x="4691" y="1630"/>
                  </a:lnTo>
                  <a:lnTo>
                    <a:pt x="4260" y="2159"/>
                  </a:lnTo>
                  <a:lnTo>
                    <a:pt x="3808" y="2650"/>
                  </a:lnTo>
                  <a:lnTo>
                    <a:pt x="3337" y="3121"/>
                  </a:lnTo>
                  <a:lnTo>
                    <a:pt x="2847" y="3573"/>
                  </a:lnTo>
                  <a:lnTo>
                    <a:pt x="2376" y="4004"/>
                  </a:lnTo>
                  <a:lnTo>
                    <a:pt x="1905" y="4377"/>
                  </a:lnTo>
                  <a:lnTo>
                    <a:pt x="1473" y="4730"/>
                  </a:lnTo>
                  <a:lnTo>
                    <a:pt x="707" y="5280"/>
                  </a:lnTo>
                  <a:lnTo>
                    <a:pt x="197" y="5653"/>
                  </a:lnTo>
                  <a:lnTo>
                    <a:pt x="1" y="5771"/>
                  </a:lnTo>
                  <a:lnTo>
                    <a:pt x="727" y="6634"/>
                  </a:lnTo>
                  <a:lnTo>
                    <a:pt x="1590" y="5888"/>
                  </a:lnTo>
                  <a:lnTo>
                    <a:pt x="2356" y="5182"/>
                  </a:lnTo>
                  <a:lnTo>
                    <a:pt x="3023" y="4495"/>
                  </a:lnTo>
                  <a:lnTo>
                    <a:pt x="3592" y="3867"/>
                  </a:lnTo>
                  <a:lnTo>
                    <a:pt x="4063" y="3278"/>
                  </a:lnTo>
                  <a:lnTo>
                    <a:pt x="4476" y="2729"/>
                  </a:lnTo>
                  <a:lnTo>
                    <a:pt x="4809" y="2238"/>
                  </a:lnTo>
                  <a:lnTo>
                    <a:pt x="5064" y="1787"/>
                  </a:lnTo>
                  <a:lnTo>
                    <a:pt x="5261" y="1374"/>
                  </a:lnTo>
                  <a:lnTo>
                    <a:pt x="5418" y="1021"/>
                  </a:lnTo>
                  <a:lnTo>
                    <a:pt x="5535" y="707"/>
                  </a:lnTo>
                  <a:lnTo>
                    <a:pt x="5614" y="452"/>
                  </a:lnTo>
                  <a:lnTo>
                    <a:pt x="5653" y="256"/>
                  </a:lnTo>
                  <a:lnTo>
                    <a:pt x="5673" y="118"/>
                  </a:lnTo>
                  <a:lnTo>
                    <a:pt x="56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4063;p43"/>
            <p:cNvSpPr/>
            <p:nvPr/>
          </p:nvSpPr>
          <p:spPr>
            <a:xfrm>
              <a:off x="-4124000" y="-1102550"/>
              <a:ext cx="142300" cy="166350"/>
            </a:xfrm>
            <a:custGeom>
              <a:avLst/>
              <a:gdLst/>
              <a:ahLst/>
              <a:cxnLst/>
              <a:rect l="l" t="t" r="r" b="b"/>
              <a:pathLst>
                <a:path w="5692" h="6654" extrusionOk="0">
                  <a:moveTo>
                    <a:pt x="5692" y="0"/>
                  </a:moveTo>
                  <a:lnTo>
                    <a:pt x="5554" y="275"/>
                  </a:lnTo>
                  <a:lnTo>
                    <a:pt x="5417" y="550"/>
                  </a:lnTo>
                  <a:lnTo>
                    <a:pt x="5260" y="824"/>
                  </a:lnTo>
                  <a:lnTo>
                    <a:pt x="5083" y="1099"/>
                  </a:lnTo>
                  <a:lnTo>
                    <a:pt x="4691" y="1629"/>
                  </a:lnTo>
                  <a:lnTo>
                    <a:pt x="4259" y="2159"/>
                  </a:lnTo>
                  <a:lnTo>
                    <a:pt x="3808" y="2650"/>
                  </a:lnTo>
                  <a:lnTo>
                    <a:pt x="3337" y="3140"/>
                  </a:lnTo>
                  <a:lnTo>
                    <a:pt x="2846" y="3572"/>
                  </a:lnTo>
                  <a:lnTo>
                    <a:pt x="2375" y="4004"/>
                  </a:lnTo>
                  <a:lnTo>
                    <a:pt x="1904" y="4377"/>
                  </a:lnTo>
                  <a:lnTo>
                    <a:pt x="1472" y="4730"/>
                  </a:lnTo>
                  <a:lnTo>
                    <a:pt x="726" y="5299"/>
                  </a:lnTo>
                  <a:lnTo>
                    <a:pt x="196" y="5653"/>
                  </a:lnTo>
                  <a:lnTo>
                    <a:pt x="0" y="5770"/>
                  </a:lnTo>
                  <a:lnTo>
                    <a:pt x="726" y="6653"/>
                  </a:lnTo>
                  <a:lnTo>
                    <a:pt x="1610" y="5888"/>
                  </a:lnTo>
                  <a:lnTo>
                    <a:pt x="2375" y="5182"/>
                  </a:lnTo>
                  <a:lnTo>
                    <a:pt x="3023" y="4514"/>
                  </a:lnTo>
                  <a:lnTo>
                    <a:pt x="3592" y="3867"/>
                  </a:lnTo>
                  <a:lnTo>
                    <a:pt x="4082" y="3278"/>
                  </a:lnTo>
                  <a:lnTo>
                    <a:pt x="4475" y="2728"/>
                  </a:lnTo>
                  <a:lnTo>
                    <a:pt x="4809" y="2238"/>
                  </a:lnTo>
                  <a:lnTo>
                    <a:pt x="5064" y="1786"/>
                  </a:lnTo>
                  <a:lnTo>
                    <a:pt x="5280" y="1374"/>
                  </a:lnTo>
                  <a:lnTo>
                    <a:pt x="5437" y="1021"/>
                  </a:lnTo>
                  <a:lnTo>
                    <a:pt x="5535" y="707"/>
                  </a:lnTo>
                  <a:lnTo>
                    <a:pt x="5613" y="471"/>
                  </a:lnTo>
                  <a:lnTo>
                    <a:pt x="5653" y="255"/>
                  </a:lnTo>
                  <a:lnTo>
                    <a:pt x="5672" y="118"/>
                  </a:lnTo>
                  <a:lnTo>
                    <a:pt x="56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" name="مربع نص 6">
            <a:extLst>
              <a:ext uri="{FF2B5EF4-FFF2-40B4-BE49-F238E27FC236}">
                <a16:creationId xmlns:a16="http://schemas.microsoft.com/office/drawing/2014/main" id="{8D711E51-425C-420F-B096-AB916A9F93CC}"/>
              </a:ext>
            </a:extLst>
          </p:cNvPr>
          <p:cNvSpPr txBox="1"/>
          <p:nvPr/>
        </p:nvSpPr>
        <p:spPr>
          <a:xfrm>
            <a:off x="2174267" y="1124272"/>
            <a:ext cx="555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قياس ( ب ج د ) في الشَّكل التَّالي ؟</a:t>
            </a:r>
            <a:endParaRPr lang="en-US" sz="3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E5EE101C-8D06-46F7-8858-2255F1BA62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276" t="29831" r="21792" b="29637"/>
          <a:stretch/>
        </p:blipFill>
        <p:spPr>
          <a:xfrm>
            <a:off x="4232080" y="1599784"/>
            <a:ext cx="3683236" cy="2441972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92092593-65AF-4DDA-8282-671D57439788}"/>
              </a:ext>
            </a:extLst>
          </p:cNvPr>
          <p:cNvSpPr txBox="1"/>
          <p:nvPr/>
        </p:nvSpPr>
        <p:spPr>
          <a:xfrm>
            <a:off x="5043488" y="1044122"/>
            <a:ext cx="57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8</a:t>
            </a:r>
            <a:endParaRPr lang="en-US" sz="24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61F09890-1BC3-4190-B950-85EB0D1583F5}"/>
              </a:ext>
            </a:extLst>
          </p:cNvPr>
          <p:cNvGrpSpPr/>
          <p:nvPr/>
        </p:nvGrpSpPr>
        <p:grpSpPr>
          <a:xfrm>
            <a:off x="3226965" y="2658752"/>
            <a:ext cx="900541" cy="819430"/>
            <a:chOff x="3671459" y="2662772"/>
            <a:chExt cx="900541" cy="819430"/>
          </a:xfrm>
        </p:grpSpPr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00CF157D-628E-4894-941D-E9840C42D14B}"/>
                </a:ext>
              </a:extLst>
            </p:cNvPr>
            <p:cNvSpPr txBox="1"/>
            <p:nvPr/>
          </p:nvSpPr>
          <p:spPr>
            <a:xfrm>
              <a:off x="3671459" y="2774316"/>
              <a:ext cx="9005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4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65 </a:t>
              </a:r>
              <a:endPara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5B956509-A80B-434C-A1A3-76B8C7F4F5A9}"/>
                </a:ext>
              </a:extLst>
            </p:cNvPr>
            <p:cNvSpPr txBox="1"/>
            <p:nvPr/>
          </p:nvSpPr>
          <p:spPr>
            <a:xfrm>
              <a:off x="3671459" y="2662772"/>
              <a:ext cx="2098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</a:t>
              </a:r>
            </a:p>
          </p:txBody>
        </p:sp>
      </p:grpSp>
      <p:grpSp>
        <p:nvGrpSpPr>
          <p:cNvPr id="110" name="مجموعة 109">
            <a:extLst>
              <a:ext uri="{FF2B5EF4-FFF2-40B4-BE49-F238E27FC236}">
                <a16:creationId xmlns:a16="http://schemas.microsoft.com/office/drawing/2014/main" id="{146E041E-B5F9-4B9C-A873-7EBBDBDE1046}"/>
              </a:ext>
            </a:extLst>
          </p:cNvPr>
          <p:cNvGrpSpPr/>
          <p:nvPr/>
        </p:nvGrpSpPr>
        <p:grpSpPr>
          <a:xfrm>
            <a:off x="1688139" y="2686714"/>
            <a:ext cx="1006114" cy="1434983"/>
            <a:chOff x="3671459" y="2662772"/>
            <a:chExt cx="1006114" cy="1434983"/>
          </a:xfrm>
        </p:grpSpPr>
        <p:sp>
          <p:nvSpPr>
            <p:cNvPr id="111" name="مربع نص 110">
              <a:extLst>
                <a:ext uri="{FF2B5EF4-FFF2-40B4-BE49-F238E27FC236}">
                  <a16:creationId xmlns:a16="http://schemas.microsoft.com/office/drawing/2014/main" id="{92ECC9EF-3347-4F0D-903A-C36A8F6C024F}"/>
                </a:ext>
              </a:extLst>
            </p:cNvPr>
            <p:cNvSpPr txBox="1"/>
            <p:nvPr/>
          </p:nvSpPr>
          <p:spPr>
            <a:xfrm>
              <a:off x="3671459" y="2774316"/>
              <a:ext cx="100611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4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115 </a:t>
              </a:r>
              <a:endPara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2" name="مربع نص 111">
              <a:extLst>
                <a:ext uri="{FF2B5EF4-FFF2-40B4-BE49-F238E27FC236}">
                  <a16:creationId xmlns:a16="http://schemas.microsoft.com/office/drawing/2014/main" id="{DA518D51-872F-4A80-9B74-319841F57F2D}"/>
                </a:ext>
              </a:extLst>
            </p:cNvPr>
            <p:cNvSpPr txBox="1"/>
            <p:nvPr/>
          </p:nvSpPr>
          <p:spPr>
            <a:xfrm>
              <a:off x="3671459" y="2662772"/>
              <a:ext cx="2098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</a:t>
              </a:r>
            </a:p>
          </p:txBody>
        </p:sp>
      </p:grpSp>
      <p:grpSp>
        <p:nvGrpSpPr>
          <p:cNvPr id="113" name="مجموعة 112">
            <a:extLst>
              <a:ext uri="{FF2B5EF4-FFF2-40B4-BE49-F238E27FC236}">
                <a16:creationId xmlns:a16="http://schemas.microsoft.com/office/drawing/2014/main" id="{8FFACECA-F6C2-4AD1-9AB0-5F7B1E94CC0D}"/>
              </a:ext>
            </a:extLst>
          </p:cNvPr>
          <p:cNvGrpSpPr/>
          <p:nvPr/>
        </p:nvGrpSpPr>
        <p:grpSpPr>
          <a:xfrm>
            <a:off x="307066" y="2698859"/>
            <a:ext cx="1006114" cy="1434983"/>
            <a:chOff x="3671459" y="2662772"/>
            <a:chExt cx="1006114" cy="1434983"/>
          </a:xfrm>
        </p:grpSpPr>
        <p:sp>
          <p:nvSpPr>
            <p:cNvPr id="114" name="مربع نص 113">
              <a:extLst>
                <a:ext uri="{FF2B5EF4-FFF2-40B4-BE49-F238E27FC236}">
                  <a16:creationId xmlns:a16="http://schemas.microsoft.com/office/drawing/2014/main" id="{7B462C90-345B-4D18-8724-9BC32C65E407}"/>
                </a:ext>
              </a:extLst>
            </p:cNvPr>
            <p:cNvSpPr txBox="1"/>
            <p:nvPr/>
          </p:nvSpPr>
          <p:spPr>
            <a:xfrm>
              <a:off x="3671459" y="2774316"/>
              <a:ext cx="100611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4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120 </a:t>
              </a:r>
              <a:endPara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5" name="مربع نص 114">
              <a:extLst>
                <a:ext uri="{FF2B5EF4-FFF2-40B4-BE49-F238E27FC236}">
                  <a16:creationId xmlns:a16="http://schemas.microsoft.com/office/drawing/2014/main" id="{5AEFE0D8-5E14-413F-8B9A-D5FA15FD42DF}"/>
                </a:ext>
              </a:extLst>
            </p:cNvPr>
            <p:cNvSpPr txBox="1"/>
            <p:nvPr/>
          </p:nvSpPr>
          <p:spPr>
            <a:xfrm>
              <a:off x="3671459" y="2662772"/>
              <a:ext cx="2098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</a:t>
              </a:r>
            </a:p>
          </p:txBody>
        </p:sp>
      </p:grpSp>
      <p:pic>
        <p:nvPicPr>
          <p:cNvPr id="41" name="صورة 40">
            <a:extLst>
              <a:ext uri="{FF2B5EF4-FFF2-40B4-BE49-F238E27FC236}">
                <a16:creationId xmlns:a16="http://schemas.microsoft.com/office/drawing/2014/main" id="{C65DD254-9676-447E-BE93-51356AFF96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3651" b="14543"/>
          <a:stretch/>
        </p:blipFill>
        <p:spPr>
          <a:xfrm>
            <a:off x="7589264" y="1349299"/>
            <a:ext cx="1617178" cy="251598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2" name="Google Shape;4232;p45"/>
          <p:cNvSpPr txBox="1">
            <a:spLocks noGrp="1"/>
          </p:cNvSpPr>
          <p:nvPr>
            <p:ph type="title" idx="4294967295"/>
          </p:nvPr>
        </p:nvSpPr>
        <p:spPr>
          <a:xfrm>
            <a:off x="713775" y="-170562"/>
            <a:ext cx="7716450" cy="189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الشَّكل رباعي الأضلاع</a:t>
            </a:r>
            <a:endParaRPr sz="44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33" name="Google Shape;4233;p45"/>
          <p:cNvSpPr/>
          <p:nvPr/>
        </p:nvSpPr>
        <p:spPr>
          <a:xfrm rot="294481">
            <a:off x="1569000" y="644323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2" name="Google Shape;4242;p45"/>
          <p:cNvSpPr/>
          <p:nvPr/>
        </p:nvSpPr>
        <p:spPr>
          <a:xfrm rot="294481">
            <a:off x="7596330" y="644322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69D02E0B-2639-4D1E-AA87-716C0F6812F8}"/>
              </a:ext>
            </a:extLst>
          </p:cNvPr>
          <p:cNvSpPr txBox="1"/>
          <p:nvPr/>
        </p:nvSpPr>
        <p:spPr>
          <a:xfrm>
            <a:off x="1699926" y="1390563"/>
            <a:ext cx="7357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يُسمَّى الشكل المُكوَّن من أربعة أضلاع </a:t>
            </a:r>
            <a:r>
              <a:rPr lang="ar-OM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رباعي الأضلاع </a:t>
            </a:r>
            <a:endParaRPr lang="en-US" sz="32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2CBC8474-890A-47FA-B9B1-002240534427}"/>
              </a:ext>
            </a:extLst>
          </p:cNvPr>
          <p:cNvSpPr txBox="1"/>
          <p:nvPr/>
        </p:nvSpPr>
        <p:spPr>
          <a:xfrm>
            <a:off x="4397360" y="2885588"/>
            <a:ext cx="4134307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ar-OM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مجموع قياسات زوايا الشكل الرباعي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ar-OM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ar-OM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 × مجموع قياسات زوايا المثلث </a:t>
            </a:r>
          </a:p>
          <a:p>
            <a:r>
              <a:rPr lang="ar-OM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ar-OM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 × 180  =  360                         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53057D41-5ED1-47F8-8EA5-98E5C8CC7DFF}"/>
              </a:ext>
            </a:extLst>
          </p:cNvPr>
          <p:cNvSpPr txBox="1"/>
          <p:nvPr/>
        </p:nvSpPr>
        <p:spPr>
          <a:xfrm>
            <a:off x="6008262" y="3520995"/>
            <a:ext cx="372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o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FAC85886-7E99-4602-8737-65ECF6753A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45903" t="33427" r="28025" b="33427"/>
          <a:stretch/>
        </p:blipFill>
        <p:spPr>
          <a:xfrm>
            <a:off x="437694" y="1938193"/>
            <a:ext cx="2384038" cy="1704028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A29716ED-1975-4B32-BD8B-228FB93CA2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7009" t="33427" r="55067" b="36325"/>
          <a:stretch/>
        </p:blipFill>
        <p:spPr>
          <a:xfrm>
            <a:off x="353028" y="3498119"/>
            <a:ext cx="2553370" cy="1555064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1C783F10-9F4E-489A-BA1D-C78F546E0762}"/>
              </a:ext>
            </a:extLst>
          </p:cNvPr>
          <p:cNvSpPr txBox="1"/>
          <p:nvPr/>
        </p:nvSpPr>
        <p:spPr>
          <a:xfrm>
            <a:off x="3970617" y="2194859"/>
            <a:ext cx="4820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لإيجاد مجموع قياسات زوايا الشكل الرباعي يُمكن تقسيمه </a:t>
            </a:r>
          </a:p>
          <a:p>
            <a:pPr algn="ctr"/>
            <a:r>
              <a:rPr lang="ar-OM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إلى مثلثين كما في الشكل (2)  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3" name="Google Shape;3883;p42"/>
          <p:cNvSpPr txBox="1">
            <a:spLocks noGrp="1"/>
          </p:cNvSpPr>
          <p:nvPr>
            <p:ph type="title" idx="4294967295"/>
          </p:nvPr>
        </p:nvSpPr>
        <p:spPr>
          <a:xfrm>
            <a:off x="3762758" y="511658"/>
            <a:ext cx="1934725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>
                <a:solidFill>
                  <a:schemeClr val="accent4"/>
                </a:solidFill>
              </a:rPr>
              <a:t>مثال (2)</a:t>
            </a:r>
            <a:endParaRPr b="1" dirty="0">
              <a:solidFill>
                <a:schemeClr val="accent4"/>
              </a:solidFill>
            </a:endParaRPr>
          </a:p>
        </p:txBody>
      </p:sp>
      <p:sp>
        <p:nvSpPr>
          <p:cNvPr id="3943" name="Google Shape;3943;p42"/>
          <p:cNvSpPr/>
          <p:nvPr/>
        </p:nvSpPr>
        <p:spPr>
          <a:xfrm rot="294481">
            <a:off x="3492498" y="583586"/>
            <a:ext cx="261852" cy="207776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3" name="Google Shape;3963;p42"/>
          <p:cNvSpPr/>
          <p:nvPr/>
        </p:nvSpPr>
        <p:spPr>
          <a:xfrm rot="294481">
            <a:off x="5797995" y="592516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96D20BD2-F26F-431C-AC90-0B90D36E14F5}"/>
              </a:ext>
            </a:extLst>
          </p:cNvPr>
          <p:cNvSpPr txBox="1"/>
          <p:nvPr/>
        </p:nvSpPr>
        <p:spPr>
          <a:xfrm>
            <a:off x="2530453" y="1123032"/>
            <a:ext cx="4544509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احسب قياساتِ الزَّوايا المُحدَّدة بالرموز فيما يلي 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F1026866-2DC3-4D61-851A-D1EA4D1CA193}"/>
              </a:ext>
            </a:extLst>
          </p:cNvPr>
          <p:cNvGrpSpPr/>
          <p:nvPr/>
        </p:nvGrpSpPr>
        <p:grpSpPr>
          <a:xfrm>
            <a:off x="210163" y="1523142"/>
            <a:ext cx="8723673" cy="2845102"/>
            <a:chOff x="195365" y="1644545"/>
            <a:chExt cx="8723673" cy="2845102"/>
          </a:xfrm>
        </p:grpSpPr>
        <p:sp>
          <p:nvSpPr>
            <p:cNvPr id="3856" name="Google Shape;3856;p42"/>
            <p:cNvSpPr/>
            <p:nvPr/>
          </p:nvSpPr>
          <p:spPr>
            <a:xfrm>
              <a:off x="218264" y="2153247"/>
              <a:ext cx="4238122" cy="2336400"/>
            </a:xfrm>
            <a:prstGeom prst="roundRect">
              <a:avLst>
                <a:gd name="adj" fmla="val 16667"/>
              </a:avLst>
            </a:prstGeom>
            <a:solidFill>
              <a:schemeClr val="dk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7" name="Google Shape;3857;p42"/>
            <p:cNvSpPr/>
            <p:nvPr/>
          </p:nvSpPr>
          <p:spPr>
            <a:xfrm>
              <a:off x="4812059" y="2138376"/>
              <a:ext cx="4073788" cy="2336400"/>
            </a:xfrm>
            <a:prstGeom prst="roundRect">
              <a:avLst>
                <a:gd name="adj" fmla="val 16667"/>
              </a:avLst>
            </a:prstGeom>
            <a:solidFill>
              <a:schemeClr val="dk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858" name="Google Shape;3858;p42"/>
            <p:cNvGrpSpPr/>
            <p:nvPr/>
          </p:nvGrpSpPr>
          <p:grpSpPr>
            <a:xfrm rot="2298162">
              <a:off x="195365" y="1880427"/>
              <a:ext cx="283183" cy="609607"/>
              <a:chOff x="-4310950" y="-1390575"/>
              <a:chExt cx="481850" cy="1037275"/>
            </a:xfrm>
          </p:grpSpPr>
          <p:sp>
            <p:nvSpPr>
              <p:cNvPr id="3859" name="Google Shape;3859;p42"/>
              <p:cNvSpPr/>
              <p:nvPr/>
            </p:nvSpPr>
            <p:spPr>
              <a:xfrm>
                <a:off x="-4310950" y="-1390575"/>
                <a:ext cx="481850" cy="1037275"/>
              </a:xfrm>
              <a:custGeom>
                <a:avLst/>
                <a:gdLst/>
                <a:ahLst/>
                <a:cxnLst/>
                <a:rect l="l" t="t" r="r" b="b"/>
                <a:pathLst>
                  <a:path w="19274" h="41491" extrusionOk="0">
                    <a:moveTo>
                      <a:pt x="12463" y="1"/>
                    </a:moveTo>
                    <a:lnTo>
                      <a:pt x="11894" y="432"/>
                    </a:lnTo>
                    <a:lnTo>
                      <a:pt x="11364" y="903"/>
                    </a:lnTo>
                    <a:lnTo>
                      <a:pt x="10834" y="1394"/>
                    </a:lnTo>
                    <a:lnTo>
                      <a:pt x="10324" y="1904"/>
                    </a:lnTo>
                    <a:lnTo>
                      <a:pt x="9833" y="2434"/>
                    </a:lnTo>
                    <a:lnTo>
                      <a:pt x="9362" y="2964"/>
                    </a:lnTo>
                    <a:lnTo>
                      <a:pt x="8911" y="3533"/>
                    </a:lnTo>
                    <a:lnTo>
                      <a:pt x="8479" y="4102"/>
                    </a:lnTo>
                    <a:lnTo>
                      <a:pt x="8067" y="4691"/>
                    </a:lnTo>
                    <a:lnTo>
                      <a:pt x="7674" y="5300"/>
                    </a:lnTo>
                    <a:lnTo>
                      <a:pt x="7321" y="5928"/>
                    </a:lnTo>
                    <a:lnTo>
                      <a:pt x="6988" y="6556"/>
                    </a:lnTo>
                    <a:lnTo>
                      <a:pt x="6674" y="7203"/>
                    </a:lnTo>
                    <a:lnTo>
                      <a:pt x="6379" y="7871"/>
                    </a:lnTo>
                    <a:lnTo>
                      <a:pt x="6104" y="8538"/>
                    </a:lnTo>
                    <a:lnTo>
                      <a:pt x="5869" y="9205"/>
                    </a:lnTo>
                    <a:lnTo>
                      <a:pt x="5241" y="7792"/>
                    </a:lnTo>
                    <a:lnTo>
                      <a:pt x="4907" y="8381"/>
                    </a:lnTo>
                    <a:lnTo>
                      <a:pt x="4593" y="8989"/>
                    </a:lnTo>
                    <a:lnTo>
                      <a:pt x="4279" y="9598"/>
                    </a:lnTo>
                    <a:lnTo>
                      <a:pt x="4004" y="10206"/>
                    </a:lnTo>
                    <a:lnTo>
                      <a:pt x="3730" y="10834"/>
                    </a:lnTo>
                    <a:lnTo>
                      <a:pt x="3474" y="11462"/>
                    </a:lnTo>
                    <a:lnTo>
                      <a:pt x="3239" y="12090"/>
                    </a:lnTo>
                    <a:lnTo>
                      <a:pt x="3003" y="12718"/>
                    </a:lnTo>
                    <a:lnTo>
                      <a:pt x="2807" y="13366"/>
                    </a:lnTo>
                    <a:lnTo>
                      <a:pt x="2611" y="14014"/>
                    </a:lnTo>
                    <a:lnTo>
                      <a:pt x="2434" y="14681"/>
                    </a:lnTo>
                    <a:lnTo>
                      <a:pt x="2277" y="15329"/>
                    </a:lnTo>
                    <a:lnTo>
                      <a:pt x="2140" y="15996"/>
                    </a:lnTo>
                    <a:lnTo>
                      <a:pt x="2002" y="16663"/>
                    </a:lnTo>
                    <a:lnTo>
                      <a:pt x="1904" y="17331"/>
                    </a:lnTo>
                    <a:lnTo>
                      <a:pt x="1806" y="17998"/>
                    </a:lnTo>
                    <a:lnTo>
                      <a:pt x="1708" y="17802"/>
                    </a:lnTo>
                    <a:lnTo>
                      <a:pt x="1590" y="17625"/>
                    </a:lnTo>
                    <a:lnTo>
                      <a:pt x="1473" y="17448"/>
                    </a:lnTo>
                    <a:lnTo>
                      <a:pt x="1335" y="17291"/>
                    </a:lnTo>
                    <a:lnTo>
                      <a:pt x="1198" y="17134"/>
                    </a:lnTo>
                    <a:lnTo>
                      <a:pt x="1041" y="16977"/>
                    </a:lnTo>
                    <a:lnTo>
                      <a:pt x="884" y="16840"/>
                    </a:lnTo>
                    <a:lnTo>
                      <a:pt x="727" y="16703"/>
                    </a:lnTo>
                    <a:lnTo>
                      <a:pt x="648" y="17507"/>
                    </a:lnTo>
                    <a:lnTo>
                      <a:pt x="609" y="18312"/>
                    </a:lnTo>
                    <a:lnTo>
                      <a:pt x="570" y="19117"/>
                    </a:lnTo>
                    <a:lnTo>
                      <a:pt x="550" y="19921"/>
                    </a:lnTo>
                    <a:lnTo>
                      <a:pt x="570" y="20726"/>
                    </a:lnTo>
                    <a:lnTo>
                      <a:pt x="589" y="21531"/>
                    </a:lnTo>
                    <a:lnTo>
                      <a:pt x="629" y="22335"/>
                    </a:lnTo>
                    <a:lnTo>
                      <a:pt x="687" y="23140"/>
                    </a:lnTo>
                    <a:lnTo>
                      <a:pt x="766" y="23945"/>
                    </a:lnTo>
                    <a:lnTo>
                      <a:pt x="884" y="24730"/>
                    </a:lnTo>
                    <a:lnTo>
                      <a:pt x="1002" y="25534"/>
                    </a:lnTo>
                    <a:lnTo>
                      <a:pt x="1139" y="26319"/>
                    </a:lnTo>
                    <a:lnTo>
                      <a:pt x="1296" y="27124"/>
                    </a:lnTo>
                    <a:lnTo>
                      <a:pt x="1473" y="27909"/>
                    </a:lnTo>
                    <a:lnTo>
                      <a:pt x="1669" y="28694"/>
                    </a:lnTo>
                    <a:lnTo>
                      <a:pt x="1865" y="29460"/>
                    </a:lnTo>
                    <a:lnTo>
                      <a:pt x="1688" y="29244"/>
                    </a:lnTo>
                    <a:lnTo>
                      <a:pt x="1492" y="29047"/>
                    </a:lnTo>
                    <a:lnTo>
                      <a:pt x="1276" y="28871"/>
                    </a:lnTo>
                    <a:lnTo>
                      <a:pt x="1041" y="28714"/>
                    </a:lnTo>
                    <a:lnTo>
                      <a:pt x="786" y="28576"/>
                    </a:lnTo>
                    <a:lnTo>
                      <a:pt x="530" y="28459"/>
                    </a:lnTo>
                    <a:lnTo>
                      <a:pt x="275" y="28361"/>
                    </a:lnTo>
                    <a:lnTo>
                      <a:pt x="1" y="28282"/>
                    </a:lnTo>
                    <a:lnTo>
                      <a:pt x="1" y="28282"/>
                    </a:lnTo>
                    <a:lnTo>
                      <a:pt x="216" y="28989"/>
                    </a:lnTo>
                    <a:lnTo>
                      <a:pt x="472" y="29695"/>
                    </a:lnTo>
                    <a:lnTo>
                      <a:pt x="766" y="30382"/>
                    </a:lnTo>
                    <a:lnTo>
                      <a:pt x="1060" y="31049"/>
                    </a:lnTo>
                    <a:lnTo>
                      <a:pt x="1394" y="31717"/>
                    </a:lnTo>
                    <a:lnTo>
                      <a:pt x="1747" y="32384"/>
                    </a:lnTo>
                    <a:lnTo>
                      <a:pt x="2120" y="33032"/>
                    </a:lnTo>
                    <a:lnTo>
                      <a:pt x="2513" y="33660"/>
                    </a:lnTo>
                    <a:lnTo>
                      <a:pt x="2925" y="34268"/>
                    </a:lnTo>
                    <a:lnTo>
                      <a:pt x="3376" y="34876"/>
                    </a:lnTo>
                    <a:lnTo>
                      <a:pt x="3828" y="35446"/>
                    </a:lnTo>
                    <a:lnTo>
                      <a:pt x="4318" y="36015"/>
                    </a:lnTo>
                    <a:lnTo>
                      <a:pt x="4809" y="36564"/>
                    </a:lnTo>
                    <a:lnTo>
                      <a:pt x="5339" y="37094"/>
                    </a:lnTo>
                    <a:lnTo>
                      <a:pt x="5869" y="37605"/>
                    </a:lnTo>
                    <a:lnTo>
                      <a:pt x="6438" y="38095"/>
                    </a:lnTo>
                    <a:lnTo>
                      <a:pt x="6732" y="38390"/>
                    </a:lnTo>
                    <a:lnTo>
                      <a:pt x="7203" y="38821"/>
                    </a:lnTo>
                    <a:lnTo>
                      <a:pt x="8361" y="39960"/>
                    </a:lnTo>
                    <a:lnTo>
                      <a:pt x="9853" y="41491"/>
                    </a:lnTo>
                    <a:lnTo>
                      <a:pt x="10108" y="41059"/>
                    </a:lnTo>
                    <a:lnTo>
                      <a:pt x="10403" y="40666"/>
                    </a:lnTo>
                    <a:lnTo>
                      <a:pt x="10697" y="40274"/>
                    </a:lnTo>
                    <a:lnTo>
                      <a:pt x="10991" y="39881"/>
                    </a:lnTo>
                    <a:lnTo>
                      <a:pt x="11325" y="39508"/>
                    </a:lnTo>
                    <a:lnTo>
                      <a:pt x="11659" y="39155"/>
                    </a:lnTo>
                    <a:lnTo>
                      <a:pt x="12365" y="38448"/>
                    </a:lnTo>
                    <a:lnTo>
                      <a:pt x="13072" y="37781"/>
                    </a:lnTo>
                    <a:lnTo>
                      <a:pt x="13817" y="37094"/>
                    </a:lnTo>
                    <a:lnTo>
                      <a:pt x="14544" y="36427"/>
                    </a:lnTo>
                    <a:lnTo>
                      <a:pt x="15250" y="35720"/>
                    </a:lnTo>
                    <a:lnTo>
                      <a:pt x="15976" y="34975"/>
                    </a:lnTo>
                    <a:lnTo>
                      <a:pt x="16349" y="34582"/>
                    </a:lnTo>
                    <a:lnTo>
                      <a:pt x="16722" y="34150"/>
                    </a:lnTo>
                    <a:lnTo>
                      <a:pt x="17095" y="33699"/>
                    </a:lnTo>
                    <a:lnTo>
                      <a:pt x="17468" y="33247"/>
                    </a:lnTo>
                    <a:lnTo>
                      <a:pt x="17802" y="32796"/>
                    </a:lnTo>
                    <a:lnTo>
                      <a:pt x="18135" y="32305"/>
                    </a:lnTo>
                    <a:lnTo>
                      <a:pt x="18430" y="31834"/>
                    </a:lnTo>
                    <a:lnTo>
                      <a:pt x="18685" y="31324"/>
                    </a:lnTo>
                    <a:lnTo>
                      <a:pt x="18901" y="30833"/>
                    </a:lnTo>
                    <a:lnTo>
                      <a:pt x="18999" y="30598"/>
                    </a:lnTo>
                    <a:lnTo>
                      <a:pt x="19077" y="30343"/>
                    </a:lnTo>
                    <a:lnTo>
                      <a:pt x="19156" y="30088"/>
                    </a:lnTo>
                    <a:lnTo>
                      <a:pt x="19195" y="29833"/>
                    </a:lnTo>
                    <a:lnTo>
                      <a:pt x="19234" y="29597"/>
                    </a:lnTo>
                    <a:lnTo>
                      <a:pt x="19274" y="29342"/>
                    </a:lnTo>
                    <a:lnTo>
                      <a:pt x="19274" y="29106"/>
                    </a:lnTo>
                    <a:lnTo>
                      <a:pt x="19274" y="28851"/>
                    </a:lnTo>
                    <a:lnTo>
                      <a:pt x="19234" y="28616"/>
                    </a:lnTo>
                    <a:lnTo>
                      <a:pt x="19195" y="28361"/>
                    </a:lnTo>
                    <a:lnTo>
                      <a:pt x="18842" y="28518"/>
                    </a:lnTo>
                    <a:lnTo>
                      <a:pt x="18351" y="28675"/>
                    </a:lnTo>
                    <a:lnTo>
                      <a:pt x="17861" y="28851"/>
                    </a:lnTo>
                    <a:lnTo>
                      <a:pt x="17488" y="29008"/>
                    </a:lnTo>
                    <a:lnTo>
                      <a:pt x="17919" y="27674"/>
                    </a:lnTo>
                    <a:lnTo>
                      <a:pt x="18096" y="27006"/>
                    </a:lnTo>
                    <a:lnTo>
                      <a:pt x="18273" y="26319"/>
                    </a:lnTo>
                    <a:lnTo>
                      <a:pt x="18449" y="25652"/>
                    </a:lnTo>
                    <a:lnTo>
                      <a:pt x="18606" y="24965"/>
                    </a:lnTo>
                    <a:lnTo>
                      <a:pt x="18744" y="24298"/>
                    </a:lnTo>
                    <a:lnTo>
                      <a:pt x="18861" y="23611"/>
                    </a:lnTo>
                    <a:lnTo>
                      <a:pt x="18960" y="22924"/>
                    </a:lnTo>
                    <a:lnTo>
                      <a:pt x="19058" y="22237"/>
                    </a:lnTo>
                    <a:lnTo>
                      <a:pt x="19117" y="21550"/>
                    </a:lnTo>
                    <a:lnTo>
                      <a:pt x="19175" y="20844"/>
                    </a:lnTo>
                    <a:lnTo>
                      <a:pt x="19195" y="20157"/>
                    </a:lnTo>
                    <a:lnTo>
                      <a:pt x="19195" y="19470"/>
                    </a:lnTo>
                    <a:lnTo>
                      <a:pt x="19175" y="18783"/>
                    </a:lnTo>
                    <a:lnTo>
                      <a:pt x="19136" y="18076"/>
                    </a:lnTo>
                    <a:lnTo>
                      <a:pt x="18783" y="18371"/>
                    </a:lnTo>
                    <a:lnTo>
                      <a:pt x="18430" y="18626"/>
                    </a:lnTo>
                    <a:lnTo>
                      <a:pt x="18076" y="18842"/>
                    </a:lnTo>
                    <a:lnTo>
                      <a:pt x="17645" y="19018"/>
                    </a:lnTo>
                    <a:lnTo>
                      <a:pt x="17802" y="18312"/>
                    </a:lnTo>
                    <a:lnTo>
                      <a:pt x="17919" y="17625"/>
                    </a:lnTo>
                    <a:lnTo>
                      <a:pt x="17998" y="16958"/>
                    </a:lnTo>
                    <a:lnTo>
                      <a:pt x="18018" y="16310"/>
                    </a:lnTo>
                    <a:lnTo>
                      <a:pt x="18037" y="15682"/>
                    </a:lnTo>
                    <a:lnTo>
                      <a:pt x="18018" y="15054"/>
                    </a:lnTo>
                    <a:lnTo>
                      <a:pt x="17959" y="14426"/>
                    </a:lnTo>
                    <a:lnTo>
                      <a:pt x="17900" y="13817"/>
                    </a:lnTo>
                    <a:lnTo>
                      <a:pt x="17762" y="12581"/>
                    </a:lnTo>
                    <a:lnTo>
                      <a:pt x="17586" y="11305"/>
                    </a:lnTo>
                    <a:lnTo>
                      <a:pt x="17507" y="10658"/>
                    </a:lnTo>
                    <a:lnTo>
                      <a:pt x="17448" y="9971"/>
                    </a:lnTo>
                    <a:lnTo>
                      <a:pt x="17389" y="9264"/>
                    </a:lnTo>
                    <a:lnTo>
                      <a:pt x="17370" y="8538"/>
                    </a:lnTo>
                    <a:lnTo>
                      <a:pt x="16781" y="8852"/>
                    </a:lnTo>
                    <a:lnTo>
                      <a:pt x="16467" y="9029"/>
                    </a:lnTo>
                    <a:lnTo>
                      <a:pt x="16232" y="9166"/>
                    </a:lnTo>
                    <a:lnTo>
                      <a:pt x="15878" y="9382"/>
                    </a:lnTo>
                    <a:lnTo>
                      <a:pt x="15800" y="8754"/>
                    </a:lnTo>
                    <a:lnTo>
                      <a:pt x="15682" y="8126"/>
                    </a:lnTo>
                    <a:lnTo>
                      <a:pt x="15564" y="7517"/>
                    </a:lnTo>
                    <a:lnTo>
                      <a:pt x="15407" y="6929"/>
                    </a:lnTo>
                    <a:lnTo>
                      <a:pt x="15231" y="6320"/>
                    </a:lnTo>
                    <a:lnTo>
                      <a:pt x="15034" y="5731"/>
                    </a:lnTo>
                    <a:lnTo>
                      <a:pt x="14818" y="5143"/>
                    </a:lnTo>
                    <a:lnTo>
                      <a:pt x="14603" y="4554"/>
                    </a:lnTo>
                    <a:lnTo>
                      <a:pt x="14367" y="3985"/>
                    </a:lnTo>
                    <a:lnTo>
                      <a:pt x="14112" y="3416"/>
                    </a:lnTo>
                    <a:lnTo>
                      <a:pt x="13582" y="2258"/>
                    </a:lnTo>
                    <a:lnTo>
                      <a:pt x="13032" y="1119"/>
                    </a:lnTo>
                    <a:lnTo>
                      <a:pt x="1246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38100" dir="5400000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0" name="Google Shape;3860;p42"/>
              <p:cNvSpPr/>
              <p:nvPr/>
            </p:nvSpPr>
            <p:spPr>
              <a:xfrm>
                <a:off x="-4151475" y="-1224250"/>
                <a:ext cx="147225" cy="817950"/>
              </a:xfrm>
              <a:custGeom>
                <a:avLst/>
                <a:gdLst/>
                <a:ahLst/>
                <a:cxnLst/>
                <a:rect l="l" t="t" r="r" b="b"/>
                <a:pathLst>
                  <a:path w="5889" h="32718" extrusionOk="0">
                    <a:moveTo>
                      <a:pt x="5888" y="1"/>
                    </a:moveTo>
                    <a:lnTo>
                      <a:pt x="5554" y="472"/>
                    </a:lnTo>
                    <a:lnTo>
                      <a:pt x="5240" y="963"/>
                    </a:lnTo>
                    <a:lnTo>
                      <a:pt x="4632" y="1944"/>
                    </a:lnTo>
                    <a:lnTo>
                      <a:pt x="4063" y="2925"/>
                    </a:lnTo>
                    <a:lnTo>
                      <a:pt x="3533" y="3946"/>
                    </a:lnTo>
                    <a:lnTo>
                      <a:pt x="3062" y="4947"/>
                    </a:lnTo>
                    <a:lnTo>
                      <a:pt x="2610" y="5967"/>
                    </a:lnTo>
                    <a:lnTo>
                      <a:pt x="2198" y="7007"/>
                    </a:lnTo>
                    <a:lnTo>
                      <a:pt x="1845" y="8028"/>
                    </a:lnTo>
                    <a:lnTo>
                      <a:pt x="1511" y="9068"/>
                    </a:lnTo>
                    <a:lnTo>
                      <a:pt x="1217" y="10089"/>
                    </a:lnTo>
                    <a:lnTo>
                      <a:pt x="962" y="11109"/>
                    </a:lnTo>
                    <a:lnTo>
                      <a:pt x="726" y="12110"/>
                    </a:lnTo>
                    <a:lnTo>
                      <a:pt x="530" y="13131"/>
                    </a:lnTo>
                    <a:lnTo>
                      <a:pt x="373" y="14112"/>
                    </a:lnTo>
                    <a:lnTo>
                      <a:pt x="236" y="15093"/>
                    </a:lnTo>
                    <a:lnTo>
                      <a:pt x="138" y="16055"/>
                    </a:lnTo>
                    <a:lnTo>
                      <a:pt x="59" y="16997"/>
                    </a:lnTo>
                    <a:lnTo>
                      <a:pt x="20" y="17900"/>
                    </a:lnTo>
                    <a:lnTo>
                      <a:pt x="0" y="18803"/>
                    </a:lnTo>
                    <a:lnTo>
                      <a:pt x="0" y="19666"/>
                    </a:lnTo>
                    <a:lnTo>
                      <a:pt x="20" y="20510"/>
                    </a:lnTo>
                    <a:lnTo>
                      <a:pt x="59" y="21315"/>
                    </a:lnTo>
                    <a:lnTo>
                      <a:pt x="138" y="22080"/>
                    </a:lnTo>
                    <a:lnTo>
                      <a:pt x="216" y="22826"/>
                    </a:lnTo>
                    <a:lnTo>
                      <a:pt x="334" y="23513"/>
                    </a:lnTo>
                    <a:lnTo>
                      <a:pt x="452" y="24161"/>
                    </a:lnTo>
                    <a:lnTo>
                      <a:pt x="589" y="24789"/>
                    </a:lnTo>
                    <a:lnTo>
                      <a:pt x="746" y="25358"/>
                    </a:lnTo>
                    <a:lnTo>
                      <a:pt x="923" y="25868"/>
                    </a:lnTo>
                    <a:lnTo>
                      <a:pt x="1119" y="26339"/>
                    </a:lnTo>
                    <a:lnTo>
                      <a:pt x="1315" y="26752"/>
                    </a:lnTo>
                    <a:lnTo>
                      <a:pt x="1511" y="27105"/>
                    </a:lnTo>
                    <a:lnTo>
                      <a:pt x="1924" y="27752"/>
                    </a:lnTo>
                    <a:lnTo>
                      <a:pt x="2257" y="28361"/>
                    </a:lnTo>
                    <a:lnTo>
                      <a:pt x="2532" y="28950"/>
                    </a:lnTo>
                    <a:lnTo>
                      <a:pt x="2748" y="29480"/>
                    </a:lnTo>
                    <a:lnTo>
                      <a:pt x="2924" y="29990"/>
                    </a:lnTo>
                    <a:lnTo>
                      <a:pt x="3042" y="30461"/>
                    </a:lnTo>
                    <a:lnTo>
                      <a:pt x="3140" y="30893"/>
                    </a:lnTo>
                    <a:lnTo>
                      <a:pt x="3199" y="31285"/>
                    </a:lnTo>
                    <a:lnTo>
                      <a:pt x="3238" y="31638"/>
                    </a:lnTo>
                    <a:lnTo>
                      <a:pt x="3258" y="31933"/>
                    </a:lnTo>
                    <a:lnTo>
                      <a:pt x="3238" y="32208"/>
                    </a:lnTo>
                    <a:lnTo>
                      <a:pt x="3238" y="32424"/>
                    </a:lnTo>
                    <a:lnTo>
                      <a:pt x="3199" y="32718"/>
                    </a:lnTo>
                    <a:lnTo>
                      <a:pt x="3297" y="32384"/>
                    </a:lnTo>
                    <a:lnTo>
                      <a:pt x="3356" y="32149"/>
                    </a:lnTo>
                    <a:lnTo>
                      <a:pt x="3395" y="31874"/>
                    </a:lnTo>
                    <a:lnTo>
                      <a:pt x="3435" y="31540"/>
                    </a:lnTo>
                    <a:lnTo>
                      <a:pt x="3454" y="31148"/>
                    </a:lnTo>
                    <a:lnTo>
                      <a:pt x="3435" y="30716"/>
                    </a:lnTo>
                    <a:lnTo>
                      <a:pt x="3415" y="30225"/>
                    </a:lnTo>
                    <a:lnTo>
                      <a:pt x="3356" y="29695"/>
                    </a:lnTo>
                    <a:lnTo>
                      <a:pt x="3258" y="29126"/>
                    </a:lnTo>
                    <a:lnTo>
                      <a:pt x="3101" y="28498"/>
                    </a:lnTo>
                    <a:lnTo>
                      <a:pt x="2905" y="27831"/>
                    </a:lnTo>
                    <a:lnTo>
                      <a:pt x="2650" y="27124"/>
                    </a:lnTo>
                    <a:lnTo>
                      <a:pt x="2336" y="26379"/>
                    </a:lnTo>
                    <a:lnTo>
                      <a:pt x="2139" y="25888"/>
                    </a:lnTo>
                    <a:lnTo>
                      <a:pt x="1943" y="25397"/>
                    </a:lnTo>
                    <a:lnTo>
                      <a:pt x="1786" y="24907"/>
                    </a:lnTo>
                    <a:lnTo>
                      <a:pt x="1629" y="24396"/>
                    </a:lnTo>
                    <a:lnTo>
                      <a:pt x="1492" y="23886"/>
                    </a:lnTo>
                    <a:lnTo>
                      <a:pt x="1374" y="23356"/>
                    </a:lnTo>
                    <a:lnTo>
                      <a:pt x="1276" y="22846"/>
                    </a:lnTo>
                    <a:lnTo>
                      <a:pt x="1197" y="22316"/>
                    </a:lnTo>
                    <a:lnTo>
                      <a:pt x="1119" y="21786"/>
                    </a:lnTo>
                    <a:lnTo>
                      <a:pt x="1060" y="21237"/>
                    </a:lnTo>
                    <a:lnTo>
                      <a:pt x="1021" y="20687"/>
                    </a:lnTo>
                    <a:lnTo>
                      <a:pt x="981" y="20157"/>
                    </a:lnTo>
                    <a:lnTo>
                      <a:pt x="962" y="19608"/>
                    </a:lnTo>
                    <a:lnTo>
                      <a:pt x="962" y="19058"/>
                    </a:lnTo>
                    <a:lnTo>
                      <a:pt x="981" y="17939"/>
                    </a:lnTo>
                    <a:lnTo>
                      <a:pt x="1040" y="16840"/>
                    </a:lnTo>
                    <a:lnTo>
                      <a:pt x="1158" y="15741"/>
                    </a:lnTo>
                    <a:lnTo>
                      <a:pt x="1295" y="14642"/>
                    </a:lnTo>
                    <a:lnTo>
                      <a:pt x="1472" y="13543"/>
                    </a:lnTo>
                    <a:lnTo>
                      <a:pt x="1668" y="12464"/>
                    </a:lnTo>
                    <a:lnTo>
                      <a:pt x="1904" y="11404"/>
                    </a:lnTo>
                    <a:lnTo>
                      <a:pt x="2139" y="10364"/>
                    </a:lnTo>
                    <a:lnTo>
                      <a:pt x="2414" y="9363"/>
                    </a:lnTo>
                    <a:lnTo>
                      <a:pt x="2689" y="8381"/>
                    </a:lnTo>
                    <a:lnTo>
                      <a:pt x="2983" y="7420"/>
                    </a:lnTo>
                    <a:lnTo>
                      <a:pt x="3278" y="6517"/>
                    </a:lnTo>
                    <a:lnTo>
                      <a:pt x="3572" y="5653"/>
                    </a:lnTo>
                    <a:lnTo>
                      <a:pt x="3867" y="4829"/>
                    </a:lnTo>
                    <a:lnTo>
                      <a:pt x="4161" y="4063"/>
                    </a:lnTo>
                    <a:lnTo>
                      <a:pt x="4691" y="2690"/>
                    </a:lnTo>
                    <a:lnTo>
                      <a:pt x="5181" y="1551"/>
                    </a:lnTo>
                    <a:lnTo>
                      <a:pt x="5554" y="707"/>
                    </a:lnTo>
                    <a:lnTo>
                      <a:pt x="588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1" name="Google Shape;3861;p42"/>
              <p:cNvSpPr/>
              <p:nvPr/>
            </p:nvSpPr>
            <p:spPr>
              <a:xfrm>
                <a:off x="-4124000" y="-1102550"/>
                <a:ext cx="142300" cy="166350"/>
              </a:xfrm>
              <a:custGeom>
                <a:avLst/>
                <a:gdLst/>
                <a:ahLst/>
                <a:cxnLst/>
                <a:rect l="l" t="t" r="r" b="b"/>
                <a:pathLst>
                  <a:path w="5692" h="6654" extrusionOk="0">
                    <a:moveTo>
                      <a:pt x="5692" y="0"/>
                    </a:moveTo>
                    <a:lnTo>
                      <a:pt x="5554" y="275"/>
                    </a:lnTo>
                    <a:lnTo>
                      <a:pt x="5417" y="550"/>
                    </a:lnTo>
                    <a:lnTo>
                      <a:pt x="5260" y="824"/>
                    </a:lnTo>
                    <a:lnTo>
                      <a:pt x="5083" y="1099"/>
                    </a:lnTo>
                    <a:lnTo>
                      <a:pt x="4691" y="1629"/>
                    </a:lnTo>
                    <a:lnTo>
                      <a:pt x="4259" y="2159"/>
                    </a:lnTo>
                    <a:lnTo>
                      <a:pt x="3808" y="2650"/>
                    </a:lnTo>
                    <a:lnTo>
                      <a:pt x="3337" y="3140"/>
                    </a:lnTo>
                    <a:lnTo>
                      <a:pt x="2846" y="3572"/>
                    </a:lnTo>
                    <a:lnTo>
                      <a:pt x="2375" y="4004"/>
                    </a:lnTo>
                    <a:lnTo>
                      <a:pt x="1904" y="4377"/>
                    </a:lnTo>
                    <a:lnTo>
                      <a:pt x="1472" y="4730"/>
                    </a:lnTo>
                    <a:lnTo>
                      <a:pt x="726" y="5299"/>
                    </a:lnTo>
                    <a:lnTo>
                      <a:pt x="196" y="5653"/>
                    </a:lnTo>
                    <a:lnTo>
                      <a:pt x="0" y="5770"/>
                    </a:lnTo>
                    <a:lnTo>
                      <a:pt x="726" y="6653"/>
                    </a:lnTo>
                    <a:lnTo>
                      <a:pt x="1610" y="5888"/>
                    </a:lnTo>
                    <a:lnTo>
                      <a:pt x="2375" y="5182"/>
                    </a:lnTo>
                    <a:lnTo>
                      <a:pt x="3023" y="4514"/>
                    </a:lnTo>
                    <a:lnTo>
                      <a:pt x="3592" y="3867"/>
                    </a:lnTo>
                    <a:lnTo>
                      <a:pt x="4082" y="3278"/>
                    </a:lnTo>
                    <a:lnTo>
                      <a:pt x="4475" y="2728"/>
                    </a:lnTo>
                    <a:lnTo>
                      <a:pt x="4809" y="2238"/>
                    </a:lnTo>
                    <a:lnTo>
                      <a:pt x="5064" y="1786"/>
                    </a:lnTo>
                    <a:lnTo>
                      <a:pt x="5280" y="1374"/>
                    </a:lnTo>
                    <a:lnTo>
                      <a:pt x="5437" y="1021"/>
                    </a:lnTo>
                    <a:lnTo>
                      <a:pt x="5535" y="707"/>
                    </a:lnTo>
                    <a:lnTo>
                      <a:pt x="5613" y="471"/>
                    </a:lnTo>
                    <a:lnTo>
                      <a:pt x="5653" y="255"/>
                    </a:lnTo>
                    <a:lnTo>
                      <a:pt x="5672" y="118"/>
                    </a:lnTo>
                    <a:lnTo>
                      <a:pt x="569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2" name="Google Shape;3862;p42"/>
              <p:cNvSpPr/>
              <p:nvPr/>
            </p:nvSpPr>
            <p:spPr>
              <a:xfrm>
                <a:off x="-4195150" y="-1017175"/>
                <a:ext cx="73125" cy="203150"/>
              </a:xfrm>
              <a:custGeom>
                <a:avLst/>
                <a:gdLst/>
                <a:ahLst/>
                <a:cxnLst/>
                <a:rect l="l" t="t" r="r" b="b"/>
                <a:pathLst>
                  <a:path w="2925" h="8126" extrusionOk="0">
                    <a:moveTo>
                      <a:pt x="197" y="0"/>
                    </a:moveTo>
                    <a:lnTo>
                      <a:pt x="157" y="118"/>
                    </a:lnTo>
                    <a:lnTo>
                      <a:pt x="118" y="255"/>
                    </a:lnTo>
                    <a:lnTo>
                      <a:pt x="79" y="452"/>
                    </a:lnTo>
                    <a:lnTo>
                      <a:pt x="40" y="726"/>
                    </a:lnTo>
                    <a:lnTo>
                      <a:pt x="0" y="1040"/>
                    </a:lnTo>
                    <a:lnTo>
                      <a:pt x="0" y="1433"/>
                    </a:lnTo>
                    <a:lnTo>
                      <a:pt x="20" y="1884"/>
                    </a:lnTo>
                    <a:lnTo>
                      <a:pt x="59" y="2414"/>
                    </a:lnTo>
                    <a:lnTo>
                      <a:pt x="157" y="3003"/>
                    </a:lnTo>
                    <a:lnTo>
                      <a:pt x="295" y="3670"/>
                    </a:lnTo>
                    <a:lnTo>
                      <a:pt x="471" y="4396"/>
                    </a:lnTo>
                    <a:lnTo>
                      <a:pt x="727" y="5221"/>
                    </a:lnTo>
                    <a:lnTo>
                      <a:pt x="1041" y="6104"/>
                    </a:lnTo>
                    <a:lnTo>
                      <a:pt x="1433" y="7066"/>
                    </a:lnTo>
                    <a:lnTo>
                      <a:pt x="1904" y="8125"/>
                    </a:lnTo>
                    <a:lnTo>
                      <a:pt x="2925" y="7635"/>
                    </a:lnTo>
                    <a:lnTo>
                      <a:pt x="2807" y="7439"/>
                    </a:lnTo>
                    <a:lnTo>
                      <a:pt x="2493" y="6889"/>
                    </a:lnTo>
                    <a:lnTo>
                      <a:pt x="2042" y="6065"/>
                    </a:lnTo>
                    <a:lnTo>
                      <a:pt x="1786" y="5574"/>
                    </a:lnTo>
                    <a:lnTo>
                      <a:pt x="1531" y="5024"/>
                    </a:lnTo>
                    <a:lnTo>
                      <a:pt x="1276" y="4455"/>
                    </a:lnTo>
                    <a:lnTo>
                      <a:pt x="1021" y="3827"/>
                    </a:lnTo>
                    <a:lnTo>
                      <a:pt x="785" y="3199"/>
                    </a:lnTo>
                    <a:lnTo>
                      <a:pt x="589" y="2552"/>
                    </a:lnTo>
                    <a:lnTo>
                      <a:pt x="413" y="1904"/>
                    </a:lnTo>
                    <a:lnTo>
                      <a:pt x="295" y="1256"/>
                    </a:lnTo>
                    <a:lnTo>
                      <a:pt x="236" y="942"/>
                    </a:lnTo>
                    <a:lnTo>
                      <a:pt x="216" y="628"/>
                    </a:lnTo>
                    <a:lnTo>
                      <a:pt x="197" y="314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3" name="Google Shape;3863;p42"/>
              <p:cNvSpPr/>
              <p:nvPr/>
            </p:nvSpPr>
            <p:spPr>
              <a:xfrm>
                <a:off x="-4147075" y="-912675"/>
                <a:ext cx="142325" cy="165875"/>
              </a:xfrm>
              <a:custGeom>
                <a:avLst/>
                <a:gdLst/>
                <a:ahLst/>
                <a:cxnLst/>
                <a:rect l="l" t="t" r="r" b="b"/>
                <a:pathLst>
                  <a:path w="5693" h="6635" extrusionOk="0">
                    <a:moveTo>
                      <a:pt x="5692" y="1"/>
                    </a:moveTo>
                    <a:lnTo>
                      <a:pt x="5555" y="275"/>
                    </a:lnTo>
                    <a:lnTo>
                      <a:pt x="5418" y="550"/>
                    </a:lnTo>
                    <a:lnTo>
                      <a:pt x="5261" y="825"/>
                    </a:lnTo>
                    <a:lnTo>
                      <a:pt x="5084" y="1100"/>
                    </a:lnTo>
                    <a:lnTo>
                      <a:pt x="4691" y="1630"/>
                    </a:lnTo>
                    <a:lnTo>
                      <a:pt x="4260" y="2159"/>
                    </a:lnTo>
                    <a:lnTo>
                      <a:pt x="3808" y="2650"/>
                    </a:lnTo>
                    <a:lnTo>
                      <a:pt x="3337" y="3121"/>
                    </a:lnTo>
                    <a:lnTo>
                      <a:pt x="2847" y="3573"/>
                    </a:lnTo>
                    <a:lnTo>
                      <a:pt x="2376" y="4004"/>
                    </a:lnTo>
                    <a:lnTo>
                      <a:pt x="1905" y="4377"/>
                    </a:lnTo>
                    <a:lnTo>
                      <a:pt x="1473" y="4730"/>
                    </a:lnTo>
                    <a:lnTo>
                      <a:pt x="707" y="5280"/>
                    </a:lnTo>
                    <a:lnTo>
                      <a:pt x="197" y="5653"/>
                    </a:lnTo>
                    <a:lnTo>
                      <a:pt x="1" y="5771"/>
                    </a:lnTo>
                    <a:lnTo>
                      <a:pt x="727" y="6634"/>
                    </a:lnTo>
                    <a:lnTo>
                      <a:pt x="1590" y="5888"/>
                    </a:lnTo>
                    <a:lnTo>
                      <a:pt x="2356" y="5182"/>
                    </a:lnTo>
                    <a:lnTo>
                      <a:pt x="3023" y="4495"/>
                    </a:lnTo>
                    <a:lnTo>
                      <a:pt x="3592" y="3867"/>
                    </a:lnTo>
                    <a:lnTo>
                      <a:pt x="4063" y="3278"/>
                    </a:lnTo>
                    <a:lnTo>
                      <a:pt x="4476" y="2729"/>
                    </a:lnTo>
                    <a:lnTo>
                      <a:pt x="4809" y="2238"/>
                    </a:lnTo>
                    <a:lnTo>
                      <a:pt x="5064" y="1787"/>
                    </a:lnTo>
                    <a:lnTo>
                      <a:pt x="5261" y="1374"/>
                    </a:lnTo>
                    <a:lnTo>
                      <a:pt x="5418" y="1021"/>
                    </a:lnTo>
                    <a:lnTo>
                      <a:pt x="5535" y="707"/>
                    </a:lnTo>
                    <a:lnTo>
                      <a:pt x="5614" y="452"/>
                    </a:lnTo>
                    <a:lnTo>
                      <a:pt x="5653" y="256"/>
                    </a:lnTo>
                    <a:lnTo>
                      <a:pt x="5673" y="118"/>
                    </a:lnTo>
                    <a:lnTo>
                      <a:pt x="56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4" name="Google Shape;3864;p42"/>
              <p:cNvSpPr/>
              <p:nvPr/>
            </p:nvSpPr>
            <p:spPr>
              <a:xfrm>
                <a:off x="-4238325" y="-819450"/>
                <a:ext cx="118750" cy="183050"/>
              </a:xfrm>
              <a:custGeom>
                <a:avLst/>
                <a:gdLst/>
                <a:ahLst/>
                <a:cxnLst/>
                <a:rect l="l" t="t" r="r" b="b"/>
                <a:pathLst>
                  <a:path w="4750" h="7322" extrusionOk="0">
                    <a:moveTo>
                      <a:pt x="20" y="1"/>
                    </a:moveTo>
                    <a:lnTo>
                      <a:pt x="0" y="118"/>
                    </a:lnTo>
                    <a:lnTo>
                      <a:pt x="0" y="256"/>
                    </a:lnTo>
                    <a:lnTo>
                      <a:pt x="20" y="472"/>
                    </a:lnTo>
                    <a:lnTo>
                      <a:pt x="59" y="727"/>
                    </a:lnTo>
                    <a:lnTo>
                      <a:pt x="118" y="1041"/>
                    </a:lnTo>
                    <a:lnTo>
                      <a:pt x="216" y="1414"/>
                    </a:lnTo>
                    <a:lnTo>
                      <a:pt x="354" y="1845"/>
                    </a:lnTo>
                    <a:lnTo>
                      <a:pt x="550" y="2336"/>
                    </a:lnTo>
                    <a:lnTo>
                      <a:pt x="805" y="2886"/>
                    </a:lnTo>
                    <a:lnTo>
                      <a:pt x="1119" y="3474"/>
                    </a:lnTo>
                    <a:lnTo>
                      <a:pt x="1492" y="4142"/>
                    </a:lnTo>
                    <a:lnTo>
                      <a:pt x="1963" y="4848"/>
                    </a:lnTo>
                    <a:lnTo>
                      <a:pt x="2512" y="5614"/>
                    </a:lnTo>
                    <a:lnTo>
                      <a:pt x="3160" y="6438"/>
                    </a:lnTo>
                    <a:lnTo>
                      <a:pt x="3906" y="7321"/>
                    </a:lnTo>
                    <a:lnTo>
                      <a:pt x="4750" y="6556"/>
                    </a:lnTo>
                    <a:lnTo>
                      <a:pt x="4593" y="6418"/>
                    </a:lnTo>
                    <a:lnTo>
                      <a:pt x="4122" y="5987"/>
                    </a:lnTo>
                    <a:lnTo>
                      <a:pt x="3474" y="5319"/>
                    </a:lnTo>
                    <a:lnTo>
                      <a:pt x="3082" y="4907"/>
                    </a:lnTo>
                    <a:lnTo>
                      <a:pt x="2689" y="4456"/>
                    </a:lnTo>
                    <a:lnTo>
                      <a:pt x="2277" y="3965"/>
                    </a:lnTo>
                    <a:lnTo>
                      <a:pt x="1865" y="3455"/>
                    </a:lnTo>
                    <a:lnTo>
                      <a:pt x="1472" y="2905"/>
                    </a:lnTo>
                    <a:lnTo>
                      <a:pt x="1099" y="2336"/>
                    </a:lnTo>
                    <a:lnTo>
                      <a:pt x="746" y="1767"/>
                    </a:lnTo>
                    <a:lnTo>
                      <a:pt x="452" y="1178"/>
                    </a:lnTo>
                    <a:lnTo>
                      <a:pt x="314" y="884"/>
                    </a:lnTo>
                    <a:lnTo>
                      <a:pt x="197" y="589"/>
                    </a:lnTo>
                    <a:lnTo>
                      <a:pt x="98" y="295"/>
                    </a:lnTo>
                    <a:lnTo>
                      <a:pt x="2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5" name="Google Shape;3865;p42"/>
              <p:cNvSpPr/>
              <p:nvPr/>
            </p:nvSpPr>
            <p:spPr>
              <a:xfrm>
                <a:off x="-4121550" y="-757125"/>
                <a:ext cx="142300" cy="166350"/>
              </a:xfrm>
              <a:custGeom>
                <a:avLst/>
                <a:gdLst/>
                <a:ahLst/>
                <a:cxnLst/>
                <a:rect l="l" t="t" r="r" b="b"/>
                <a:pathLst>
                  <a:path w="5692" h="6654" extrusionOk="0">
                    <a:moveTo>
                      <a:pt x="5692" y="0"/>
                    </a:moveTo>
                    <a:lnTo>
                      <a:pt x="5555" y="275"/>
                    </a:lnTo>
                    <a:lnTo>
                      <a:pt x="5417" y="550"/>
                    </a:lnTo>
                    <a:lnTo>
                      <a:pt x="5260" y="824"/>
                    </a:lnTo>
                    <a:lnTo>
                      <a:pt x="5084" y="1099"/>
                    </a:lnTo>
                    <a:lnTo>
                      <a:pt x="4691" y="1629"/>
                    </a:lnTo>
                    <a:lnTo>
                      <a:pt x="4259" y="2159"/>
                    </a:lnTo>
                    <a:lnTo>
                      <a:pt x="3808" y="2650"/>
                    </a:lnTo>
                    <a:lnTo>
                      <a:pt x="3337" y="3140"/>
                    </a:lnTo>
                    <a:lnTo>
                      <a:pt x="2846" y="3592"/>
                    </a:lnTo>
                    <a:lnTo>
                      <a:pt x="2375" y="4004"/>
                    </a:lnTo>
                    <a:lnTo>
                      <a:pt x="1904" y="4377"/>
                    </a:lnTo>
                    <a:lnTo>
                      <a:pt x="1472" y="4730"/>
                    </a:lnTo>
                    <a:lnTo>
                      <a:pt x="727" y="5299"/>
                    </a:lnTo>
                    <a:lnTo>
                      <a:pt x="197" y="5652"/>
                    </a:lnTo>
                    <a:lnTo>
                      <a:pt x="0" y="5770"/>
                    </a:lnTo>
                    <a:lnTo>
                      <a:pt x="727" y="6653"/>
                    </a:lnTo>
                    <a:lnTo>
                      <a:pt x="1610" y="5888"/>
                    </a:lnTo>
                    <a:lnTo>
                      <a:pt x="2375" y="5181"/>
                    </a:lnTo>
                    <a:lnTo>
                      <a:pt x="3023" y="4514"/>
                    </a:lnTo>
                    <a:lnTo>
                      <a:pt x="3592" y="3866"/>
                    </a:lnTo>
                    <a:lnTo>
                      <a:pt x="4083" y="3278"/>
                    </a:lnTo>
                    <a:lnTo>
                      <a:pt x="4475" y="2748"/>
                    </a:lnTo>
                    <a:lnTo>
                      <a:pt x="4809" y="2237"/>
                    </a:lnTo>
                    <a:lnTo>
                      <a:pt x="5064" y="1786"/>
                    </a:lnTo>
                    <a:lnTo>
                      <a:pt x="5280" y="1374"/>
                    </a:lnTo>
                    <a:lnTo>
                      <a:pt x="5417" y="1021"/>
                    </a:lnTo>
                    <a:lnTo>
                      <a:pt x="5535" y="726"/>
                    </a:lnTo>
                    <a:lnTo>
                      <a:pt x="5613" y="471"/>
                    </a:lnTo>
                    <a:lnTo>
                      <a:pt x="5653" y="275"/>
                    </a:lnTo>
                    <a:lnTo>
                      <a:pt x="5672" y="118"/>
                    </a:lnTo>
                    <a:lnTo>
                      <a:pt x="569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" name="مستطيل: زوايا مستديرة 4">
              <a:extLst>
                <a:ext uri="{FF2B5EF4-FFF2-40B4-BE49-F238E27FC236}">
                  <a16:creationId xmlns:a16="http://schemas.microsoft.com/office/drawing/2014/main" id="{5928732F-2243-4304-8FE6-53648455699E}"/>
                </a:ext>
              </a:extLst>
            </p:cNvPr>
            <p:cNvSpPr/>
            <p:nvPr/>
          </p:nvSpPr>
          <p:spPr>
            <a:xfrm>
              <a:off x="4954997" y="2248703"/>
              <a:ext cx="3738067" cy="20858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91" name="Google Shape;3891;p42"/>
            <p:cNvSpPr/>
            <p:nvPr/>
          </p:nvSpPr>
          <p:spPr>
            <a:xfrm>
              <a:off x="6630842" y="1858276"/>
              <a:ext cx="620943" cy="620288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5" name="Google Shape;3945;p42"/>
            <p:cNvSpPr/>
            <p:nvPr/>
          </p:nvSpPr>
          <p:spPr>
            <a:xfrm rot="294481">
              <a:off x="6809590" y="1723862"/>
              <a:ext cx="220001" cy="268830"/>
            </a:xfrm>
            <a:custGeom>
              <a:avLst/>
              <a:gdLst/>
              <a:ahLst/>
              <a:cxnLst/>
              <a:rect l="l" t="t" r="r" b="b"/>
              <a:pathLst>
                <a:path w="6293" h="6274" extrusionOk="0">
                  <a:moveTo>
                    <a:pt x="1854" y="1"/>
                  </a:moveTo>
                  <a:lnTo>
                    <a:pt x="1950" y="1931"/>
                  </a:lnTo>
                  <a:lnTo>
                    <a:pt x="1" y="1834"/>
                  </a:lnTo>
                  <a:lnTo>
                    <a:pt x="1" y="1834"/>
                  </a:lnTo>
                  <a:lnTo>
                    <a:pt x="1448" y="3127"/>
                  </a:lnTo>
                  <a:lnTo>
                    <a:pt x="1" y="4440"/>
                  </a:lnTo>
                  <a:lnTo>
                    <a:pt x="1950" y="4343"/>
                  </a:lnTo>
                  <a:lnTo>
                    <a:pt x="1854" y="6273"/>
                  </a:lnTo>
                  <a:lnTo>
                    <a:pt x="3147" y="4826"/>
                  </a:lnTo>
                  <a:lnTo>
                    <a:pt x="4440" y="6273"/>
                  </a:lnTo>
                  <a:lnTo>
                    <a:pt x="4343" y="4343"/>
                  </a:lnTo>
                  <a:lnTo>
                    <a:pt x="6293" y="4440"/>
                  </a:lnTo>
                  <a:lnTo>
                    <a:pt x="4845" y="3127"/>
                  </a:lnTo>
                  <a:lnTo>
                    <a:pt x="6293" y="1834"/>
                  </a:lnTo>
                  <a:lnTo>
                    <a:pt x="4343" y="1931"/>
                  </a:lnTo>
                  <a:lnTo>
                    <a:pt x="4440" y="1"/>
                  </a:lnTo>
                  <a:lnTo>
                    <a:pt x="3147" y="1429"/>
                  </a:lnTo>
                  <a:lnTo>
                    <a:pt x="1854" y="1"/>
                  </a:lnTo>
                  <a:close/>
                  <a:moveTo>
                    <a:pt x="1854" y="6273"/>
                  </a:moveTo>
                  <a:lnTo>
                    <a:pt x="1854" y="6273"/>
                  </a:lnTo>
                  <a:lnTo>
                    <a:pt x="1854" y="6273"/>
                  </a:lnTo>
                  <a:close/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5400000" algn="bl" rotWithShape="0">
                <a:srgbClr val="000000">
                  <a:alpha val="2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مستطيل: زوايا مستديرة 119">
              <a:extLst>
                <a:ext uri="{FF2B5EF4-FFF2-40B4-BE49-F238E27FC236}">
                  <a16:creationId xmlns:a16="http://schemas.microsoft.com/office/drawing/2014/main" id="{0B0EC3DA-64F8-402B-8AAB-47BE901391B9}"/>
                </a:ext>
              </a:extLst>
            </p:cNvPr>
            <p:cNvSpPr/>
            <p:nvPr/>
          </p:nvSpPr>
          <p:spPr>
            <a:xfrm>
              <a:off x="366280" y="2266721"/>
              <a:ext cx="3881821" cy="20858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Google Shape;3891;p42">
              <a:extLst>
                <a:ext uri="{FF2B5EF4-FFF2-40B4-BE49-F238E27FC236}">
                  <a16:creationId xmlns:a16="http://schemas.microsoft.com/office/drawing/2014/main" id="{20AFB6B5-03A2-4820-B393-F734252F732E}"/>
                </a:ext>
              </a:extLst>
            </p:cNvPr>
            <p:cNvSpPr/>
            <p:nvPr/>
          </p:nvSpPr>
          <p:spPr>
            <a:xfrm>
              <a:off x="2010703" y="1788208"/>
              <a:ext cx="620943" cy="620288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945;p42">
              <a:extLst>
                <a:ext uri="{FF2B5EF4-FFF2-40B4-BE49-F238E27FC236}">
                  <a16:creationId xmlns:a16="http://schemas.microsoft.com/office/drawing/2014/main" id="{0E44D082-EFB6-479D-A836-9B47120DEFDD}"/>
                </a:ext>
              </a:extLst>
            </p:cNvPr>
            <p:cNvSpPr/>
            <p:nvPr/>
          </p:nvSpPr>
          <p:spPr>
            <a:xfrm rot="294481">
              <a:off x="2211173" y="1644545"/>
              <a:ext cx="220001" cy="268830"/>
            </a:xfrm>
            <a:custGeom>
              <a:avLst/>
              <a:gdLst/>
              <a:ahLst/>
              <a:cxnLst/>
              <a:rect l="l" t="t" r="r" b="b"/>
              <a:pathLst>
                <a:path w="6293" h="6274" extrusionOk="0">
                  <a:moveTo>
                    <a:pt x="1854" y="1"/>
                  </a:moveTo>
                  <a:lnTo>
                    <a:pt x="1950" y="1931"/>
                  </a:lnTo>
                  <a:lnTo>
                    <a:pt x="1" y="1834"/>
                  </a:lnTo>
                  <a:lnTo>
                    <a:pt x="1" y="1834"/>
                  </a:lnTo>
                  <a:lnTo>
                    <a:pt x="1448" y="3127"/>
                  </a:lnTo>
                  <a:lnTo>
                    <a:pt x="1" y="4440"/>
                  </a:lnTo>
                  <a:lnTo>
                    <a:pt x="1950" y="4343"/>
                  </a:lnTo>
                  <a:lnTo>
                    <a:pt x="1854" y="6273"/>
                  </a:lnTo>
                  <a:lnTo>
                    <a:pt x="3147" y="4826"/>
                  </a:lnTo>
                  <a:lnTo>
                    <a:pt x="4440" y="6273"/>
                  </a:lnTo>
                  <a:lnTo>
                    <a:pt x="4343" y="4343"/>
                  </a:lnTo>
                  <a:lnTo>
                    <a:pt x="6293" y="4440"/>
                  </a:lnTo>
                  <a:lnTo>
                    <a:pt x="4845" y="3127"/>
                  </a:lnTo>
                  <a:lnTo>
                    <a:pt x="6293" y="1834"/>
                  </a:lnTo>
                  <a:lnTo>
                    <a:pt x="4343" y="1931"/>
                  </a:lnTo>
                  <a:lnTo>
                    <a:pt x="4440" y="1"/>
                  </a:lnTo>
                  <a:lnTo>
                    <a:pt x="3147" y="1429"/>
                  </a:lnTo>
                  <a:lnTo>
                    <a:pt x="1854" y="1"/>
                  </a:lnTo>
                  <a:close/>
                  <a:moveTo>
                    <a:pt x="1854" y="6273"/>
                  </a:moveTo>
                  <a:lnTo>
                    <a:pt x="1854" y="6273"/>
                  </a:lnTo>
                  <a:lnTo>
                    <a:pt x="1854" y="6273"/>
                  </a:lnTo>
                  <a:close/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5400000" algn="bl" rotWithShape="0">
                <a:srgbClr val="000000">
                  <a:alpha val="2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866" name="Google Shape;3866;p42"/>
            <p:cNvGrpSpPr/>
            <p:nvPr/>
          </p:nvGrpSpPr>
          <p:grpSpPr>
            <a:xfrm rot="20109395" flipH="1">
              <a:off x="8635868" y="1915632"/>
              <a:ext cx="283170" cy="609578"/>
              <a:chOff x="-4310950" y="-1390575"/>
              <a:chExt cx="481850" cy="1037275"/>
            </a:xfrm>
          </p:grpSpPr>
          <p:sp>
            <p:nvSpPr>
              <p:cNvPr id="3867" name="Google Shape;3867;p42"/>
              <p:cNvSpPr/>
              <p:nvPr/>
            </p:nvSpPr>
            <p:spPr>
              <a:xfrm>
                <a:off x="-4310950" y="-1390575"/>
                <a:ext cx="481850" cy="1037275"/>
              </a:xfrm>
              <a:custGeom>
                <a:avLst/>
                <a:gdLst/>
                <a:ahLst/>
                <a:cxnLst/>
                <a:rect l="l" t="t" r="r" b="b"/>
                <a:pathLst>
                  <a:path w="19274" h="41491" extrusionOk="0">
                    <a:moveTo>
                      <a:pt x="12463" y="1"/>
                    </a:moveTo>
                    <a:lnTo>
                      <a:pt x="11894" y="432"/>
                    </a:lnTo>
                    <a:lnTo>
                      <a:pt x="11364" y="903"/>
                    </a:lnTo>
                    <a:lnTo>
                      <a:pt x="10834" y="1394"/>
                    </a:lnTo>
                    <a:lnTo>
                      <a:pt x="10324" y="1904"/>
                    </a:lnTo>
                    <a:lnTo>
                      <a:pt x="9833" y="2434"/>
                    </a:lnTo>
                    <a:lnTo>
                      <a:pt x="9362" y="2964"/>
                    </a:lnTo>
                    <a:lnTo>
                      <a:pt x="8911" y="3533"/>
                    </a:lnTo>
                    <a:lnTo>
                      <a:pt x="8479" y="4102"/>
                    </a:lnTo>
                    <a:lnTo>
                      <a:pt x="8067" y="4691"/>
                    </a:lnTo>
                    <a:lnTo>
                      <a:pt x="7674" y="5300"/>
                    </a:lnTo>
                    <a:lnTo>
                      <a:pt x="7321" y="5928"/>
                    </a:lnTo>
                    <a:lnTo>
                      <a:pt x="6988" y="6556"/>
                    </a:lnTo>
                    <a:lnTo>
                      <a:pt x="6674" y="7203"/>
                    </a:lnTo>
                    <a:lnTo>
                      <a:pt x="6379" y="7871"/>
                    </a:lnTo>
                    <a:lnTo>
                      <a:pt x="6104" y="8538"/>
                    </a:lnTo>
                    <a:lnTo>
                      <a:pt x="5869" y="9205"/>
                    </a:lnTo>
                    <a:lnTo>
                      <a:pt x="5241" y="7792"/>
                    </a:lnTo>
                    <a:lnTo>
                      <a:pt x="4907" y="8381"/>
                    </a:lnTo>
                    <a:lnTo>
                      <a:pt x="4593" y="8989"/>
                    </a:lnTo>
                    <a:lnTo>
                      <a:pt x="4279" y="9598"/>
                    </a:lnTo>
                    <a:lnTo>
                      <a:pt x="4004" y="10206"/>
                    </a:lnTo>
                    <a:lnTo>
                      <a:pt x="3730" y="10834"/>
                    </a:lnTo>
                    <a:lnTo>
                      <a:pt x="3474" y="11462"/>
                    </a:lnTo>
                    <a:lnTo>
                      <a:pt x="3239" y="12090"/>
                    </a:lnTo>
                    <a:lnTo>
                      <a:pt x="3003" y="12718"/>
                    </a:lnTo>
                    <a:lnTo>
                      <a:pt x="2807" y="13366"/>
                    </a:lnTo>
                    <a:lnTo>
                      <a:pt x="2611" y="14014"/>
                    </a:lnTo>
                    <a:lnTo>
                      <a:pt x="2434" y="14681"/>
                    </a:lnTo>
                    <a:lnTo>
                      <a:pt x="2277" y="15329"/>
                    </a:lnTo>
                    <a:lnTo>
                      <a:pt x="2140" y="15996"/>
                    </a:lnTo>
                    <a:lnTo>
                      <a:pt x="2002" y="16663"/>
                    </a:lnTo>
                    <a:lnTo>
                      <a:pt x="1904" y="17331"/>
                    </a:lnTo>
                    <a:lnTo>
                      <a:pt x="1806" y="17998"/>
                    </a:lnTo>
                    <a:lnTo>
                      <a:pt x="1708" y="17802"/>
                    </a:lnTo>
                    <a:lnTo>
                      <a:pt x="1590" y="17625"/>
                    </a:lnTo>
                    <a:lnTo>
                      <a:pt x="1473" y="17448"/>
                    </a:lnTo>
                    <a:lnTo>
                      <a:pt x="1335" y="17291"/>
                    </a:lnTo>
                    <a:lnTo>
                      <a:pt x="1198" y="17134"/>
                    </a:lnTo>
                    <a:lnTo>
                      <a:pt x="1041" y="16977"/>
                    </a:lnTo>
                    <a:lnTo>
                      <a:pt x="884" y="16840"/>
                    </a:lnTo>
                    <a:lnTo>
                      <a:pt x="727" y="16703"/>
                    </a:lnTo>
                    <a:lnTo>
                      <a:pt x="648" y="17507"/>
                    </a:lnTo>
                    <a:lnTo>
                      <a:pt x="609" y="18312"/>
                    </a:lnTo>
                    <a:lnTo>
                      <a:pt x="570" y="19117"/>
                    </a:lnTo>
                    <a:lnTo>
                      <a:pt x="550" y="19921"/>
                    </a:lnTo>
                    <a:lnTo>
                      <a:pt x="570" y="20726"/>
                    </a:lnTo>
                    <a:lnTo>
                      <a:pt x="589" y="21531"/>
                    </a:lnTo>
                    <a:lnTo>
                      <a:pt x="629" y="22335"/>
                    </a:lnTo>
                    <a:lnTo>
                      <a:pt x="687" y="23140"/>
                    </a:lnTo>
                    <a:lnTo>
                      <a:pt x="766" y="23945"/>
                    </a:lnTo>
                    <a:lnTo>
                      <a:pt x="884" y="24730"/>
                    </a:lnTo>
                    <a:lnTo>
                      <a:pt x="1002" y="25534"/>
                    </a:lnTo>
                    <a:lnTo>
                      <a:pt x="1139" y="26319"/>
                    </a:lnTo>
                    <a:lnTo>
                      <a:pt x="1296" y="27124"/>
                    </a:lnTo>
                    <a:lnTo>
                      <a:pt x="1473" y="27909"/>
                    </a:lnTo>
                    <a:lnTo>
                      <a:pt x="1669" y="28694"/>
                    </a:lnTo>
                    <a:lnTo>
                      <a:pt x="1865" y="29460"/>
                    </a:lnTo>
                    <a:lnTo>
                      <a:pt x="1688" y="29244"/>
                    </a:lnTo>
                    <a:lnTo>
                      <a:pt x="1492" y="29047"/>
                    </a:lnTo>
                    <a:lnTo>
                      <a:pt x="1276" y="28871"/>
                    </a:lnTo>
                    <a:lnTo>
                      <a:pt x="1041" y="28714"/>
                    </a:lnTo>
                    <a:lnTo>
                      <a:pt x="786" y="28576"/>
                    </a:lnTo>
                    <a:lnTo>
                      <a:pt x="530" y="28459"/>
                    </a:lnTo>
                    <a:lnTo>
                      <a:pt x="275" y="28361"/>
                    </a:lnTo>
                    <a:lnTo>
                      <a:pt x="1" y="28282"/>
                    </a:lnTo>
                    <a:lnTo>
                      <a:pt x="1" y="28282"/>
                    </a:lnTo>
                    <a:lnTo>
                      <a:pt x="216" y="28989"/>
                    </a:lnTo>
                    <a:lnTo>
                      <a:pt x="472" y="29695"/>
                    </a:lnTo>
                    <a:lnTo>
                      <a:pt x="766" y="30382"/>
                    </a:lnTo>
                    <a:lnTo>
                      <a:pt x="1060" y="31049"/>
                    </a:lnTo>
                    <a:lnTo>
                      <a:pt x="1394" y="31717"/>
                    </a:lnTo>
                    <a:lnTo>
                      <a:pt x="1747" y="32384"/>
                    </a:lnTo>
                    <a:lnTo>
                      <a:pt x="2120" y="33032"/>
                    </a:lnTo>
                    <a:lnTo>
                      <a:pt x="2513" y="33660"/>
                    </a:lnTo>
                    <a:lnTo>
                      <a:pt x="2925" y="34268"/>
                    </a:lnTo>
                    <a:lnTo>
                      <a:pt x="3376" y="34876"/>
                    </a:lnTo>
                    <a:lnTo>
                      <a:pt x="3828" y="35446"/>
                    </a:lnTo>
                    <a:lnTo>
                      <a:pt x="4318" y="36015"/>
                    </a:lnTo>
                    <a:lnTo>
                      <a:pt x="4809" y="36564"/>
                    </a:lnTo>
                    <a:lnTo>
                      <a:pt x="5339" y="37094"/>
                    </a:lnTo>
                    <a:lnTo>
                      <a:pt x="5869" y="37605"/>
                    </a:lnTo>
                    <a:lnTo>
                      <a:pt x="6438" y="38095"/>
                    </a:lnTo>
                    <a:lnTo>
                      <a:pt x="6732" y="38390"/>
                    </a:lnTo>
                    <a:lnTo>
                      <a:pt x="7203" y="38821"/>
                    </a:lnTo>
                    <a:lnTo>
                      <a:pt x="8361" y="39960"/>
                    </a:lnTo>
                    <a:lnTo>
                      <a:pt x="9853" y="41491"/>
                    </a:lnTo>
                    <a:lnTo>
                      <a:pt x="10108" y="41059"/>
                    </a:lnTo>
                    <a:lnTo>
                      <a:pt x="10403" y="40666"/>
                    </a:lnTo>
                    <a:lnTo>
                      <a:pt x="10697" y="40274"/>
                    </a:lnTo>
                    <a:lnTo>
                      <a:pt x="10991" y="39881"/>
                    </a:lnTo>
                    <a:lnTo>
                      <a:pt x="11325" y="39508"/>
                    </a:lnTo>
                    <a:lnTo>
                      <a:pt x="11659" y="39155"/>
                    </a:lnTo>
                    <a:lnTo>
                      <a:pt x="12365" y="38448"/>
                    </a:lnTo>
                    <a:lnTo>
                      <a:pt x="13072" y="37781"/>
                    </a:lnTo>
                    <a:lnTo>
                      <a:pt x="13817" y="37094"/>
                    </a:lnTo>
                    <a:lnTo>
                      <a:pt x="14544" y="36427"/>
                    </a:lnTo>
                    <a:lnTo>
                      <a:pt x="15250" y="35720"/>
                    </a:lnTo>
                    <a:lnTo>
                      <a:pt x="15976" y="34975"/>
                    </a:lnTo>
                    <a:lnTo>
                      <a:pt x="16349" y="34582"/>
                    </a:lnTo>
                    <a:lnTo>
                      <a:pt x="16722" y="34150"/>
                    </a:lnTo>
                    <a:lnTo>
                      <a:pt x="17095" y="33699"/>
                    </a:lnTo>
                    <a:lnTo>
                      <a:pt x="17468" y="33247"/>
                    </a:lnTo>
                    <a:lnTo>
                      <a:pt x="17802" y="32796"/>
                    </a:lnTo>
                    <a:lnTo>
                      <a:pt x="18135" y="32305"/>
                    </a:lnTo>
                    <a:lnTo>
                      <a:pt x="18430" y="31834"/>
                    </a:lnTo>
                    <a:lnTo>
                      <a:pt x="18685" y="31324"/>
                    </a:lnTo>
                    <a:lnTo>
                      <a:pt x="18901" y="30833"/>
                    </a:lnTo>
                    <a:lnTo>
                      <a:pt x="18999" y="30598"/>
                    </a:lnTo>
                    <a:lnTo>
                      <a:pt x="19077" y="30343"/>
                    </a:lnTo>
                    <a:lnTo>
                      <a:pt x="19156" y="30088"/>
                    </a:lnTo>
                    <a:lnTo>
                      <a:pt x="19195" y="29833"/>
                    </a:lnTo>
                    <a:lnTo>
                      <a:pt x="19234" y="29597"/>
                    </a:lnTo>
                    <a:lnTo>
                      <a:pt x="19274" y="29342"/>
                    </a:lnTo>
                    <a:lnTo>
                      <a:pt x="19274" y="29106"/>
                    </a:lnTo>
                    <a:lnTo>
                      <a:pt x="19274" y="28851"/>
                    </a:lnTo>
                    <a:lnTo>
                      <a:pt x="19234" y="28616"/>
                    </a:lnTo>
                    <a:lnTo>
                      <a:pt x="19195" y="28361"/>
                    </a:lnTo>
                    <a:lnTo>
                      <a:pt x="18842" y="28518"/>
                    </a:lnTo>
                    <a:lnTo>
                      <a:pt x="18351" y="28675"/>
                    </a:lnTo>
                    <a:lnTo>
                      <a:pt x="17861" y="28851"/>
                    </a:lnTo>
                    <a:lnTo>
                      <a:pt x="17488" y="29008"/>
                    </a:lnTo>
                    <a:lnTo>
                      <a:pt x="17919" y="27674"/>
                    </a:lnTo>
                    <a:lnTo>
                      <a:pt x="18096" y="27006"/>
                    </a:lnTo>
                    <a:lnTo>
                      <a:pt x="18273" y="26319"/>
                    </a:lnTo>
                    <a:lnTo>
                      <a:pt x="18449" y="25652"/>
                    </a:lnTo>
                    <a:lnTo>
                      <a:pt x="18606" y="24965"/>
                    </a:lnTo>
                    <a:lnTo>
                      <a:pt x="18744" y="24298"/>
                    </a:lnTo>
                    <a:lnTo>
                      <a:pt x="18861" y="23611"/>
                    </a:lnTo>
                    <a:lnTo>
                      <a:pt x="18960" y="22924"/>
                    </a:lnTo>
                    <a:lnTo>
                      <a:pt x="19058" y="22237"/>
                    </a:lnTo>
                    <a:lnTo>
                      <a:pt x="19117" y="21550"/>
                    </a:lnTo>
                    <a:lnTo>
                      <a:pt x="19175" y="20844"/>
                    </a:lnTo>
                    <a:lnTo>
                      <a:pt x="19195" y="20157"/>
                    </a:lnTo>
                    <a:lnTo>
                      <a:pt x="19195" y="19470"/>
                    </a:lnTo>
                    <a:lnTo>
                      <a:pt x="19175" y="18783"/>
                    </a:lnTo>
                    <a:lnTo>
                      <a:pt x="19136" y="18076"/>
                    </a:lnTo>
                    <a:lnTo>
                      <a:pt x="18783" y="18371"/>
                    </a:lnTo>
                    <a:lnTo>
                      <a:pt x="18430" y="18626"/>
                    </a:lnTo>
                    <a:lnTo>
                      <a:pt x="18076" y="18842"/>
                    </a:lnTo>
                    <a:lnTo>
                      <a:pt x="17645" y="19018"/>
                    </a:lnTo>
                    <a:lnTo>
                      <a:pt x="17802" y="18312"/>
                    </a:lnTo>
                    <a:lnTo>
                      <a:pt x="17919" y="17625"/>
                    </a:lnTo>
                    <a:lnTo>
                      <a:pt x="17998" y="16958"/>
                    </a:lnTo>
                    <a:lnTo>
                      <a:pt x="18018" y="16310"/>
                    </a:lnTo>
                    <a:lnTo>
                      <a:pt x="18037" y="15682"/>
                    </a:lnTo>
                    <a:lnTo>
                      <a:pt x="18018" y="15054"/>
                    </a:lnTo>
                    <a:lnTo>
                      <a:pt x="17959" y="14426"/>
                    </a:lnTo>
                    <a:lnTo>
                      <a:pt x="17900" y="13817"/>
                    </a:lnTo>
                    <a:lnTo>
                      <a:pt x="17762" y="12581"/>
                    </a:lnTo>
                    <a:lnTo>
                      <a:pt x="17586" y="11305"/>
                    </a:lnTo>
                    <a:lnTo>
                      <a:pt x="17507" y="10658"/>
                    </a:lnTo>
                    <a:lnTo>
                      <a:pt x="17448" y="9971"/>
                    </a:lnTo>
                    <a:lnTo>
                      <a:pt x="17389" y="9264"/>
                    </a:lnTo>
                    <a:lnTo>
                      <a:pt x="17370" y="8538"/>
                    </a:lnTo>
                    <a:lnTo>
                      <a:pt x="16781" y="8852"/>
                    </a:lnTo>
                    <a:lnTo>
                      <a:pt x="16467" y="9029"/>
                    </a:lnTo>
                    <a:lnTo>
                      <a:pt x="16232" y="9166"/>
                    </a:lnTo>
                    <a:lnTo>
                      <a:pt x="15878" y="9382"/>
                    </a:lnTo>
                    <a:lnTo>
                      <a:pt x="15800" y="8754"/>
                    </a:lnTo>
                    <a:lnTo>
                      <a:pt x="15682" y="8126"/>
                    </a:lnTo>
                    <a:lnTo>
                      <a:pt x="15564" y="7517"/>
                    </a:lnTo>
                    <a:lnTo>
                      <a:pt x="15407" y="6929"/>
                    </a:lnTo>
                    <a:lnTo>
                      <a:pt x="15231" y="6320"/>
                    </a:lnTo>
                    <a:lnTo>
                      <a:pt x="15034" y="5731"/>
                    </a:lnTo>
                    <a:lnTo>
                      <a:pt x="14818" y="5143"/>
                    </a:lnTo>
                    <a:lnTo>
                      <a:pt x="14603" y="4554"/>
                    </a:lnTo>
                    <a:lnTo>
                      <a:pt x="14367" y="3985"/>
                    </a:lnTo>
                    <a:lnTo>
                      <a:pt x="14112" y="3416"/>
                    </a:lnTo>
                    <a:lnTo>
                      <a:pt x="13582" y="2258"/>
                    </a:lnTo>
                    <a:lnTo>
                      <a:pt x="13032" y="1119"/>
                    </a:lnTo>
                    <a:lnTo>
                      <a:pt x="1246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38100" dir="5400000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8" name="Google Shape;3868;p42"/>
              <p:cNvSpPr/>
              <p:nvPr/>
            </p:nvSpPr>
            <p:spPr>
              <a:xfrm>
                <a:off x="-4151475" y="-1224250"/>
                <a:ext cx="147225" cy="817950"/>
              </a:xfrm>
              <a:custGeom>
                <a:avLst/>
                <a:gdLst/>
                <a:ahLst/>
                <a:cxnLst/>
                <a:rect l="l" t="t" r="r" b="b"/>
                <a:pathLst>
                  <a:path w="5889" h="32718" extrusionOk="0">
                    <a:moveTo>
                      <a:pt x="5888" y="1"/>
                    </a:moveTo>
                    <a:lnTo>
                      <a:pt x="5554" y="472"/>
                    </a:lnTo>
                    <a:lnTo>
                      <a:pt x="5240" y="963"/>
                    </a:lnTo>
                    <a:lnTo>
                      <a:pt x="4632" y="1944"/>
                    </a:lnTo>
                    <a:lnTo>
                      <a:pt x="4063" y="2925"/>
                    </a:lnTo>
                    <a:lnTo>
                      <a:pt x="3533" y="3946"/>
                    </a:lnTo>
                    <a:lnTo>
                      <a:pt x="3062" y="4947"/>
                    </a:lnTo>
                    <a:lnTo>
                      <a:pt x="2610" y="5967"/>
                    </a:lnTo>
                    <a:lnTo>
                      <a:pt x="2198" y="7007"/>
                    </a:lnTo>
                    <a:lnTo>
                      <a:pt x="1845" y="8028"/>
                    </a:lnTo>
                    <a:lnTo>
                      <a:pt x="1511" y="9068"/>
                    </a:lnTo>
                    <a:lnTo>
                      <a:pt x="1217" y="10089"/>
                    </a:lnTo>
                    <a:lnTo>
                      <a:pt x="962" y="11109"/>
                    </a:lnTo>
                    <a:lnTo>
                      <a:pt x="726" y="12110"/>
                    </a:lnTo>
                    <a:lnTo>
                      <a:pt x="530" y="13131"/>
                    </a:lnTo>
                    <a:lnTo>
                      <a:pt x="373" y="14112"/>
                    </a:lnTo>
                    <a:lnTo>
                      <a:pt x="236" y="15093"/>
                    </a:lnTo>
                    <a:lnTo>
                      <a:pt x="138" y="16055"/>
                    </a:lnTo>
                    <a:lnTo>
                      <a:pt x="59" y="16997"/>
                    </a:lnTo>
                    <a:lnTo>
                      <a:pt x="20" y="17900"/>
                    </a:lnTo>
                    <a:lnTo>
                      <a:pt x="0" y="18803"/>
                    </a:lnTo>
                    <a:lnTo>
                      <a:pt x="0" y="19666"/>
                    </a:lnTo>
                    <a:lnTo>
                      <a:pt x="20" y="20510"/>
                    </a:lnTo>
                    <a:lnTo>
                      <a:pt x="59" y="21315"/>
                    </a:lnTo>
                    <a:lnTo>
                      <a:pt x="138" y="22080"/>
                    </a:lnTo>
                    <a:lnTo>
                      <a:pt x="216" y="22826"/>
                    </a:lnTo>
                    <a:lnTo>
                      <a:pt x="334" y="23513"/>
                    </a:lnTo>
                    <a:lnTo>
                      <a:pt x="452" y="24161"/>
                    </a:lnTo>
                    <a:lnTo>
                      <a:pt x="589" y="24789"/>
                    </a:lnTo>
                    <a:lnTo>
                      <a:pt x="746" y="25358"/>
                    </a:lnTo>
                    <a:lnTo>
                      <a:pt x="923" y="25868"/>
                    </a:lnTo>
                    <a:lnTo>
                      <a:pt x="1119" y="26339"/>
                    </a:lnTo>
                    <a:lnTo>
                      <a:pt x="1315" y="26752"/>
                    </a:lnTo>
                    <a:lnTo>
                      <a:pt x="1511" y="27105"/>
                    </a:lnTo>
                    <a:lnTo>
                      <a:pt x="1924" y="27752"/>
                    </a:lnTo>
                    <a:lnTo>
                      <a:pt x="2257" y="28361"/>
                    </a:lnTo>
                    <a:lnTo>
                      <a:pt x="2532" y="28950"/>
                    </a:lnTo>
                    <a:lnTo>
                      <a:pt x="2748" y="29480"/>
                    </a:lnTo>
                    <a:lnTo>
                      <a:pt x="2924" y="29990"/>
                    </a:lnTo>
                    <a:lnTo>
                      <a:pt x="3042" y="30461"/>
                    </a:lnTo>
                    <a:lnTo>
                      <a:pt x="3140" y="30893"/>
                    </a:lnTo>
                    <a:lnTo>
                      <a:pt x="3199" y="31285"/>
                    </a:lnTo>
                    <a:lnTo>
                      <a:pt x="3238" y="31638"/>
                    </a:lnTo>
                    <a:lnTo>
                      <a:pt x="3258" y="31933"/>
                    </a:lnTo>
                    <a:lnTo>
                      <a:pt x="3238" y="32208"/>
                    </a:lnTo>
                    <a:lnTo>
                      <a:pt x="3238" y="32424"/>
                    </a:lnTo>
                    <a:lnTo>
                      <a:pt x="3199" y="32718"/>
                    </a:lnTo>
                    <a:lnTo>
                      <a:pt x="3297" y="32384"/>
                    </a:lnTo>
                    <a:lnTo>
                      <a:pt x="3356" y="32149"/>
                    </a:lnTo>
                    <a:lnTo>
                      <a:pt x="3395" y="31874"/>
                    </a:lnTo>
                    <a:lnTo>
                      <a:pt x="3435" y="31540"/>
                    </a:lnTo>
                    <a:lnTo>
                      <a:pt x="3454" y="31148"/>
                    </a:lnTo>
                    <a:lnTo>
                      <a:pt x="3435" y="30716"/>
                    </a:lnTo>
                    <a:lnTo>
                      <a:pt x="3415" y="30225"/>
                    </a:lnTo>
                    <a:lnTo>
                      <a:pt x="3356" y="29695"/>
                    </a:lnTo>
                    <a:lnTo>
                      <a:pt x="3258" y="29126"/>
                    </a:lnTo>
                    <a:lnTo>
                      <a:pt x="3101" y="28498"/>
                    </a:lnTo>
                    <a:lnTo>
                      <a:pt x="2905" y="27831"/>
                    </a:lnTo>
                    <a:lnTo>
                      <a:pt x="2650" y="27124"/>
                    </a:lnTo>
                    <a:lnTo>
                      <a:pt x="2336" y="26379"/>
                    </a:lnTo>
                    <a:lnTo>
                      <a:pt x="2139" y="25888"/>
                    </a:lnTo>
                    <a:lnTo>
                      <a:pt x="1943" y="25397"/>
                    </a:lnTo>
                    <a:lnTo>
                      <a:pt x="1786" y="24907"/>
                    </a:lnTo>
                    <a:lnTo>
                      <a:pt x="1629" y="24396"/>
                    </a:lnTo>
                    <a:lnTo>
                      <a:pt x="1492" y="23886"/>
                    </a:lnTo>
                    <a:lnTo>
                      <a:pt x="1374" y="23356"/>
                    </a:lnTo>
                    <a:lnTo>
                      <a:pt x="1276" y="22846"/>
                    </a:lnTo>
                    <a:lnTo>
                      <a:pt x="1197" y="22316"/>
                    </a:lnTo>
                    <a:lnTo>
                      <a:pt x="1119" y="21786"/>
                    </a:lnTo>
                    <a:lnTo>
                      <a:pt x="1060" y="21237"/>
                    </a:lnTo>
                    <a:lnTo>
                      <a:pt x="1021" y="20687"/>
                    </a:lnTo>
                    <a:lnTo>
                      <a:pt x="981" y="20157"/>
                    </a:lnTo>
                    <a:lnTo>
                      <a:pt x="962" y="19608"/>
                    </a:lnTo>
                    <a:lnTo>
                      <a:pt x="962" y="19058"/>
                    </a:lnTo>
                    <a:lnTo>
                      <a:pt x="981" y="17939"/>
                    </a:lnTo>
                    <a:lnTo>
                      <a:pt x="1040" y="16840"/>
                    </a:lnTo>
                    <a:lnTo>
                      <a:pt x="1158" y="15741"/>
                    </a:lnTo>
                    <a:lnTo>
                      <a:pt x="1295" y="14642"/>
                    </a:lnTo>
                    <a:lnTo>
                      <a:pt x="1472" y="13543"/>
                    </a:lnTo>
                    <a:lnTo>
                      <a:pt x="1668" y="12464"/>
                    </a:lnTo>
                    <a:lnTo>
                      <a:pt x="1904" y="11404"/>
                    </a:lnTo>
                    <a:lnTo>
                      <a:pt x="2139" y="10364"/>
                    </a:lnTo>
                    <a:lnTo>
                      <a:pt x="2414" y="9363"/>
                    </a:lnTo>
                    <a:lnTo>
                      <a:pt x="2689" y="8381"/>
                    </a:lnTo>
                    <a:lnTo>
                      <a:pt x="2983" y="7420"/>
                    </a:lnTo>
                    <a:lnTo>
                      <a:pt x="3278" y="6517"/>
                    </a:lnTo>
                    <a:lnTo>
                      <a:pt x="3572" y="5653"/>
                    </a:lnTo>
                    <a:lnTo>
                      <a:pt x="3867" y="4829"/>
                    </a:lnTo>
                    <a:lnTo>
                      <a:pt x="4161" y="4063"/>
                    </a:lnTo>
                    <a:lnTo>
                      <a:pt x="4691" y="2690"/>
                    </a:lnTo>
                    <a:lnTo>
                      <a:pt x="5181" y="1551"/>
                    </a:lnTo>
                    <a:lnTo>
                      <a:pt x="5554" y="707"/>
                    </a:lnTo>
                    <a:lnTo>
                      <a:pt x="588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9" name="Google Shape;3869;p42"/>
              <p:cNvSpPr/>
              <p:nvPr/>
            </p:nvSpPr>
            <p:spPr>
              <a:xfrm>
                <a:off x="-4121550" y="-757125"/>
                <a:ext cx="142300" cy="166350"/>
              </a:xfrm>
              <a:custGeom>
                <a:avLst/>
                <a:gdLst/>
                <a:ahLst/>
                <a:cxnLst/>
                <a:rect l="l" t="t" r="r" b="b"/>
                <a:pathLst>
                  <a:path w="5692" h="6654" extrusionOk="0">
                    <a:moveTo>
                      <a:pt x="5692" y="0"/>
                    </a:moveTo>
                    <a:lnTo>
                      <a:pt x="5555" y="275"/>
                    </a:lnTo>
                    <a:lnTo>
                      <a:pt x="5417" y="550"/>
                    </a:lnTo>
                    <a:lnTo>
                      <a:pt x="5260" y="824"/>
                    </a:lnTo>
                    <a:lnTo>
                      <a:pt x="5084" y="1099"/>
                    </a:lnTo>
                    <a:lnTo>
                      <a:pt x="4691" y="1629"/>
                    </a:lnTo>
                    <a:lnTo>
                      <a:pt x="4259" y="2159"/>
                    </a:lnTo>
                    <a:lnTo>
                      <a:pt x="3808" y="2650"/>
                    </a:lnTo>
                    <a:lnTo>
                      <a:pt x="3337" y="3140"/>
                    </a:lnTo>
                    <a:lnTo>
                      <a:pt x="2846" y="3592"/>
                    </a:lnTo>
                    <a:lnTo>
                      <a:pt x="2375" y="4004"/>
                    </a:lnTo>
                    <a:lnTo>
                      <a:pt x="1904" y="4377"/>
                    </a:lnTo>
                    <a:lnTo>
                      <a:pt x="1472" y="4730"/>
                    </a:lnTo>
                    <a:lnTo>
                      <a:pt x="727" y="5299"/>
                    </a:lnTo>
                    <a:lnTo>
                      <a:pt x="197" y="5652"/>
                    </a:lnTo>
                    <a:lnTo>
                      <a:pt x="0" y="5770"/>
                    </a:lnTo>
                    <a:lnTo>
                      <a:pt x="727" y="6653"/>
                    </a:lnTo>
                    <a:lnTo>
                      <a:pt x="1610" y="5888"/>
                    </a:lnTo>
                    <a:lnTo>
                      <a:pt x="2375" y="5181"/>
                    </a:lnTo>
                    <a:lnTo>
                      <a:pt x="3023" y="4514"/>
                    </a:lnTo>
                    <a:lnTo>
                      <a:pt x="3592" y="3866"/>
                    </a:lnTo>
                    <a:lnTo>
                      <a:pt x="4083" y="3278"/>
                    </a:lnTo>
                    <a:lnTo>
                      <a:pt x="4475" y="2748"/>
                    </a:lnTo>
                    <a:lnTo>
                      <a:pt x="4809" y="2237"/>
                    </a:lnTo>
                    <a:lnTo>
                      <a:pt x="5064" y="1786"/>
                    </a:lnTo>
                    <a:lnTo>
                      <a:pt x="5280" y="1374"/>
                    </a:lnTo>
                    <a:lnTo>
                      <a:pt x="5417" y="1021"/>
                    </a:lnTo>
                    <a:lnTo>
                      <a:pt x="5535" y="726"/>
                    </a:lnTo>
                    <a:lnTo>
                      <a:pt x="5613" y="471"/>
                    </a:lnTo>
                    <a:lnTo>
                      <a:pt x="5653" y="275"/>
                    </a:lnTo>
                    <a:lnTo>
                      <a:pt x="5672" y="118"/>
                    </a:lnTo>
                    <a:lnTo>
                      <a:pt x="569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0" name="Google Shape;3870;p42"/>
              <p:cNvSpPr/>
              <p:nvPr/>
            </p:nvSpPr>
            <p:spPr>
              <a:xfrm>
                <a:off x="-4238327" y="-819449"/>
                <a:ext cx="118750" cy="183049"/>
              </a:xfrm>
              <a:custGeom>
                <a:avLst/>
                <a:gdLst/>
                <a:ahLst/>
                <a:cxnLst/>
                <a:rect l="l" t="t" r="r" b="b"/>
                <a:pathLst>
                  <a:path w="4750" h="7322" extrusionOk="0">
                    <a:moveTo>
                      <a:pt x="20" y="1"/>
                    </a:moveTo>
                    <a:lnTo>
                      <a:pt x="0" y="118"/>
                    </a:lnTo>
                    <a:lnTo>
                      <a:pt x="0" y="256"/>
                    </a:lnTo>
                    <a:lnTo>
                      <a:pt x="20" y="472"/>
                    </a:lnTo>
                    <a:lnTo>
                      <a:pt x="59" y="727"/>
                    </a:lnTo>
                    <a:lnTo>
                      <a:pt x="118" y="1041"/>
                    </a:lnTo>
                    <a:lnTo>
                      <a:pt x="216" y="1414"/>
                    </a:lnTo>
                    <a:lnTo>
                      <a:pt x="354" y="1845"/>
                    </a:lnTo>
                    <a:lnTo>
                      <a:pt x="550" y="2336"/>
                    </a:lnTo>
                    <a:lnTo>
                      <a:pt x="805" y="2886"/>
                    </a:lnTo>
                    <a:lnTo>
                      <a:pt x="1119" y="3474"/>
                    </a:lnTo>
                    <a:lnTo>
                      <a:pt x="1492" y="4142"/>
                    </a:lnTo>
                    <a:lnTo>
                      <a:pt x="1963" y="4848"/>
                    </a:lnTo>
                    <a:lnTo>
                      <a:pt x="2512" y="5614"/>
                    </a:lnTo>
                    <a:lnTo>
                      <a:pt x="3160" y="6438"/>
                    </a:lnTo>
                    <a:lnTo>
                      <a:pt x="3906" y="7321"/>
                    </a:lnTo>
                    <a:lnTo>
                      <a:pt x="4750" y="6556"/>
                    </a:lnTo>
                    <a:lnTo>
                      <a:pt x="4593" y="6418"/>
                    </a:lnTo>
                    <a:lnTo>
                      <a:pt x="4122" y="5987"/>
                    </a:lnTo>
                    <a:lnTo>
                      <a:pt x="3474" y="5319"/>
                    </a:lnTo>
                    <a:lnTo>
                      <a:pt x="3082" y="4907"/>
                    </a:lnTo>
                    <a:lnTo>
                      <a:pt x="2689" y="4456"/>
                    </a:lnTo>
                    <a:lnTo>
                      <a:pt x="2277" y="3965"/>
                    </a:lnTo>
                    <a:lnTo>
                      <a:pt x="1865" y="3455"/>
                    </a:lnTo>
                    <a:lnTo>
                      <a:pt x="1472" y="2905"/>
                    </a:lnTo>
                    <a:lnTo>
                      <a:pt x="1099" y="2336"/>
                    </a:lnTo>
                    <a:lnTo>
                      <a:pt x="746" y="1767"/>
                    </a:lnTo>
                    <a:lnTo>
                      <a:pt x="452" y="1178"/>
                    </a:lnTo>
                    <a:lnTo>
                      <a:pt x="314" y="884"/>
                    </a:lnTo>
                    <a:lnTo>
                      <a:pt x="197" y="589"/>
                    </a:lnTo>
                    <a:lnTo>
                      <a:pt x="98" y="295"/>
                    </a:lnTo>
                    <a:lnTo>
                      <a:pt x="2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71" name="Google Shape;3871;p42"/>
              <p:cNvSpPr/>
              <p:nvPr/>
            </p:nvSpPr>
            <p:spPr>
              <a:xfrm>
                <a:off x="-4195150" y="-1017175"/>
                <a:ext cx="73125" cy="203150"/>
              </a:xfrm>
              <a:custGeom>
                <a:avLst/>
                <a:gdLst/>
                <a:ahLst/>
                <a:cxnLst/>
                <a:rect l="l" t="t" r="r" b="b"/>
                <a:pathLst>
                  <a:path w="2925" h="8126" extrusionOk="0">
                    <a:moveTo>
                      <a:pt x="197" y="0"/>
                    </a:moveTo>
                    <a:lnTo>
                      <a:pt x="157" y="118"/>
                    </a:lnTo>
                    <a:lnTo>
                      <a:pt x="118" y="255"/>
                    </a:lnTo>
                    <a:lnTo>
                      <a:pt x="79" y="452"/>
                    </a:lnTo>
                    <a:lnTo>
                      <a:pt x="40" y="726"/>
                    </a:lnTo>
                    <a:lnTo>
                      <a:pt x="0" y="1040"/>
                    </a:lnTo>
                    <a:lnTo>
                      <a:pt x="0" y="1433"/>
                    </a:lnTo>
                    <a:lnTo>
                      <a:pt x="20" y="1884"/>
                    </a:lnTo>
                    <a:lnTo>
                      <a:pt x="59" y="2414"/>
                    </a:lnTo>
                    <a:lnTo>
                      <a:pt x="157" y="3003"/>
                    </a:lnTo>
                    <a:lnTo>
                      <a:pt x="295" y="3670"/>
                    </a:lnTo>
                    <a:lnTo>
                      <a:pt x="471" y="4396"/>
                    </a:lnTo>
                    <a:lnTo>
                      <a:pt x="727" y="5221"/>
                    </a:lnTo>
                    <a:lnTo>
                      <a:pt x="1041" y="6104"/>
                    </a:lnTo>
                    <a:lnTo>
                      <a:pt x="1433" y="7066"/>
                    </a:lnTo>
                    <a:lnTo>
                      <a:pt x="1904" y="8125"/>
                    </a:lnTo>
                    <a:lnTo>
                      <a:pt x="2925" y="7635"/>
                    </a:lnTo>
                    <a:lnTo>
                      <a:pt x="2807" y="7439"/>
                    </a:lnTo>
                    <a:lnTo>
                      <a:pt x="2493" y="6889"/>
                    </a:lnTo>
                    <a:lnTo>
                      <a:pt x="2042" y="6065"/>
                    </a:lnTo>
                    <a:lnTo>
                      <a:pt x="1786" y="5574"/>
                    </a:lnTo>
                    <a:lnTo>
                      <a:pt x="1531" y="5024"/>
                    </a:lnTo>
                    <a:lnTo>
                      <a:pt x="1276" y="4455"/>
                    </a:lnTo>
                    <a:lnTo>
                      <a:pt x="1021" y="3827"/>
                    </a:lnTo>
                    <a:lnTo>
                      <a:pt x="785" y="3199"/>
                    </a:lnTo>
                    <a:lnTo>
                      <a:pt x="589" y="2552"/>
                    </a:lnTo>
                    <a:lnTo>
                      <a:pt x="413" y="1904"/>
                    </a:lnTo>
                    <a:lnTo>
                      <a:pt x="295" y="1256"/>
                    </a:lnTo>
                    <a:lnTo>
                      <a:pt x="236" y="942"/>
                    </a:lnTo>
                    <a:lnTo>
                      <a:pt x="216" y="628"/>
                    </a:lnTo>
                    <a:lnTo>
                      <a:pt x="197" y="314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2" name="Google Shape;3872;p42"/>
              <p:cNvSpPr/>
              <p:nvPr/>
            </p:nvSpPr>
            <p:spPr>
              <a:xfrm>
                <a:off x="-4147075" y="-912675"/>
                <a:ext cx="142325" cy="165875"/>
              </a:xfrm>
              <a:custGeom>
                <a:avLst/>
                <a:gdLst/>
                <a:ahLst/>
                <a:cxnLst/>
                <a:rect l="l" t="t" r="r" b="b"/>
                <a:pathLst>
                  <a:path w="5693" h="6635" extrusionOk="0">
                    <a:moveTo>
                      <a:pt x="5692" y="1"/>
                    </a:moveTo>
                    <a:lnTo>
                      <a:pt x="5555" y="275"/>
                    </a:lnTo>
                    <a:lnTo>
                      <a:pt x="5418" y="550"/>
                    </a:lnTo>
                    <a:lnTo>
                      <a:pt x="5261" y="825"/>
                    </a:lnTo>
                    <a:lnTo>
                      <a:pt x="5084" y="1100"/>
                    </a:lnTo>
                    <a:lnTo>
                      <a:pt x="4691" y="1630"/>
                    </a:lnTo>
                    <a:lnTo>
                      <a:pt x="4260" y="2159"/>
                    </a:lnTo>
                    <a:lnTo>
                      <a:pt x="3808" y="2650"/>
                    </a:lnTo>
                    <a:lnTo>
                      <a:pt x="3337" y="3121"/>
                    </a:lnTo>
                    <a:lnTo>
                      <a:pt x="2847" y="3573"/>
                    </a:lnTo>
                    <a:lnTo>
                      <a:pt x="2376" y="4004"/>
                    </a:lnTo>
                    <a:lnTo>
                      <a:pt x="1905" y="4377"/>
                    </a:lnTo>
                    <a:lnTo>
                      <a:pt x="1473" y="4730"/>
                    </a:lnTo>
                    <a:lnTo>
                      <a:pt x="707" y="5280"/>
                    </a:lnTo>
                    <a:lnTo>
                      <a:pt x="197" y="5653"/>
                    </a:lnTo>
                    <a:lnTo>
                      <a:pt x="1" y="5771"/>
                    </a:lnTo>
                    <a:lnTo>
                      <a:pt x="727" y="6634"/>
                    </a:lnTo>
                    <a:lnTo>
                      <a:pt x="1590" y="5888"/>
                    </a:lnTo>
                    <a:lnTo>
                      <a:pt x="2356" y="5182"/>
                    </a:lnTo>
                    <a:lnTo>
                      <a:pt x="3023" y="4495"/>
                    </a:lnTo>
                    <a:lnTo>
                      <a:pt x="3592" y="3867"/>
                    </a:lnTo>
                    <a:lnTo>
                      <a:pt x="4063" y="3278"/>
                    </a:lnTo>
                    <a:lnTo>
                      <a:pt x="4476" y="2729"/>
                    </a:lnTo>
                    <a:lnTo>
                      <a:pt x="4809" y="2238"/>
                    </a:lnTo>
                    <a:lnTo>
                      <a:pt x="5064" y="1787"/>
                    </a:lnTo>
                    <a:lnTo>
                      <a:pt x="5261" y="1374"/>
                    </a:lnTo>
                    <a:lnTo>
                      <a:pt x="5418" y="1021"/>
                    </a:lnTo>
                    <a:lnTo>
                      <a:pt x="5535" y="707"/>
                    </a:lnTo>
                    <a:lnTo>
                      <a:pt x="5614" y="452"/>
                    </a:lnTo>
                    <a:lnTo>
                      <a:pt x="5653" y="256"/>
                    </a:lnTo>
                    <a:lnTo>
                      <a:pt x="5673" y="118"/>
                    </a:lnTo>
                    <a:lnTo>
                      <a:pt x="56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3" name="Google Shape;3873;p42"/>
              <p:cNvSpPr/>
              <p:nvPr/>
            </p:nvSpPr>
            <p:spPr>
              <a:xfrm>
                <a:off x="-4124000" y="-1102550"/>
                <a:ext cx="142300" cy="166350"/>
              </a:xfrm>
              <a:custGeom>
                <a:avLst/>
                <a:gdLst/>
                <a:ahLst/>
                <a:cxnLst/>
                <a:rect l="l" t="t" r="r" b="b"/>
                <a:pathLst>
                  <a:path w="5692" h="6654" extrusionOk="0">
                    <a:moveTo>
                      <a:pt x="5692" y="0"/>
                    </a:moveTo>
                    <a:lnTo>
                      <a:pt x="5554" y="275"/>
                    </a:lnTo>
                    <a:lnTo>
                      <a:pt x="5417" y="550"/>
                    </a:lnTo>
                    <a:lnTo>
                      <a:pt x="5260" y="824"/>
                    </a:lnTo>
                    <a:lnTo>
                      <a:pt x="5083" y="1099"/>
                    </a:lnTo>
                    <a:lnTo>
                      <a:pt x="4691" y="1629"/>
                    </a:lnTo>
                    <a:lnTo>
                      <a:pt x="4259" y="2159"/>
                    </a:lnTo>
                    <a:lnTo>
                      <a:pt x="3808" y="2650"/>
                    </a:lnTo>
                    <a:lnTo>
                      <a:pt x="3337" y="3140"/>
                    </a:lnTo>
                    <a:lnTo>
                      <a:pt x="2846" y="3572"/>
                    </a:lnTo>
                    <a:lnTo>
                      <a:pt x="2375" y="4004"/>
                    </a:lnTo>
                    <a:lnTo>
                      <a:pt x="1904" y="4377"/>
                    </a:lnTo>
                    <a:lnTo>
                      <a:pt x="1472" y="4730"/>
                    </a:lnTo>
                    <a:lnTo>
                      <a:pt x="726" y="5299"/>
                    </a:lnTo>
                    <a:lnTo>
                      <a:pt x="196" y="5653"/>
                    </a:lnTo>
                    <a:lnTo>
                      <a:pt x="0" y="5770"/>
                    </a:lnTo>
                    <a:lnTo>
                      <a:pt x="726" y="6653"/>
                    </a:lnTo>
                    <a:lnTo>
                      <a:pt x="1610" y="5888"/>
                    </a:lnTo>
                    <a:lnTo>
                      <a:pt x="2375" y="5182"/>
                    </a:lnTo>
                    <a:lnTo>
                      <a:pt x="3023" y="4514"/>
                    </a:lnTo>
                    <a:lnTo>
                      <a:pt x="3592" y="3867"/>
                    </a:lnTo>
                    <a:lnTo>
                      <a:pt x="4082" y="3278"/>
                    </a:lnTo>
                    <a:lnTo>
                      <a:pt x="4475" y="2728"/>
                    </a:lnTo>
                    <a:lnTo>
                      <a:pt x="4809" y="2238"/>
                    </a:lnTo>
                    <a:lnTo>
                      <a:pt x="5064" y="1786"/>
                    </a:lnTo>
                    <a:lnTo>
                      <a:pt x="5280" y="1374"/>
                    </a:lnTo>
                    <a:lnTo>
                      <a:pt x="5437" y="1021"/>
                    </a:lnTo>
                    <a:lnTo>
                      <a:pt x="5535" y="707"/>
                    </a:lnTo>
                    <a:lnTo>
                      <a:pt x="5613" y="471"/>
                    </a:lnTo>
                    <a:lnTo>
                      <a:pt x="5653" y="255"/>
                    </a:lnTo>
                    <a:lnTo>
                      <a:pt x="5672" y="118"/>
                    </a:lnTo>
                    <a:lnTo>
                      <a:pt x="569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C35840E9-C2DF-48AC-B51F-220C771C4F8F}"/>
                </a:ext>
              </a:extLst>
            </p:cNvPr>
            <p:cNvSpPr txBox="1"/>
            <p:nvPr/>
          </p:nvSpPr>
          <p:spPr>
            <a:xfrm>
              <a:off x="6781216" y="1945755"/>
              <a:ext cx="93867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endPara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0" name="مربع نص 139">
              <a:extLst>
                <a:ext uri="{FF2B5EF4-FFF2-40B4-BE49-F238E27FC236}">
                  <a16:creationId xmlns:a16="http://schemas.microsoft.com/office/drawing/2014/main" id="{CC257FE0-E8A8-4896-8D96-F0F749A1FC78}"/>
                </a:ext>
              </a:extLst>
            </p:cNvPr>
            <p:cNvSpPr txBox="1"/>
            <p:nvPr/>
          </p:nvSpPr>
          <p:spPr>
            <a:xfrm>
              <a:off x="2010703" y="1729847"/>
              <a:ext cx="93867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ب</a:t>
              </a:r>
              <a:endPara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" name="صورة 5">
            <a:extLst>
              <a:ext uri="{FF2B5EF4-FFF2-40B4-BE49-F238E27FC236}">
                <a16:creationId xmlns:a16="http://schemas.microsoft.com/office/drawing/2014/main" id="{2B59F1C2-D811-4339-96FD-F6515F0F1A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47698" t="25340" r="28014" b="24381"/>
          <a:stretch/>
        </p:blipFill>
        <p:spPr>
          <a:xfrm>
            <a:off x="6016978" y="2149544"/>
            <a:ext cx="2160069" cy="2085874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70DA86A9-473F-4F10-AC9C-FB9E3D4A9A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24534" t="39171" r="27322" b="12931"/>
          <a:stretch/>
        </p:blipFill>
        <p:spPr>
          <a:xfrm>
            <a:off x="604084" y="2309593"/>
            <a:ext cx="3418012" cy="1911851"/>
          </a:xfrm>
          <a:prstGeom prst="rect">
            <a:avLst/>
          </a:prstGeom>
        </p:spPr>
      </p:pic>
      <p:pic>
        <p:nvPicPr>
          <p:cNvPr id="35" name="صورة 34">
            <a:extLst>
              <a:ext uri="{FF2B5EF4-FFF2-40B4-BE49-F238E27FC236}">
                <a16:creationId xmlns:a16="http://schemas.microsoft.com/office/drawing/2014/main" id="{69DAFDB1-B0AE-4156-8D85-0E3E490D50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8845" b="19988"/>
          <a:stretch/>
        </p:blipFill>
        <p:spPr>
          <a:xfrm>
            <a:off x="624043" y="54382"/>
            <a:ext cx="1306772" cy="173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71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2161;p27">
            <a:extLst>
              <a:ext uri="{FF2B5EF4-FFF2-40B4-BE49-F238E27FC236}">
                <a16:creationId xmlns:a16="http://schemas.microsoft.com/office/drawing/2014/main" id="{DDA420DB-BA9E-4E7D-8416-9F9D82B745F2}"/>
              </a:ext>
            </a:extLst>
          </p:cNvPr>
          <p:cNvSpPr/>
          <p:nvPr/>
        </p:nvSpPr>
        <p:spPr>
          <a:xfrm>
            <a:off x="2375718" y="111941"/>
            <a:ext cx="4424133" cy="569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ar-OM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ar-OM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نشاط جماعي(2) : </a:t>
            </a:r>
            <a:r>
              <a:rPr lang="ar-OM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فكّر -زاوج –شارك</a:t>
            </a:r>
          </a:p>
          <a:p>
            <a:r>
              <a:rPr lang="ar-OM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728B7488-BDE1-49DE-A063-2C89A51DAC85}"/>
              </a:ext>
            </a:extLst>
          </p:cNvPr>
          <p:cNvGrpSpPr/>
          <p:nvPr/>
        </p:nvGrpSpPr>
        <p:grpSpPr>
          <a:xfrm>
            <a:off x="1559765" y="1620837"/>
            <a:ext cx="1075548" cy="3003135"/>
            <a:chOff x="1959434" y="1615480"/>
            <a:chExt cx="1075548" cy="3003135"/>
          </a:xfrm>
        </p:grpSpPr>
        <p:sp>
          <p:nvSpPr>
            <p:cNvPr id="4081" name="Google Shape;4081;p44"/>
            <p:cNvSpPr/>
            <p:nvPr/>
          </p:nvSpPr>
          <p:spPr>
            <a:xfrm>
              <a:off x="1959434" y="1695587"/>
              <a:ext cx="777300" cy="777300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82" name="Google Shape;4082;p44"/>
            <p:cNvSpPr/>
            <p:nvPr/>
          </p:nvSpPr>
          <p:spPr>
            <a:xfrm>
              <a:off x="2009522" y="2790850"/>
              <a:ext cx="777300" cy="777300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3" name="Google Shape;4083;p44"/>
            <p:cNvSpPr/>
            <p:nvPr/>
          </p:nvSpPr>
          <p:spPr>
            <a:xfrm>
              <a:off x="2009522" y="3841315"/>
              <a:ext cx="777300" cy="777300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233;p45">
              <a:extLst>
                <a:ext uri="{FF2B5EF4-FFF2-40B4-BE49-F238E27FC236}">
                  <a16:creationId xmlns:a16="http://schemas.microsoft.com/office/drawing/2014/main" id="{861882AE-DB66-43F6-9E21-B87A7A924F5A}"/>
                </a:ext>
              </a:extLst>
            </p:cNvPr>
            <p:cNvSpPr/>
            <p:nvPr/>
          </p:nvSpPr>
          <p:spPr>
            <a:xfrm rot="294481">
              <a:off x="2217158" y="1615480"/>
              <a:ext cx="261852" cy="260529"/>
            </a:xfrm>
            <a:custGeom>
              <a:avLst/>
              <a:gdLst/>
              <a:ahLst/>
              <a:cxnLst/>
              <a:rect l="l" t="t" r="r" b="b"/>
              <a:pathLst>
                <a:path w="6293" h="6274" extrusionOk="0">
                  <a:moveTo>
                    <a:pt x="1854" y="1"/>
                  </a:moveTo>
                  <a:lnTo>
                    <a:pt x="1950" y="1931"/>
                  </a:lnTo>
                  <a:lnTo>
                    <a:pt x="1" y="1834"/>
                  </a:lnTo>
                  <a:lnTo>
                    <a:pt x="1" y="1834"/>
                  </a:lnTo>
                  <a:lnTo>
                    <a:pt x="1448" y="3127"/>
                  </a:lnTo>
                  <a:lnTo>
                    <a:pt x="1" y="4440"/>
                  </a:lnTo>
                  <a:lnTo>
                    <a:pt x="1950" y="4343"/>
                  </a:lnTo>
                  <a:lnTo>
                    <a:pt x="1854" y="6273"/>
                  </a:lnTo>
                  <a:lnTo>
                    <a:pt x="3147" y="4826"/>
                  </a:lnTo>
                  <a:lnTo>
                    <a:pt x="4440" y="6273"/>
                  </a:lnTo>
                  <a:lnTo>
                    <a:pt x="4343" y="4343"/>
                  </a:lnTo>
                  <a:lnTo>
                    <a:pt x="6293" y="4440"/>
                  </a:lnTo>
                  <a:lnTo>
                    <a:pt x="4845" y="3127"/>
                  </a:lnTo>
                  <a:lnTo>
                    <a:pt x="6293" y="1834"/>
                  </a:lnTo>
                  <a:lnTo>
                    <a:pt x="4343" y="1931"/>
                  </a:lnTo>
                  <a:lnTo>
                    <a:pt x="4440" y="1"/>
                  </a:lnTo>
                  <a:lnTo>
                    <a:pt x="3147" y="1429"/>
                  </a:lnTo>
                  <a:lnTo>
                    <a:pt x="1854" y="1"/>
                  </a:lnTo>
                  <a:close/>
                  <a:moveTo>
                    <a:pt x="1854" y="6273"/>
                  </a:moveTo>
                  <a:lnTo>
                    <a:pt x="1854" y="6273"/>
                  </a:lnTo>
                  <a:lnTo>
                    <a:pt x="1854" y="6273"/>
                  </a:lnTo>
                  <a:close/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5400000" algn="bl" rotWithShape="0">
                <a:srgbClr val="000000">
                  <a:alpha val="2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233;p45">
              <a:extLst>
                <a:ext uri="{FF2B5EF4-FFF2-40B4-BE49-F238E27FC236}">
                  <a16:creationId xmlns:a16="http://schemas.microsoft.com/office/drawing/2014/main" id="{D0DB4B32-C4D4-4207-942E-D760BCE959BE}"/>
                </a:ext>
              </a:extLst>
            </p:cNvPr>
            <p:cNvSpPr/>
            <p:nvPr/>
          </p:nvSpPr>
          <p:spPr>
            <a:xfrm rot="294481">
              <a:off x="2226811" y="2695158"/>
              <a:ext cx="261852" cy="260529"/>
            </a:xfrm>
            <a:custGeom>
              <a:avLst/>
              <a:gdLst/>
              <a:ahLst/>
              <a:cxnLst/>
              <a:rect l="l" t="t" r="r" b="b"/>
              <a:pathLst>
                <a:path w="6293" h="6274" extrusionOk="0">
                  <a:moveTo>
                    <a:pt x="1854" y="1"/>
                  </a:moveTo>
                  <a:lnTo>
                    <a:pt x="1950" y="1931"/>
                  </a:lnTo>
                  <a:lnTo>
                    <a:pt x="1" y="1834"/>
                  </a:lnTo>
                  <a:lnTo>
                    <a:pt x="1" y="1834"/>
                  </a:lnTo>
                  <a:lnTo>
                    <a:pt x="1448" y="3127"/>
                  </a:lnTo>
                  <a:lnTo>
                    <a:pt x="1" y="4440"/>
                  </a:lnTo>
                  <a:lnTo>
                    <a:pt x="1950" y="4343"/>
                  </a:lnTo>
                  <a:lnTo>
                    <a:pt x="1854" y="6273"/>
                  </a:lnTo>
                  <a:lnTo>
                    <a:pt x="3147" y="4826"/>
                  </a:lnTo>
                  <a:lnTo>
                    <a:pt x="4440" y="6273"/>
                  </a:lnTo>
                  <a:lnTo>
                    <a:pt x="4343" y="4343"/>
                  </a:lnTo>
                  <a:lnTo>
                    <a:pt x="6293" y="4440"/>
                  </a:lnTo>
                  <a:lnTo>
                    <a:pt x="4845" y="3127"/>
                  </a:lnTo>
                  <a:lnTo>
                    <a:pt x="6293" y="1834"/>
                  </a:lnTo>
                  <a:lnTo>
                    <a:pt x="4343" y="1931"/>
                  </a:lnTo>
                  <a:lnTo>
                    <a:pt x="4440" y="1"/>
                  </a:lnTo>
                  <a:lnTo>
                    <a:pt x="3147" y="1429"/>
                  </a:lnTo>
                  <a:lnTo>
                    <a:pt x="1854" y="1"/>
                  </a:lnTo>
                  <a:close/>
                  <a:moveTo>
                    <a:pt x="1854" y="6273"/>
                  </a:moveTo>
                  <a:lnTo>
                    <a:pt x="1854" y="6273"/>
                  </a:lnTo>
                  <a:lnTo>
                    <a:pt x="1854" y="6273"/>
                  </a:lnTo>
                  <a:close/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5400000" algn="bl" rotWithShape="0">
                <a:srgbClr val="000000">
                  <a:alpha val="2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233;p45">
              <a:extLst>
                <a:ext uri="{FF2B5EF4-FFF2-40B4-BE49-F238E27FC236}">
                  <a16:creationId xmlns:a16="http://schemas.microsoft.com/office/drawing/2014/main" id="{282783FC-BA80-4F4A-9CB6-32B0E9F10504}"/>
                </a:ext>
              </a:extLst>
            </p:cNvPr>
            <p:cNvSpPr/>
            <p:nvPr/>
          </p:nvSpPr>
          <p:spPr>
            <a:xfrm rot="294481">
              <a:off x="2241562" y="3733694"/>
              <a:ext cx="261852" cy="260529"/>
            </a:xfrm>
            <a:custGeom>
              <a:avLst/>
              <a:gdLst/>
              <a:ahLst/>
              <a:cxnLst/>
              <a:rect l="l" t="t" r="r" b="b"/>
              <a:pathLst>
                <a:path w="6293" h="6274" extrusionOk="0">
                  <a:moveTo>
                    <a:pt x="1854" y="1"/>
                  </a:moveTo>
                  <a:lnTo>
                    <a:pt x="1950" y="1931"/>
                  </a:lnTo>
                  <a:lnTo>
                    <a:pt x="1" y="1834"/>
                  </a:lnTo>
                  <a:lnTo>
                    <a:pt x="1" y="1834"/>
                  </a:lnTo>
                  <a:lnTo>
                    <a:pt x="1448" y="3127"/>
                  </a:lnTo>
                  <a:lnTo>
                    <a:pt x="1" y="4440"/>
                  </a:lnTo>
                  <a:lnTo>
                    <a:pt x="1950" y="4343"/>
                  </a:lnTo>
                  <a:lnTo>
                    <a:pt x="1854" y="6273"/>
                  </a:lnTo>
                  <a:lnTo>
                    <a:pt x="3147" y="4826"/>
                  </a:lnTo>
                  <a:lnTo>
                    <a:pt x="4440" y="6273"/>
                  </a:lnTo>
                  <a:lnTo>
                    <a:pt x="4343" y="4343"/>
                  </a:lnTo>
                  <a:lnTo>
                    <a:pt x="6293" y="4440"/>
                  </a:lnTo>
                  <a:lnTo>
                    <a:pt x="4845" y="3127"/>
                  </a:lnTo>
                  <a:lnTo>
                    <a:pt x="6293" y="1834"/>
                  </a:lnTo>
                  <a:lnTo>
                    <a:pt x="4343" y="1931"/>
                  </a:lnTo>
                  <a:lnTo>
                    <a:pt x="4440" y="1"/>
                  </a:lnTo>
                  <a:lnTo>
                    <a:pt x="3147" y="1429"/>
                  </a:lnTo>
                  <a:lnTo>
                    <a:pt x="1854" y="1"/>
                  </a:lnTo>
                  <a:close/>
                  <a:moveTo>
                    <a:pt x="1854" y="6273"/>
                  </a:moveTo>
                  <a:lnTo>
                    <a:pt x="1854" y="6273"/>
                  </a:lnTo>
                  <a:lnTo>
                    <a:pt x="1854" y="6273"/>
                  </a:lnTo>
                  <a:close/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5400000" algn="bl" rotWithShape="0">
                <a:srgbClr val="000000">
                  <a:alpha val="2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8" name="مجموعة 187">
              <a:extLst>
                <a:ext uri="{FF2B5EF4-FFF2-40B4-BE49-F238E27FC236}">
                  <a16:creationId xmlns:a16="http://schemas.microsoft.com/office/drawing/2014/main" id="{BBEF1AEE-855C-4AC7-8556-CA32B9F014B1}"/>
                </a:ext>
              </a:extLst>
            </p:cNvPr>
            <p:cNvGrpSpPr/>
            <p:nvPr/>
          </p:nvGrpSpPr>
          <p:grpSpPr>
            <a:xfrm>
              <a:off x="2009522" y="3979988"/>
              <a:ext cx="971015" cy="592400"/>
              <a:chOff x="3775905" y="2704516"/>
              <a:chExt cx="971015" cy="592400"/>
            </a:xfrm>
          </p:grpSpPr>
          <p:sp>
            <p:nvSpPr>
              <p:cNvPr id="189" name="مربع نص 188">
                <a:extLst>
                  <a:ext uri="{FF2B5EF4-FFF2-40B4-BE49-F238E27FC236}">
                    <a16:creationId xmlns:a16="http://schemas.microsoft.com/office/drawing/2014/main" id="{95BEE24D-D840-4977-9DF3-6C104E36C86B}"/>
                  </a:ext>
                </a:extLst>
              </p:cNvPr>
              <p:cNvSpPr txBox="1"/>
              <p:nvPr/>
            </p:nvSpPr>
            <p:spPr>
              <a:xfrm>
                <a:off x="3846379" y="2773696"/>
                <a:ext cx="90054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8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110</a:t>
                </a:r>
                <a:endParaRPr lang="en-US" sz="2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0" name="مربع نص 189">
                <a:extLst>
                  <a:ext uri="{FF2B5EF4-FFF2-40B4-BE49-F238E27FC236}">
                    <a16:creationId xmlns:a16="http://schemas.microsoft.com/office/drawing/2014/main" id="{B7256C16-DB80-43CF-B4DA-F313BE26D0A0}"/>
                  </a:ext>
                </a:extLst>
              </p:cNvPr>
              <p:cNvSpPr txBox="1"/>
              <p:nvPr/>
            </p:nvSpPr>
            <p:spPr>
              <a:xfrm>
                <a:off x="3775905" y="2704516"/>
                <a:ext cx="2098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</a:t>
                </a:r>
              </a:p>
            </p:txBody>
          </p:sp>
        </p:grpSp>
        <p:grpSp>
          <p:nvGrpSpPr>
            <p:cNvPr id="191" name="مجموعة 190">
              <a:extLst>
                <a:ext uri="{FF2B5EF4-FFF2-40B4-BE49-F238E27FC236}">
                  <a16:creationId xmlns:a16="http://schemas.microsoft.com/office/drawing/2014/main" id="{EF510C45-E661-4B6D-AB99-17A7DE4F7BD8}"/>
                </a:ext>
              </a:extLst>
            </p:cNvPr>
            <p:cNvGrpSpPr/>
            <p:nvPr/>
          </p:nvGrpSpPr>
          <p:grpSpPr>
            <a:xfrm>
              <a:off x="1988062" y="2902578"/>
              <a:ext cx="904725" cy="569387"/>
              <a:chOff x="3649999" y="2631964"/>
              <a:chExt cx="904725" cy="569387"/>
            </a:xfrm>
          </p:grpSpPr>
          <p:sp>
            <p:nvSpPr>
              <p:cNvPr id="192" name="مربع نص 191">
                <a:extLst>
                  <a:ext uri="{FF2B5EF4-FFF2-40B4-BE49-F238E27FC236}">
                    <a16:creationId xmlns:a16="http://schemas.microsoft.com/office/drawing/2014/main" id="{4BCFB7E2-015C-4533-ABA9-F6A3E2C020BA}"/>
                  </a:ext>
                </a:extLst>
              </p:cNvPr>
              <p:cNvSpPr txBox="1"/>
              <p:nvPr/>
            </p:nvSpPr>
            <p:spPr>
              <a:xfrm>
                <a:off x="3654183" y="2678131"/>
                <a:ext cx="90054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8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105 </a:t>
                </a:r>
                <a:endParaRPr lang="en-US" sz="2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3" name="مربع نص 192">
                <a:extLst>
                  <a:ext uri="{FF2B5EF4-FFF2-40B4-BE49-F238E27FC236}">
                    <a16:creationId xmlns:a16="http://schemas.microsoft.com/office/drawing/2014/main" id="{395F5564-864F-4EB7-97C5-50ED36650254}"/>
                  </a:ext>
                </a:extLst>
              </p:cNvPr>
              <p:cNvSpPr txBox="1"/>
              <p:nvPr/>
            </p:nvSpPr>
            <p:spPr>
              <a:xfrm>
                <a:off x="3649999" y="2631964"/>
                <a:ext cx="2098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</a:t>
                </a:r>
              </a:p>
            </p:txBody>
          </p:sp>
        </p:grpSp>
        <p:grpSp>
          <p:nvGrpSpPr>
            <p:cNvPr id="194" name="مجموعة 193">
              <a:extLst>
                <a:ext uri="{FF2B5EF4-FFF2-40B4-BE49-F238E27FC236}">
                  <a16:creationId xmlns:a16="http://schemas.microsoft.com/office/drawing/2014/main" id="{191DF1F0-4207-4C59-BDD0-3E08D93287F9}"/>
                </a:ext>
              </a:extLst>
            </p:cNvPr>
            <p:cNvGrpSpPr/>
            <p:nvPr/>
          </p:nvGrpSpPr>
          <p:grpSpPr>
            <a:xfrm>
              <a:off x="2041668" y="1829886"/>
              <a:ext cx="993314" cy="589688"/>
              <a:chOff x="3686429" y="2876994"/>
              <a:chExt cx="993314" cy="589688"/>
            </a:xfrm>
          </p:grpSpPr>
          <p:sp>
            <p:nvSpPr>
              <p:cNvPr id="195" name="مربع نص 194">
                <a:extLst>
                  <a:ext uri="{FF2B5EF4-FFF2-40B4-BE49-F238E27FC236}">
                    <a16:creationId xmlns:a16="http://schemas.microsoft.com/office/drawing/2014/main" id="{9EA74AE3-1B66-4286-BE3C-3309EA50DD90}"/>
                  </a:ext>
                </a:extLst>
              </p:cNvPr>
              <p:cNvSpPr txBox="1"/>
              <p:nvPr/>
            </p:nvSpPr>
            <p:spPr>
              <a:xfrm>
                <a:off x="3779202" y="2943462"/>
                <a:ext cx="90054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8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70</a:t>
                </a:r>
                <a:endParaRPr lang="en-US" sz="2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6" name="مربع نص 195">
                <a:extLst>
                  <a:ext uri="{FF2B5EF4-FFF2-40B4-BE49-F238E27FC236}">
                    <a16:creationId xmlns:a16="http://schemas.microsoft.com/office/drawing/2014/main" id="{ABBEF39C-DF9B-4B0A-94FB-BEA1807D33AE}"/>
                  </a:ext>
                </a:extLst>
              </p:cNvPr>
              <p:cNvSpPr txBox="1"/>
              <p:nvPr/>
            </p:nvSpPr>
            <p:spPr>
              <a:xfrm>
                <a:off x="3686429" y="2876994"/>
                <a:ext cx="2098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</a:t>
                </a:r>
              </a:p>
            </p:txBody>
          </p:sp>
        </p:grpSp>
      </p:grp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BA9CEAEB-E320-43DE-AE1D-970FCEFD3256}"/>
              </a:ext>
            </a:extLst>
          </p:cNvPr>
          <p:cNvGrpSpPr/>
          <p:nvPr/>
        </p:nvGrpSpPr>
        <p:grpSpPr>
          <a:xfrm>
            <a:off x="3656512" y="1639651"/>
            <a:ext cx="5145904" cy="2973973"/>
            <a:chOff x="3603961" y="1606276"/>
            <a:chExt cx="5145904" cy="2973973"/>
          </a:xfrm>
        </p:grpSpPr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ED13004D-BA68-4C4D-9FE6-77E17DCEEDC7}"/>
                </a:ext>
              </a:extLst>
            </p:cNvPr>
            <p:cNvSpPr txBox="1"/>
            <p:nvPr/>
          </p:nvSpPr>
          <p:spPr>
            <a:xfrm>
              <a:off x="3603962" y="1606276"/>
              <a:ext cx="4688026" cy="83099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شكل رباعي الأضلاع فيه 3 زوايا متساويــــة ، قياس كل منها 85  ، فما قياس الزَّاوية الرابعة ؟</a:t>
              </a:r>
              <a:endParaRPr 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79" name="مربع نص 178">
              <a:extLst>
                <a:ext uri="{FF2B5EF4-FFF2-40B4-BE49-F238E27FC236}">
                  <a16:creationId xmlns:a16="http://schemas.microsoft.com/office/drawing/2014/main" id="{530735A5-7050-49A8-826A-B7A8EDB25BEE}"/>
                </a:ext>
              </a:extLst>
            </p:cNvPr>
            <p:cNvSpPr txBox="1"/>
            <p:nvPr/>
          </p:nvSpPr>
          <p:spPr>
            <a:xfrm>
              <a:off x="3603961" y="2485414"/>
              <a:ext cx="4688026" cy="83099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إذا كان قياس 3 زوايا من زوايا الشكل رباعي الأضـــلاع 60 ،  80  ، 110 ، فما قياس الزاوية الرابعة ؟</a:t>
              </a:r>
              <a:endParaRPr 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80" name="مربع نص 179">
              <a:extLst>
                <a:ext uri="{FF2B5EF4-FFF2-40B4-BE49-F238E27FC236}">
                  <a16:creationId xmlns:a16="http://schemas.microsoft.com/office/drawing/2014/main" id="{1D2F5A2E-0B64-4709-B4EA-A61C1D0F020B}"/>
                </a:ext>
              </a:extLst>
            </p:cNvPr>
            <p:cNvSpPr txBox="1"/>
            <p:nvPr/>
          </p:nvSpPr>
          <p:spPr>
            <a:xfrm>
              <a:off x="3603961" y="3379920"/>
              <a:ext cx="4688026" cy="120032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إذا كان قياس زاوية واحدة من زوايا شكل ربــــــــــــــــــــــــــــــــــــــاعي الأضلاع 150  ، والزوايا الثلاث الأخرى لها نفــــــــــــــــــــــــــــــــــــــس القياس ، فما قياس كلَّ زاوية منها ؟</a:t>
              </a:r>
              <a:endParaRPr 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85" name="Google Shape;4233;p45">
              <a:extLst>
                <a:ext uri="{FF2B5EF4-FFF2-40B4-BE49-F238E27FC236}">
                  <a16:creationId xmlns:a16="http://schemas.microsoft.com/office/drawing/2014/main" id="{72BD33B1-825A-4EA7-9801-A88A3DFC6ACF}"/>
                </a:ext>
              </a:extLst>
            </p:cNvPr>
            <p:cNvSpPr/>
            <p:nvPr/>
          </p:nvSpPr>
          <p:spPr>
            <a:xfrm rot="294481">
              <a:off x="8437381" y="1864661"/>
              <a:ext cx="261852" cy="260529"/>
            </a:xfrm>
            <a:custGeom>
              <a:avLst/>
              <a:gdLst/>
              <a:ahLst/>
              <a:cxnLst/>
              <a:rect l="l" t="t" r="r" b="b"/>
              <a:pathLst>
                <a:path w="6293" h="6274" extrusionOk="0">
                  <a:moveTo>
                    <a:pt x="1854" y="1"/>
                  </a:moveTo>
                  <a:lnTo>
                    <a:pt x="1950" y="1931"/>
                  </a:lnTo>
                  <a:lnTo>
                    <a:pt x="1" y="1834"/>
                  </a:lnTo>
                  <a:lnTo>
                    <a:pt x="1" y="1834"/>
                  </a:lnTo>
                  <a:lnTo>
                    <a:pt x="1448" y="3127"/>
                  </a:lnTo>
                  <a:lnTo>
                    <a:pt x="1" y="4440"/>
                  </a:lnTo>
                  <a:lnTo>
                    <a:pt x="1950" y="4343"/>
                  </a:lnTo>
                  <a:lnTo>
                    <a:pt x="1854" y="6273"/>
                  </a:lnTo>
                  <a:lnTo>
                    <a:pt x="3147" y="4826"/>
                  </a:lnTo>
                  <a:lnTo>
                    <a:pt x="4440" y="6273"/>
                  </a:lnTo>
                  <a:lnTo>
                    <a:pt x="4343" y="4343"/>
                  </a:lnTo>
                  <a:lnTo>
                    <a:pt x="6293" y="4440"/>
                  </a:lnTo>
                  <a:lnTo>
                    <a:pt x="4845" y="3127"/>
                  </a:lnTo>
                  <a:lnTo>
                    <a:pt x="6293" y="1834"/>
                  </a:lnTo>
                  <a:lnTo>
                    <a:pt x="4343" y="1931"/>
                  </a:lnTo>
                  <a:lnTo>
                    <a:pt x="4440" y="1"/>
                  </a:lnTo>
                  <a:lnTo>
                    <a:pt x="3147" y="1429"/>
                  </a:lnTo>
                  <a:lnTo>
                    <a:pt x="1854" y="1"/>
                  </a:lnTo>
                  <a:close/>
                  <a:moveTo>
                    <a:pt x="1854" y="6273"/>
                  </a:moveTo>
                  <a:lnTo>
                    <a:pt x="1854" y="6273"/>
                  </a:lnTo>
                  <a:lnTo>
                    <a:pt x="1854" y="6273"/>
                  </a:lnTo>
                  <a:close/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5400000" algn="bl" rotWithShape="0">
                <a:srgbClr val="000000">
                  <a:alpha val="2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233;p45">
              <a:extLst>
                <a:ext uri="{FF2B5EF4-FFF2-40B4-BE49-F238E27FC236}">
                  <a16:creationId xmlns:a16="http://schemas.microsoft.com/office/drawing/2014/main" id="{5C60D0CE-16B6-44A4-AD18-05CDA20FEE50}"/>
                </a:ext>
              </a:extLst>
            </p:cNvPr>
            <p:cNvSpPr/>
            <p:nvPr/>
          </p:nvSpPr>
          <p:spPr>
            <a:xfrm rot="294481">
              <a:off x="8437380" y="2770649"/>
              <a:ext cx="261852" cy="260529"/>
            </a:xfrm>
            <a:custGeom>
              <a:avLst/>
              <a:gdLst/>
              <a:ahLst/>
              <a:cxnLst/>
              <a:rect l="l" t="t" r="r" b="b"/>
              <a:pathLst>
                <a:path w="6293" h="6274" extrusionOk="0">
                  <a:moveTo>
                    <a:pt x="1854" y="1"/>
                  </a:moveTo>
                  <a:lnTo>
                    <a:pt x="1950" y="1931"/>
                  </a:lnTo>
                  <a:lnTo>
                    <a:pt x="1" y="1834"/>
                  </a:lnTo>
                  <a:lnTo>
                    <a:pt x="1" y="1834"/>
                  </a:lnTo>
                  <a:lnTo>
                    <a:pt x="1448" y="3127"/>
                  </a:lnTo>
                  <a:lnTo>
                    <a:pt x="1" y="4440"/>
                  </a:lnTo>
                  <a:lnTo>
                    <a:pt x="1950" y="4343"/>
                  </a:lnTo>
                  <a:lnTo>
                    <a:pt x="1854" y="6273"/>
                  </a:lnTo>
                  <a:lnTo>
                    <a:pt x="3147" y="4826"/>
                  </a:lnTo>
                  <a:lnTo>
                    <a:pt x="4440" y="6273"/>
                  </a:lnTo>
                  <a:lnTo>
                    <a:pt x="4343" y="4343"/>
                  </a:lnTo>
                  <a:lnTo>
                    <a:pt x="6293" y="4440"/>
                  </a:lnTo>
                  <a:lnTo>
                    <a:pt x="4845" y="3127"/>
                  </a:lnTo>
                  <a:lnTo>
                    <a:pt x="6293" y="1834"/>
                  </a:lnTo>
                  <a:lnTo>
                    <a:pt x="4343" y="1931"/>
                  </a:lnTo>
                  <a:lnTo>
                    <a:pt x="4440" y="1"/>
                  </a:lnTo>
                  <a:lnTo>
                    <a:pt x="3147" y="1429"/>
                  </a:lnTo>
                  <a:lnTo>
                    <a:pt x="1854" y="1"/>
                  </a:lnTo>
                  <a:close/>
                  <a:moveTo>
                    <a:pt x="1854" y="6273"/>
                  </a:moveTo>
                  <a:lnTo>
                    <a:pt x="1854" y="6273"/>
                  </a:lnTo>
                  <a:lnTo>
                    <a:pt x="1854" y="6273"/>
                  </a:lnTo>
                  <a:close/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5400000" algn="bl" rotWithShape="0">
                <a:srgbClr val="000000">
                  <a:alpha val="2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7" name="صورة 16">
              <a:extLst>
                <a:ext uri="{FF2B5EF4-FFF2-40B4-BE49-F238E27FC236}">
                  <a16:creationId xmlns:a16="http://schemas.microsoft.com/office/drawing/2014/main" id="{F34CB521-5C95-409B-B52F-9DD918B09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45039" y="3697431"/>
              <a:ext cx="304826" cy="323116"/>
            </a:xfrm>
            <a:prstGeom prst="rect">
              <a:avLst/>
            </a:prstGeom>
          </p:spPr>
        </p:pic>
        <p:sp>
          <p:nvSpPr>
            <p:cNvPr id="198" name="مربع نص 197">
              <a:extLst>
                <a:ext uri="{FF2B5EF4-FFF2-40B4-BE49-F238E27FC236}">
                  <a16:creationId xmlns:a16="http://schemas.microsoft.com/office/drawing/2014/main" id="{0D058D70-6F13-46FE-824F-464540C06E6B}"/>
                </a:ext>
              </a:extLst>
            </p:cNvPr>
            <p:cNvSpPr txBox="1"/>
            <p:nvPr/>
          </p:nvSpPr>
          <p:spPr>
            <a:xfrm>
              <a:off x="7436543" y="1977796"/>
              <a:ext cx="2098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199" name="مربع نص 198">
              <a:extLst>
                <a:ext uri="{FF2B5EF4-FFF2-40B4-BE49-F238E27FC236}">
                  <a16:creationId xmlns:a16="http://schemas.microsoft.com/office/drawing/2014/main" id="{F1FEECF6-81D2-4FE4-9488-90BB3C129ED7}"/>
                </a:ext>
              </a:extLst>
            </p:cNvPr>
            <p:cNvSpPr txBox="1"/>
            <p:nvPr/>
          </p:nvSpPr>
          <p:spPr>
            <a:xfrm>
              <a:off x="7769565" y="2780136"/>
              <a:ext cx="2098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200" name="مربع نص 199">
              <a:extLst>
                <a:ext uri="{FF2B5EF4-FFF2-40B4-BE49-F238E27FC236}">
                  <a16:creationId xmlns:a16="http://schemas.microsoft.com/office/drawing/2014/main" id="{6C34E9BC-429E-41E3-9264-19DC44A4B185}"/>
                </a:ext>
              </a:extLst>
            </p:cNvPr>
            <p:cNvSpPr txBox="1"/>
            <p:nvPr/>
          </p:nvSpPr>
          <p:spPr>
            <a:xfrm>
              <a:off x="7331605" y="2780136"/>
              <a:ext cx="2098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201" name="مربع نص 200">
              <a:extLst>
                <a:ext uri="{FF2B5EF4-FFF2-40B4-BE49-F238E27FC236}">
                  <a16:creationId xmlns:a16="http://schemas.microsoft.com/office/drawing/2014/main" id="{2612ADDC-E843-4ADA-ACA6-E60A0303DEDC}"/>
                </a:ext>
              </a:extLst>
            </p:cNvPr>
            <p:cNvSpPr txBox="1"/>
            <p:nvPr/>
          </p:nvSpPr>
          <p:spPr>
            <a:xfrm>
              <a:off x="6694913" y="2798581"/>
              <a:ext cx="2098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202" name="مربع نص 201">
              <a:extLst>
                <a:ext uri="{FF2B5EF4-FFF2-40B4-BE49-F238E27FC236}">
                  <a16:creationId xmlns:a16="http://schemas.microsoft.com/office/drawing/2014/main" id="{50CDA21C-6AF7-48F0-87BB-1B994A198C2F}"/>
                </a:ext>
              </a:extLst>
            </p:cNvPr>
            <p:cNvSpPr txBox="1"/>
            <p:nvPr/>
          </p:nvSpPr>
          <p:spPr>
            <a:xfrm>
              <a:off x="6920801" y="3682858"/>
              <a:ext cx="2098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</a:t>
              </a:r>
            </a:p>
          </p:txBody>
        </p:sp>
      </p:grp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B4F179B5-69F2-45EE-980E-3841E04637FE}"/>
              </a:ext>
            </a:extLst>
          </p:cNvPr>
          <p:cNvSpPr txBox="1"/>
          <p:nvPr/>
        </p:nvSpPr>
        <p:spPr>
          <a:xfrm>
            <a:off x="3537614" y="965335"/>
            <a:ext cx="5009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صل العمود الأول  بالحل الصحيح له في  العمود الثاني :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6" name="صورة 55">
            <a:extLst>
              <a:ext uri="{FF2B5EF4-FFF2-40B4-BE49-F238E27FC236}">
                <a16:creationId xmlns:a16="http://schemas.microsoft.com/office/drawing/2014/main" id="{603E9934-3B97-4792-A8E0-BDF8D52CE9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4465" b="28859"/>
          <a:stretch/>
        </p:blipFill>
        <p:spPr>
          <a:xfrm>
            <a:off x="214053" y="20123"/>
            <a:ext cx="1758989" cy="1441826"/>
          </a:xfrm>
          <a:prstGeom prst="rect">
            <a:avLst/>
          </a:prstGeom>
        </p:spPr>
      </p:pic>
      <p:grpSp>
        <p:nvGrpSpPr>
          <p:cNvPr id="4204" name="Google Shape;4204;p44"/>
          <p:cNvGrpSpPr/>
          <p:nvPr/>
        </p:nvGrpSpPr>
        <p:grpSpPr>
          <a:xfrm rot="9079202">
            <a:off x="2125948" y="4442050"/>
            <a:ext cx="592842" cy="535910"/>
            <a:chOff x="-3340700" y="1114250"/>
            <a:chExt cx="1318325" cy="1142525"/>
          </a:xfrm>
        </p:grpSpPr>
        <p:sp>
          <p:nvSpPr>
            <p:cNvPr id="4205" name="Google Shape;4205;p44"/>
            <p:cNvSpPr/>
            <p:nvPr/>
          </p:nvSpPr>
          <p:spPr>
            <a:xfrm>
              <a:off x="-2888700" y="1205625"/>
              <a:ext cx="866325" cy="622525"/>
            </a:xfrm>
            <a:custGeom>
              <a:avLst/>
              <a:gdLst/>
              <a:ahLst/>
              <a:cxnLst/>
              <a:rect l="l" t="t" r="r" b="b"/>
              <a:pathLst>
                <a:path w="34653" h="24901" extrusionOk="0">
                  <a:moveTo>
                    <a:pt x="11091" y="0"/>
                  </a:moveTo>
                  <a:lnTo>
                    <a:pt x="10518" y="21"/>
                  </a:lnTo>
                  <a:lnTo>
                    <a:pt x="9944" y="64"/>
                  </a:lnTo>
                  <a:lnTo>
                    <a:pt x="8839" y="170"/>
                  </a:lnTo>
                  <a:lnTo>
                    <a:pt x="7798" y="297"/>
                  </a:lnTo>
                  <a:lnTo>
                    <a:pt x="6842" y="446"/>
                  </a:lnTo>
                  <a:lnTo>
                    <a:pt x="5865" y="616"/>
                  </a:lnTo>
                  <a:lnTo>
                    <a:pt x="4887" y="807"/>
                  </a:lnTo>
                  <a:lnTo>
                    <a:pt x="3910" y="977"/>
                  </a:lnTo>
                  <a:lnTo>
                    <a:pt x="2933" y="1126"/>
                  </a:lnTo>
                  <a:lnTo>
                    <a:pt x="2444" y="1190"/>
                  </a:lnTo>
                  <a:lnTo>
                    <a:pt x="1955" y="1211"/>
                  </a:lnTo>
                  <a:lnTo>
                    <a:pt x="1467" y="1232"/>
                  </a:lnTo>
                  <a:lnTo>
                    <a:pt x="978" y="1232"/>
                  </a:lnTo>
                  <a:lnTo>
                    <a:pt x="489" y="1211"/>
                  </a:lnTo>
                  <a:lnTo>
                    <a:pt x="1" y="1169"/>
                  </a:lnTo>
                  <a:lnTo>
                    <a:pt x="319" y="3272"/>
                  </a:lnTo>
                  <a:lnTo>
                    <a:pt x="553" y="4865"/>
                  </a:lnTo>
                  <a:lnTo>
                    <a:pt x="638" y="5503"/>
                  </a:lnTo>
                  <a:lnTo>
                    <a:pt x="659" y="5906"/>
                  </a:lnTo>
                  <a:lnTo>
                    <a:pt x="723" y="6650"/>
                  </a:lnTo>
                  <a:lnTo>
                    <a:pt x="829" y="7394"/>
                  </a:lnTo>
                  <a:lnTo>
                    <a:pt x="936" y="8116"/>
                  </a:lnTo>
                  <a:lnTo>
                    <a:pt x="1084" y="8838"/>
                  </a:lnTo>
                  <a:lnTo>
                    <a:pt x="1233" y="9561"/>
                  </a:lnTo>
                  <a:lnTo>
                    <a:pt x="1424" y="10283"/>
                  </a:lnTo>
                  <a:lnTo>
                    <a:pt x="1658" y="10984"/>
                  </a:lnTo>
                  <a:lnTo>
                    <a:pt x="1892" y="11685"/>
                  </a:lnTo>
                  <a:lnTo>
                    <a:pt x="2147" y="12386"/>
                  </a:lnTo>
                  <a:lnTo>
                    <a:pt x="2444" y="13066"/>
                  </a:lnTo>
                  <a:lnTo>
                    <a:pt x="2763" y="13725"/>
                  </a:lnTo>
                  <a:lnTo>
                    <a:pt x="3103" y="14384"/>
                  </a:lnTo>
                  <a:lnTo>
                    <a:pt x="3464" y="15042"/>
                  </a:lnTo>
                  <a:lnTo>
                    <a:pt x="3846" y="15680"/>
                  </a:lnTo>
                  <a:lnTo>
                    <a:pt x="4250" y="16296"/>
                  </a:lnTo>
                  <a:lnTo>
                    <a:pt x="4675" y="16891"/>
                  </a:lnTo>
                  <a:lnTo>
                    <a:pt x="4781" y="16636"/>
                  </a:lnTo>
                  <a:lnTo>
                    <a:pt x="4866" y="16360"/>
                  </a:lnTo>
                  <a:lnTo>
                    <a:pt x="4909" y="16083"/>
                  </a:lnTo>
                  <a:lnTo>
                    <a:pt x="4951" y="15807"/>
                  </a:lnTo>
                  <a:lnTo>
                    <a:pt x="4972" y="15531"/>
                  </a:lnTo>
                  <a:lnTo>
                    <a:pt x="4951" y="15255"/>
                  </a:lnTo>
                  <a:lnTo>
                    <a:pt x="4909" y="14957"/>
                  </a:lnTo>
                  <a:lnTo>
                    <a:pt x="4845" y="14681"/>
                  </a:lnTo>
                  <a:lnTo>
                    <a:pt x="5334" y="15318"/>
                  </a:lnTo>
                  <a:lnTo>
                    <a:pt x="5843" y="15935"/>
                  </a:lnTo>
                  <a:lnTo>
                    <a:pt x="6375" y="16551"/>
                  </a:lnTo>
                  <a:lnTo>
                    <a:pt x="6906" y="17146"/>
                  </a:lnTo>
                  <a:lnTo>
                    <a:pt x="7458" y="17719"/>
                  </a:lnTo>
                  <a:lnTo>
                    <a:pt x="8032" y="18293"/>
                  </a:lnTo>
                  <a:lnTo>
                    <a:pt x="8605" y="18845"/>
                  </a:lnTo>
                  <a:lnTo>
                    <a:pt x="9200" y="19398"/>
                  </a:lnTo>
                  <a:lnTo>
                    <a:pt x="9795" y="19929"/>
                  </a:lnTo>
                  <a:lnTo>
                    <a:pt x="10411" y="20439"/>
                  </a:lnTo>
                  <a:lnTo>
                    <a:pt x="11049" y="20927"/>
                  </a:lnTo>
                  <a:lnTo>
                    <a:pt x="11686" y="21416"/>
                  </a:lnTo>
                  <a:lnTo>
                    <a:pt x="12323" y="21883"/>
                  </a:lnTo>
                  <a:lnTo>
                    <a:pt x="12982" y="22330"/>
                  </a:lnTo>
                  <a:lnTo>
                    <a:pt x="13662" y="22776"/>
                  </a:lnTo>
                  <a:lnTo>
                    <a:pt x="14342" y="23201"/>
                  </a:lnTo>
                  <a:lnTo>
                    <a:pt x="14321" y="22776"/>
                  </a:lnTo>
                  <a:lnTo>
                    <a:pt x="14236" y="22351"/>
                  </a:lnTo>
                  <a:lnTo>
                    <a:pt x="14129" y="21947"/>
                  </a:lnTo>
                  <a:lnTo>
                    <a:pt x="13959" y="21565"/>
                  </a:lnTo>
                  <a:lnTo>
                    <a:pt x="14554" y="21883"/>
                  </a:lnTo>
                  <a:lnTo>
                    <a:pt x="15149" y="22202"/>
                  </a:lnTo>
                  <a:lnTo>
                    <a:pt x="15744" y="22500"/>
                  </a:lnTo>
                  <a:lnTo>
                    <a:pt x="16360" y="22776"/>
                  </a:lnTo>
                  <a:lnTo>
                    <a:pt x="16976" y="23031"/>
                  </a:lnTo>
                  <a:lnTo>
                    <a:pt x="17592" y="23286"/>
                  </a:lnTo>
                  <a:lnTo>
                    <a:pt x="18230" y="23519"/>
                  </a:lnTo>
                  <a:lnTo>
                    <a:pt x="18867" y="23732"/>
                  </a:lnTo>
                  <a:lnTo>
                    <a:pt x="19505" y="23944"/>
                  </a:lnTo>
                  <a:lnTo>
                    <a:pt x="20163" y="24136"/>
                  </a:lnTo>
                  <a:lnTo>
                    <a:pt x="20822" y="24306"/>
                  </a:lnTo>
                  <a:lnTo>
                    <a:pt x="21459" y="24454"/>
                  </a:lnTo>
                  <a:lnTo>
                    <a:pt x="22118" y="24582"/>
                  </a:lnTo>
                  <a:lnTo>
                    <a:pt x="22798" y="24709"/>
                  </a:lnTo>
                  <a:lnTo>
                    <a:pt x="23456" y="24815"/>
                  </a:lnTo>
                  <a:lnTo>
                    <a:pt x="24115" y="24900"/>
                  </a:lnTo>
                  <a:lnTo>
                    <a:pt x="23371" y="23541"/>
                  </a:lnTo>
                  <a:lnTo>
                    <a:pt x="23371" y="23541"/>
                  </a:lnTo>
                  <a:lnTo>
                    <a:pt x="24051" y="23753"/>
                  </a:lnTo>
                  <a:lnTo>
                    <a:pt x="24752" y="23944"/>
                  </a:lnTo>
                  <a:lnTo>
                    <a:pt x="25453" y="24114"/>
                  </a:lnTo>
                  <a:lnTo>
                    <a:pt x="26155" y="24242"/>
                  </a:lnTo>
                  <a:lnTo>
                    <a:pt x="26856" y="24348"/>
                  </a:lnTo>
                  <a:lnTo>
                    <a:pt x="27578" y="24433"/>
                  </a:lnTo>
                  <a:lnTo>
                    <a:pt x="28279" y="24476"/>
                  </a:lnTo>
                  <a:lnTo>
                    <a:pt x="29002" y="24497"/>
                  </a:lnTo>
                  <a:lnTo>
                    <a:pt x="29703" y="24497"/>
                  </a:lnTo>
                  <a:lnTo>
                    <a:pt x="30425" y="24476"/>
                  </a:lnTo>
                  <a:lnTo>
                    <a:pt x="31147" y="24433"/>
                  </a:lnTo>
                  <a:lnTo>
                    <a:pt x="31849" y="24348"/>
                  </a:lnTo>
                  <a:lnTo>
                    <a:pt x="32550" y="24242"/>
                  </a:lnTo>
                  <a:lnTo>
                    <a:pt x="33251" y="24114"/>
                  </a:lnTo>
                  <a:lnTo>
                    <a:pt x="33952" y="23944"/>
                  </a:lnTo>
                  <a:lnTo>
                    <a:pt x="34653" y="23774"/>
                  </a:lnTo>
                  <a:lnTo>
                    <a:pt x="34079" y="22648"/>
                  </a:lnTo>
                  <a:lnTo>
                    <a:pt x="33506" y="21522"/>
                  </a:lnTo>
                  <a:lnTo>
                    <a:pt x="32911" y="20418"/>
                  </a:lnTo>
                  <a:lnTo>
                    <a:pt x="32273" y="19355"/>
                  </a:lnTo>
                  <a:lnTo>
                    <a:pt x="31933" y="18824"/>
                  </a:lnTo>
                  <a:lnTo>
                    <a:pt x="31594" y="18314"/>
                  </a:lnTo>
                  <a:lnTo>
                    <a:pt x="31232" y="17804"/>
                  </a:lnTo>
                  <a:lnTo>
                    <a:pt x="30871" y="17316"/>
                  </a:lnTo>
                  <a:lnTo>
                    <a:pt x="30489" y="16827"/>
                  </a:lnTo>
                  <a:lnTo>
                    <a:pt x="30064" y="16360"/>
                  </a:lnTo>
                  <a:lnTo>
                    <a:pt x="29639" y="15892"/>
                  </a:lnTo>
                  <a:lnTo>
                    <a:pt x="29193" y="15467"/>
                  </a:lnTo>
                  <a:lnTo>
                    <a:pt x="29575" y="15297"/>
                  </a:lnTo>
                  <a:lnTo>
                    <a:pt x="29830" y="15191"/>
                  </a:lnTo>
                  <a:lnTo>
                    <a:pt x="30149" y="15063"/>
                  </a:lnTo>
                  <a:lnTo>
                    <a:pt x="30744" y="14787"/>
                  </a:lnTo>
                  <a:lnTo>
                    <a:pt x="30191" y="14320"/>
                  </a:lnTo>
                  <a:lnTo>
                    <a:pt x="29660" y="13852"/>
                  </a:lnTo>
                  <a:lnTo>
                    <a:pt x="29150" y="13406"/>
                  </a:lnTo>
                  <a:lnTo>
                    <a:pt x="28662" y="12939"/>
                  </a:lnTo>
                  <a:lnTo>
                    <a:pt x="27748" y="12068"/>
                  </a:lnTo>
                  <a:lnTo>
                    <a:pt x="26856" y="11197"/>
                  </a:lnTo>
                  <a:lnTo>
                    <a:pt x="26410" y="10793"/>
                  </a:lnTo>
                  <a:lnTo>
                    <a:pt x="25942" y="10389"/>
                  </a:lnTo>
                  <a:lnTo>
                    <a:pt x="25453" y="10007"/>
                  </a:lnTo>
                  <a:lnTo>
                    <a:pt x="24944" y="9625"/>
                  </a:lnTo>
                  <a:lnTo>
                    <a:pt x="24412" y="9285"/>
                  </a:lnTo>
                  <a:lnTo>
                    <a:pt x="23839" y="8945"/>
                  </a:lnTo>
                  <a:lnTo>
                    <a:pt x="23223" y="8626"/>
                  </a:lnTo>
                  <a:lnTo>
                    <a:pt x="22564" y="8307"/>
                  </a:lnTo>
                  <a:lnTo>
                    <a:pt x="22946" y="8095"/>
                  </a:lnTo>
                  <a:lnTo>
                    <a:pt x="23329" y="7925"/>
                  </a:lnTo>
                  <a:lnTo>
                    <a:pt x="23733" y="7797"/>
                  </a:lnTo>
                  <a:lnTo>
                    <a:pt x="24179" y="7691"/>
                  </a:lnTo>
                  <a:lnTo>
                    <a:pt x="23669" y="7245"/>
                  </a:lnTo>
                  <a:lnTo>
                    <a:pt x="23116" y="6820"/>
                  </a:lnTo>
                  <a:lnTo>
                    <a:pt x="22564" y="6416"/>
                  </a:lnTo>
                  <a:lnTo>
                    <a:pt x="22012" y="6013"/>
                  </a:lnTo>
                  <a:lnTo>
                    <a:pt x="21417" y="5651"/>
                  </a:lnTo>
                  <a:lnTo>
                    <a:pt x="20843" y="5290"/>
                  </a:lnTo>
                  <a:lnTo>
                    <a:pt x="20227" y="4950"/>
                  </a:lnTo>
                  <a:lnTo>
                    <a:pt x="19632" y="4632"/>
                  </a:lnTo>
                  <a:lnTo>
                    <a:pt x="18995" y="4313"/>
                  </a:lnTo>
                  <a:lnTo>
                    <a:pt x="18379" y="4016"/>
                  </a:lnTo>
                  <a:lnTo>
                    <a:pt x="17741" y="3739"/>
                  </a:lnTo>
                  <a:lnTo>
                    <a:pt x="17104" y="3463"/>
                  </a:lnTo>
                  <a:lnTo>
                    <a:pt x="15808" y="2974"/>
                  </a:lnTo>
                  <a:lnTo>
                    <a:pt x="14512" y="2507"/>
                  </a:lnTo>
                  <a:lnTo>
                    <a:pt x="14830" y="2316"/>
                  </a:lnTo>
                  <a:lnTo>
                    <a:pt x="15277" y="2018"/>
                  </a:lnTo>
                  <a:lnTo>
                    <a:pt x="15702" y="1721"/>
                  </a:lnTo>
                  <a:lnTo>
                    <a:pt x="16020" y="1530"/>
                  </a:lnTo>
                  <a:lnTo>
                    <a:pt x="15850" y="1339"/>
                  </a:lnTo>
                  <a:lnTo>
                    <a:pt x="15680" y="1190"/>
                  </a:lnTo>
                  <a:lnTo>
                    <a:pt x="15489" y="1020"/>
                  </a:lnTo>
                  <a:lnTo>
                    <a:pt x="15277" y="892"/>
                  </a:lnTo>
                  <a:lnTo>
                    <a:pt x="15064" y="765"/>
                  </a:lnTo>
                  <a:lnTo>
                    <a:pt x="14852" y="637"/>
                  </a:lnTo>
                  <a:lnTo>
                    <a:pt x="14618" y="531"/>
                  </a:lnTo>
                  <a:lnTo>
                    <a:pt x="14384" y="446"/>
                  </a:lnTo>
                  <a:lnTo>
                    <a:pt x="13874" y="297"/>
                  </a:lnTo>
                  <a:lnTo>
                    <a:pt x="13364" y="170"/>
                  </a:lnTo>
                  <a:lnTo>
                    <a:pt x="12812" y="85"/>
                  </a:lnTo>
                  <a:lnTo>
                    <a:pt x="12238" y="21"/>
                  </a:lnTo>
                  <a:lnTo>
                    <a:pt x="11665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6" name="Google Shape;4206;p44"/>
            <p:cNvSpPr/>
            <p:nvPr/>
          </p:nvSpPr>
          <p:spPr>
            <a:xfrm>
              <a:off x="-2850450" y="1272000"/>
              <a:ext cx="692650" cy="432925"/>
            </a:xfrm>
            <a:custGeom>
              <a:avLst/>
              <a:gdLst/>
              <a:ahLst/>
              <a:cxnLst/>
              <a:rect l="l" t="t" r="r" b="b"/>
              <a:pathLst>
                <a:path w="27706" h="17317" extrusionOk="0">
                  <a:moveTo>
                    <a:pt x="0" y="1"/>
                  </a:moveTo>
                  <a:lnTo>
                    <a:pt x="255" y="150"/>
                  </a:lnTo>
                  <a:lnTo>
                    <a:pt x="447" y="277"/>
                  </a:lnTo>
                  <a:lnTo>
                    <a:pt x="659" y="426"/>
                  </a:lnTo>
                  <a:lnTo>
                    <a:pt x="893" y="617"/>
                  </a:lnTo>
                  <a:lnTo>
                    <a:pt x="1148" y="851"/>
                  </a:lnTo>
                  <a:lnTo>
                    <a:pt x="1424" y="1127"/>
                  </a:lnTo>
                  <a:lnTo>
                    <a:pt x="1700" y="1467"/>
                  </a:lnTo>
                  <a:lnTo>
                    <a:pt x="1998" y="1849"/>
                  </a:lnTo>
                  <a:lnTo>
                    <a:pt x="2316" y="2274"/>
                  </a:lnTo>
                  <a:lnTo>
                    <a:pt x="2614" y="2784"/>
                  </a:lnTo>
                  <a:lnTo>
                    <a:pt x="2911" y="3336"/>
                  </a:lnTo>
                  <a:lnTo>
                    <a:pt x="3187" y="3974"/>
                  </a:lnTo>
                  <a:lnTo>
                    <a:pt x="3485" y="4675"/>
                  </a:lnTo>
                  <a:lnTo>
                    <a:pt x="3634" y="5057"/>
                  </a:lnTo>
                  <a:lnTo>
                    <a:pt x="3846" y="5461"/>
                  </a:lnTo>
                  <a:lnTo>
                    <a:pt x="4101" y="5886"/>
                  </a:lnTo>
                  <a:lnTo>
                    <a:pt x="4420" y="6332"/>
                  </a:lnTo>
                  <a:lnTo>
                    <a:pt x="4781" y="6800"/>
                  </a:lnTo>
                  <a:lnTo>
                    <a:pt x="5184" y="7267"/>
                  </a:lnTo>
                  <a:lnTo>
                    <a:pt x="5631" y="7756"/>
                  </a:lnTo>
                  <a:lnTo>
                    <a:pt x="6119" y="8266"/>
                  </a:lnTo>
                  <a:lnTo>
                    <a:pt x="6650" y="8775"/>
                  </a:lnTo>
                  <a:lnTo>
                    <a:pt x="7224" y="9285"/>
                  </a:lnTo>
                  <a:lnTo>
                    <a:pt x="7840" y="9795"/>
                  </a:lnTo>
                  <a:lnTo>
                    <a:pt x="8499" y="10326"/>
                  </a:lnTo>
                  <a:lnTo>
                    <a:pt x="9200" y="10836"/>
                  </a:lnTo>
                  <a:lnTo>
                    <a:pt x="9922" y="11346"/>
                  </a:lnTo>
                  <a:lnTo>
                    <a:pt x="10687" y="11856"/>
                  </a:lnTo>
                  <a:lnTo>
                    <a:pt x="11473" y="12345"/>
                  </a:lnTo>
                  <a:lnTo>
                    <a:pt x="12302" y="12833"/>
                  </a:lnTo>
                  <a:lnTo>
                    <a:pt x="13152" y="13322"/>
                  </a:lnTo>
                  <a:lnTo>
                    <a:pt x="14044" y="13768"/>
                  </a:lnTo>
                  <a:lnTo>
                    <a:pt x="14958" y="14214"/>
                  </a:lnTo>
                  <a:lnTo>
                    <a:pt x="15892" y="14639"/>
                  </a:lnTo>
                  <a:lnTo>
                    <a:pt x="16870" y="15043"/>
                  </a:lnTo>
                  <a:lnTo>
                    <a:pt x="17868" y="15404"/>
                  </a:lnTo>
                  <a:lnTo>
                    <a:pt x="18888" y="15765"/>
                  </a:lnTo>
                  <a:lnTo>
                    <a:pt x="19908" y="16084"/>
                  </a:lnTo>
                  <a:lnTo>
                    <a:pt x="20970" y="16360"/>
                  </a:lnTo>
                  <a:lnTo>
                    <a:pt x="22054" y="16615"/>
                  </a:lnTo>
                  <a:lnTo>
                    <a:pt x="23159" y="16849"/>
                  </a:lnTo>
                  <a:lnTo>
                    <a:pt x="24263" y="17019"/>
                  </a:lnTo>
                  <a:lnTo>
                    <a:pt x="25389" y="17168"/>
                  </a:lnTo>
                  <a:lnTo>
                    <a:pt x="26537" y="17253"/>
                  </a:lnTo>
                  <a:lnTo>
                    <a:pt x="27705" y="17316"/>
                  </a:lnTo>
                  <a:lnTo>
                    <a:pt x="26919" y="17146"/>
                  </a:lnTo>
                  <a:lnTo>
                    <a:pt x="26027" y="16955"/>
                  </a:lnTo>
                  <a:lnTo>
                    <a:pt x="24837" y="16658"/>
                  </a:lnTo>
                  <a:lnTo>
                    <a:pt x="23414" y="16275"/>
                  </a:lnTo>
                  <a:lnTo>
                    <a:pt x="21799" y="15808"/>
                  </a:lnTo>
                  <a:lnTo>
                    <a:pt x="20928" y="15510"/>
                  </a:lnTo>
                  <a:lnTo>
                    <a:pt x="20035" y="15213"/>
                  </a:lnTo>
                  <a:lnTo>
                    <a:pt x="19101" y="14873"/>
                  </a:lnTo>
                  <a:lnTo>
                    <a:pt x="18166" y="14512"/>
                  </a:lnTo>
                  <a:lnTo>
                    <a:pt x="17188" y="14129"/>
                  </a:lnTo>
                  <a:lnTo>
                    <a:pt x="16211" y="13705"/>
                  </a:lnTo>
                  <a:lnTo>
                    <a:pt x="15234" y="13258"/>
                  </a:lnTo>
                  <a:lnTo>
                    <a:pt x="14257" y="12791"/>
                  </a:lnTo>
                  <a:lnTo>
                    <a:pt x="13279" y="12281"/>
                  </a:lnTo>
                  <a:lnTo>
                    <a:pt x="12323" y="11729"/>
                  </a:lnTo>
                  <a:lnTo>
                    <a:pt x="11388" y="11155"/>
                  </a:lnTo>
                  <a:lnTo>
                    <a:pt x="10454" y="10560"/>
                  </a:lnTo>
                  <a:lnTo>
                    <a:pt x="9561" y="9923"/>
                  </a:lnTo>
                  <a:lnTo>
                    <a:pt x="8711" y="9243"/>
                  </a:lnTo>
                  <a:lnTo>
                    <a:pt x="8286" y="8903"/>
                  </a:lnTo>
                  <a:lnTo>
                    <a:pt x="7883" y="8542"/>
                  </a:lnTo>
                  <a:lnTo>
                    <a:pt x="7479" y="8159"/>
                  </a:lnTo>
                  <a:lnTo>
                    <a:pt x="7097" y="7798"/>
                  </a:lnTo>
                  <a:lnTo>
                    <a:pt x="6735" y="7416"/>
                  </a:lnTo>
                  <a:lnTo>
                    <a:pt x="6374" y="7012"/>
                  </a:lnTo>
                  <a:lnTo>
                    <a:pt x="6034" y="6608"/>
                  </a:lnTo>
                  <a:lnTo>
                    <a:pt x="5694" y="6205"/>
                  </a:lnTo>
                  <a:lnTo>
                    <a:pt x="5397" y="5780"/>
                  </a:lnTo>
                  <a:lnTo>
                    <a:pt x="5100" y="5355"/>
                  </a:lnTo>
                  <a:lnTo>
                    <a:pt x="4802" y="4909"/>
                  </a:lnTo>
                  <a:lnTo>
                    <a:pt x="4547" y="4462"/>
                  </a:lnTo>
                  <a:lnTo>
                    <a:pt x="4143" y="3761"/>
                  </a:lnTo>
                  <a:lnTo>
                    <a:pt x="3719" y="3124"/>
                  </a:lnTo>
                  <a:lnTo>
                    <a:pt x="3294" y="2572"/>
                  </a:lnTo>
                  <a:lnTo>
                    <a:pt x="2890" y="2104"/>
                  </a:lnTo>
                  <a:lnTo>
                    <a:pt x="2486" y="1679"/>
                  </a:lnTo>
                  <a:lnTo>
                    <a:pt x="2104" y="1297"/>
                  </a:lnTo>
                  <a:lnTo>
                    <a:pt x="1743" y="999"/>
                  </a:lnTo>
                  <a:lnTo>
                    <a:pt x="1403" y="744"/>
                  </a:lnTo>
                  <a:lnTo>
                    <a:pt x="1084" y="511"/>
                  </a:lnTo>
                  <a:lnTo>
                    <a:pt x="787" y="341"/>
                  </a:lnTo>
                  <a:lnTo>
                    <a:pt x="532" y="213"/>
                  </a:lnTo>
                  <a:lnTo>
                    <a:pt x="319" y="10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7" name="Google Shape;4207;p44"/>
            <p:cNvSpPr/>
            <p:nvPr/>
          </p:nvSpPr>
          <p:spPr>
            <a:xfrm>
              <a:off x="-2721900" y="1390450"/>
              <a:ext cx="206100" cy="44125"/>
            </a:xfrm>
            <a:custGeom>
              <a:avLst/>
              <a:gdLst/>
              <a:ahLst/>
              <a:cxnLst/>
              <a:rect l="l" t="t" r="r" b="b"/>
              <a:pathLst>
                <a:path w="8244" h="1765" extrusionOk="0">
                  <a:moveTo>
                    <a:pt x="4653" y="1"/>
                  </a:moveTo>
                  <a:lnTo>
                    <a:pt x="3909" y="22"/>
                  </a:lnTo>
                  <a:lnTo>
                    <a:pt x="3059" y="107"/>
                  </a:lnTo>
                  <a:lnTo>
                    <a:pt x="2125" y="234"/>
                  </a:lnTo>
                  <a:lnTo>
                    <a:pt x="1105" y="426"/>
                  </a:lnTo>
                  <a:lnTo>
                    <a:pt x="0" y="659"/>
                  </a:lnTo>
                  <a:lnTo>
                    <a:pt x="255" y="1764"/>
                  </a:lnTo>
                  <a:lnTo>
                    <a:pt x="467" y="1679"/>
                  </a:lnTo>
                  <a:lnTo>
                    <a:pt x="1062" y="1488"/>
                  </a:lnTo>
                  <a:lnTo>
                    <a:pt x="1955" y="1212"/>
                  </a:lnTo>
                  <a:lnTo>
                    <a:pt x="2486" y="1063"/>
                  </a:lnTo>
                  <a:lnTo>
                    <a:pt x="3081" y="935"/>
                  </a:lnTo>
                  <a:lnTo>
                    <a:pt x="3697" y="808"/>
                  </a:lnTo>
                  <a:lnTo>
                    <a:pt x="4334" y="681"/>
                  </a:lnTo>
                  <a:lnTo>
                    <a:pt x="5014" y="596"/>
                  </a:lnTo>
                  <a:lnTo>
                    <a:pt x="5673" y="511"/>
                  </a:lnTo>
                  <a:lnTo>
                    <a:pt x="6353" y="489"/>
                  </a:lnTo>
                  <a:lnTo>
                    <a:pt x="6990" y="489"/>
                  </a:lnTo>
                  <a:lnTo>
                    <a:pt x="7309" y="511"/>
                  </a:lnTo>
                  <a:lnTo>
                    <a:pt x="7627" y="553"/>
                  </a:lnTo>
                  <a:lnTo>
                    <a:pt x="7946" y="596"/>
                  </a:lnTo>
                  <a:lnTo>
                    <a:pt x="8243" y="659"/>
                  </a:lnTo>
                  <a:lnTo>
                    <a:pt x="8137" y="596"/>
                  </a:lnTo>
                  <a:lnTo>
                    <a:pt x="8010" y="532"/>
                  </a:lnTo>
                  <a:lnTo>
                    <a:pt x="7819" y="447"/>
                  </a:lnTo>
                  <a:lnTo>
                    <a:pt x="7585" y="362"/>
                  </a:lnTo>
                  <a:lnTo>
                    <a:pt x="7266" y="277"/>
                  </a:lnTo>
                  <a:lnTo>
                    <a:pt x="6884" y="171"/>
                  </a:lnTo>
                  <a:lnTo>
                    <a:pt x="6438" y="107"/>
                  </a:lnTo>
                  <a:lnTo>
                    <a:pt x="5928" y="43"/>
                  </a:lnTo>
                  <a:lnTo>
                    <a:pt x="5333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8" name="Google Shape;4208;p44"/>
            <p:cNvSpPr/>
            <p:nvPr/>
          </p:nvSpPr>
          <p:spPr>
            <a:xfrm>
              <a:off x="-2708100" y="1458450"/>
              <a:ext cx="88200" cy="191750"/>
            </a:xfrm>
            <a:custGeom>
              <a:avLst/>
              <a:gdLst/>
              <a:ahLst/>
              <a:cxnLst/>
              <a:rect l="l" t="t" r="r" b="b"/>
              <a:pathLst>
                <a:path w="3528" h="7670" extrusionOk="0">
                  <a:moveTo>
                    <a:pt x="1105" y="0"/>
                  </a:moveTo>
                  <a:lnTo>
                    <a:pt x="0" y="213"/>
                  </a:lnTo>
                  <a:lnTo>
                    <a:pt x="255" y="1339"/>
                  </a:lnTo>
                  <a:lnTo>
                    <a:pt x="532" y="2337"/>
                  </a:lnTo>
                  <a:lnTo>
                    <a:pt x="808" y="3230"/>
                  </a:lnTo>
                  <a:lnTo>
                    <a:pt x="1105" y="4037"/>
                  </a:lnTo>
                  <a:lnTo>
                    <a:pt x="1403" y="4738"/>
                  </a:lnTo>
                  <a:lnTo>
                    <a:pt x="1700" y="5333"/>
                  </a:lnTo>
                  <a:lnTo>
                    <a:pt x="1976" y="5864"/>
                  </a:lnTo>
                  <a:lnTo>
                    <a:pt x="2252" y="6310"/>
                  </a:lnTo>
                  <a:lnTo>
                    <a:pt x="2507" y="6671"/>
                  </a:lnTo>
                  <a:lnTo>
                    <a:pt x="2762" y="6969"/>
                  </a:lnTo>
                  <a:lnTo>
                    <a:pt x="2975" y="7203"/>
                  </a:lnTo>
                  <a:lnTo>
                    <a:pt x="3166" y="7394"/>
                  </a:lnTo>
                  <a:lnTo>
                    <a:pt x="3315" y="7521"/>
                  </a:lnTo>
                  <a:lnTo>
                    <a:pt x="3421" y="7606"/>
                  </a:lnTo>
                  <a:lnTo>
                    <a:pt x="3527" y="7670"/>
                  </a:lnTo>
                  <a:lnTo>
                    <a:pt x="3336" y="7436"/>
                  </a:lnTo>
                  <a:lnTo>
                    <a:pt x="3166" y="7181"/>
                  </a:lnTo>
                  <a:lnTo>
                    <a:pt x="2996" y="6905"/>
                  </a:lnTo>
                  <a:lnTo>
                    <a:pt x="2847" y="6629"/>
                  </a:lnTo>
                  <a:lnTo>
                    <a:pt x="2550" y="6034"/>
                  </a:lnTo>
                  <a:lnTo>
                    <a:pt x="2295" y="5418"/>
                  </a:lnTo>
                  <a:lnTo>
                    <a:pt x="2083" y="4781"/>
                  </a:lnTo>
                  <a:lnTo>
                    <a:pt x="1870" y="4143"/>
                  </a:lnTo>
                  <a:lnTo>
                    <a:pt x="1700" y="3527"/>
                  </a:lnTo>
                  <a:lnTo>
                    <a:pt x="1573" y="2911"/>
                  </a:lnTo>
                  <a:lnTo>
                    <a:pt x="1445" y="2316"/>
                  </a:lnTo>
                  <a:lnTo>
                    <a:pt x="1339" y="1764"/>
                  </a:lnTo>
                  <a:lnTo>
                    <a:pt x="1211" y="850"/>
                  </a:lnTo>
                  <a:lnTo>
                    <a:pt x="1126" y="213"/>
                  </a:lnTo>
                  <a:lnTo>
                    <a:pt x="1105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9" name="Google Shape;4209;p44"/>
            <p:cNvSpPr/>
            <p:nvPr/>
          </p:nvSpPr>
          <p:spPr>
            <a:xfrm>
              <a:off x="-2570525" y="1562025"/>
              <a:ext cx="136525" cy="167850"/>
            </a:xfrm>
            <a:custGeom>
              <a:avLst/>
              <a:gdLst/>
              <a:ahLst/>
              <a:cxnLst/>
              <a:rect l="l" t="t" r="r" b="b"/>
              <a:pathLst>
                <a:path w="5461" h="6714" extrusionOk="0">
                  <a:moveTo>
                    <a:pt x="999" y="0"/>
                  </a:moveTo>
                  <a:lnTo>
                    <a:pt x="0" y="531"/>
                  </a:lnTo>
                  <a:lnTo>
                    <a:pt x="553" y="1530"/>
                  </a:lnTo>
                  <a:lnTo>
                    <a:pt x="1105" y="2422"/>
                  </a:lnTo>
                  <a:lnTo>
                    <a:pt x="1615" y="3187"/>
                  </a:lnTo>
                  <a:lnTo>
                    <a:pt x="2125" y="3888"/>
                  </a:lnTo>
                  <a:lnTo>
                    <a:pt x="2592" y="4462"/>
                  </a:lnTo>
                  <a:lnTo>
                    <a:pt x="3038" y="4972"/>
                  </a:lnTo>
                  <a:lnTo>
                    <a:pt x="3463" y="5397"/>
                  </a:lnTo>
                  <a:lnTo>
                    <a:pt x="3846" y="5737"/>
                  </a:lnTo>
                  <a:lnTo>
                    <a:pt x="4207" y="6013"/>
                  </a:lnTo>
                  <a:lnTo>
                    <a:pt x="4526" y="6246"/>
                  </a:lnTo>
                  <a:lnTo>
                    <a:pt x="4802" y="6416"/>
                  </a:lnTo>
                  <a:lnTo>
                    <a:pt x="5035" y="6544"/>
                  </a:lnTo>
                  <a:lnTo>
                    <a:pt x="5205" y="6629"/>
                  </a:lnTo>
                  <a:lnTo>
                    <a:pt x="5354" y="6671"/>
                  </a:lnTo>
                  <a:lnTo>
                    <a:pt x="5460" y="6714"/>
                  </a:lnTo>
                  <a:lnTo>
                    <a:pt x="5205" y="6523"/>
                  </a:lnTo>
                  <a:lnTo>
                    <a:pt x="4972" y="6331"/>
                  </a:lnTo>
                  <a:lnTo>
                    <a:pt x="4738" y="6119"/>
                  </a:lnTo>
                  <a:lnTo>
                    <a:pt x="4504" y="5885"/>
                  </a:lnTo>
                  <a:lnTo>
                    <a:pt x="4079" y="5397"/>
                  </a:lnTo>
                  <a:lnTo>
                    <a:pt x="3654" y="4887"/>
                  </a:lnTo>
                  <a:lnTo>
                    <a:pt x="3251" y="4334"/>
                  </a:lnTo>
                  <a:lnTo>
                    <a:pt x="2890" y="3782"/>
                  </a:lnTo>
                  <a:lnTo>
                    <a:pt x="2550" y="3208"/>
                  </a:lnTo>
                  <a:lnTo>
                    <a:pt x="2252" y="2656"/>
                  </a:lnTo>
                  <a:lnTo>
                    <a:pt x="1976" y="2125"/>
                  </a:lnTo>
                  <a:lnTo>
                    <a:pt x="1721" y="1636"/>
                  </a:lnTo>
                  <a:lnTo>
                    <a:pt x="1339" y="786"/>
                  </a:lnTo>
                  <a:lnTo>
                    <a:pt x="1084" y="213"/>
                  </a:lnTo>
                  <a:lnTo>
                    <a:pt x="99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0" name="Google Shape;4210;p44"/>
            <p:cNvSpPr/>
            <p:nvPr/>
          </p:nvSpPr>
          <p:spPr>
            <a:xfrm>
              <a:off x="-2613025" y="1503600"/>
              <a:ext cx="206100" cy="44100"/>
            </a:xfrm>
            <a:custGeom>
              <a:avLst/>
              <a:gdLst/>
              <a:ahLst/>
              <a:cxnLst/>
              <a:rect l="l" t="t" r="r" b="b"/>
              <a:pathLst>
                <a:path w="8244" h="1764" extrusionOk="0">
                  <a:moveTo>
                    <a:pt x="4653" y="0"/>
                  </a:moveTo>
                  <a:lnTo>
                    <a:pt x="3910" y="21"/>
                  </a:lnTo>
                  <a:lnTo>
                    <a:pt x="3060" y="106"/>
                  </a:lnTo>
                  <a:lnTo>
                    <a:pt x="2125" y="234"/>
                  </a:lnTo>
                  <a:lnTo>
                    <a:pt x="1105" y="404"/>
                  </a:lnTo>
                  <a:lnTo>
                    <a:pt x="0" y="659"/>
                  </a:lnTo>
                  <a:lnTo>
                    <a:pt x="255" y="1764"/>
                  </a:lnTo>
                  <a:lnTo>
                    <a:pt x="468" y="1679"/>
                  </a:lnTo>
                  <a:lnTo>
                    <a:pt x="1063" y="1466"/>
                  </a:lnTo>
                  <a:lnTo>
                    <a:pt x="1955" y="1211"/>
                  </a:lnTo>
                  <a:lnTo>
                    <a:pt x="2486" y="1062"/>
                  </a:lnTo>
                  <a:lnTo>
                    <a:pt x="3081" y="914"/>
                  </a:lnTo>
                  <a:lnTo>
                    <a:pt x="3697" y="786"/>
                  </a:lnTo>
                  <a:lnTo>
                    <a:pt x="4335" y="680"/>
                  </a:lnTo>
                  <a:lnTo>
                    <a:pt x="5014" y="574"/>
                  </a:lnTo>
                  <a:lnTo>
                    <a:pt x="5673" y="510"/>
                  </a:lnTo>
                  <a:lnTo>
                    <a:pt x="6353" y="467"/>
                  </a:lnTo>
                  <a:lnTo>
                    <a:pt x="6990" y="489"/>
                  </a:lnTo>
                  <a:lnTo>
                    <a:pt x="7330" y="510"/>
                  </a:lnTo>
                  <a:lnTo>
                    <a:pt x="7628" y="552"/>
                  </a:lnTo>
                  <a:lnTo>
                    <a:pt x="7946" y="595"/>
                  </a:lnTo>
                  <a:lnTo>
                    <a:pt x="8244" y="659"/>
                  </a:lnTo>
                  <a:lnTo>
                    <a:pt x="8138" y="595"/>
                  </a:lnTo>
                  <a:lnTo>
                    <a:pt x="8010" y="531"/>
                  </a:lnTo>
                  <a:lnTo>
                    <a:pt x="7819" y="446"/>
                  </a:lnTo>
                  <a:lnTo>
                    <a:pt x="7585" y="361"/>
                  </a:lnTo>
                  <a:lnTo>
                    <a:pt x="7267" y="255"/>
                  </a:lnTo>
                  <a:lnTo>
                    <a:pt x="6884" y="170"/>
                  </a:lnTo>
                  <a:lnTo>
                    <a:pt x="6438" y="85"/>
                  </a:lnTo>
                  <a:lnTo>
                    <a:pt x="5928" y="43"/>
                  </a:lnTo>
                  <a:lnTo>
                    <a:pt x="533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1" name="Google Shape;4211;p44"/>
            <p:cNvSpPr/>
            <p:nvPr/>
          </p:nvSpPr>
          <p:spPr>
            <a:xfrm>
              <a:off x="-2447850" y="1597600"/>
              <a:ext cx="206125" cy="44125"/>
            </a:xfrm>
            <a:custGeom>
              <a:avLst/>
              <a:gdLst/>
              <a:ahLst/>
              <a:cxnLst/>
              <a:rect l="l" t="t" r="r" b="b"/>
              <a:pathLst>
                <a:path w="8245" h="1765" extrusionOk="0">
                  <a:moveTo>
                    <a:pt x="4654" y="1"/>
                  </a:moveTo>
                  <a:lnTo>
                    <a:pt x="3910" y="43"/>
                  </a:lnTo>
                  <a:lnTo>
                    <a:pt x="3060" y="107"/>
                  </a:lnTo>
                  <a:lnTo>
                    <a:pt x="2126" y="234"/>
                  </a:lnTo>
                  <a:lnTo>
                    <a:pt x="1106" y="426"/>
                  </a:lnTo>
                  <a:lnTo>
                    <a:pt x="1" y="681"/>
                  </a:lnTo>
                  <a:lnTo>
                    <a:pt x="256" y="1764"/>
                  </a:lnTo>
                  <a:lnTo>
                    <a:pt x="468" y="1700"/>
                  </a:lnTo>
                  <a:lnTo>
                    <a:pt x="1063" y="1488"/>
                  </a:lnTo>
                  <a:lnTo>
                    <a:pt x="1956" y="1233"/>
                  </a:lnTo>
                  <a:lnTo>
                    <a:pt x="2487" y="1084"/>
                  </a:lnTo>
                  <a:lnTo>
                    <a:pt x="3082" y="935"/>
                  </a:lnTo>
                  <a:lnTo>
                    <a:pt x="3698" y="808"/>
                  </a:lnTo>
                  <a:lnTo>
                    <a:pt x="4335" y="681"/>
                  </a:lnTo>
                  <a:lnTo>
                    <a:pt x="5015" y="596"/>
                  </a:lnTo>
                  <a:lnTo>
                    <a:pt x="5674" y="532"/>
                  </a:lnTo>
                  <a:lnTo>
                    <a:pt x="6332" y="489"/>
                  </a:lnTo>
                  <a:lnTo>
                    <a:pt x="6991" y="511"/>
                  </a:lnTo>
                  <a:lnTo>
                    <a:pt x="7310" y="532"/>
                  </a:lnTo>
                  <a:lnTo>
                    <a:pt x="7628" y="553"/>
                  </a:lnTo>
                  <a:lnTo>
                    <a:pt x="7947" y="617"/>
                  </a:lnTo>
                  <a:lnTo>
                    <a:pt x="8244" y="681"/>
                  </a:lnTo>
                  <a:lnTo>
                    <a:pt x="8138" y="617"/>
                  </a:lnTo>
                  <a:lnTo>
                    <a:pt x="8011" y="532"/>
                  </a:lnTo>
                  <a:lnTo>
                    <a:pt x="7819" y="468"/>
                  </a:lnTo>
                  <a:lnTo>
                    <a:pt x="7586" y="362"/>
                  </a:lnTo>
                  <a:lnTo>
                    <a:pt x="7267" y="277"/>
                  </a:lnTo>
                  <a:lnTo>
                    <a:pt x="6885" y="192"/>
                  </a:lnTo>
                  <a:lnTo>
                    <a:pt x="6438" y="107"/>
                  </a:lnTo>
                  <a:lnTo>
                    <a:pt x="5929" y="43"/>
                  </a:lnTo>
                  <a:lnTo>
                    <a:pt x="5334" y="22"/>
                  </a:lnTo>
                  <a:lnTo>
                    <a:pt x="4654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2" name="Google Shape;4212;p44"/>
            <p:cNvSpPr/>
            <p:nvPr/>
          </p:nvSpPr>
          <p:spPr>
            <a:xfrm>
              <a:off x="-2997575" y="1229525"/>
              <a:ext cx="488675" cy="1027250"/>
            </a:xfrm>
            <a:custGeom>
              <a:avLst/>
              <a:gdLst/>
              <a:ahLst/>
              <a:cxnLst/>
              <a:rect l="l" t="t" r="r" b="b"/>
              <a:pathLst>
                <a:path w="19547" h="41090" extrusionOk="0">
                  <a:moveTo>
                    <a:pt x="9136" y="0"/>
                  </a:moveTo>
                  <a:lnTo>
                    <a:pt x="7713" y="1572"/>
                  </a:lnTo>
                  <a:lnTo>
                    <a:pt x="6629" y="2783"/>
                  </a:lnTo>
                  <a:lnTo>
                    <a:pt x="6204" y="3230"/>
                  </a:lnTo>
                  <a:lnTo>
                    <a:pt x="5907" y="3527"/>
                  </a:lnTo>
                  <a:lnTo>
                    <a:pt x="5376" y="4058"/>
                  </a:lnTo>
                  <a:lnTo>
                    <a:pt x="4866" y="4589"/>
                  </a:lnTo>
                  <a:lnTo>
                    <a:pt x="4377" y="5142"/>
                  </a:lnTo>
                  <a:lnTo>
                    <a:pt x="3910" y="5715"/>
                  </a:lnTo>
                  <a:lnTo>
                    <a:pt x="3463" y="6310"/>
                  </a:lnTo>
                  <a:lnTo>
                    <a:pt x="3039" y="6905"/>
                  </a:lnTo>
                  <a:lnTo>
                    <a:pt x="2635" y="7521"/>
                  </a:lnTo>
                  <a:lnTo>
                    <a:pt x="2252" y="8159"/>
                  </a:lnTo>
                  <a:lnTo>
                    <a:pt x="1891" y="8796"/>
                  </a:lnTo>
                  <a:lnTo>
                    <a:pt x="1551" y="9455"/>
                  </a:lnTo>
                  <a:lnTo>
                    <a:pt x="1233" y="10134"/>
                  </a:lnTo>
                  <a:lnTo>
                    <a:pt x="935" y="10814"/>
                  </a:lnTo>
                  <a:lnTo>
                    <a:pt x="659" y="11494"/>
                  </a:lnTo>
                  <a:lnTo>
                    <a:pt x="425" y="12195"/>
                  </a:lnTo>
                  <a:lnTo>
                    <a:pt x="213" y="12896"/>
                  </a:lnTo>
                  <a:lnTo>
                    <a:pt x="0" y="13619"/>
                  </a:lnTo>
                  <a:lnTo>
                    <a:pt x="277" y="13534"/>
                  </a:lnTo>
                  <a:lnTo>
                    <a:pt x="531" y="13428"/>
                  </a:lnTo>
                  <a:lnTo>
                    <a:pt x="786" y="13300"/>
                  </a:lnTo>
                  <a:lnTo>
                    <a:pt x="1020" y="13151"/>
                  </a:lnTo>
                  <a:lnTo>
                    <a:pt x="1254" y="12960"/>
                  </a:lnTo>
                  <a:lnTo>
                    <a:pt x="1466" y="12790"/>
                  </a:lnTo>
                  <a:lnTo>
                    <a:pt x="1658" y="12578"/>
                  </a:lnTo>
                  <a:lnTo>
                    <a:pt x="1827" y="12344"/>
                  </a:lnTo>
                  <a:lnTo>
                    <a:pt x="1658" y="13130"/>
                  </a:lnTo>
                  <a:lnTo>
                    <a:pt x="1488" y="13916"/>
                  </a:lnTo>
                  <a:lnTo>
                    <a:pt x="1360" y="14702"/>
                  </a:lnTo>
                  <a:lnTo>
                    <a:pt x="1233" y="15510"/>
                  </a:lnTo>
                  <a:lnTo>
                    <a:pt x="1148" y="16296"/>
                  </a:lnTo>
                  <a:lnTo>
                    <a:pt x="1063" y="17103"/>
                  </a:lnTo>
                  <a:lnTo>
                    <a:pt x="999" y="17889"/>
                  </a:lnTo>
                  <a:lnTo>
                    <a:pt x="956" y="18697"/>
                  </a:lnTo>
                  <a:lnTo>
                    <a:pt x="935" y="19504"/>
                  </a:lnTo>
                  <a:lnTo>
                    <a:pt x="935" y="20290"/>
                  </a:lnTo>
                  <a:lnTo>
                    <a:pt x="956" y="21097"/>
                  </a:lnTo>
                  <a:lnTo>
                    <a:pt x="999" y="21905"/>
                  </a:lnTo>
                  <a:lnTo>
                    <a:pt x="1041" y="22691"/>
                  </a:lnTo>
                  <a:lnTo>
                    <a:pt x="1126" y="23498"/>
                  </a:lnTo>
                  <a:lnTo>
                    <a:pt x="1211" y="24284"/>
                  </a:lnTo>
                  <a:lnTo>
                    <a:pt x="1318" y="25092"/>
                  </a:lnTo>
                  <a:lnTo>
                    <a:pt x="1636" y="24794"/>
                  </a:lnTo>
                  <a:lnTo>
                    <a:pt x="1912" y="24476"/>
                  </a:lnTo>
                  <a:lnTo>
                    <a:pt x="2146" y="24114"/>
                  </a:lnTo>
                  <a:lnTo>
                    <a:pt x="2337" y="23732"/>
                  </a:lnTo>
                  <a:lnTo>
                    <a:pt x="2465" y="24412"/>
                  </a:lnTo>
                  <a:lnTo>
                    <a:pt x="2614" y="25070"/>
                  </a:lnTo>
                  <a:lnTo>
                    <a:pt x="2762" y="25708"/>
                  </a:lnTo>
                  <a:lnTo>
                    <a:pt x="2932" y="26366"/>
                  </a:lnTo>
                  <a:lnTo>
                    <a:pt x="3123" y="27004"/>
                  </a:lnTo>
                  <a:lnTo>
                    <a:pt x="3336" y="27662"/>
                  </a:lnTo>
                  <a:lnTo>
                    <a:pt x="3548" y="28300"/>
                  </a:lnTo>
                  <a:lnTo>
                    <a:pt x="3803" y="28916"/>
                  </a:lnTo>
                  <a:lnTo>
                    <a:pt x="4058" y="29553"/>
                  </a:lnTo>
                  <a:lnTo>
                    <a:pt x="4313" y="30170"/>
                  </a:lnTo>
                  <a:lnTo>
                    <a:pt x="4611" y="30764"/>
                  </a:lnTo>
                  <a:lnTo>
                    <a:pt x="4908" y="31381"/>
                  </a:lnTo>
                  <a:lnTo>
                    <a:pt x="5227" y="31975"/>
                  </a:lnTo>
                  <a:lnTo>
                    <a:pt x="5546" y="32549"/>
                  </a:lnTo>
                  <a:lnTo>
                    <a:pt x="5907" y="33123"/>
                  </a:lnTo>
                  <a:lnTo>
                    <a:pt x="6268" y="33696"/>
                  </a:lnTo>
                  <a:lnTo>
                    <a:pt x="6820" y="32273"/>
                  </a:lnTo>
                  <a:lnTo>
                    <a:pt x="7096" y="32932"/>
                  </a:lnTo>
                  <a:lnTo>
                    <a:pt x="7394" y="33590"/>
                  </a:lnTo>
                  <a:lnTo>
                    <a:pt x="7713" y="34228"/>
                  </a:lnTo>
                  <a:lnTo>
                    <a:pt x="8053" y="34844"/>
                  </a:lnTo>
                  <a:lnTo>
                    <a:pt x="8414" y="35460"/>
                  </a:lnTo>
                  <a:lnTo>
                    <a:pt x="8817" y="36055"/>
                  </a:lnTo>
                  <a:lnTo>
                    <a:pt x="9221" y="36628"/>
                  </a:lnTo>
                  <a:lnTo>
                    <a:pt x="9667" y="37202"/>
                  </a:lnTo>
                  <a:lnTo>
                    <a:pt x="10113" y="37754"/>
                  </a:lnTo>
                  <a:lnTo>
                    <a:pt x="10602" y="38286"/>
                  </a:lnTo>
                  <a:lnTo>
                    <a:pt x="11091" y="38795"/>
                  </a:lnTo>
                  <a:lnTo>
                    <a:pt x="11601" y="39305"/>
                  </a:lnTo>
                  <a:lnTo>
                    <a:pt x="12132" y="39773"/>
                  </a:lnTo>
                  <a:lnTo>
                    <a:pt x="12684" y="40240"/>
                  </a:lnTo>
                  <a:lnTo>
                    <a:pt x="13258" y="40665"/>
                  </a:lnTo>
                  <a:lnTo>
                    <a:pt x="13831" y="41090"/>
                  </a:lnTo>
                  <a:lnTo>
                    <a:pt x="14341" y="39921"/>
                  </a:lnTo>
                  <a:lnTo>
                    <a:pt x="14830" y="38774"/>
                  </a:lnTo>
                  <a:lnTo>
                    <a:pt x="15297" y="37606"/>
                  </a:lnTo>
                  <a:lnTo>
                    <a:pt x="15722" y="36437"/>
                  </a:lnTo>
                  <a:lnTo>
                    <a:pt x="15914" y="35842"/>
                  </a:lnTo>
                  <a:lnTo>
                    <a:pt x="16105" y="35247"/>
                  </a:lnTo>
                  <a:lnTo>
                    <a:pt x="16254" y="34652"/>
                  </a:lnTo>
                  <a:lnTo>
                    <a:pt x="16402" y="34058"/>
                  </a:lnTo>
                  <a:lnTo>
                    <a:pt x="16530" y="33441"/>
                  </a:lnTo>
                  <a:lnTo>
                    <a:pt x="16636" y="32847"/>
                  </a:lnTo>
                  <a:lnTo>
                    <a:pt x="16700" y="32209"/>
                  </a:lnTo>
                  <a:lnTo>
                    <a:pt x="16763" y="31593"/>
                  </a:lnTo>
                  <a:lnTo>
                    <a:pt x="17125" y="31784"/>
                  </a:lnTo>
                  <a:lnTo>
                    <a:pt x="17358" y="31912"/>
                  </a:lnTo>
                  <a:lnTo>
                    <a:pt x="17677" y="32082"/>
                  </a:lnTo>
                  <a:lnTo>
                    <a:pt x="18272" y="32358"/>
                  </a:lnTo>
                  <a:lnTo>
                    <a:pt x="18272" y="31636"/>
                  </a:lnTo>
                  <a:lnTo>
                    <a:pt x="18272" y="30913"/>
                  </a:lnTo>
                  <a:lnTo>
                    <a:pt x="18314" y="30233"/>
                  </a:lnTo>
                  <a:lnTo>
                    <a:pt x="18357" y="29575"/>
                  </a:lnTo>
                  <a:lnTo>
                    <a:pt x="18463" y="28300"/>
                  </a:lnTo>
                  <a:lnTo>
                    <a:pt x="18548" y="27068"/>
                  </a:lnTo>
                  <a:lnTo>
                    <a:pt x="18569" y="26451"/>
                  </a:lnTo>
                  <a:lnTo>
                    <a:pt x="18591" y="25857"/>
                  </a:lnTo>
                  <a:lnTo>
                    <a:pt x="18569" y="25219"/>
                  </a:lnTo>
                  <a:lnTo>
                    <a:pt x="18527" y="24603"/>
                  </a:lnTo>
                  <a:lnTo>
                    <a:pt x="18463" y="23966"/>
                  </a:lnTo>
                  <a:lnTo>
                    <a:pt x="18357" y="23307"/>
                  </a:lnTo>
                  <a:lnTo>
                    <a:pt x="18208" y="22627"/>
                  </a:lnTo>
                  <a:lnTo>
                    <a:pt x="18017" y="21926"/>
                  </a:lnTo>
                  <a:lnTo>
                    <a:pt x="18442" y="22075"/>
                  </a:lnTo>
                  <a:lnTo>
                    <a:pt x="18824" y="22266"/>
                  </a:lnTo>
                  <a:lnTo>
                    <a:pt x="19185" y="22500"/>
                  </a:lnTo>
                  <a:lnTo>
                    <a:pt x="19547" y="22776"/>
                  </a:lnTo>
                  <a:lnTo>
                    <a:pt x="19547" y="22096"/>
                  </a:lnTo>
                  <a:lnTo>
                    <a:pt x="19547" y="21395"/>
                  </a:lnTo>
                  <a:lnTo>
                    <a:pt x="19504" y="20715"/>
                  </a:lnTo>
                  <a:lnTo>
                    <a:pt x="19440" y="20035"/>
                  </a:lnTo>
                  <a:lnTo>
                    <a:pt x="19355" y="19334"/>
                  </a:lnTo>
                  <a:lnTo>
                    <a:pt x="19249" y="18654"/>
                  </a:lnTo>
                  <a:lnTo>
                    <a:pt x="19143" y="17974"/>
                  </a:lnTo>
                  <a:lnTo>
                    <a:pt x="18994" y="17294"/>
                  </a:lnTo>
                  <a:lnTo>
                    <a:pt x="18846" y="16636"/>
                  </a:lnTo>
                  <a:lnTo>
                    <a:pt x="18676" y="15956"/>
                  </a:lnTo>
                  <a:lnTo>
                    <a:pt x="18484" y="15297"/>
                  </a:lnTo>
                  <a:lnTo>
                    <a:pt x="18272" y="14639"/>
                  </a:lnTo>
                  <a:lnTo>
                    <a:pt x="17847" y="13321"/>
                  </a:lnTo>
                  <a:lnTo>
                    <a:pt x="17358" y="12025"/>
                  </a:lnTo>
                  <a:lnTo>
                    <a:pt x="17719" y="12132"/>
                  </a:lnTo>
                  <a:lnTo>
                    <a:pt x="18229" y="12280"/>
                  </a:lnTo>
                  <a:lnTo>
                    <a:pt x="18718" y="12429"/>
                  </a:lnTo>
                  <a:lnTo>
                    <a:pt x="19079" y="12557"/>
                  </a:lnTo>
                  <a:lnTo>
                    <a:pt x="19122" y="12323"/>
                  </a:lnTo>
                  <a:lnTo>
                    <a:pt x="19122" y="12068"/>
                  </a:lnTo>
                  <a:lnTo>
                    <a:pt x="19122" y="11834"/>
                  </a:lnTo>
                  <a:lnTo>
                    <a:pt x="19100" y="11579"/>
                  </a:lnTo>
                  <a:lnTo>
                    <a:pt x="19058" y="11346"/>
                  </a:lnTo>
                  <a:lnTo>
                    <a:pt x="19015" y="11091"/>
                  </a:lnTo>
                  <a:lnTo>
                    <a:pt x="18952" y="10857"/>
                  </a:lnTo>
                  <a:lnTo>
                    <a:pt x="18867" y="10602"/>
                  </a:lnTo>
                  <a:lnTo>
                    <a:pt x="18676" y="10113"/>
                  </a:lnTo>
                  <a:lnTo>
                    <a:pt x="18421" y="9646"/>
                  </a:lnTo>
                  <a:lnTo>
                    <a:pt x="18144" y="9157"/>
                  </a:lnTo>
                  <a:lnTo>
                    <a:pt x="17826" y="8690"/>
                  </a:lnTo>
                  <a:lnTo>
                    <a:pt x="17486" y="8244"/>
                  </a:lnTo>
                  <a:lnTo>
                    <a:pt x="17125" y="7797"/>
                  </a:lnTo>
                  <a:lnTo>
                    <a:pt x="16742" y="7351"/>
                  </a:lnTo>
                  <a:lnTo>
                    <a:pt x="16339" y="6948"/>
                  </a:lnTo>
                  <a:lnTo>
                    <a:pt x="15552" y="6161"/>
                  </a:lnTo>
                  <a:lnTo>
                    <a:pt x="14788" y="5439"/>
                  </a:lnTo>
                  <a:lnTo>
                    <a:pt x="14065" y="4780"/>
                  </a:lnTo>
                  <a:lnTo>
                    <a:pt x="13300" y="4164"/>
                  </a:lnTo>
                  <a:lnTo>
                    <a:pt x="12535" y="3527"/>
                  </a:lnTo>
                  <a:lnTo>
                    <a:pt x="11771" y="2890"/>
                  </a:lnTo>
                  <a:lnTo>
                    <a:pt x="11048" y="2231"/>
                  </a:lnTo>
                  <a:lnTo>
                    <a:pt x="10687" y="1891"/>
                  </a:lnTo>
                  <a:lnTo>
                    <a:pt x="10347" y="1530"/>
                  </a:lnTo>
                  <a:lnTo>
                    <a:pt x="10028" y="1169"/>
                  </a:lnTo>
                  <a:lnTo>
                    <a:pt x="9710" y="786"/>
                  </a:lnTo>
                  <a:lnTo>
                    <a:pt x="9412" y="404"/>
                  </a:lnTo>
                  <a:lnTo>
                    <a:pt x="9136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13" name="Google Shape;4213;p44"/>
            <p:cNvSpPr/>
            <p:nvPr/>
          </p:nvSpPr>
          <p:spPr>
            <a:xfrm>
              <a:off x="-2836650" y="1279975"/>
              <a:ext cx="171600" cy="811625"/>
            </a:xfrm>
            <a:custGeom>
              <a:avLst/>
              <a:gdLst/>
              <a:ahLst/>
              <a:cxnLst/>
              <a:rect l="l" t="t" r="r" b="b"/>
              <a:pathLst>
                <a:path w="6864" h="32465" extrusionOk="0">
                  <a:moveTo>
                    <a:pt x="2487" y="0"/>
                  </a:moveTo>
                  <a:lnTo>
                    <a:pt x="2529" y="107"/>
                  </a:lnTo>
                  <a:lnTo>
                    <a:pt x="2572" y="383"/>
                  </a:lnTo>
                  <a:lnTo>
                    <a:pt x="2614" y="595"/>
                  </a:lnTo>
                  <a:lnTo>
                    <a:pt x="2614" y="872"/>
                  </a:lnTo>
                  <a:lnTo>
                    <a:pt x="2635" y="1169"/>
                  </a:lnTo>
                  <a:lnTo>
                    <a:pt x="2614" y="1530"/>
                  </a:lnTo>
                  <a:lnTo>
                    <a:pt x="2572" y="1913"/>
                  </a:lnTo>
                  <a:lnTo>
                    <a:pt x="2508" y="2338"/>
                  </a:lnTo>
                  <a:lnTo>
                    <a:pt x="2402" y="2826"/>
                  </a:lnTo>
                  <a:lnTo>
                    <a:pt x="2253" y="3336"/>
                  </a:lnTo>
                  <a:lnTo>
                    <a:pt x="2062" y="3889"/>
                  </a:lnTo>
                  <a:lnTo>
                    <a:pt x="1807" y="4462"/>
                  </a:lnTo>
                  <a:lnTo>
                    <a:pt x="1509" y="5100"/>
                  </a:lnTo>
                  <a:lnTo>
                    <a:pt x="1148" y="5758"/>
                  </a:lnTo>
                  <a:lnTo>
                    <a:pt x="957" y="6119"/>
                  </a:lnTo>
                  <a:lnTo>
                    <a:pt x="787" y="6544"/>
                  </a:lnTo>
                  <a:lnTo>
                    <a:pt x="617" y="7012"/>
                  </a:lnTo>
                  <a:lnTo>
                    <a:pt x="468" y="7543"/>
                  </a:lnTo>
                  <a:lnTo>
                    <a:pt x="341" y="8116"/>
                  </a:lnTo>
                  <a:lnTo>
                    <a:pt x="235" y="8733"/>
                  </a:lnTo>
                  <a:lnTo>
                    <a:pt x="150" y="9391"/>
                  </a:lnTo>
                  <a:lnTo>
                    <a:pt x="86" y="10092"/>
                  </a:lnTo>
                  <a:lnTo>
                    <a:pt x="22" y="10815"/>
                  </a:lnTo>
                  <a:lnTo>
                    <a:pt x="1" y="11580"/>
                  </a:lnTo>
                  <a:lnTo>
                    <a:pt x="1" y="12387"/>
                  </a:lnTo>
                  <a:lnTo>
                    <a:pt x="1" y="13216"/>
                  </a:lnTo>
                  <a:lnTo>
                    <a:pt x="43" y="14087"/>
                  </a:lnTo>
                  <a:lnTo>
                    <a:pt x="128" y="14979"/>
                  </a:lnTo>
                  <a:lnTo>
                    <a:pt x="213" y="15893"/>
                  </a:lnTo>
                  <a:lnTo>
                    <a:pt x="341" y="16806"/>
                  </a:lnTo>
                  <a:lnTo>
                    <a:pt x="490" y="17762"/>
                  </a:lnTo>
                  <a:lnTo>
                    <a:pt x="681" y="18718"/>
                  </a:lnTo>
                  <a:lnTo>
                    <a:pt x="893" y="19696"/>
                  </a:lnTo>
                  <a:lnTo>
                    <a:pt x="1127" y="20694"/>
                  </a:lnTo>
                  <a:lnTo>
                    <a:pt x="1403" y="21671"/>
                  </a:lnTo>
                  <a:lnTo>
                    <a:pt x="1722" y="22691"/>
                  </a:lnTo>
                  <a:lnTo>
                    <a:pt x="2062" y="23690"/>
                  </a:lnTo>
                  <a:lnTo>
                    <a:pt x="2444" y="24688"/>
                  </a:lnTo>
                  <a:lnTo>
                    <a:pt x="2848" y="25687"/>
                  </a:lnTo>
                  <a:lnTo>
                    <a:pt x="3315" y="26686"/>
                  </a:lnTo>
                  <a:lnTo>
                    <a:pt x="3804" y="27684"/>
                  </a:lnTo>
                  <a:lnTo>
                    <a:pt x="4335" y="28661"/>
                  </a:lnTo>
                  <a:lnTo>
                    <a:pt x="4909" y="29639"/>
                  </a:lnTo>
                  <a:lnTo>
                    <a:pt x="5525" y="30595"/>
                  </a:lnTo>
                  <a:lnTo>
                    <a:pt x="6162" y="31551"/>
                  </a:lnTo>
                  <a:lnTo>
                    <a:pt x="6863" y="32464"/>
                  </a:lnTo>
                  <a:lnTo>
                    <a:pt x="6502" y="31785"/>
                  </a:lnTo>
                  <a:lnTo>
                    <a:pt x="6077" y="30956"/>
                  </a:lnTo>
                  <a:lnTo>
                    <a:pt x="5546" y="29851"/>
                  </a:lnTo>
                  <a:lnTo>
                    <a:pt x="4930" y="28513"/>
                  </a:lnTo>
                  <a:lnTo>
                    <a:pt x="4271" y="26962"/>
                  </a:lnTo>
                  <a:lnTo>
                    <a:pt x="3931" y="26112"/>
                  </a:lnTo>
                  <a:lnTo>
                    <a:pt x="3591" y="25241"/>
                  </a:lnTo>
                  <a:lnTo>
                    <a:pt x="3273" y="24306"/>
                  </a:lnTo>
                  <a:lnTo>
                    <a:pt x="2933" y="23350"/>
                  </a:lnTo>
                  <a:lnTo>
                    <a:pt x="2614" y="22351"/>
                  </a:lnTo>
                  <a:lnTo>
                    <a:pt x="2317" y="21332"/>
                  </a:lnTo>
                  <a:lnTo>
                    <a:pt x="2040" y="20290"/>
                  </a:lnTo>
                  <a:lnTo>
                    <a:pt x="1786" y="19228"/>
                  </a:lnTo>
                  <a:lnTo>
                    <a:pt x="1552" y="18166"/>
                  </a:lnTo>
                  <a:lnTo>
                    <a:pt x="1361" y="17082"/>
                  </a:lnTo>
                  <a:lnTo>
                    <a:pt x="1191" y="15978"/>
                  </a:lnTo>
                  <a:lnTo>
                    <a:pt x="1084" y="14873"/>
                  </a:lnTo>
                  <a:lnTo>
                    <a:pt x="999" y="13789"/>
                  </a:lnTo>
                  <a:lnTo>
                    <a:pt x="957" y="12684"/>
                  </a:lnTo>
                  <a:lnTo>
                    <a:pt x="978" y="12153"/>
                  </a:lnTo>
                  <a:lnTo>
                    <a:pt x="978" y="11601"/>
                  </a:lnTo>
                  <a:lnTo>
                    <a:pt x="1021" y="11070"/>
                  </a:lnTo>
                  <a:lnTo>
                    <a:pt x="1063" y="10539"/>
                  </a:lnTo>
                  <a:lnTo>
                    <a:pt x="1127" y="10007"/>
                  </a:lnTo>
                  <a:lnTo>
                    <a:pt x="1191" y="9476"/>
                  </a:lnTo>
                  <a:lnTo>
                    <a:pt x="1297" y="8966"/>
                  </a:lnTo>
                  <a:lnTo>
                    <a:pt x="1403" y="8435"/>
                  </a:lnTo>
                  <a:lnTo>
                    <a:pt x="1531" y="7925"/>
                  </a:lnTo>
                  <a:lnTo>
                    <a:pt x="1658" y="7437"/>
                  </a:lnTo>
                  <a:lnTo>
                    <a:pt x="1828" y="6927"/>
                  </a:lnTo>
                  <a:lnTo>
                    <a:pt x="1998" y="6438"/>
                  </a:lnTo>
                  <a:lnTo>
                    <a:pt x="2274" y="5673"/>
                  </a:lnTo>
                  <a:lnTo>
                    <a:pt x="2487" y="4951"/>
                  </a:lnTo>
                  <a:lnTo>
                    <a:pt x="2657" y="4292"/>
                  </a:lnTo>
                  <a:lnTo>
                    <a:pt x="2763" y="3655"/>
                  </a:lnTo>
                  <a:lnTo>
                    <a:pt x="2848" y="3081"/>
                  </a:lnTo>
                  <a:lnTo>
                    <a:pt x="2869" y="2550"/>
                  </a:lnTo>
                  <a:lnTo>
                    <a:pt x="2869" y="2083"/>
                  </a:lnTo>
                  <a:lnTo>
                    <a:pt x="2869" y="1636"/>
                  </a:lnTo>
                  <a:lnTo>
                    <a:pt x="2827" y="1254"/>
                  </a:lnTo>
                  <a:lnTo>
                    <a:pt x="2763" y="935"/>
                  </a:lnTo>
                  <a:lnTo>
                    <a:pt x="2699" y="638"/>
                  </a:lnTo>
                  <a:lnTo>
                    <a:pt x="2657" y="404"/>
                  </a:lnTo>
                  <a:lnTo>
                    <a:pt x="2550" y="107"/>
                  </a:lnTo>
                  <a:lnTo>
                    <a:pt x="2487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4" name="Google Shape;4214;p44"/>
            <p:cNvSpPr/>
            <p:nvPr/>
          </p:nvSpPr>
          <p:spPr>
            <a:xfrm>
              <a:off x="-2812200" y="1467475"/>
              <a:ext cx="148200" cy="158825"/>
            </a:xfrm>
            <a:custGeom>
              <a:avLst/>
              <a:gdLst/>
              <a:ahLst/>
              <a:cxnLst/>
              <a:rect l="l" t="t" r="r" b="b"/>
              <a:pathLst>
                <a:path w="5928" h="6353" extrusionOk="0">
                  <a:moveTo>
                    <a:pt x="659" y="0"/>
                  </a:moveTo>
                  <a:lnTo>
                    <a:pt x="0" y="893"/>
                  </a:lnTo>
                  <a:lnTo>
                    <a:pt x="191" y="1020"/>
                  </a:lnTo>
                  <a:lnTo>
                    <a:pt x="723" y="1339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32"/>
                  </a:lnTo>
                  <a:lnTo>
                    <a:pt x="3442" y="3357"/>
                  </a:lnTo>
                  <a:lnTo>
                    <a:pt x="3931" y="3803"/>
                  </a:lnTo>
                  <a:lnTo>
                    <a:pt x="4398" y="4271"/>
                  </a:lnTo>
                  <a:lnTo>
                    <a:pt x="4866" y="4781"/>
                  </a:lnTo>
                  <a:lnTo>
                    <a:pt x="5269" y="5291"/>
                  </a:lnTo>
                  <a:lnTo>
                    <a:pt x="5460" y="5546"/>
                  </a:lnTo>
                  <a:lnTo>
                    <a:pt x="5630" y="5801"/>
                  </a:lnTo>
                  <a:lnTo>
                    <a:pt x="5779" y="6077"/>
                  </a:lnTo>
                  <a:lnTo>
                    <a:pt x="5928" y="6353"/>
                  </a:lnTo>
                  <a:lnTo>
                    <a:pt x="5907" y="6225"/>
                  </a:lnTo>
                  <a:lnTo>
                    <a:pt x="5885" y="6098"/>
                  </a:lnTo>
                  <a:lnTo>
                    <a:pt x="5822" y="5886"/>
                  </a:lnTo>
                  <a:lnTo>
                    <a:pt x="5737" y="5652"/>
                  </a:lnTo>
                  <a:lnTo>
                    <a:pt x="5609" y="5354"/>
                  </a:lnTo>
                  <a:lnTo>
                    <a:pt x="5439" y="4993"/>
                  </a:lnTo>
                  <a:lnTo>
                    <a:pt x="5227" y="4611"/>
                  </a:lnTo>
                  <a:lnTo>
                    <a:pt x="4929" y="4165"/>
                  </a:lnTo>
                  <a:lnTo>
                    <a:pt x="4589" y="3697"/>
                  </a:lnTo>
                  <a:lnTo>
                    <a:pt x="4164" y="3166"/>
                  </a:lnTo>
                  <a:lnTo>
                    <a:pt x="3654" y="2614"/>
                  </a:lnTo>
                  <a:lnTo>
                    <a:pt x="3060" y="1997"/>
                  </a:lnTo>
                  <a:lnTo>
                    <a:pt x="2358" y="1381"/>
                  </a:lnTo>
                  <a:lnTo>
                    <a:pt x="1572" y="701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5" name="Google Shape;4215;p44"/>
            <p:cNvSpPr/>
            <p:nvPr/>
          </p:nvSpPr>
          <p:spPr>
            <a:xfrm>
              <a:off x="-2918450" y="1514750"/>
              <a:ext cx="109975" cy="186450"/>
            </a:xfrm>
            <a:custGeom>
              <a:avLst/>
              <a:gdLst/>
              <a:ahLst/>
              <a:cxnLst/>
              <a:rect l="l" t="t" r="r" b="b"/>
              <a:pathLst>
                <a:path w="4399" h="7458" extrusionOk="0">
                  <a:moveTo>
                    <a:pt x="3528" y="0"/>
                  </a:moveTo>
                  <a:lnTo>
                    <a:pt x="2827" y="914"/>
                  </a:lnTo>
                  <a:lnTo>
                    <a:pt x="2232" y="1742"/>
                  </a:lnTo>
                  <a:lnTo>
                    <a:pt x="1722" y="2550"/>
                  </a:lnTo>
                  <a:lnTo>
                    <a:pt x="1297" y="3272"/>
                  </a:lnTo>
                  <a:lnTo>
                    <a:pt x="936" y="3952"/>
                  </a:lnTo>
                  <a:lnTo>
                    <a:pt x="660" y="4547"/>
                  </a:lnTo>
                  <a:lnTo>
                    <a:pt x="447" y="5121"/>
                  </a:lnTo>
                  <a:lnTo>
                    <a:pt x="277" y="5609"/>
                  </a:lnTo>
                  <a:lnTo>
                    <a:pt x="171" y="6034"/>
                  </a:lnTo>
                  <a:lnTo>
                    <a:pt x="86" y="6417"/>
                  </a:lnTo>
                  <a:lnTo>
                    <a:pt x="43" y="6735"/>
                  </a:lnTo>
                  <a:lnTo>
                    <a:pt x="22" y="6990"/>
                  </a:lnTo>
                  <a:lnTo>
                    <a:pt x="1" y="7203"/>
                  </a:lnTo>
                  <a:lnTo>
                    <a:pt x="22" y="7351"/>
                  </a:lnTo>
                  <a:lnTo>
                    <a:pt x="22" y="7458"/>
                  </a:lnTo>
                  <a:lnTo>
                    <a:pt x="107" y="7160"/>
                  </a:lnTo>
                  <a:lnTo>
                    <a:pt x="192" y="6863"/>
                  </a:lnTo>
                  <a:lnTo>
                    <a:pt x="277" y="6565"/>
                  </a:lnTo>
                  <a:lnTo>
                    <a:pt x="405" y="6268"/>
                  </a:lnTo>
                  <a:lnTo>
                    <a:pt x="681" y="5673"/>
                  </a:lnTo>
                  <a:lnTo>
                    <a:pt x="978" y="5078"/>
                  </a:lnTo>
                  <a:lnTo>
                    <a:pt x="1318" y="4504"/>
                  </a:lnTo>
                  <a:lnTo>
                    <a:pt x="1701" y="3952"/>
                  </a:lnTo>
                  <a:lnTo>
                    <a:pt x="2083" y="3400"/>
                  </a:lnTo>
                  <a:lnTo>
                    <a:pt x="2466" y="2911"/>
                  </a:lnTo>
                  <a:lnTo>
                    <a:pt x="2827" y="2444"/>
                  </a:lnTo>
                  <a:lnTo>
                    <a:pt x="3188" y="2019"/>
                  </a:lnTo>
                  <a:lnTo>
                    <a:pt x="3804" y="1318"/>
                  </a:lnTo>
                  <a:lnTo>
                    <a:pt x="4250" y="850"/>
                  </a:lnTo>
                  <a:lnTo>
                    <a:pt x="4399" y="701"/>
                  </a:lnTo>
                  <a:lnTo>
                    <a:pt x="3528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6" name="Google Shape;4216;p44"/>
            <p:cNvSpPr/>
            <p:nvPr/>
          </p:nvSpPr>
          <p:spPr>
            <a:xfrm>
              <a:off x="-2866925" y="1691625"/>
              <a:ext cx="64825" cy="203450"/>
            </a:xfrm>
            <a:custGeom>
              <a:avLst/>
              <a:gdLst/>
              <a:ahLst/>
              <a:cxnLst/>
              <a:rect l="l" t="t" r="r" b="b"/>
              <a:pathLst>
                <a:path w="2593" h="8138" extrusionOk="0">
                  <a:moveTo>
                    <a:pt x="1552" y="0"/>
                  </a:moveTo>
                  <a:lnTo>
                    <a:pt x="1127" y="1062"/>
                  </a:lnTo>
                  <a:lnTo>
                    <a:pt x="787" y="2040"/>
                  </a:lnTo>
                  <a:lnTo>
                    <a:pt x="532" y="2932"/>
                  </a:lnTo>
                  <a:lnTo>
                    <a:pt x="320" y="3761"/>
                  </a:lnTo>
                  <a:lnTo>
                    <a:pt x="171" y="4504"/>
                  </a:lnTo>
                  <a:lnTo>
                    <a:pt x="65" y="5163"/>
                  </a:lnTo>
                  <a:lnTo>
                    <a:pt x="22" y="5758"/>
                  </a:lnTo>
                  <a:lnTo>
                    <a:pt x="1" y="6289"/>
                  </a:lnTo>
                  <a:lnTo>
                    <a:pt x="1" y="6735"/>
                  </a:lnTo>
                  <a:lnTo>
                    <a:pt x="22" y="7118"/>
                  </a:lnTo>
                  <a:lnTo>
                    <a:pt x="65" y="7436"/>
                  </a:lnTo>
                  <a:lnTo>
                    <a:pt x="128" y="7691"/>
                  </a:lnTo>
                  <a:lnTo>
                    <a:pt x="171" y="7882"/>
                  </a:lnTo>
                  <a:lnTo>
                    <a:pt x="213" y="8031"/>
                  </a:lnTo>
                  <a:lnTo>
                    <a:pt x="277" y="8137"/>
                  </a:lnTo>
                  <a:lnTo>
                    <a:pt x="256" y="7840"/>
                  </a:lnTo>
                  <a:lnTo>
                    <a:pt x="256" y="7521"/>
                  </a:lnTo>
                  <a:lnTo>
                    <a:pt x="256" y="7203"/>
                  </a:lnTo>
                  <a:lnTo>
                    <a:pt x="298" y="6884"/>
                  </a:lnTo>
                  <a:lnTo>
                    <a:pt x="383" y="6247"/>
                  </a:lnTo>
                  <a:lnTo>
                    <a:pt x="532" y="5588"/>
                  </a:lnTo>
                  <a:lnTo>
                    <a:pt x="702" y="4929"/>
                  </a:lnTo>
                  <a:lnTo>
                    <a:pt x="893" y="4292"/>
                  </a:lnTo>
                  <a:lnTo>
                    <a:pt x="1106" y="3676"/>
                  </a:lnTo>
                  <a:lnTo>
                    <a:pt x="1339" y="3081"/>
                  </a:lnTo>
                  <a:lnTo>
                    <a:pt x="1573" y="2528"/>
                  </a:lnTo>
                  <a:lnTo>
                    <a:pt x="1786" y="2019"/>
                  </a:lnTo>
                  <a:lnTo>
                    <a:pt x="2189" y="1190"/>
                  </a:lnTo>
                  <a:lnTo>
                    <a:pt x="2487" y="616"/>
                  </a:lnTo>
                  <a:lnTo>
                    <a:pt x="2593" y="425"/>
                  </a:lnTo>
                  <a:lnTo>
                    <a:pt x="1552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7" name="Google Shape;4217;p44"/>
            <p:cNvSpPr/>
            <p:nvPr/>
          </p:nvSpPr>
          <p:spPr>
            <a:xfrm>
              <a:off x="-2829725" y="1623100"/>
              <a:ext cx="148200" cy="158850"/>
            </a:xfrm>
            <a:custGeom>
              <a:avLst/>
              <a:gdLst/>
              <a:ahLst/>
              <a:cxnLst/>
              <a:rect l="l" t="t" r="r" b="b"/>
              <a:pathLst>
                <a:path w="5928" h="6354" extrusionOk="0">
                  <a:moveTo>
                    <a:pt x="659" y="0"/>
                  </a:moveTo>
                  <a:lnTo>
                    <a:pt x="0" y="914"/>
                  </a:lnTo>
                  <a:lnTo>
                    <a:pt x="191" y="1020"/>
                  </a:lnTo>
                  <a:lnTo>
                    <a:pt x="722" y="1360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54"/>
                  </a:lnTo>
                  <a:lnTo>
                    <a:pt x="3442" y="3379"/>
                  </a:lnTo>
                  <a:lnTo>
                    <a:pt x="3931" y="3825"/>
                  </a:lnTo>
                  <a:lnTo>
                    <a:pt x="4398" y="4292"/>
                  </a:lnTo>
                  <a:lnTo>
                    <a:pt x="4865" y="4781"/>
                  </a:lnTo>
                  <a:lnTo>
                    <a:pt x="5269" y="5291"/>
                  </a:lnTo>
                  <a:lnTo>
                    <a:pt x="5460" y="5567"/>
                  </a:lnTo>
                  <a:lnTo>
                    <a:pt x="5630" y="5822"/>
                  </a:lnTo>
                  <a:lnTo>
                    <a:pt x="5779" y="6098"/>
                  </a:lnTo>
                  <a:lnTo>
                    <a:pt x="5928" y="6353"/>
                  </a:lnTo>
                  <a:lnTo>
                    <a:pt x="5906" y="6247"/>
                  </a:lnTo>
                  <a:lnTo>
                    <a:pt x="5885" y="6098"/>
                  </a:lnTo>
                  <a:lnTo>
                    <a:pt x="5821" y="5907"/>
                  </a:lnTo>
                  <a:lnTo>
                    <a:pt x="5736" y="5652"/>
                  </a:lnTo>
                  <a:lnTo>
                    <a:pt x="5609" y="5354"/>
                  </a:lnTo>
                  <a:lnTo>
                    <a:pt x="5439" y="5015"/>
                  </a:lnTo>
                  <a:lnTo>
                    <a:pt x="5227" y="4611"/>
                  </a:lnTo>
                  <a:lnTo>
                    <a:pt x="4929" y="4186"/>
                  </a:lnTo>
                  <a:lnTo>
                    <a:pt x="4589" y="3697"/>
                  </a:lnTo>
                  <a:lnTo>
                    <a:pt x="4164" y="3187"/>
                  </a:lnTo>
                  <a:lnTo>
                    <a:pt x="3654" y="2614"/>
                  </a:lnTo>
                  <a:lnTo>
                    <a:pt x="3059" y="2019"/>
                  </a:lnTo>
                  <a:lnTo>
                    <a:pt x="2358" y="1381"/>
                  </a:lnTo>
                  <a:lnTo>
                    <a:pt x="1572" y="723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8" name="Google Shape;4218;p44"/>
            <p:cNvSpPr/>
            <p:nvPr/>
          </p:nvSpPr>
          <p:spPr>
            <a:xfrm>
              <a:off x="-2797325" y="1810600"/>
              <a:ext cx="148725" cy="158825"/>
            </a:xfrm>
            <a:custGeom>
              <a:avLst/>
              <a:gdLst/>
              <a:ahLst/>
              <a:cxnLst/>
              <a:rect l="l" t="t" r="r" b="b"/>
              <a:pathLst>
                <a:path w="5949" h="6353" extrusionOk="0">
                  <a:moveTo>
                    <a:pt x="680" y="0"/>
                  </a:moveTo>
                  <a:lnTo>
                    <a:pt x="0" y="914"/>
                  </a:lnTo>
                  <a:lnTo>
                    <a:pt x="191" y="1020"/>
                  </a:lnTo>
                  <a:lnTo>
                    <a:pt x="744" y="1360"/>
                  </a:lnTo>
                  <a:lnTo>
                    <a:pt x="1509" y="1870"/>
                  </a:lnTo>
                  <a:lnTo>
                    <a:pt x="1955" y="2189"/>
                  </a:lnTo>
                  <a:lnTo>
                    <a:pt x="2443" y="2550"/>
                  </a:lnTo>
                  <a:lnTo>
                    <a:pt x="2932" y="2954"/>
                  </a:lnTo>
                  <a:lnTo>
                    <a:pt x="3442" y="3357"/>
                  </a:lnTo>
                  <a:lnTo>
                    <a:pt x="3931" y="3825"/>
                  </a:lnTo>
                  <a:lnTo>
                    <a:pt x="4419" y="4292"/>
                  </a:lnTo>
                  <a:lnTo>
                    <a:pt x="4865" y="4781"/>
                  </a:lnTo>
                  <a:lnTo>
                    <a:pt x="5290" y="5291"/>
                  </a:lnTo>
                  <a:lnTo>
                    <a:pt x="5460" y="5546"/>
                  </a:lnTo>
                  <a:lnTo>
                    <a:pt x="5652" y="5822"/>
                  </a:lnTo>
                  <a:lnTo>
                    <a:pt x="5800" y="6077"/>
                  </a:lnTo>
                  <a:lnTo>
                    <a:pt x="5949" y="6353"/>
                  </a:lnTo>
                  <a:lnTo>
                    <a:pt x="5928" y="6247"/>
                  </a:lnTo>
                  <a:lnTo>
                    <a:pt x="5885" y="6098"/>
                  </a:lnTo>
                  <a:lnTo>
                    <a:pt x="5843" y="5907"/>
                  </a:lnTo>
                  <a:lnTo>
                    <a:pt x="5758" y="5652"/>
                  </a:lnTo>
                  <a:lnTo>
                    <a:pt x="5630" y="5354"/>
                  </a:lnTo>
                  <a:lnTo>
                    <a:pt x="5460" y="5014"/>
                  </a:lnTo>
                  <a:lnTo>
                    <a:pt x="5227" y="4611"/>
                  </a:lnTo>
                  <a:lnTo>
                    <a:pt x="4950" y="4186"/>
                  </a:lnTo>
                  <a:lnTo>
                    <a:pt x="4589" y="3697"/>
                  </a:lnTo>
                  <a:lnTo>
                    <a:pt x="4164" y="3187"/>
                  </a:lnTo>
                  <a:lnTo>
                    <a:pt x="3654" y="2614"/>
                  </a:lnTo>
                  <a:lnTo>
                    <a:pt x="3059" y="2019"/>
                  </a:lnTo>
                  <a:lnTo>
                    <a:pt x="2380" y="1381"/>
                  </a:lnTo>
                  <a:lnTo>
                    <a:pt x="1572" y="701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9" name="Google Shape;4219;p44"/>
            <p:cNvSpPr/>
            <p:nvPr/>
          </p:nvSpPr>
          <p:spPr>
            <a:xfrm>
              <a:off x="-3340700" y="1240675"/>
              <a:ext cx="575800" cy="934850"/>
            </a:xfrm>
            <a:custGeom>
              <a:avLst/>
              <a:gdLst/>
              <a:ahLst/>
              <a:cxnLst/>
              <a:rect l="l" t="t" r="r" b="b"/>
              <a:pathLst>
                <a:path w="23032" h="37394" extrusionOk="0">
                  <a:moveTo>
                    <a:pt x="20205" y="0"/>
                  </a:moveTo>
                  <a:lnTo>
                    <a:pt x="18166" y="595"/>
                  </a:lnTo>
                  <a:lnTo>
                    <a:pt x="16615" y="1041"/>
                  </a:lnTo>
                  <a:lnTo>
                    <a:pt x="15999" y="1190"/>
                  </a:lnTo>
                  <a:lnTo>
                    <a:pt x="15595" y="1296"/>
                  </a:lnTo>
                  <a:lnTo>
                    <a:pt x="14873" y="1466"/>
                  </a:lnTo>
                  <a:lnTo>
                    <a:pt x="14150" y="1636"/>
                  </a:lnTo>
                  <a:lnTo>
                    <a:pt x="13449" y="1849"/>
                  </a:lnTo>
                  <a:lnTo>
                    <a:pt x="12748" y="2104"/>
                  </a:lnTo>
                  <a:lnTo>
                    <a:pt x="12068" y="2359"/>
                  </a:lnTo>
                  <a:lnTo>
                    <a:pt x="11367" y="2656"/>
                  </a:lnTo>
                  <a:lnTo>
                    <a:pt x="10708" y="2953"/>
                  </a:lnTo>
                  <a:lnTo>
                    <a:pt x="10050" y="3293"/>
                  </a:lnTo>
                  <a:lnTo>
                    <a:pt x="9391" y="3655"/>
                  </a:lnTo>
                  <a:lnTo>
                    <a:pt x="8754" y="4037"/>
                  </a:lnTo>
                  <a:lnTo>
                    <a:pt x="8138" y="4441"/>
                  </a:lnTo>
                  <a:lnTo>
                    <a:pt x="7543" y="4866"/>
                  </a:lnTo>
                  <a:lnTo>
                    <a:pt x="6948" y="5312"/>
                  </a:lnTo>
                  <a:lnTo>
                    <a:pt x="6374" y="5779"/>
                  </a:lnTo>
                  <a:lnTo>
                    <a:pt x="5801" y="6247"/>
                  </a:lnTo>
                  <a:lnTo>
                    <a:pt x="5269" y="6757"/>
                  </a:lnTo>
                  <a:lnTo>
                    <a:pt x="5546" y="6842"/>
                  </a:lnTo>
                  <a:lnTo>
                    <a:pt x="5822" y="6884"/>
                  </a:lnTo>
                  <a:lnTo>
                    <a:pt x="6098" y="6905"/>
                  </a:lnTo>
                  <a:lnTo>
                    <a:pt x="6374" y="6884"/>
                  </a:lnTo>
                  <a:lnTo>
                    <a:pt x="6672" y="6863"/>
                  </a:lnTo>
                  <a:lnTo>
                    <a:pt x="6948" y="6820"/>
                  </a:lnTo>
                  <a:lnTo>
                    <a:pt x="7203" y="6735"/>
                  </a:lnTo>
                  <a:lnTo>
                    <a:pt x="7479" y="6629"/>
                  </a:lnTo>
                  <a:lnTo>
                    <a:pt x="6927" y="7203"/>
                  </a:lnTo>
                  <a:lnTo>
                    <a:pt x="6374" y="7798"/>
                  </a:lnTo>
                  <a:lnTo>
                    <a:pt x="5843" y="8392"/>
                  </a:lnTo>
                  <a:lnTo>
                    <a:pt x="5333" y="9009"/>
                  </a:lnTo>
                  <a:lnTo>
                    <a:pt x="4823" y="9646"/>
                  </a:lnTo>
                  <a:lnTo>
                    <a:pt x="4335" y="10283"/>
                  </a:lnTo>
                  <a:lnTo>
                    <a:pt x="3867" y="10921"/>
                  </a:lnTo>
                  <a:lnTo>
                    <a:pt x="3421" y="11579"/>
                  </a:lnTo>
                  <a:lnTo>
                    <a:pt x="2975" y="12259"/>
                  </a:lnTo>
                  <a:lnTo>
                    <a:pt x="2550" y="12939"/>
                  </a:lnTo>
                  <a:lnTo>
                    <a:pt x="2146" y="13619"/>
                  </a:lnTo>
                  <a:lnTo>
                    <a:pt x="1743" y="14320"/>
                  </a:lnTo>
                  <a:lnTo>
                    <a:pt x="1381" y="15021"/>
                  </a:lnTo>
                  <a:lnTo>
                    <a:pt x="1020" y="15744"/>
                  </a:lnTo>
                  <a:lnTo>
                    <a:pt x="680" y="16466"/>
                  </a:lnTo>
                  <a:lnTo>
                    <a:pt x="340" y="17210"/>
                  </a:lnTo>
                  <a:lnTo>
                    <a:pt x="765" y="17125"/>
                  </a:lnTo>
                  <a:lnTo>
                    <a:pt x="1169" y="16997"/>
                  </a:lnTo>
                  <a:lnTo>
                    <a:pt x="1551" y="16806"/>
                  </a:lnTo>
                  <a:lnTo>
                    <a:pt x="1913" y="16593"/>
                  </a:lnTo>
                  <a:lnTo>
                    <a:pt x="1679" y="17231"/>
                  </a:lnTo>
                  <a:lnTo>
                    <a:pt x="1445" y="17868"/>
                  </a:lnTo>
                  <a:lnTo>
                    <a:pt x="1233" y="18506"/>
                  </a:lnTo>
                  <a:lnTo>
                    <a:pt x="1041" y="19143"/>
                  </a:lnTo>
                  <a:lnTo>
                    <a:pt x="872" y="19802"/>
                  </a:lnTo>
                  <a:lnTo>
                    <a:pt x="702" y="20439"/>
                  </a:lnTo>
                  <a:lnTo>
                    <a:pt x="553" y="21098"/>
                  </a:lnTo>
                  <a:lnTo>
                    <a:pt x="425" y="21756"/>
                  </a:lnTo>
                  <a:lnTo>
                    <a:pt x="319" y="22436"/>
                  </a:lnTo>
                  <a:lnTo>
                    <a:pt x="234" y="23095"/>
                  </a:lnTo>
                  <a:lnTo>
                    <a:pt x="149" y="23775"/>
                  </a:lnTo>
                  <a:lnTo>
                    <a:pt x="85" y="24433"/>
                  </a:lnTo>
                  <a:lnTo>
                    <a:pt x="43" y="25113"/>
                  </a:lnTo>
                  <a:lnTo>
                    <a:pt x="22" y="25772"/>
                  </a:lnTo>
                  <a:lnTo>
                    <a:pt x="0" y="26452"/>
                  </a:lnTo>
                  <a:lnTo>
                    <a:pt x="0" y="27132"/>
                  </a:lnTo>
                  <a:lnTo>
                    <a:pt x="1233" y="26197"/>
                  </a:lnTo>
                  <a:lnTo>
                    <a:pt x="1126" y="26919"/>
                  </a:lnTo>
                  <a:lnTo>
                    <a:pt x="1041" y="27620"/>
                  </a:lnTo>
                  <a:lnTo>
                    <a:pt x="978" y="28321"/>
                  </a:lnTo>
                  <a:lnTo>
                    <a:pt x="935" y="29044"/>
                  </a:lnTo>
                  <a:lnTo>
                    <a:pt x="935" y="29766"/>
                  </a:lnTo>
                  <a:lnTo>
                    <a:pt x="935" y="30467"/>
                  </a:lnTo>
                  <a:lnTo>
                    <a:pt x="999" y="31190"/>
                  </a:lnTo>
                  <a:lnTo>
                    <a:pt x="1063" y="31891"/>
                  </a:lnTo>
                  <a:lnTo>
                    <a:pt x="1169" y="32613"/>
                  </a:lnTo>
                  <a:lnTo>
                    <a:pt x="1275" y="33314"/>
                  </a:lnTo>
                  <a:lnTo>
                    <a:pt x="1424" y="34015"/>
                  </a:lnTo>
                  <a:lnTo>
                    <a:pt x="1615" y="34695"/>
                  </a:lnTo>
                  <a:lnTo>
                    <a:pt x="1806" y="35396"/>
                  </a:lnTo>
                  <a:lnTo>
                    <a:pt x="2040" y="36076"/>
                  </a:lnTo>
                  <a:lnTo>
                    <a:pt x="2295" y="36735"/>
                  </a:lnTo>
                  <a:lnTo>
                    <a:pt x="2571" y="37393"/>
                  </a:lnTo>
                  <a:lnTo>
                    <a:pt x="3612" y="36671"/>
                  </a:lnTo>
                  <a:lnTo>
                    <a:pt x="4632" y="35949"/>
                  </a:lnTo>
                  <a:lnTo>
                    <a:pt x="5631" y="35205"/>
                  </a:lnTo>
                  <a:lnTo>
                    <a:pt x="6608" y="34440"/>
                  </a:lnTo>
                  <a:lnTo>
                    <a:pt x="7097" y="34036"/>
                  </a:lnTo>
                  <a:lnTo>
                    <a:pt x="7564" y="33633"/>
                  </a:lnTo>
                  <a:lnTo>
                    <a:pt x="8010" y="33208"/>
                  </a:lnTo>
                  <a:lnTo>
                    <a:pt x="8456" y="32762"/>
                  </a:lnTo>
                  <a:lnTo>
                    <a:pt x="8881" y="32316"/>
                  </a:lnTo>
                  <a:lnTo>
                    <a:pt x="9285" y="31848"/>
                  </a:lnTo>
                  <a:lnTo>
                    <a:pt x="9667" y="31359"/>
                  </a:lnTo>
                  <a:lnTo>
                    <a:pt x="10050" y="30871"/>
                  </a:lnTo>
                  <a:lnTo>
                    <a:pt x="10262" y="31211"/>
                  </a:lnTo>
                  <a:lnTo>
                    <a:pt x="10390" y="31444"/>
                  </a:lnTo>
                  <a:lnTo>
                    <a:pt x="10581" y="31763"/>
                  </a:lnTo>
                  <a:lnTo>
                    <a:pt x="10921" y="32316"/>
                  </a:lnTo>
                  <a:lnTo>
                    <a:pt x="11303" y="31678"/>
                  </a:lnTo>
                  <a:lnTo>
                    <a:pt x="11686" y="31083"/>
                  </a:lnTo>
                  <a:lnTo>
                    <a:pt x="12089" y="30531"/>
                  </a:lnTo>
                  <a:lnTo>
                    <a:pt x="12472" y="30000"/>
                  </a:lnTo>
                  <a:lnTo>
                    <a:pt x="13215" y="28959"/>
                  </a:lnTo>
                  <a:lnTo>
                    <a:pt x="13938" y="27960"/>
                  </a:lnTo>
                  <a:lnTo>
                    <a:pt x="14299" y="27450"/>
                  </a:lnTo>
                  <a:lnTo>
                    <a:pt x="14618" y="26940"/>
                  </a:lnTo>
                  <a:lnTo>
                    <a:pt x="14936" y="26409"/>
                  </a:lnTo>
                  <a:lnTo>
                    <a:pt x="15234" y="25857"/>
                  </a:lnTo>
                  <a:lnTo>
                    <a:pt x="15510" y="25262"/>
                  </a:lnTo>
                  <a:lnTo>
                    <a:pt x="15786" y="24646"/>
                  </a:lnTo>
                  <a:lnTo>
                    <a:pt x="16020" y="24008"/>
                  </a:lnTo>
                  <a:lnTo>
                    <a:pt x="16211" y="23307"/>
                  </a:lnTo>
                  <a:lnTo>
                    <a:pt x="16487" y="23668"/>
                  </a:lnTo>
                  <a:lnTo>
                    <a:pt x="16700" y="24030"/>
                  </a:lnTo>
                  <a:lnTo>
                    <a:pt x="16891" y="24412"/>
                  </a:lnTo>
                  <a:lnTo>
                    <a:pt x="17061" y="24837"/>
                  </a:lnTo>
                  <a:lnTo>
                    <a:pt x="17422" y="24263"/>
                  </a:lnTo>
                  <a:lnTo>
                    <a:pt x="17783" y="23668"/>
                  </a:lnTo>
                  <a:lnTo>
                    <a:pt x="18102" y="23052"/>
                  </a:lnTo>
                  <a:lnTo>
                    <a:pt x="18421" y="22436"/>
                  </a:lnTo>
                  <a:lnTo>
                    <a:pt x="18718" y="21820"/>
                  </a:lnTo>
                  <a:lnTo>
                    <a:pt x="18973" y="21183"/>
                  </a:lnTo>
                  <a:lnTo>
                    <a:pt x="19228" y="20545"/>
                  </a:lnTo>
                  <a:lnTo>
                    <a:pt x="19462" y="19887"/>
                  </a:lnTo>
                  <a:lnTo>
                    <a:pt x="19695" y="19228"/>
                  </a:lnTo>
                  <a:lnTo>
                    <a:pt x="19908" y="18569"/>
                  </a:lnTo>
                  <a:lnTo>
                    <a:pt x="20099" y="17911"/>
                  </a:lnTo>
                  <a:lnTo>
                    <a:pt x="20269" y="17231"/>
                  </a:lnTo>
                  <a:lnTo>
                    <a:pt x="20588" y="15892"/>
                  </a:lnTo>
                  <a:lnTo>
                    <a:pt x="20864" y="14533"/>
                  </a:lnTo>
                  <a:lnTo>
                    <a:pt x="21119" y="14830"/>
                  </a:lnTo>
                  <a:lnTo>
                    <a:pt x="21459" y="15212"/>
                  </a:lnTo>
                  <a:lnTo>
                    <a:pt x="21799" y="15616"/>
                  </a:lnTo>
                  <a:lnTo>
                    <a:pt x="22054" y="15914"/>
                  </a:lnTo>
                  <a:lnTo>
                    <a:pt x="22202" y="15722"/>
                  </a:lnTo>
                  <a:lnTo>
                    <a:pt x="22330" y="15510"/>
                  </a:lnTo>
                  <a:lnTo>
                    <a:pt x="22457" y="15297"/>
                  </a:lnTo>
                  <a:lnTo>
                    <a:pt x="22585" y="15085"/>
                  </a:lnTo>
                  <a:lnTo>
                    <a:pt x="22670" y="14851"/>
                  </a:lnTo>
                  <a:lnTo>
                    <a:pt x="22755" y="14618"/>
                  </a:lnTo>
                  <a:lnTo>
                    <a:pt x="22840" y="14384"/>
                  </a:lnTo>
                  <a:lnTo>
                    <a:pt x="22882" y="14129"/>
                  </a:lnTo>
                  <a:lnTo>
                    <a:pt x="22989" y="13619"/>
                  </a:lnTo>
                  <a:lnTo>
                    <a:pt x="23031" y="13067"/>
                  </a:lnTo>
                  <a:lnTo>
                    <a:pt x="23031" y="12514"/>
                  </a:lnTo>
                  <a:lnTo>
                    <a:pt x="23010" y="11962"/>
                  </a:lnTo>
                  <a:lnTo>
                    <a:pt x="22967" y="11388"/>
                  </a:lnTo>
                  <a:lnTo>
                    <a:pt x="22882" y="10815"/>
                  </a:lnTo>
                  <a:lnTo>
                    <a:pt x="22776" y="10241"/>
                  </a:lnTo>
                  <a:lnTo>
                    <a:pt x="22670" y="9688"/>
                  </a:lnTo>
                  <a:lnTo>
                    <a:pt x="22415" y="8605"/>
                  </a:lnTo>
                  <a:lnTo>
                    <a:pt x="22139" y="7606"/>
                  </a:lnTo>
                  <a:lnTo>
                    <a:pt x="21863" y="6650"/>
                  </a:lnTo>
                  <a:lnTo>
                    <a:pt x="21544" y="5715"/>
                  </a:lnTo>
                  <a:lnTo>
                    <a:pt x="21225" y="4781"/>
                  </a:lnTo>
                  <a:lnTo>
                    <a:pt x="20928" y="3825"/>
                  </a:lnTo>
                  <a:lnTo>
                    <a:pt x="20652" y="2890"/>
                  </a:lnTo>
                  <a:lnTo>
                    <a:pt x="20524" y="2401"/>
                  </a:lnTo>
                  <a:lnTo>
                    <a:pt x="20418" y="1934"/>
                  </a:lnTo>
                  <a:lnTo>
                    <a:pt x="20333" y="1445"/>
                  </a:lnTo>
                  <a:lnTo>
                    <a:pt x="20269" y="978"/>
                  </a:lnTo>
                  <a:lnTo>
                    <a:pt x="20227" y="489"/>
                  </a:lnTo>
                  <a:lnTo>
                    <a:pt x="20205" y="0"/>
                  </a:lnTo>
                  <a:close/>
                </a:path>
              </a:pathLst>
            </a:custGeom>
            <a:solidFill>
              <a:srgbClr val="D1DF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0" name="Google Shape;4220;p44"/>
            <p:cNvSpPr/>
            <p:nvPr/>
          </p:nvSpPr>
          <p:spPr>
            <a:xfrm>
              <a:off x="-3205800" y="1280500"/>
              <a:ext cx="339450" cy="747900"/>
            </a:xfrm>
            <a:custGeom>
              <a:avLst/>
              <a:gdLst/>
              <a:ahLst/>
              <a:cxnLst/>
              <a:rect l="l" t="t" r="r" b="b"/>
              <a:pathLst>
                <a:path w="13578" h="29916" extrusionOk="0">
                  <a:moveTo>
                    <a:pt x="13577" y="1"/>
                  </a:moveTo>
                  <a:lnTo>
                    <a:pt x="13535" y="107"/>
                  </a:lnTo>
                  <a:lnTo>
                    <a:pt x="13428" y="383"/>
                  </a:lnTo>
                  <a:lnTo>
                    <a:pt x="13343" y="574"/>
                  </a:lnTo>
                  <a:lnTo>
                    <a:pt x="13216" y="808"/>
                  </a:lnTo>
                  <a:lnTo>
                    <a:pt x="13067" y="1063"/>
                  </a:lnTo>
                  <a:lnTo>
                    <a:pt x="12855" y="1360"/>
                  </a:lnTo>
                  <a:lnTo>
                    <a:pt x="12621" y="1679"/>
                  </a:lnTo>
                  <a:lnTo>
                    <a:pt x="12345" y="1998"/>
                  </a:lnTo>
                  <a:lnTo>
                    <a:pt x="12005" y="2338"/>
                  </a:lnTo>
                  <a:lnTo>
                    <a:pt x="11601" y="2699"/>
                  </a:lnTo>
                  <a:lnTo>
                    <a:pt x="11155" y="3081"/>
                  </a:lnTo>
                  <a:lnTo>
                    <a:pt x="10624" y="3443"/>
                  </a:lnTo>
                  <a:lnTo>
                    <a:pt x="10050" y="3825"/>
                  </a:lnTo>
                  <a:lnTo>
                    <a:pt x="9392" y="4186"/>
                  </a:lnTo>
                  <a:lnTo>
                    <a:pt x="9030" y="4399"/>
                  </a:lnTo>
                  <a:lnTo>
                    <a:pt x="8669" y="4675"/>
                  </a:lnTo>
                  <a:lnTo>
                    <a:pt x="8287" y="4994"/>
                  </a:lnTo>
                  <a:lnTo>
                    <a:pt x="7883" y="5355"/>
                  </a:lnTo>
                  <a:lnTo>
                    <a:pt x="7479" y="5780"/>
                  </a:lnTo>
                  <a:lnTo>
                    <a:pt x="7055" y="6247"/>
                  </a:lnTo>
                  <a:lnTo>
                    <a:pt x="6630" y="6757"/>
                  </a:lnTo>
                  <a:lnTo>
                    <a:pt x="6205" y="7309"/>
                  </a:lnTo>
                  <a:lnTo>
                    <a:pt x="5780" y="7904"/>
                  </a:lnTo>
                  <a:lnTo>
                    <a:pt x="5334" y="8542"/>
                  </a:lnTo>
                  <a:lnTo>
                    <a:pt x="4909" y="9222"/>
                  </a:lnTo>
                  <a:lnTo>
                    <a:pt x="4484" y="9944"/>
                  </a:lnTo>
                  <a:lnTo>
                    <a:pt x="4080" y="10688"/>
                  </a:lnTo>
                  <a:lnTo>
                    <a:pt x="3676" y="11495"/>
                  </a:lnTo>
                  <a:lnTo>
                    <a:pt x="3273" y="12302"/>
                  </a:lnTo>
                  <a:lnTo>
                    <a:pt x="2890" y="13173"/>
                  </a:lnTo>
                  <a:lnTo>
                    <a:pt x="2508" y="14044"/>
                  </a:lnTo>
                  <a:lnTo>
                    <a:pt x="2168" y="14958"/>
                  </a:lnTo>
                  <a:lnTo>
                    <a:pt x="1828" y="15914"/>
                  </a:lnTo>
                  <a:lnTo>
                    <a:pt x="1509" y="16870"/>
                  </a:lnTo>
                  <a:lnTo>
                    <a:pt x="1233" y="17869"/>
                  </a:lnTo>
                  <a:lnTo>
                    <a:pt x="957" y="18867"/>
                  </a:lnTo>
                  <a:lnTo>
                    <a:pt x="723" y="19908"/>
                  </a:lnTo>
                  <a:lnTo>
                    <a:pt x="511" y="20971"/>
                  </a:lnTo>
                  <a:lnTo>
                    <a:pt x="341" y="22033"/>
                  </a:lnTo>
                  <a:lnTo>
                    <a:pt x="213" y="23138"/>
                  </a:lnTo>
                  <a:lnTo>
                    <a:pt x="107" y="24221"/>
                  </a:lnTo>
                  <a:lnTo>
                    <a:pt x="43" y="25347"/>
                  </a:lnTo>
                  <a:lnTo>
                    <a:pt x="1" y="26473"/>
                  </a:lnTo>
                  <a:lnTo>
                    <a:pt x="22" y="27621"/>
                  </a:lnTo>
                  <a:lnTo>
                    <a:pt x="86" y="28768"/>
                  </a:lnTo>
                  <a:lnTo>
                    <a:pt x="192" y="29915"/>
                  </a:lnTo>
                  <a:lnTo>
                    <a:pt x="235" y="29129"/>
                  </a:lnTo>
                  <a:lnTo>
                    <a:pt x="320" y="28216"/>
                  </a:lnTo>
                  <a:lnTo>
                    <a:pt x="447" y="27004"/>
                  </a:lnTo>
                  <a:lnTo>
                    <a:pt x="638" y="25539"/>
                  </a:lnTo>
                  <a:lnTo>
                    <a:pt x="893" y="23881"/>
                  </a:lnTo>
                  <a:lnTo>
                    <a:pt x="1042" y="22968"/>
                  </a:lnTo>
                  <a:lnTo>
                    <a:pt x="1233" y="22033"/>
                  </a:lnTo>
                  <a:lnTo>
                    <a:pt x="1424" y="21077"/>
                  </a:lnTo>
                  <a:lnTo>
                    <a:pt x="1658" y="20078"/>
                  </a:lnTo>
                  <a:lnTo>
                    <a:pt x="1913" y="19080"/>
                  </a:lnTo>
                  <a:lnTo>
                    <a:pt x="2189" y="18060"/>
                  </a:lnTo>
                  <a:lnTo>
                    <a:pt x="2508" y="17019"/>
                  </a:lnTo>
                  <a:lnTo>
                    <a:pt x="2848" y="15978"/>
                  </a:lnTo>
                  <a:lnTo>
                    <a:pt x="3209" y="14958"/>
                  </a:lnTo>
                  <a:lnTo>
                    <a:pt x="3613" y="13917"/>
                  </a:lnTo>
                  <a:lnTo>
                    <a:pt x="4059" y="12897"/>
                  </a:lnTo>
                  <a:lnTo>
                    <a:pt x="4526" y="11920"/>
                  </a:lnTo>
                  <a:lnTo>
                    <a:pt x="5036" y="10942"/>
                  </a:lnTo>
                  <a:lnTo>
                    <a:pt x="5589" y="9986"/>
                  </a:lnTo>
                  <a:lnTo>
                    <a:pt x="5865" y="9540"/>
                  </a:lnTo>
                  <a:lnTo>
                    <a:pt x="6162" y="9073"/>
                  </a:lnTo>
                  <a:lnTo>
                    <a:pt x="6481" y="8648"/>
                  </a:lnTo>
                  <a:lnTo>
                    <a:pt x="6800" y="8202"/>
                  </a:lnTo>
                  <a:lnTo>
                    <a:pt x="7140" y="7798"/>
                  </a:lnTo>
                  <a:lnTo>
                    <a:pt x="7479" y="7373"/>
                  </a:lnTo>
                  <a:lnTo>
                    <a:pt x="7819" y="6991"/>
                  </a:lnTo>
                  <a:lnTo>
                    <a:pt x="8181" y="6608"/>
                  </a:lnTo>
                  <a:lnTo>
                    <a:pt x="8563" y="6247"/>
                  </a:lnTo>
                  <a:lnTo>
                    <a:pt x="8945" y="5886"/>
                  </a:lnTo>
                  <a:lnTo>
                    <a:pt x="9349" y="5546"/>
                  </a:lnTo>
                  <a:lnTo>
                    <a:pt x="9753" y="5227"/>
                  </a:lnTo>
                  <a:lnTo>
                    <a:pt x="10390" y="4717"/>
                  </a:lnTo>
                  <a:lnTo>
                    <a:pt x="10943" y="4207"/>
                  </a:lnTo>
                  <a:lnTo>
                    <a:pt x="11452" y="3740"/>
                  </a:lnTo>
                  <a:lnTo>
                    <a:pt x="11877" y="3251"/>
                  </a:lnTo>
                  <a:lnTo>
                    <a:pt x="12239" y="2805"/>
                  </a:lnTo>
                  <a:lnTo>
                    <a:pt x="12536" y="2380"/>
                  </a:lnTo>
                  <a:lnTo>
                    <a:pt x="12791" y="1977"/>
                  </a:lnTo>
                  <a:lnTo>
                    <a:pt x="13003" y="1594"/>
                  </a:lnTo>
                  <a:lnTo>
                    <a:pt x="13173" y="1254"/>
                  </a:lnTo>
                  <a:lnTo>
                    <a:pt x="13301" y="936"/>
                  </a:lnTo>
                  <a:lnTo>
                    <a:pt x="13407" y="659"/>
                  </a:lnTo>
                  <a:lnTo>
                    <a:pt x="13471" y="447"/>
                  </a:lnTo>
                  <a:lnTo>
                    <a:pt x="13556" y="107"/>
                  </a:lnTo>
                  <a:lnTo>
                    <a:pt x="13577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1" name="Google Shape;4221;p44"/>
            <p:cNvSpPr/>
            <p:nvPr/>
          </p:nvSpPr>
          <p:spPr>
            <a:xfrm>
              <a:off x="-3009800" y="1428700"/>
              <a:ext cx="62700" cy="204525"/>
            </a:xfrm>
            <a:custGeom>
              <a:avLst/>
              <a:gdLst/>
              <a:ahLst/>
              <a:cxnLst/>
              <a:rect l="l" t="t" r="r" b="b"/>
              <a:pathLst>
                <a:path w="2508" h="8181" extrusionOk="0">
                  <a:moveTo>
                    <a:pt x="1063" y="0"/>
                  </a:moveTo>
                  <a:lnTo>
                    <a:pt x="1" y="425"/>
                  </a:lnTo>
                  <a:lnTo>
                    <a:pt x="107" y="617"/>
                  </a:lnTo>
                  <a:lnTo>
                    <a:pt x="404" y="1169"/>
                  </a:lnTo>
                  <a:lnTo>
                    <a:pt x="787" y="2019"/>
                  </a:lnTo>
                  <a:lnTo>
                    <a:pt x="999" y="2550"/>
                  </a:lnTo>
                  <a:lnTo>
                    <a:pt x="1212" y="3102"/>
                  </a:lnTo>
                  <a:lnTo>
                    <a:pt x="1424" y="3697"/>
                  </a:lnTo>
                  <a:lnTo>
                    <a:pt x="1637" y="4313"/>
                  </a:lnTo>
                  <a:lnTo>
                    <a:pt x="1828" y="4951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89" y="6927"/>
                  </a:lnTo>
                  <a:lnTo>
                    <a:pt x="2210" y="7245"/>
                  </a:lnTo>
                  <a:lnTo>
                    <a:pt x="2210" y="7564"/>
                  </a:lnTo>
                  <a:lnTo>
                    <a:pt x="2210" y="7861"/>
                  </a:lnTo>
                  <a:lnTo>
                    <a:pt x="2189" y="8180"/>
                  </a:lnTo>
                  <a:lnTo>
                    <a:pt x="2232" y="8074"/>
                  </a:lnTo>
                  <a:lnTo>
                    <a:pt x="2295" y="7925"/>
                  </a:lnTo>
                  <a:lnTo>
                    <a:pt x="2338" y="7734"/>
                  </a:lnTo>
                  <a:lnTo>
                    <a:pt x="2401" y="7479"/>
                  </a:lnTo>
                  <a:lnTo>
                    <a:pt x="2444" y="7160"/>
                  </a:lnTo>
                  <a:lnTo>
                    <a:pt x="2486" y="6778"/>
                  </a:lnTo>
                  <a:lnTo>
                    <a:pt x="2508" y="6332"/>
                  </a:lnTo>
                  <a:lnTo>
                    <a:pt x="2486" y="5801"/>
                  </a:lnTo>
                  <a:lnTo>
                    <a:pt x="2444" y="5206"/>
                  </a:lnTo>
                  <a:lnTo>
                    <a:pt x="2359" y="4547"/>
                  </a:lnTo>
                  <a:lnTo>
                    <a:pt x="2232" y="3803"/>
                  </a:lnTo>
                  <a:lnTo>
                    <a:pt x="2040" y="2975"/>
                  </a:lnTo>
                  <a:lnTo>
                    <a:pt x="1785" y="2061"/>
                  </a:lnTo>
                  <a:lnTo>
                    <a:pt x="1445" y="1084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2" name="Google Shape;4222;p44"/>
            <p:cNvSpPr/>
            <p:nvPr/>
          </p:nvSpPr>
          <p:spPr>
            <a:xfrm>
              <a:off x="-3210575" y="1450475"/>
              <a:ext cx="182225" cy="113150"/>
            </a:xfrm>
            <a:custGeom>
              <a:avLst/>
              <a:gdLst/>
              <a:ahLst/>
              <a:cxnLst/>
              <a:rect l="l" t="t" r="r" b="b"/>
              <a:pathLst>
                <a:path w="7289" h="4526" extrusionOk="0">
                  <a:moveTo>
                    <a:pt x="6906" y="0"/>
                  </a:moveTo>
                  <a:lnTo>
                    <a:pt x="5843" y="404"/>
                  </a:lnTo>
                  <a:lnTo>
                    <a:pt x="4887" y="808"/>
                  </a:lnTo>
                  <a:lnTo>
                    <a:pt x="4037" y="1211"/>
                  </a:lnTo>
                  <a:lnTo>
                    <a:pt x="3294" y="1615"/>
                  </a:lnTo>
                  <a:lnTo>
                    <a:pt x="2635" y="1998"/>
                  </a:lnTo>
                  <a:lnTo>
                    <a:pt x="2083" y="2380"/>
                  </a:lnTo>
                  <a:lnTo>
                    <a:pt x="1594" y="2741"/>
                  </a:lnTo>
                  <a:lnTo>
                    <a:pt x="1190" y="3060"/>
                  </a:lnTo>
                  <a:lnTo>
                    <a:pt x="872" y="3379"/>
                  </a:lnTo>
                  <a:lnTo>
                    <a:pt x="596" y="3655"/>
                  </a:lnTo>
                  <a:lnTo>
                    <a:pt x="404" y="3910"/>
                  </a:lnTo>
                  <a:lnTo>
                    <a:pt x="234" y="4122"/>
                  </a:lnTo>
                  <a:lnTo>
                    <a:pt x="128" y="4292"/>
                  </a:lnTo>
                  <a:lnTo>
                    <a:pt x="64" y="4420"/>
                  </a:lnTo>
                  <a:lnTo>
                    <a:pt x="1" y="4526"/>
                  </a:lnTo>
                  <a:lnTo>
                    <a:pt x="213" y="4292"/>
                  </a:lnTo>
                  <a:lnTo>
                    <a:pt x="447" y="4101"/>
                  </a:lnTo>
                  <a:lnTo>
                    <a:pt x="702" y="3889"/>
                  </a:lnTo>
                  <a:lnTo>
                    <a:pt x="957" y="3697"/>
                  </a:lnTo>
                  <a:lnTo>
                    <a:pt x="1488" y="3336"/>
                  </a:lnTo>
                  <a:lnTo>
                    <a:pt x="2083" y="2996"/>
                  </a:lnTo>
                  <a:lnTo>
                    <a:pt x="2678" y="2677"/>
                  </a:lnTo>
                  <a:lnTo>
                    <a:pt x="3273" y="2401"/>
                  </a:lnTo>
                  <a:lnTo>
                    <a:pt x="3889" y="2146"/>
                  </a:lnTo>
                  <a:lnTo>
                    <a:pt x="4462" y="1913"/>
                  </a:lnTo>
                  <a:lnTo>
                    <a:pt x="5036" y="1721"/>
                  </a:lnTo>
                  <a:lnTo>
                    <a:pt x="5567" y="1551"/>
                  </a:lnTo>
                  <a:lnTo>
                    <a:pt x="6459" y="1275"/>
                  </a:lnTo>
                  <a:lnTo>
                    <a:pt x="7076" y="1127"/>
                  </a:lnTo>
                  <a:lnTo>
                    <a:pt x="7288" y="1063"/>
                  </a:lnTo>
                  <a:lnTo>
                    <a:pt x="6906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3" name="Google Shape;4223;p44"/>
            <p:cNvSpPr/>
            <p:nvPr/>
          </p:nvSpPr>
          <p:spPr>
            <a:xfrm>
              <a:off x="-3263675" y="1602375"/>
              <a:ext cx="150850" cy="156200"/>
            </a:xfrm>
            <a:custGeom>
              <a:avLst/>
              <a:gdLst/>
              <a:ahLst/>
              <a:cxnLst/>
              <a:rect l="l" t="t" r="r" b="b"/>
              <a:pathLst>
                <a:path w="6034" h="6248" extrusionOk="0">
                  <a:moveTo>
                    <a:pt x="5397" y="1"/>
                  </a:moveTo>
                  <a:lnTo>
                    <a:pt x="4462" y="681"/>
                  </a:lnTo>
                  <a:lnTo>
                    <a:pt x="3654" y="1339"/>
                  </a:lnTo>
                  <a:lnTo>
                    <a:pt x="2953" y="1955"/>
                  </a:lnTo>
                  <a:lnTo>
                    <a:pt x="2358" y="2550"/>
                  </a:lnTo>
                  <a:lnTo>
                    <a:pt x="1827" y="3103"/>
                  </a:lnTo>
                  <a:lnTo>
                    <a:pt x="1402" y="3613"/>
                  </a:lnTo>
                  <a:lnTo>
                    <a:pt x="1041" y="4080"/>
                  </a:lnTo>
                  <a:lnTo>
                    <a:pt x="744" y="4526"/>
                  </a:lnTo>
                  <a:lnTo>
                    <a:pt x="510" y="4909"/>
                  </a:lnTo>
                  <a:lnTo>
                    <a:pt x="340" y="5249"/>
                  </a:lnTo>
                  <a:lnTo>
                    <a:pt x="213" y="5546"/>
                  </a:lnTo>
                  <a:lnTo>
                    <a:pt x="106" y="5780"/>
                  </a:lnTo>
                  <a:lnTo>
                    <a:pt x="64" y="5992"/>
                  </a:lnTo>
                  <a:lnTo>
                    <a:pt x="21" y="6120"/>
                  </a:lnTo>
                  <a:lnTo>
                    <a:pt x="0" y="6247"/>
                  </a:lnTo>
                  <a:lnTo>
                    <a:pt x="149" y="5971"/>
                  </a:lnTo>
                  <a:lnTo>
                    <a:pt x="319" y="5716"/>
                  </a:lnTo>
                  <a:lnTo>
                    <a:pt x="489" y="5440"/>
                  </a:lnTo>
                  <a:lnTo>
                    <a:pt x="680" y="5185"/>
                  </a:lnTo>
                  <a:lnTo>
                    <a:pt x="1105" y="4696"/>
                  </a:lnTo>
                  <a:lnTo>
                    <a:pt x="1572" y="4208"/>
                  </a:lnTo>
                  <a:lnTo>
                    <a:pt x="2061" y="3740"/>
                  </a:lnTo>
                  <a:lnTo>
                    <a:pt x="2550" y="3294"/>
                  </a:lnTo>
                  <a:lnTo>
                    <a:pt x="3060" y="2890"/>
                  </a:lnTo>
                  <a:lnTo>
                    <a:pt x="3569" y="2508"/>
                  </a:lnTo>
                  <a:lnTo>
                    <a:pt x="4058" y="2147"/>
                  </a:lnTo>
                  <a:lnTo>
                    <a:pt x="4525" y="1849"/>
                  </a:lnTo>
                  <a:lnTo>
                    <a:pt x="5312" y="1339"/>
                  </a:lnTo>
                  <a:lnTo>
                    <a:pt x="5843" y="1021"/>
                  </a:lnTo>
                  <a:lnTo>
                    <a:pt x="6034" y="914"/>
                  </a:lnTo>
                  <a:lnTo>
                    <a:pt x="5397" y="1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4" name="Google Shape;4224;p44"/>
            <p:cNvSpPr/>
            <p:nvPr/>
          </p:nvSpPr>
          <p:spPr>
            <a:xfrm>
              <a:off x="-3106475" y="1551925"/>
              <a:ext cx="62175" cy="204525"/>
            </a:xfrm>
            <a:custGeom>
              <a:avLst/>
              <a:gdLst/>
              <a:ahLst/>
              <a:cxnLst/>
              <a:rect l="l" t="t" r="r" b="b"/>
              <a:pathLst>
                <a:path w="2487" h="8181" extrusionOk="0">
                  <a:moveTo>
                    <a:pt x="1042" y="0"/>
                  </a:moveTo>
                  <a:lnTo>
                    <a:pt x="1" y="425"/>
                  </a:lnTo>
                  <a:lnTo>
                    <a:pt x="107" y="617"/>
                  </a:lnTo>
                  <a:lnTo>
                    <a:pt x="383" y="1190"/>
                  </a:lnTo>
                  <a:lnTo>
                    <a:pt x="766" y="2040"/>
                  </a:lnTo>
                  <a:lnTo>
                    <a:pt x="978" y="2550"/>
                  </a:lnTo>
                  <a:lnTo>
                    <a:pt x="1212" y="3102"/>
                  </a:lnTo>
                  <a:lnTo>
                    <a:pt x="1424" y="3697"/>
                  </a:lnTo>
                  <a:lnTo>
                    <a:pt x="1637" y="4313"/>
                  </a:lnTo>
                  <a:lnTo>
                    <a:pt x="1807" y="4972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68" y="6927"/>
                  </a:lnTo>
                  <a:lnTo>
                    <a:pt x="2189" y="7245"/>
                  </a:lnTo>
                  <a:lnTo>
                    <a:pt x="2210" y="7564"/>
                  </a:lnTo>
                  <a:lnTo>
                    <a:pt x="2189" y="7883"/>
                  </a:lnTo>
                  <a:lnTo>
                    <a:pt x="2168" y="8180"/>
                  </a:lnTo>
                  <a:lnTo>
                    <a:pt x="2232" y="8074"/>
                  </a:lnTo>
                  <a:lnTo>
                    <a:pt x="2274" y="7925"/>
                  </a:lnTo>
                  <a:lnTo>
                    <a:pt x="2338" y="7734"/>
                  </a:lnTo>
                  <a:lnTo>
                    <a:pt x="2380" y="7479"/>
                  </a:lnTo>
                  <a:lnTo>
                    <a:pt x="2444" y="7160"/>
                  </a:lnTo>
                  <a:lnTo>
                    <a:pt x="2465" y="6778"/>
                  </a:lnTo>
                  <a:lnTo>
                    <a:pt x="2487" y="6332"/>
                  </a:lnTo>
                  <a:lnTo>
                    <a:pt x="2487" y="5801"/>
                  </a:lnTo>
                  <a:lnTo>
                    <a:pt x="2423" y="5206"/>
                  </a:lnTo>
                  <a:lnTo>
                    <a:pt x="2338" y="4547"/>
                  </a:lnTo>
                  <a:lnTo>
                    <a:pt x="2210" y="3804"/>
                  </a:lnTo>
                  <a:lnTo>
                    <a:pt x="2019" y="2975"/>
                  </a:lnTo>
                  <a:lnTo>
                    <a:pt x="1764" y="2061"/>
                  </a:lnTo>
                  <a:lnTo>
                    <a:pt x="1446" y="1084"/>
                  </a:lnTo>
                  <a:lnTo>
                    <a:pt x="1042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5" name="Google Shape;4225;p44"/>
            <p:cNvSpPr/>
            <p:nvPr/>
          </p:nvSpPr>
          <p:spPr>
            <a:xfrm>
              <a:off x="-3177650" y="1728800"/>
              <a:ext cx="62700" cy="203975"/>
            </a:xfrm>
            <a:custGeom>
              <a:avLst/>
              <a:gdLst/>
              <a:ahLst/>
              <a:cxnLst/>
              <a:rect l="l" t="t" r="r" b="b"/>
              <a:pathLst>
                <a:path w="2508" h="8159" extrusionOk="0">
                  <a:moveTo>
                    <a:pt x="1063" y="0"/>
                  </a:moveTo>
                  <a:lnTo>
                    <a:pt x="1" y="404"/>
                  </a:lnTo>
                  <a:lnTo>
                    <a:pt x="107" y="617"/>
                  </a:lnTo>
                  <a:lnTo>
                    <a:pt x="383" y="1169"/>
                  </a:lnTo>
                  <a:lnTo>
                    <a:pt x="787" y="2019"/>
                  </a:lnTo>
                  <a:lnTo>
                    <a:pt x="1000" y="2529"/>
                  </a:lnTo>
                  <a:lnTo>
                    <a:pt x="1212" y="3081"/>
                  </a:lnTo>
                  <a:lnTo>
                    <a:pt x="1424" y="3676"/>
                  </a:lnTo>
                  <a:lnTo>
                    <a:pt x="1637" y="4313"/>
                  </a:lnTo>
                  <a:lnTo>
                    <a:pt x="1828" y="4951"/>
                  </a:lnTo>
                  <a:lnTo>
                    <a:pt x="1977" y="5609"/>
                  </a:lnTo>
                  <a:lnTo>
                    <a:pt x="2104" y="6268"/>
                  </a:lnTo>
                  <a:lnTo>
                    <a:pt x="2189" y="6905"/>
                  </a:lnTo>
                  <a:lnTo>
                    <a:pt x="2211" y="7224"/>
                  </a:lnTo>
                  <a:lnTo>
                    <a:pt x="2211" y="7543"/>
                  </a:lnTo>
                  <a:lnTo>
                    <a:pt x="2211" y="7861"/>
                  </a:lnTo>
                  <a:lnTo>
                    <a:pt x="2189" y="8159"/>
                  </a:lnTo>
                  <a:lnTo>
                    <a:pt x="2232" y="8053"/>
                  </a:lnTo>
                  <a:lnTo>
                    <a:pt x="2296" y="7925"/>
                  </a:lnTo>
                  <a:lnTo>
                    <a:pt x="2338" y="7734"/>
                  </a:lnTo>
                  <a:lnTo>
                    <a:pt x="2402" y="7458"/>
                  </a:lnTo>
                  <a:lnTo>
                    <a:pt x="2444" y="7139"/>
                  </a:lnTo>
                  <a:lnTo>
                    <a:pt x="2487" y="6757"/>
                  </a:lnTo>
                  <a:lnTo>
                    <a:pt x="2508" y="6310"/>
                  </a:lnTo>
                  <a:lnTo>
                    <a:pt x="2487" y="5801"/>
                  </a:lnTo>
                  <a:lnTo>
                    <a:pt x="2444" y="5206"/>
                  </a:lnTo>
                  <a:lnTo>
                    <a:pt x="2359" y="4526"/>
                  </a:lnTo>
                  <a:lnTo>
                    <a:pt x="2232" y="3782"/>
                  </a:lnTo>
                  <a:lnTo>
                    <a:pt x="2041" y="2954"/>
                  </a:lnTo>
                  <a:lnTo>
                    <a:pt x="1786" y="2061"/>
                  </a:lnTo>
                  <a:lnTo>
                    <a:pt x="1446" y="1063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6" name="Google Shape;4226;p44"/>
            <p:cNvSpPr/>
            <p:nvPr/>
          </p:nvSpPr>
          <p:spPr>
            <a:xfrm>
              <a:off x="-2967300" y="1114250"/>
              <a:ext cx="228425" cy="256575"/>
            </a:xfrm>
            <a:custGeom>
              <a:avLst/>
              <a:gdLst/>
              <a:ahLst/>
              <a:cxnLst/>
              <a:rect l="l" t="t" r="r" b="b"/>
              <a:pathLst>
                <a:path w="9137" h="10263" extrusionOk="0">
                  <a:moveTo>
                    <a:pt x="6183" y="1"/>
                  </a:moveTo>
                  <a:lnTo>
                    <a:pt x="5779" y="43"/>
                  </a:lnTo>
                  <a:lnTo>
                    <a:pt x="5333" y="149"/>
                  </a:lnTo>
                  <a:lnTo>
                    <a:pt x="4908" y="277"/>
                  </a:lnTo>
                  <a:lnTo>
                    <a:pt x="4462" y="468"/>
                  </a:lnTo>
                  <a:lnTo>
                    <a:pt x="4037" y="702"/>
                  </a:lnTo>
                  <a:lnTo>
                    <a:pt x="3591" y="957"/>
                  </a:lnTo>
                  <a:lnTo>
                    <a:pt x="3166" y="1275"/>
                  </a:lnTo>
                  <a:lnTo>
                    <a:pt x="2741" y="1615"/>
                  </a:lnTo>
                  <a:lnTo>
                    <a:pt x="2337" y="2019"/>
                  </a:lnTo>
                  <a:lnTo>
                    <a:pt x="1955" y="2444"/>
                  </a:lnTo>
                  <a:lnTo>
                    <a:pt x="1594" y="2890"/>
                  </a:lnTo>
                  <a:lnTo>
                    <a:pt x="1254" y="3379"/>
                  </a:lnTo>
                  <a:lnTo>
                    <a:pt x="956" y="3867"/>
                  </a:lnTo>
                  <a:lnTo>
                    <a:pt x="701" y="4377"/>
                  </a:lnTo>
                  <a:lnTo>
                    <a:pt x="468" y="4866"/>
                  </a:lnTo>
                  <a:lnTo>
                    <a:pt x="298" y="5376"/>
                  </a:lnTo>
                  <a:lnTo>
                    <a:pt x="170" y="5865"/>
                  </a:lnTo>
                  <a:lnTo>
                    <a:pt x="64" y="6353"/>
                  </a:lnTo>
                  <a:lnTo>
                    <a:pt x="22" y="6821"/>
                  </a:lnTo>
                  <a:lnTo>
                    <a:pt x="0" y="7267"/>
                  </a:lnTo>
                  <a:lnTo>
                    <a:pt x="43" y="7713"/>
                  </a:lnTo>
                  <a:lnTo>
                    <a:pt x="107" y="8138"/>
                  </a:lnTo>
                  <a:lnTo>
                    <a:pt x="234" y="8520"/>
                  </a:lnTo>
                  <a:lnTo>
                    <a:pt x="298" y="8712"/>
                  </a:lnTo>
                  <a:lnTo>
                    <a:pt x="383" y="8882"/>
                  </a:lnTo>
                  <a:lnTo>
                    <a:pt x="489" y="9052"/>
                  </a:lnTo>
                  <a:lnTo>
                    <a:pt x="595" y="9200"/>
                  </a:lnTo>
                  <a:lnTo>
                    <a:pt x="701" y="9349"/>
                  </a:lnTo>
                  <a:lnTo>
                    <a:pt x="829" y="9498"/>
                  </a:lnTo>
                  <a:lnTo>
                    <a:pt x="978" y="9625"/>
                  </a:lnTo>
                  <a:lnTo>
                    <a:pt x="1126" y="9753"/>
                  </a:lnTo>
                  <a:lnTo>
                    <a:pt x="1275" y="9859"/>
                  </a:lnTo>
                  <a:lnTo>
                    <a:pt x="1445" y="9965"/>
                  </a:lnTo>
                  <a:lnTo>
                    <a:pt x="1615" y="10029"/>
                  </a:lnTo>
                  <a:lnTo>
                    <a:pt x="1785" y="10114"/>
                  </a:lnTo>
                  <a:lnTo>
                    <a:pt x="1976" y="10156"/>
                  </a:lnTo>
                  <a:lnTo>
                    <a:pt x="2167" y="10199"/>
                  </a:lnTo>
                  <a:lnTo>
                    <a:pt x="2359" y="10241"/>
                  </a:lnTo>
                  <a:lnTo>
                    <a:pt x="2550" y="10263"/>
                  </a:lnTo>
                  <a:lnTo>
                    <a:pt x="2954" y="10263"/>
                  </a:lnTo>
                  <a:lnTo>
                    <a:pt x="3378" y="10220"/>
                  </a:lnTo>
                  <a:lnTo>
                    <a:pt x="3803" y="10114"/>
                  </a:lnTo>
                  <a:lnTo>
                    <a:pt x="4250" y="9986"/>
                  </a:lnTo>
                  <a:lnTo>
                    <a:pt x="4674" y="9795"/>
                  </a:lnTo>
                  <a:lnTo>
                    <a:pt x="5121" y="9561"/>
                  </a:lnTo>
                  <a:lnTo>
                    <a:pt x="5546" y="9285"/>
                  </a:lnTo>
                  <a:lnTo>
                    <a:pt x="5970" y="8988"/>
                  </a:lnTo>
                  <a:lnTo>
                    <a:pt x="6395" y="8627"/>
                  </a:lnTo>
                  <a:lnTo>
                    <a:pt x="6799" y="8244"/>
                  </a:lnTo>
                  <a:lnTo>
                    <a:pt x="7182" y="7819"/>
                  </a:lnTo>
                  <a:lnTo>
                    <a:pt x="7564" y="7352"/>
                  </a:lnTo>
                  <a:lnTo>
                    <a:pt x="7904" y="6884"/>
                  </a:lnTo>
                  <a:lnTo>
                    <a:pt x="8201" y="6375"/>
                  </a:lnTo>
                  <a:lnTo>
                    <a:pt x="8456" y="5886"/>
                  </a:lnTo>
                  <a:lnTo>
                    <a:pt x="8669" y="5376"/>
                  </a:lnTo>
                  <a:lnTo>
                    <a:pt x="8839" y="4887"/>
                  </a:lnTo>
                  <a:lnTo>
                    <a:pt x="8987" y="4399"/>
                  </a:lnTo>
                  <a:lnTo>
                    <a:pt x="9072" y="3910"/>
                  </a:lnTo>
                  <a:lnTo>
                    <a:pt x="9136" y="3443"/>
                  </a:lnTo>
                  <a:lnTo>
                    <a:pt x="9136" y="2975"/>
                  </a:lnTo>
                  <a:lnTo>
                    <a:pt x="9115" y="2550"/>
                  </a:lnTo>
                  <a:lnTo>
                    <a:pt x="9030" y="2125"/>
                  </a:lnTo>
                  <a:lnTo>
                    <a:pt x="8924" y="1743"/>
                  </a:lnTo>
                  <a:lnTo>
                    <a:pt x="8839" y="1552"/>
                  </a:lnTo>
                  <a:lnTo>
                    <a:pt x="8754" y="1382"/>
                  </a:lnTo>
                  <a:lnTo>
                    <a:pt x="8669" y="1212"/>
                  </a:lnTo>
                  <a:lnTo>
                    <a:pt x="8562" y="1042"/>
                  </a:lnTo>
                  <a:lnTo>
                    <a:pt x="8435" y="893"/>
                  </a:lnTo>
                  <a:lnTo>
                    <a:pt x="8308" y="766"/>
                  </a:lnTo>
                  <a:lnTo>
                    <a:pt x="8180" y="617"/>
                  </a:lnTo>
                  <a:lnTo>
                    <a:pt x="8031" y="511"/>
                  </a:lnTo>
                  <a:lnTo>
                    <a:pt x="7861" y="404"/>
                  </a:lnTo>
                  <a:lnTo>
                    <a:pt x="7713" y="298"/>
                  </a:lnTo>
                  <a:lnTo>
                    <a:pt x="7543" y="213"/>
                  </a:lnTo>
                  <a:lnTo>
                    <a:pt x="7351" y="149"/>
                  </a:lnTo>
                  <a:lnTo>
                    <a:pt x="7182" y="86"/>
                  </a:lnTo>
                  <a:lnTo>
                    <a:pt x="6990" y="43"/>
                  </a:lnTo>
                  <a:lnTo>
                    <a:pt x="6799" y="22"/>
                  </a:lnTo>
                  <a:lnTo>
                    <a:pt x="6587" y="1"/>
                  </a:lnTo>
                  <a:close/>
                </a:path>
              </a:pathLst>
            </a:custGeom>
            <a:solidFill>
              <a:srgbClr val="BE9586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7" name="Google Shape;4227;p44"/>
            <p:cNvSpPr/>
            <p:nvPr/>
          </p:nvSpPr>
          <p:spPr>
            <a:xfrm>
              <a:off x="-2950850" y="1119575"/>
              <a:ext cx="177975" cy="231075"/>
            </a:xfrm>
            <a:custGeom>
              <a:avLst/>
              <a:gdLst/>
              <a:ahLst/>
              <a:cxnLst/>
              <a:rect l="l" t="t" r="r" b="b"/>
              <a:pathLst>
                <a:path w="7119" h="9243" extrusionOk="0">
                  <a:moveTo>
                    <a:pt x="6970" y="0"/>
                  </a:moveTo>
                  <a:lnTo>
                    <a:pt x="6906" y="383"/>
                  </a:lnTo>
                  <a:lnTo>
                    <a:pt x="6800" y="977"/>
                  </a:lnTo>
                  <a:lnTo>
                    <a:pt x="6715" y="1317"/>
                  </a:lnTo>
                  <a:lnTo>
                    <a:pt x="6608" y="1679"/>
                  </a:lnTo>
                  <a:lnTo>
                    <a:pt x="6481" y="2082"/>
                  </a:lnTo>
                  <a:lnTo>
                    <a:pt x="6311" y="2486"/>
                  </a:lnTo>
                  <a:lnTo>
                    <a:pt x="6099" y="2868"/>
                  </a:lnTo>
                  <a:lnTo>
                    <a:pt x="5865" y="3272"/>
                  </a:lnTo>
                  <a:lnTo>
                    <a:pt x="5589" y="3654"/>
                  </a:lnTo>
                  <a:lnTo>
                    <a:pt x="5440" y="3824"/>
                  </a:lnTo>
                  <a:lnTo>
                    <a:pt x="5270" y="4016"/>
                  </a:lnTo>
                  <a:lnTo>
                    <a:pt x="5079" y="4164"/>
                  </a:lnTo>
                  <a:lnTo>
                    <a:pt x="4888" y="4334"/>
                  </a:lnTo>
                  <a:lnTo>
                    <a:pt x="4696" y="4483"/>
                  </a:lnTo>
                  <a:lnTo>
                    <a:pt x="4484" y="4611"/>
                  </a:lnTo>
                  <a:lnTo>
                    <a:pt x="4250" y="4738"/>
                  </a:lnTo>
                  <a:lnTo>
                    <a:pt x="4016" y="4866"/>
                  </a:lnTo>
                  <a:lnTo>
                    <a:pt x="3762" y="4951"/>
                  </a:lnTo>
                  <a:lnTo>
                    <a:pt x="3485" y="5035"/>
                  </a:lnTo>
                  <a:lnTo>
                    <a:pt x="3145" y="5142"/>
                  </a:lnTo>
                  <a:lnTo>
                    <a:pt x="2827" y="5248"/>
                  </a:lnTo>
                  <a:lnTo>
                    <a:pt x="2508" y="5375"/>
                  </a:lnTo>
                  <a:lnTo>
                    <a:pt x="2232" y="5482"/>
                  </a:lnTo>
                  <a:lnTo>
                    <a:pt x="1977" y="5609"/>
                  </a:lnTo>
                  <a:lnTo>
                    <a:pt x="1743" y="5737"/>
                  </a:lnTo>
                  <a:lnTo>
                    <a:pt x="1531" y="5885"/>
                  </a:lnTo>
                  <a:lnTo>
                    <a:pt x="1318" y="6013"/>
                  </a:lnTo>
                  <a:lnTo>
                    <a:pt x="1127" y="6162"/>
                  </a:lnTo>
                  <a:lnTo>
                    <a:pt x="978" y="6289"/>
                  </a:lnTo>
                  <a:lnTo>
                    <a:pt x="681" y="6586"/>
                  </a:lnTo>
                  <a:lnTo>
                    <a:pt x="447" y="6884"/>
                  </a:lnTo>
                  <a:lnTo>
                    <a:pt x="277" y="7181"/>
                  </a:lnTo>
                  <a:lnTo>
                    <a:pt x="150" y="7479"/>
                  </a:lnTo>
                  <a:lnTo>
                    <a:pt x="65" y="7776"/>
                  </a:lnTo>
                  <a:lnTo>
                    <a:pt x="22" y="8074"/>
                  </a:lnTo>
                  <a:lnTo>
                    <a:pt x="1" y="8350"/>
                  </a:lnTo>
                  <a:lnTo>
                    <a:pt x="1" y="8605"/>
                  </a:lnTo>
                  <a:lnTo>
                    <a:pt x="22" y="8839"/>
                  </a:lnTo>
                  <a:lnTo>
                    <a:pt x="65" y="9051"/>
                  </a:lnTo>
                  <a:lnTo>
                    <a:pt x="107" y="9242"/>
                  </a:lnTo>
                  <a:lnTo>
                    <a:pt x="128" y="9242"/>
                  </a:lnTo>
                  <a:lnTo>
                    <a:pt x="107" y="9115"/>
                  </a:lnTo>
                  <a:lnTo>
                    <a:pt x="86" y="8945"/>
                  </a:lnTo>
                  <a:lnTo>
                    <a:pt x="107" y="8775"/>
                  </a:lnTo>
                  <a:lnTo>
                    <a:pt x="128" y="8584"/>
                  </a:lnTo>
                  <a:lnTo>
                    <a:pt x="192" y="8371"/>
                  </a:lnTo>
                  <a:lnTo>
                    <a:pt x="277" y="8159"/>
                  </a:lnTo>
                  <a:lnTo>
                    <a:pt x="383" y="7946"/>
                  </a:lnTo>
                  <a:lnTo>
                    <a:pt x="553" y="7734"/>
                  </a:lnTo>
                  <a:lnTo>
                    <a:pt x="745" y="7500"/>
                  </a:lnTo>
                  <a:lnTo>
                    <a:pt x="1000" y="7266"/>
                  </a:lnTo>
                  <a:lnTo>
                    <a:pt x="1297" y="7033"/>
                  </a:lnTo>
                  <a:lnTo>
                    <a:pt x="1658" y="6799"/>
                  </a:lnTo>
                  <a:lnTo>
                    <a:pt x="2062" y="6565"/>
                  </a:lnTo>
                  <a:lnTo>
                    <a:pt x="2551" y="6353"/>
                  </a:lnTo>
                  <a:lnTo>
                    <a:pt x="3103" y="6119"/>
                  </a:lnTo>
                  <a:lnTo>
                    <a:pt x="3740" y="5907"/>
                  </a:lnTo>
                  <a:lnTo>
                    <a:pt x="4080" y="5779"/>
                  </a:lnTo>
                  <a:lnTo>
                    <a:pt x="4420" y="5652"/>
                  </a:lnTo>
                  <a:lnTo>
                    <a:pt x="4739" y="5503"/>
                  </a:lnTo>
                  <a:lnTo>
                    <a:pt x="5015" y="5333"/>
                  </a:lnTo>
                  <a:lnTo>
                    <a:pt x="5270" y="5163"/>
                  </a:lnTo>
                  <a:lnTo>
                    <a:pt x="5525" y="4972"/>
                  </a:lnTo>
                  <a:lnTo>
                    <a:pt x="5737" y="4781"/>
                  </a:lnTo>
                  <a:lnTo>
                    <a:pt x="5929" y="4568"/>
                  </a:lnTo>
                  <a:lnTo>
                    <a:pt x="6120" y="4377"/>
                  </a:lnTo>
                  <a:lnTo>
                    <a:pt x="6269" y="4143"/>
                  </a:lnTo>
                  <a:lnTo>
                    <a:pt x="6417" y="3931"/>
                  </a:lnTo>
                  <a:lnTo>
                    <a:pt x="6545" y="3718"/>
                  </a:lnTo>
                  <a:lnTo>
                    <a:pt x="6651" y="3485"/>
                  </a:lnTo>
                  <a:lnTo>
                    <a:pt x="6757" y="3251"/>
                  </a:lnTo>
                  <a:lnTo>
                    <a:pt x="6906" y="2783"/>
                  </a:lnTo>
                  <a:lnTo>
                    <a:pt x="7012" y="2337"/>
                  </a:lnTo>
                  <a:lnTo>
                    <a:pt x="7076" y="1891"/>
                  </a:lnTo>
                  <a:lnTo>
                    <a:pt x="7118" y="1487"/>
                  </a:lnTo>
                  <a:lnTo>
                    <a:pt x="7118" y="1084"/>
                  </a:lnTo>
                  <a:lnTo>
                    <a:pt x="7097" y="744"/>
                  </a:lnTo>
                  <a:lnTo>
                    <a:pt x="7076" y="446"/>
                  </a:lnTo>
                  <a:lnTo>
                    <a:pt x="6991" y="21"/>
                  </a:lnTo>
                  <a:lnTo>
                    <a:pt x="6970" y="0"/>
                  </a:lnTo>
                  <a:close/>
                </a:path>
              </a:pathLst>
            </a:custGeom>
            <a:solidFill>
              <a:srgbClr val="F8E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5" name="Google Shape;5055;p56"/>
          <p:cNvSpPr txBox="1">
            <a:spLocks noGrp="1"/>
          </p:cNvSpPr>
          <p:nvPr>
            <p:ph type="title"/>
          </p:nvPr>
        </p:nvSpPr>
        <p:spPr>
          <a:xfrm>
            <a:off x="3065946" y="516918"/>
            <a:ext cx="3012108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تفريد التَّعلــــــــــــــــــــــــــــــــــــــــــيم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3186A587-1F06-41D2-9785-90D006AF6BEC}"/>
              </a:ext>
            </a:extLst>
          </p:cNvPr>
          <p:cNvSpPr/>
          <p:nvPr/>
        </p:nvSpPr>
        <p:spPr>
          <a:xfrm>
            <a:off x="672662" y="1281710"/>
            <a:ext cx="3945568" cy="3228622"/>
          </a:xfrm>
          <a:prstGeom prst="roundRect">
            <a:avLst/>
          </a:prstGeom>
          <a:solidFill>
            <a:schemeClr val="bg1"/>
          </a:solidFill>
          <a:ln>
            <a:solidFill>
              <a:srgbClr val="F59F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OM" sz="18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OM" sz="18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OM" sz="18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OM" sz="1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(1) </a:t>
            </a:r>
            <a:r>
              <a:rPr lang="ar-OM" sz="1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قامت نور بقياس ثلاث زوايا من زوايا شكل رباعي الأضلاع ،هل قياساتها صحيحة ؟ فسِّر ذلك .</a:t>
            </a:r>
          </a:p>
          <a:p>
            <a:pPr algn="ctr"/>
            <a:endParaRPr lang="ar-OM" sz="18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OM" sz="18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OM" sz="18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OM" b="1" dirty="0">
              <a:solidFill>
                <a:srgbClr val="00B050"/>
              </a:solidFill>
            </a:endParaRPr>
          </a:p>
          <a:p>
            <a:pPr algn="ctr"/>
            <a:endParaRPr lang="ar-OM" b="1" dirty="0">
              <a:solidFill>
                <a:srgbClr val="00B050"/>
              </a:solidFill>
            </a:endParaRPr>
          </a:p>
          <a:p>
            <a:pPr algn="r"/>
            <a:r>
              <a:rPr lang="ar-OM" b="1" dirty="0">
                <a:solidFill>
                  <a:srgbClr val="FF0000"/>
                </a:solidFill>
              </a:rPr>
              <a:t>(2</a:t>
            </a:r>
            <a:r>
              <a:rPr lang="ar-OM" sz="1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 </a:t>
            </a:r>
            <a:r>
              <a:rPr lang="ar-OM" sz="1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قياسات زوايا المثلث جميعها أعدادٌ كاملـــــــــــــــــــــــــــــــــــــــــــةٌ ، وقياساتها مختلفةٌ ،ما أكبر قياس مُحتمل لأكبر  زاوية ؟</a:t>
            </a:r>
          </a:p>
          <a:p>
            <a:pPr algn="ctr"/>
            <a:endParaRPr lang="ar-OM" sz="18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OM" sz="18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OM" sz="18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OM" sz="18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68" name="مستطيل: زوايا مستديرة 67">
            <a:extLst>
              <a:ext uri="{FF2B5EF4-FFF2-40B4-BE49-F238E27FC236}">
                <a16:creationId xmlns:a16="http://schemas.microsoft.com/office/drawing/2014/main" id="{855B79AB-EAB8-4FD6-9E1D-EEA2856CBC40}"/>
              </a:ext>
            </a:extLst>
          </p:cNvPr>
          <p:cNvSpPr/>
          <p:nvPr/>
        </p:nvSpPr>
        <p:spPr>
          <a:xfrm>
            <a:off x="4794820" y="1281710"/>
            <a:ext cx="3938168" cy="3218387"/>
          </a:xfrm>
          <a:prstGeom prst="roundRect">
            <a:avLst/>
          </a:prstGeom>
          <a:solidFill>
            <a:schemeClr val="bg1"/>
          </a:solidFill>
          <a:ln>
            <a:solidFill>
              <a:srgbClr val="F59F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OM" sz="20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OM" sz="20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OM" sz="20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OM" sz="1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  <a:r>
              <a:rPr lang="ar-OM" sz="1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احسب قياس الزوايا المشار لها بالرموز فيما يلي :</a:t>
            </a:r>
          </a:p>
          <a:p>
            <a:pPr algn="ctr"/>
            <a:endParaRPr lang="ar-OM" dirty="0">
              <a:solidFill>
                <a:srgbClr val="C00000"/>
              </a:solidFill>
            </a:endParaRPr>
          </a:p>
          <a:p>
            <a:pPr algn="ctr"/>
            <a:endParaRPr lang="ar-OM" dirty="0">
              <a:solidFill>
                <a:srgbClr val="C00000"/>
              </a:solidFill>
            </a:endParaRPr>
          </a:p>
          <a:p>
            <a:pPr algn="ctr"/>
            <a:endParaRPr lang="ar-OM" dirty="0">
              <a:solidFill>
                <a:srgbClr val="C00000"/>
              </a:solidFill>
            </a:endParaRPr>
          </a:p>
          <a:p>
            <a:pPr algn="ctr"/>
            <a:endParaRPr lang="ar-OM" dirty="0">
              <a:solidFill>
                <a:srgbClr val="C00000"/>
              </a:solidFill>
            </a:endParaRPr>
          </a:p>
          <a:p>
            <a:pPr algn="ctr"/>
            <a:endParaRPr lang="ar-OM" dirty="0">
              <a:solidFill>
                <a:srgbClr val="C00000"/>
              </a:solidFill>
            </a:endParaRPr>
          </a:p>
          <a:p>
            <a:pPr algn="ctr"/>
            <a:endParaRPr lang="ar-OM" dirty="0">
              <a:solidFill>
                <a:srgbClr val="C00000"/>
              </a:solidFill>
            </a:endParaRPr>
          </a:p>
          <a:p>
            <a:pPr algn="r"/>
            <a:r>
              <a:rPr lang="ar-OM" sz="1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(2) </a:t>
            </a:r>
            <a:r>
              <a:rPr lang="ar-OM" sz="1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أكمل : </a:t>
            </a:r>
          </a:p>
          <a:p>
            <a:pPr algn="r"/>
            <a:r>
              <a:rPr lang="ar-OM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ar-OM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 زاويتيـــــــــــــــــــــــــــــــــــــــــــــــــــــــــــــــــــــــــــــــــــــــــــن في مثلث 42 </a:t>
            </a:r>
            <a:r>
              <a:rPr lang="ar-OM" sz="1800" b="1" baseline="300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5</a:t>
            </a:r>
            <a:r>
              <a:rPr lang="ar-OM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78 </a:t>
            </a:r>
            <a:r>
              <a:rPr lang="ar-OM" sz="1800" b="1" baseline="300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5 ،</a:t>
            </a:r>
          </a:p>
          <a:p>
            <a:pPr algn="r"/>
            <a:r>
              <a:rPr lang="ar-OM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فإن قياس الزاوية الثالثة يساوي ـــــــــــــــــــــــــــــــــــــــــــــــــــــــ</a:t>
            </a:r>
          </a:p>
          <a:p>
            <a:pPr algn="r"/>
            <a:endParaRPr lang="ar-OM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ar-OM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ar-OM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 ثلاث زوايا في شكل رباعي 65 </a:t>
            </a:r>
            <a:r>
              <a:rPr lang="ar-OM" sz="1800" b="1" baseline="300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5</a:t>
            </a:r>
            <a:r>
              <a:rPr lang="ar-OM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75 </a:t>
            </a:r>
            <a:r>
              <a:rPr lang="ar-OM" sz="1800" b="1" baseline="300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5</a:t>
            </a:r>
            <a:r>
              <a:rPr lang="ar-OM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85 </a:t>
            </a:r>
            <a:r>
              <a:rPr lang="ar-OM" sz="1800" b="1" baseline="300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5 ،</a:t>
            </a:r>
          </a:p>
          <a:p>
            <a:pPr algn="r"/>
            <a:r>
              <a:rPr lang="ar-OM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فإن قياس الزاوية الرابعة يساوي ـــــــــــــــــــــــــــــــــــــــــــــــــــــ</a:t>
            </a:r>
          </a:p>
          <a:p>
            <a:pPr algn="r"/>
            <a:r>
              <a:rPr lang="ar-OM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endParaRPr lang="ar-OM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ar-OM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ar-OM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ar-OM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65E0D2E6-880F-4BA4-B42D-497CF1CC0F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48" t="17160" r="24796" b="49472"/>
          <a:stretch/>
        </p:blipFill>
        <p:spPr>
          <a:xfrm>
            <a:off x="3287894" y="2061429"/>
            <a:ext cx="1004711" cy="951547"/>
          </a:xfrm>
          <a:prstGeom prst="rect">
            <a:avLst/>
          </a:prstGeom>
        </p:spPr>
      </p:pic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BD00A3A3-860A-4526-8AD8-E24C9924F982}"/>
              </a:ext>
            </a:extLst>
          </p:cNvPr>
          <p:cNvGrpSpPr/>
          <p:nvPr/>
        </p:nvGrpSpPr>
        <p:grpSpPr>
          <a:xfrm>
            <a:off x="905508" y="2061429"/>
            <a:ext cx="2088444" cy="643467"/>
            <a:chOff x="1129668" y="2571750"/>
            <a:chExt cx="2088444" cy="643467"/>
          </a:xfrm>
        </p:grpSpPr>
        <p:sp>
          <p:nvSpPr>
            <p:cNvPr id="5" name="فقاعة الكلام: مستطيلة مستديرة الزوايا 4">
              <a:extLst>
                <a:ext uri="{FF2B5EF4-FFF2-40B4-BE49-F238E27FC236}">
                  <a16:creationId xmlns:a16="http://schemas.microsoft.com/office/drawing/2014/main" id="{B4A91F81-F4C5-4702-ADD8-B7D40E56DEC9}"/>
                </a:ext>
              </a:extLst>
            </p:cNvPr>
            <p:cNvSpPr/>
            <p:nvPr/>
          </p:nvSpPr>
          <p:spPr>
            <a:xfrm>
              <a:off x="1129668" y="2571750"/>
              <a:ext cx="2088444" cy="643467"/>
            </a:xfrm>
            <a:prstGeom prst="wedgeRoundRectCallout">
              <a:avLst>
                <a:gd name="adj1" fmla="val 65653"/>
                <a:gd name="adj2" fmla="val 15561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قياسات الزوايا هي :</a:t>
              </a:r>
            </a:p>
            <a:p>
              <a:pPr algn="ctr"/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125  ،  160   ،  90</a:t>
              </a:r>
              <a:endPara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72" name="مربع نص 71">
              <a:extLst>
                <a:ext uri="{FF2B5EF4-FFF2-40B4-BE49-F238E27FC236}">
                  <a16:creationId xmlns:a16="http://schemas.microsoft.com/office/drawing/2014/main" id="{77B519AB-906F-467C-9AD2-FBF39E5F5498}"/>
                </a:ext>
              </a:extLst>
            </p:cNvPr>
            <p:cNvSpPr txBox="1"/>
            <p:nvPr/>
          </p:nvSpPr>
          <p:spPr>
            <a:xfrm>
              <a:off x="2421019" y="2754982"/>
              <a:ext cx="2098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73" name="مربع نص 72">
              <a:extLst>
                <a:ext uri="{FF2B5EF4-FFF2-40B4-BE49-F238E27FC236}">
                  <a16:creationId xmlns:a16="http://schemas.microsoft.com/office/drawing/2014/main" id="{4C07F189-C058-4C34-A49B-968CC56B5F30}"/>
                </a:ext>
              </a:extLst>
            </p:cNvPr>
            <p:cNvSpPr txBox="1"/>
            <p:nvPr/>
          </p:nvSpPr>
          <p:spPr>
            <a:xfrm>
              <a:off x="1839127" y="2754982"/>
              <a:ext cx="2098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74" name="مربع نص 73">
              <a:extLst>
                <a:ext uri="{FF2B5EF4-FFF2-40B4-BE49-F238E27FC236}">
                  <a16:creationId xmlns:a16="http://schemas.microsoft.com/office/drawing/2014/main" id="{4BE5C3B6-8ED0-4E68-A9CE-C2D03E0ECDE1}"/>
                </a:ext>
              </a:extLst>
            </p:cNvPr>
            <p:cNvSpPr txBox="1"/>
            <p:nvPr/>
          </p:nvSpPr>
          <p:spPr>
            <a:xfrm>
              <a:off x="1341708" y="2754982"/>
              <a:ext cx="2098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</a:t>
              </a:r>
            </a:p>
          </p:txBody>
        </p:sp>
      </p:grpSp>
      <p:pic>
        <p:nvPicPr>
          <p:cNvPr id="6" name="صورة 5">
            <a:extLst>
              <a:ext uri="{FF2B5EF4-FFF2-40B4-BE49-F238E27FC236}">
                <a16:creationId xmlns:a16="http://schemas.microsoft.com/office/drawing/2014/main" id="{D3EAB889-9BDD-47CD-9D13-23910CF4D9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7158" t="53564" r="23564" b="9545"/>
          <a:stretch/>
        </p:blipFill>
        <p:spPr>
          <a:xfrm>
            <a:off x="6243355" y="1778093"/>
            <a:ext cx="1861195" cy="1111776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E24713B7-3770-4BEB-A479-42A3EC466C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931" t="36870" r="60690" b="18861"/>
          <a:stretch/>
        </p:blipFill>
        <p:spPr>
          <a:xfrm>
            <a:off x="4769118" y="1766314"/>
            <a:ext cx="1323349" cy="111177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261;p6">
            <a:extLst>
              <a:ext uri="{FF2B5EF4-FFF2-40B4-BE49-F238E27FC236}">
                <a16:creationId xmlns:a16="http://schemas.microsoft.com/office/drawing/2014/main" id="{E5603A2B-E031-4732-AA00-5F69374A91EF}"/>
              </a:ext>
            </a:extLst>
          </p:cNvPr>
          <p:cNvSpPr/>
          <p:nvPr/>
        </p:nvSpPr>
        <p:spPr>
          <a:xfrm>
            <a:off x="4832194" y="200142"/>
            <a:ext cx="2368079" cy="569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8" name="Google Shape;5128;p57"/>
          <p:cNvSpPr txBox="1">
            <a:spLocks noGrp="1"/>
          </p:cNvSpPr>
          <p:nvPr>
            <p:ph type="title" idx="4294967295"/>
          </p:nvPr>
        </p:nvSpPr>
        <p:spPr>
          <a:xfrm>
            <a:off x="4526509" y="301992"/>
            <a:ext cx="297945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التقويم الختامي 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0720D6B9-6711-4CBC-A3B3-3B363EC1F89B}"/>
              </a:ext>
            </a:extLst>
          </p:cNvPr>
          <p:cNvSpPr txBox="1"/>
          <p:nvPr/>
        </p:nvSpPr>
        <p:spPr>
          <a:xfrm>
            <a:off x="3705202" y="1456418"/>
            <a:ext cx="5627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من الشَّكل المجاور احسب قياس الزَّوايا الآتية :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4EADEF54-A44B-4B66-99B2-2F4661BE152D}"/>
              </a:ext>
            </a:extLst>
          </p:cNvPr>
          <p:cNvGrpSpPr/>
          <p:nvPr/>
        </p:nvGrpSpPr>
        <p:grpSpPr>
          <a:xfrm>
            <a:off x="2884631" y="2226802"/>
            <a:ext cx="5970297" cy="2508722"/>
            <a:chOff x="2884631" y="2226802"/>
            <a:chExt cx="5970297" cy="2508722"/>
          </a:xfrm>
        </p:grpSpPr>
        <p:cxnSp>
          <p:nvCxnSpPr>
            <p:cNvPr id="5124" name="Google Shape;5124;p57"/>
            <p:cNvCxnSpPr>
              <a:cxnSpLocks/>
              <a:endCxn id="5126" idx="0"/>
            </p:cNvCxnSpPr>
            <p:nvPr/>
          </p:nvCxnSpPr>
          <p:spPr>
            <a:xfrm>
              <a:off x="3849281" y="2961697"/>
              <a:ext cx="0" cy="620400"/>
            </a:xfrm>
            <a:prstGeom prst="straightConnector1">
              <a:avLst/>
            </a:prstGeom>
            <a:noFill/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47625" dir="2400000" algn="bl" rotWithShape="0">
                <a:srgbClr val="000000">
                  <a:alpha val="20000"/>
                </a:srgbClr>
              </a:outerShdw>
            </a:effectLst>
          </p:spPr>
        </p:cxnSp>
        <p:sp>
          <p:nvSpPr>
            <p:cNvPr id="5127" name="Google Shape;5127;p57"/>
            <p:cNvSpPr/>
            <p:nvPr/>
          </p:nvSpPr>
          <p:spPr>
            <a:xfrm flipH="1">
              <a:off x="2884631" y="3674123"/>
              <a:ext cx="1929300" cy="1061401"/>
            </a:xfrm>
            <a:prstGeom prst="roundRect">
              <a:avLst>
                <a:gd name="adj" fmla="val 8703"/>
              </a:avLst>
            </a:prstGeom>
            <a:solidFill>
              <a:schemeClr val="dk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5" name="Google Shape;5125;p57"/>
            <p:cNvSpPr/>
            <p:nvPr/>
          </p:nvSpPr>
          <p:spPr>
            <a:xfrm>
              <a:off x="3305231" y="2227327"/>
              <a:ext cx="1088100" cy="1088100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oiny"/>
                <a:ea typeface="Coiny"/>
                <a:cs typeface="Coiny"/>
                <a:sym typeface="Coiny"/>
              </a:endParaRPr>
            </a:p>
          </p:txBody>
        </p:sp>
        <p:sp>
          <p:nvSpPr>
            <p:cNvPr id="5126" name="Google Shape;5126;p57"/>
            <p:cNvSpPr/>
            <p:nvPr/>
          </p:nvSpPr>
          <p:spPr>
            <a:xfrm>
              <a:off x="3757781" y="3582098"/>
              <a:ext cx="183000" cy="183000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131" name="Google Shape;5131;p57"/>
            <p:cNvCxnSpPr>
              <a:cxnSpLocks/>
            </p:cNvCxnSpPr>
            <p:nvPr/>
          </p:nvCxnSpPr>
          <p:spPr>
            <a:xfrm flipH="1">
              <a:off x="5869480" y="2984981"/>
              <a:ext cx="600" cy="620400"/>
            </a:xfrm>
            <a:prstGeom prst="straightConnector1">
              <a:avLst/>
            </a:prstGeom>
            <a:noFill/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47625" dir="2400000" algn="bl" rotWithShape="0">
                <a:srgbClr val="000000">
                  <a:alpha val="20000"/>
                </a:srgbClr>
              </a:outerShdw>
            </a:effectLst>
          </p:spPr>
        </p:cxnSp>
        <p:sp>
          <p:nvSpPr>
            <p:cNvPr id="5134" name="Google Shape;5134;p57"/>
            <p:cNvSpPr/>
            <p:nvPr/>
          </p:nvSpPr>
          <p:spPr>
            <a:xfrm flipH="1">
              <a:off x="4905430" y="3673598"/>
              <a:ext cx="1929300" cy="1061401"/>
            </a:xfrm>
            <a:prstGeom prst="roundRect">
              <a:avLst>
                <a:gd name="adj" fmla="val 8703"/>
              </a:avLst>
            </a:prstGeom>
            <a:solidFill>
              <a:schemeClr val="dk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2" name="Google Shape;5132;p57"/>
            <p:cNvSpPr/>
            <p:nvPr/>
          </p:nvSpPr>
          <p:spPr>
            <a:xfrm>
              <a:off x="5305591" y="2242152"/>
              <a:ext cx="1088100" cy="1088100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33" name="Google Shape;5133;p57"/>
            <p:cNvSpPr/>
            <p:nvPr/>
          </p:nvSpPr>
          <p:spPr>
            <a:xfrm>
              <a:off x="5778739" y="3589043"/>
              <a:ext cx="183000" cy="183000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137" name="Google Shape;5137;p57"/>
            <p:cNvCxnSpPr>
              <a:cxnSpLocks/>
              <a:endCxn id="5139" idx="0"/>
            </p:cNvCxnSpPr>
            <p:nvPr/>
          </p:nvCxnSpPr>
          <p:spPr>
            <a:xfrm>
              <a:off x="7890278" y="2961172"/>
              <a:ext cx="0" cy="620400"/>
            </a:xfrm>
            <a:prstGeom prst="straightConnector1">
              <a:avLst/>
            </a:prstGeom>
            <a:noFill/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47625" dir="2400000" algn="bl" rotWithShape="0">
                <a:srgbClr val="000000">
                  <a:alpha val="20000"/>
                </a:srgbClr>
              </a:outerShdw>
            </a:effectLst>
          </p:spPr>
        </p:cxnSp>
        <p:sp>
          <p:nvSpPr>
            <p:cNvPr id="5140" name="Google Shape;5140;p57"/>
            <p:cNvSpPr/>
            <p:nvPr/>
          </p:nvSpPr>
          <p:spPr>
            <a:xfrm flipH="1">
              <a:off x="6925628" y="3673598"/>
              <a:ext cx="1929300" cy="1061401"/>
            </a:xfrm>
            <a:prstGeom prst="roundRect">
              <a:avLst>
                <a:gd name="adj" fmla="val 8703"/>
              </a:avLst>
            </a:prstGeom>
            <a:solidFill>
              <a:schemeClr val="dk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8" name="Google Shape;5138;p57"/>
            <p:cNvSpPr/>
            <p:nvPr/>
          </p:nvSpPr>
          <p:spPr>
            <a:xfrm>
              <a:off x="7346228" y="2226802"/>
              <a:ext cx="1088100" cy="1088100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39" name="Google Shape;5139;p57"/>
            <p:cNvSpPr/>
            <p:nvPr/>
          </p:nvSpPr>
          <p:spPr>
            <a:xfrm>
              <a:off x="7798778" y="3581573"/>
              <a:ext cx="183000" cy="183000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" name="مجموعة 4">
              <a:extLst>
                <a:ext uri="{FF2B5EF4-FFF2-40B4-BE49-F238E27FC236}">
                  <a16:creationId xmlns:a16="http://schemas.microsoft.com/office/drawing/2014/main" id="{B2B41C48-A77A-416D-A786-170A2E28088D}"/>
                </a:ext>
              </a:extLst>
            </p:cNvPr>
            <p:cNvGrpSpPr/>
            <p:nvPr/>
          </p:nvGrpSpPr>
          <p:grpSpPr>
            <a:xfrm>
              <a:off x="7345628" y="2489541"/>
              <a:ext cx="1154559" cy="856350"/>
              <a:chOff x="6921425" y="2382478"/>
              <a:chExt cx="1929300" cy="856350"/>
            </a:xfrm>
          </p:grpSpPr>
          <p:sp>
            <p:nvSpPr>
              <p:cNvPr id="3" name="مربع نص 2">
                <a:extLst>
                  <a:ext uri="{FF2B5EF4-FFF2-40B4-BE49-F238E27FC236}">
                    <a16:creationId xmlns:a16="http://schemas.microsoft.com/office/drawing/2014/main" id="{4FF70706-9526-4A06-B82D-EE6432970B04}"/>
                  </a:ext>
                </a:extLst>
              </p:cNvPr>
              <p:cNvSpPr txBox="1"/>
              <p:nvPr/>
            </p:nvSpPr>
            <p:spPr>
              <a:xfrm>
                <a:off x="6921425" y="2469387"/>
                <a:ext cx="19293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200" b="1" dirty="0">
                    <a:solidFill>
                      <a:schemeClr val="lt1"/>
                    </a:solidFill>
                    <a:latin typeface="Coiny"/>
                    <a:ea typeface="Coiny"/>
                    <a:cs typeface="Coiny"/>
                    <a:sym typeface="Coiny"/>
                  </a:rPr>
                  <a:t>( ب د هـــــــ)</a:t>
                </a:r>
                <a:endParaRPr lang="ar-OM" sz="2200" b="1" dirty="0"/>
              </a:p>
              <a:p>
                <a:endParaRPr lang="en-US" sz="2200" b="1" dirty="0"/>
              </a:p>
            </p:txBody>
          </p:sp>
          <p:sp>
            <p:nvSpPr>
              <p:cNvPr id="4" name="مربع نص 3">
                <a:extLst>
                  <a:ext uri="{FF2B5EF4-FFF2-40B4-BE49-F238E27FC236}">
                    <a16:creationId xmlns:a16="http://schemas.microsoft.com/office/drawing/2014/main" id="{3876757A-8B6F-45F2-AA91-3F94F4E6844B}"/>
                  </a:ext>
                </a:extLst>
              </p:cNvPr>
              <p:cNvSpPr txBox="1"/>
              <p:nvPr/>
            </p:nvSpPr>
            <p:spPr>
              <a:xfrm>
                <a:off x="7617896" y="2382478"/>
                <a:ext cx="36655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b="1" dirty="0">
                    <a:solidFill>
                      <a:schemeClr val="bg1"/>
                    </a:solidFill>
                  </a:rPr>
                  <a:t>8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" name="مجموعة 26">
              <a:extLst>
                <a:ext uri="{FF2B5EF4-FFF2-40B4-BE49-F238E27FC236}">
                  <a16:creationId xmlns:a16="http://schemas.microsoft.com/office/drawing/2014/main" id="{896B377A-4359-4366-B09C-A1DE1DA42549}"/>
                </a:ext>
              </a:extLst>
            </p:cNvPr>
            <p:cNvGrpSpPr/>
            <p:nvPr/>
          </p:nvGrpSpPr>
          <p:grpSpPr>
            <a:xfrm>
              <a:off x="5296726" y="2414879"/>
              <a:ext cx="1929300" cy="871843"/>
              <a:chOff x="6983738" y="2366984"/>
              <a:chExt cx="1929300" cy="871843"/>
            </a:xfrm>
          </p:grpSpPr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4354183D-056F-4E04-BA5A-7D050A551ED9}"/>
                  </a:ext>
                </a:extLst>
              </p:cNvPr>
              <p:cNvSpPr txBox="1"/>
              <p:nvPr/>
            </p:nvSpPr>
            <p:spPr>
              <a:xfrm>
                <a:off x="6983738" y="2469386"/>
                <a:ext cx="19293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200" b="1" dirty="0">
                    <a:solidFill>
                      <a:schemeClr val="lt1"/>
                    </a:solidFill>
                    <a:latin typeface="Coiny"/>
                    <a:ea typeface="Coiny"/>
                    <a:cs typeface="Coiny"/>
                    <a:sym typeface="Coiny"/>
                  </a:rPr>
                  <a:t>( ج ب د)</a:t>
                </a:r>
                <a:endParaRPr lang="ar-OM" sz="2200" b="1" dirty="0"/>
              </a:p>
              <a:p>
                <a:endParaRPr lang="en-US" sz="2200" b="1" dirty="0"/>
              </a:p>
            </p:txBody>
          </p:sp>
          <p:sp>
            <p:nvSpPr>
              <p:cNvPr id="29" name="مربع نص 28">
                <a:extLst>
                  <a:ext uri="{FF2B5EF4-FFF2-40B4-BE49-F238E27FC236}">
                    <a16:creationId xmlns:a16="http://schemas.microsoft.com/office/drawing/2014/main" id="{EA06A8AA-0C8F-4C1E-89D4-FEEA35C8AA8F}"/>
                  </a:ext>
                </a:extLst>
              </p:cNvPr>
              <p:cNvSpPr txBox="1"/>
              <p:nvPr/>
            </p:nvSpPr>
            <p:spPr>
              <a:xfrm>
                <a:off x="7282198" y="2366984"/>
                <a:ext cx="36655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b="1" dirty="0">
                    <a:solidFill>
                      <a:schemeClr val="bg1"/>
                    </a:solidFill>
                  </a:rPr>
                  <a:t>8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0" name="مجموعة 29">
              <a:extLst>
                <a:ext uri="{FF2B5EF4-FFF2-40B4-BE49-F238E27FC236}">
                  <a16:creationId xmlns:a16="http://schemas.microsoft.com/office/drawing/2014/main" id="{EFB6929A-2BD5-491D-AF4D-3A59837D5CD2}"/>
                </a:ext>
              </a:extLst>
            </p:cNvPr>
            <p:cNvGrpSpPr/>
            <p:nvPr/>
          </p:nvGrpSpPr>
          <p:grpSpPr>
            <a:xfrm>
              <a:off x="3351556" y="2470129"/>
              <a:ext cx="1929300" cy="891112"/>
              <a:chOff x="6921425" y="2347716"/>
              <a:chExt cx="1929300" cy="891112"/>
            </a:xfrm>
          </p:grpSpPr>
          <p:sp>
            <p:nvSpPr>
              <p:cNvPr id="31" name="مربع نص 30">
                <a:extLst>
                  <a:ext uri="{FF2B5EF4-FFF2-40B4-BE49-F238E27FC236}">
                    <a16:creationId xmlns:a16="http://schemas.microsoft.com/office/drawing/2014/main" id="{866AB611-E38E-4B17-9D77-931E168DD271}"/>
                  </a:ext>
                </a:extLst>
              </p:cNvPr>
              <p:cNvSpPr txBox="1"/>
              <p:nvPr/>
            </p:nvSpPr>
            <p:spPr>
              <a:xfrm>
                <a:off x="6921425" y="2469387"/>
                <a:ext cx="19293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200" b="1" dirty="0">
                    <a:solidFill>
                      <a:schemeClr val="lt1"/>
                    </a:solidFill>
                    <a:latin typeface="Coiny"/>
                    <a:ea typeface="Coiny"/>
                    <a:cs typeface="Coiny"/>
                    <a:sym typeface="Coiny"/>
                  </a:rPr>
                  <a:t>( أ ج هـــــــ)</a:t>
                </a:r>
                <a:endParaRPr lang="ar-OM" sz="2200" b="1" dirty="0"/>
              </a:p>
              <a:p>
                <a:endParaRPr lang="en-US" sz="2200" b="1" dirty="0"/>
              </a:p>
            </p:txBody>
          </p:sp>
          <p:sp>
            <p:nvSpPr>
              <p:cNvPr id="32" name="مربع نص 31">
                <a:extLst>
                  <a:ext uri="{FF2B5EF4-FFF2-40B4-BE49-F238E27FC236}">
                    <a16:creationId xmlns:a16="http://schemas.microsoft.com/office/drawing/2014/main" id="{1BB2ED80-8B02-4353-81A6-4132B750199B}"/>
                  </a:ext>
                </a:extLst>
              </p:cNvPr>
              <p:cNvSpPr txBox="1"/>
              <p:nvPr/>
            </p:nvSpPr>
            <p:spPr>
              <a:xfrm>
                <a:off x="7354651" y="2347716"/>
                <a:ext cx="36655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b="1" dirty="0">
                    <a:solidFill>
                      <a:schemeClr val="bg1"/>
                    </a:solidFill>
                  </a:rPr>
                  <a:t>8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7539DC85-CB28-49BA-8E30-EC2D164933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17846" t="34231" r="31738" b="9335"/>
          <a:stretch/>
        </p:blipFill>
        <p:spPr>
          <a:xfrm>
            <a:off x="221240" y="-1534"/>
            <a:ext cx="3444973" cy="216802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E461DE83-DFEE-4C3D-B28C-85E423143753}"/>
              </a:ext>
            </a:extLst>
          </p:cNvPr>
          <p:cNvSpPr txBox="1"/>
          <p:nvPr/>
        </p:nvSpPr>
        <p:spPr>
          <a:xfrm>
            <a:off x="4638700" y="837667"/>
            <a:ext cx="3921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u="sng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كتاب النشاط صفحة 67 رقم (10)</a:t>
            </a:r>
            <a:endParaRPr lang="en-US" sz="2000" b="1" u="sng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220CCEE4-57B8-4AAB-8B71-CEC1382351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825"/>
          <a:stretch/>
        </p:blipFill>
        <p:spPr>
          <a:xfrm>
            <a:off x="99037" y="2622846"/>
            <a:ext cx="2360632" cy="19847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1" name="Google Shape;4681;p50"/>
          <p:cNvSpPr/>
          <p:nvPr/>
        </p:nvSpPr>
        <p:spPr>
          <a:xfrm>
            <a:off x="3883965" y="1366044"/>
            <a:ext cx="4598374" cy="2911666"/>
          </a:xfrm>
          <a:prstGeom prst="roundRect">
            <a:avLst>
              <a:gd name="adj" fmla="val 7669"/>
            </a:avLst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تمرين (1) رقم (ب)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تمرين (2) رقم (ج)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تمرين (4) رقم (ج)</a:t>
            </a:r>
            <a:endParaRPr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684" name="Google Shape;4684;p50"/>
          <p:cNvSpPr/>
          <p:nvPr/>
        </p:nvSpPr>
        <p:spPr>
          <a:xfrm rot="-5400000">
            <a:off x="5750437" y="-75408"/>
            <a:ext cx="865428" cy="2900855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6018DCB2-54AF-4107-A5B5-91470A1B4D20}"/>
              </a:ext>
            </a:extLst>
          </p:cNvPr>
          <p:cNvSpPr txBox="1"/>
          <p:nvPr/>
        </p:nvSpPr>
        <p:spPr>
          <a:xfrm>
            <a:off x="4898067" y="1042878"/>
            <a:ext cx="3069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البيتي 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76638D8C-C181-45A5-81AE-DA3547EF86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6143" b="25783"/>
          <a:stretch/>
        </p:blipFill>
        <p:spPr>
          <a:xfrm>
            <a:off x="780013" y="546238"/>
            <a:ext cx="2770443" cy="3485971"/>
          </a:xfrm>
          <a:prstGeom prst="rect">
            <a:avLst/>
          </a:prstGeom>
        </p:spPr>
      </p:pic>
      <p:sp>
        <p:nvSpPr>
          <p:cNvPr id="6" name="Google Shape;4794;p52">
            <a:extLst>
              <a:ext uri="{FF2B5EF4-FFF2-40B4-BE49-F238E27FC236}">
                <a16:creationId xmlns:a16="http://schemas.microsoft.com/office/drawing/2014/main" id="{B7DF20D3-27AF-4639-9664-FF825D9FB5C3}"/>
              </a:ext>
            </a:extLst>
          </p:cNvPr>
          <p:cNvSpPr/>
          <p:nvPr/>
        </p:nvSpPr>
        <p:spPr>
          <a:xfrm rot="294481">
            <a:off x="6160059" y="812040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8" name="Google Shape;4788;p52"/>
          <p:cNvGrpSpPr/>
          <p:nvPr/>
        </p:nvGrpSpPr>
        <p:grpSpPr>
          <a:xfrm>
            <a:off x="4151086" y="1302149"/>
            <a:ext cx="4240358" cy="3372045"/>
            <a:chOff x="4794566" y="1229221"/>
            <a:chExt cx="3492864" cy="2748811"/>
          </a:xfrm>
        </p:grpSpPr>
        <p:sp>
          <p:nvSpPr>
            <p:cNvPr id="4789" name="Google Shape;4789;p52"/>
            <p:cNvSpPr/>
            <p:nvPr/>
          </p:nvSpPr>
          <p:spPr>
            <a:xfrm>
              <a:off x="6091897" y="3545395"/>
              <a:ext cx="1061612" cy="432637"/>
            </a:xfrm>
            <a:custGeom>
              <a:avLst/>
              <a:gdLst/>
              <a:ahLst/>
              <a:cxnLst/>
              <a:rect l="l" t="t" r="r" b="b"/>
              <a:pathLst>
                <a:path w="15037" h="6128" extrusionOk="0">
                  <a:moveTo>
                    <a:pt x="2443" y="1"/>
                  </a:moveTo>
                  <a:lnTo>
                    <a:pt x="2222" y="2875"/>
                  </a:lnTo>
                  <a:cubicBezTo>
                    <a:pt x="2222" y="2875"/>
                    <a:pt x="2339" y="3398"/>
                    <a:pt x="1529" y="4116"/>
                  </a:cubicBezTo>
                  <a:cubicBezTo>
                    <a:pt x="732" y="4835"/>
                    <a:pt x="92" y="5500"/>
                    <a:pt x="92" y="5500"/>
                  </a:cubicBezTo>
                  <a:cubicBezTo>
                    <a:pt x="92" y="5500"/>
                    <a:pt x="1" y="5657"/>
                    <a:pt x="1" y="5892"/>
                  </a:cubicBezTo>
                  <a:cubicBezTo>
                    <a:pt x="1" y="6115"/>
                    <a:pt x="131" y="6127"/>
                    <a:pt x="693" y="6127"/>
                  </a:cubicBezTo>
                  <a:lnTo>
                    <a:pt x="14345" y="6127"/>
                  </a:lnTo>
                  <a:cubicBezTo>
                    <a:pt x="14906" y="6127"/>
                    <a:pt x="15037" y="6115"/>
                    <a:pt x="15037" y="5892"/>
                  </a:cubicBezTo>
                  <a:cubicBezTo>
                    <a:pt x="15037" y="5657"/>
                    <a:pt x="14946" y="5500"/>
                    <a:pt x="14946" y="5500"/>
                  </a:cubicBezTo>
                  <a:cubicBezTo>
                    <a:pt x="14946" y="5500"/>
                    <a:pt x="14305" y="4835"/>
                    <a:pt x="13495" y="4116"/>
                  </a:cubicBezTo>
                  <a:cubicBezTo>
                    <a:pt x="12699" y="3398"/>
                    <a:pt x="12804" y="2875"/>
                    <a:pt x="12804" y="2875"/>
                  </a:cubicBezTo>
                  <a:lnTo>
                    <a:pt x="12595" y="1"/>
                  </a:lnTo>
                  <a:close/>
                </a:path>
              </a:pathLst>
            </a:cu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04775" dir="5520000" algn="bl" rotWithShape="0">
                <a:srgbClr val="000000">
                  <a:alpha val="1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90" name="Google Shape;4790;p52"/>
            <p:cNvSpPr/>
            <p:nvPr/>
          </p:nvSpPr>
          <p:spPr>
            <a:xfrm>
              <a:off x="4794566" y="1229221"/>
              <a:ext cx="3492864" cy="2297606"/>
            </a:xfrm>
            <a:custGeom>
              <a:avLst/>
              <a:gdLst/>
              <a:ahLst/>
              <a:cxnLst/>
              <a:rect l="l" t="t" r="r" b="b"/>
              <a:pathLst>
                <a:path w="49474" h="32544" extrusionOk="0">
                  <a:moveTo>
                    <a:pt x="2509" y="0"/>
                  </a:moveTo>
                  <a:cubicBezTo>
                    <a:pt x="1124" y="0"/>
                    <a:pt x="0" y="1124"/>
                    <a:pt x="0" y="2509"/>
                  </a:cubicBezTo>
                  <a:lnTo>
                    <a:pt x="0" y="30035"/>
                  </a:lnTo>
                  <a:cubicBezTo>
                    <a:pt x="0" y="31420"/>
                    <a:pt x="1124" y="32544"/>
                    <a:pt x="2509" y="32544"/>
                  </a:cubicBezTo>
                  <a:lnTo>
                    <a:pt x="46965" y="32544"/>
                  </a:lnTo>
                  <a:cubicBezTo>
                    <a:pt x="48350" y="32544"/>
                    <a:pt x="49474" y="31420"/>
                    <a:pt x="49474" y="30035"/>
                  </a:cubicBezTo>
                  <a:lnTo>
                    <a:pt x="49474" y="2509"/>
                  </a:lnTo>
                  <a:cubicBezTo>
                    <a:pt x="49474" y="1124"/>
                    <a:pt x="48350" y="0"/>
                    <a:pt x="46965" y="0"/>
                  </a:cubicBezTo>
                  <a:close/>
                </a:path>
              </a:pathLst>
            </a:custGeom>
            <a:solidFill>
              <a:schemeClr val="accent5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04775" dir="5520000" algn="bl" rotWithShape="0">
                <a:srgbClr val="000000">
                  <a:alpha val="1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1" name="Google Shape;4791;p52"/>
            <p:cNvSpPr/>
            <p:nvPr/>
          </p:nvSpPr>
          <p:spPr>
            <a:xfrm>
              <a:off x="6554439" y="3332005"/>
              <a:ext cx="88706" cy="120219"/>
            </a:xfrm>
            <a:custGeom>
              <a:avLst/>
              <a:gdLst/>
              <a:ahLst/>
              <a:cxnLst/>
              <a:rect l="l" t="t" r="r" b="b"/>
              <a:pathLst>
                <a:path w="3005" h="3020" extrusionOk="0">
                  <a:moveTo>
                    <a:pt x="1503" y="1"/>
                  </a:moveTo>
                  <a:cubicBezTo>
                    <a:pt x="667" y="1"/>
                    <a:pt x="0" y="680"/>
                    <a:pt x="0" y="1504"/>
                  </a:cubicBezTo>
                  <a:cubicBezTo>
                    <a:pt x="0" y="2340"/>
                    <a:pt x="667" y="3019"/>
                    <a:pt x="1503" y="3019"/>
                  </a:cubicBezTo>
                  <a:cubicBezTo>
                    <a:pt x="2326" y="3019"/>
                    <a:pt x="3005" y="2340"/>
                    <a:pt x="3005" y="1504"/>
                  </a:cubicBezTo>
                  <a:cubicBezTo>
                    <a:pt x="3005" y="680"/>
                    <a:pt x="2326" y="1"/>
                    <a:pt x="1503" y="1"/>
                  </a:cubicBezTo>
                  <a:close/>
                </a:path>
              </a:pathLst>
            </a:custGeom>
            <a:solidFill>
              <a:schemeClr val="accent4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793" name="Google Shape;4793;p52"/>
          <p:cNvSpPr/>
          <p:nvPr/>
        </p:nvSpPr>
        <p:spPr>
          <a:xfrm>
            <a:off x="2544682" y="1242"/>
            <a:ext cx="6330" cy="10086"/>
          </a:xfrm>
          <a:custGeom>
            <a:avLst/>
            <a:gdLst/>
            <a:ahLst/>
            <a:cxnLst/>
            <a:rect l="l" t="t" r="r" b="b"/>
            <a:pathLst>
              <a:path w="91" h="145" extrusionOk="0">
                <a:moveTo>
                  <a:pt x="0" y="0"/>
                </a:moveTo>
                <a:lnTo>
                  <a:pt x="72" y="144"/>
                </a:lnTo>
                <a:lnTo>
                  <a:pt x="9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95" name="Google Shape;4795;p52"/>
          <p:cNvGrpSpPr/>
          <p:nvPr/>
        </p:nvGrpSpPr>
        <p:grpSpPr>
          <a:xfrm>
            <a:off x="174643" y="523622"/>
            <a:ext cx="265776" cy="229685"/>
            <a:chOff x="-711450" y="730125"/>
            <a:chExt cx="350350" cy="302775"/>
          </a:xfrm>
        </p:grpSpPr>
        <p:sp>
          <p:nvSpPr>
            <p:cNvPr id="4796" name="Google Shape;4796;p52"/>
            <p:cNvSpPr/>
            <p:nvPr/>
          </p:nvSpPr>
          <p:spPr>
            <a:xfrm>
              <a:off x="-711450" y="730125"/>
              <a:ext cx="350350" cy="302775"/>
            </a:xfrm>
            <a:custGeom>
              <a:avLst/>
              <a:gdLst/>
              <a:ahLst/>
              <a:cxnLst/>
              <a:rect l="l" t="t" r="r" b="b"/>
              <a:pathLst>
                <a:path w="14014" h="12111" extrusionOk="0">
                  <a:moveTo>
                    <a:pt x="4495" y="1"/>
                  </a:moveTo>
                  <a:lnTo>
                    <a:pt x="4181" y="21"/>
                  </a:lnTo>
                  <a:lnTo>
                    <a:pt x="3887" y="21"/>
                  </a:lnTo>
                  <a:lnTo>
                    <a:pt x="3592" y="60"/>
                  </a:lnTo>
                  <a:lnTo>
                    <a:pt x="3298" y="99"/>
                  </a:lnTo>
                  <a:lnTo>
                    <a:pt x="3023" y="158"/>
                  </a:lnTo>
                  <a:lnTo>
                    <a:pt x="2748" y="236"/>
                  </a:lnTo>
                  <a:lnTo>
                    <a:pt x="2473" y="315"/>
                  </a:lnTo>
                  <a:lnTo>
                    <a:pt x="2218" y="413"/>
                  </a:lnTo>
                  <a:lnTo>
                    <a:pt x="1983" y="531"/>
                  </a:lnTo>
                  <a:lnTo>
                    <a:pt x="1747" y="649"/>
                  </a:lnTo>
                  <a:lnTo>
                    <a:pt x="1531" y="786"/>
                  </a:lnTo>
                  <a:lnTo>
                    <a:pt x="1315" y="943"/>
                  </a:lnTo>
                  <a:lnTo>
                    <a:pt x="1119" y="1120"/>
                  </a:lnTo>
                  <a:lnTo>
                    <a:pt x="923" y="1296"/>
                  </a:lnTo>
                  <a:lnTo>
                    <a:pt x="766" y="1493"/>
                  </a:lnTo>
                  <a:lnTo>
                    <a:pt x="609" y="1708"/>
                  </a:lnTo>
                  <a:lnTo>
                    <a:pt x="472" y="1924"/>
                  </a:lnTo>
                  <a:lnTo>
                    <a:pt x="354" y="2160"/>
                  </a:lnTo>
                  <a:lnTo>
                    <a:pt x="236" y="2395"/>
                  </a:lnTo>
                  <a:lnTo>
                    <a:pt x="158" y="2631"/>
                  </a:lnTo>
                  <a:lnTo>
                    <a:pt x="99" y="2886"/>
                  </a:lnTo>
                  <a:lnTo>
                    <a:pt x="40" y="3141"/>
                  </a:lnTo>
                  <a:lnTo>
                    <a:pt x="20" y="3416"/>
                  </a:lnTo>
                  <a:lnTo>
                    <a:pt x="1" y="3671"/>
                  </a:lnTo>
                  <a:lnTo>
                    <a:pt x="1" y="3946"/>
                  </a:lnTo>
                  <a:lnTo>
                    <a:pt x="20" y="4221"/>
                  </a:lnTo>
                  <a:lnTo>
                    <a:pt x="59" y="4515"/>
                  </a:lnTo>
                  <a:lnTo>
                    <a:pt x="99" y="4790"/>
                  </a:lnTo>
                  <a:lnTo>
                    <a:pt x="158" y="5084"/>
                  </a:lnTo>
                  <a:lnTo>
                    <a:pt x="256" y="5359"/>
                  </a:lnTo>
                  <a:lnTo>
                    <a:pt x="354" y="5653"/>
                  </a:lnTo>
                  <a:lnTo>
                    <a:pt x="452" y="5948"/>
                  </a:lnTo>
                  <a:lnTo>
                    <a:pt x="589" y="6242"/>
                  </a:lnTo>
                  <a:lnTo>
                    <a:pt x="727" y="6536"/>
                  </a:lnTo>
                  <a:lnTo>
                    <a:pt x="884" y="6811"/>
                  </a:lnTo>
                  <a:lnTo>
                    <a:pt x="1060" y="7106"/>
                  </a:lnTo>
                  <a:lnTo>
                    <a:pt x="1237" y="7400"/>
                  </a:lnTo>
                  <a:lnTo>
                    <a:pt x="1433" y="7675"/>
                  </a:lnTo>
                  <a:lnTo>
                    <a:pt x="1649" y="7950"/>
                  </a:lnTo>
                  <a:lnTo>
                    <a:pt x="1885" y="8224"/>
                  </a:lnTo>
                  <a:lnTo>
                    <a:pt x="2120" y="8499"/>
                  </a:lnTo>
                  <a:lnTo>
                    <a:pt x="2375" y="8774"/>
                  </a:lnTo>
                  <a:lnTo>
                    <a:pt x="2630" y="9029"/>
                  </a:lnTo>
                  <a:lnTo>
                    <a:pt x="2905" y="9284"/>
                  </a:lnTo>
                  <a:lnTo>
                    <a:pt x="3200" y="9539"/>
                  </a:lnTo>
                  <a:lnTo>
                    <a:pt x="3514" y="9794"/>
                  </a:lnTo>
                  <a:lnTo>
                    <a:pt x="3828" y="10030"/>
                  </a:lnTo>
                  <a:lnTo>
                    <a:pt x="4142" y="10265"/>
                  </a:lnTo>
                  <a:lnTo>
                    <a:pt x="4475" y="10481"/>
                  </a:lnTo>
                  <a:lnTo>
                    <a:pt x="4809" y="10678"/>
                  </a:lnTo>
                  <a:lnTo>
                    <a:pt x="5143" y="10874"/>
                  </a:lnTo>
                  <a:lnTo>
                    <a:pt x="5496" y="11051"/>
                  </a:lnTo>
                  <a:lnTo>
                    <a:pt x="5830" y="11208"/>
                  </a:lnTo>
                  <a:lnTo>
                    <a:pt x="6183" y="11365"/>
                  </a:lnTo>
                  <a:lnTo>
                    <a:pt x="6516" y="11502"/>
                  </a:lnTo>
                  <a:lnTo>
                    <a:pt x="6850" y="11620"/>
                  </a:lnTo>
                  <a:lnTo>
                    <a:pt x="7203" y="11737"/>
                  </a:lnTo>
                  <a:lnTo>
                    <a:pt x="7537" y="11836"/>
                  </a:lnTo>
                  <a:lnTo>
                    <a:pt x="7871" y="11914"/>
                  </a:lnTo>
                  <a:lnTo>
                    <a:pt x="8204" y="11973"/>
                  </a:lnTo>
                  <a:lnTo>
                    <a:pt x="8538" y="12032"/>
                  </a:lnTo>
                  <a:lnTo>
                    <a:pt x="8872" y="12071"/>
                  </a:lnTo>
                  <a:lnTo>
                    <a:pt x="9186" y="12091"/>
                  </a:lnTo>
                  <a:lnTo>
                    <a:pt x="9500" y="12110"/>
                  </a:lnTo>
                  <a:lnTo>
                    <a:pt x="9814" y="12110"/>
                  </a:lnTo>
                  <a:lnTo>
                    <a:pt x="10128" y="12091"/>
                  </a:lnTo>
                  <a:lnTo>
                    <a:pt x="10422" y="12051"/>
                  </a:lnTo>
                  <a:lnTo>
                    <a:pt x="10716" y="12012"/>
                  </a:lnTo>
                  <a:lnTo>
                    <a:pt x="10991" y="11953"/>
                  </a:lnTo>
                  <a:lnTo>
                    <a:pt x="11266" y="11894"/>
                  </a:lnTo>
                  <a:lnTo>
                    <a:pt x="11521" y="11796"/>
                  </a:lnTo>
                  <a:lnTo>
                    <a:pt x="11776" y="11698"/>
                  </a:lnTo>
                  <a:lnTo>
                    <a:pt x="12031" y="11600"/>
                  </a:lnTo>
                  <a:lnTo>
                    <a:pt x="12267" y="11463"/>
                  </a:lnTo>
                  <a:lnTo>
                    <a:pt x="12483" y="11325"/>
                  </a:lnTo>
                  <a:lnTo>
                    <a:pt x="12699" y="11168"/>
                  </a:lnTo>
                  <a:lnTo>
                    <a:pt x="12895" y="11011"/>
                  </a:lnTo>
                  <a:lnTo>
                    <a:pt x="13072" y="10815"/>
                  </a:lnTo>
                  <a:lnTo>
                    <a:pt x="13248" y="10619"/>
                  </a:lnTo>
                  <a:lnTo>
                    <a:pt x="13405" y="10422"/>
                  </a:lnTo>
                  <a:lnTo>
                    <a:pt x="13543" y="10187"/>
                  </a:lnTo>
                  <a:lnTo>
                    <a:pt x="13660" y="9971"/>
                  </a:lnTo>
                  <a:lnTo>
                    <a:pt x="13759" y="9716"/>
                  </a:lnTo>
                  <a:lnTo>
                    <a:pt x="13837" y="9480"/>
                  </a:lnTo>
                  <a:lnTo>
                    <a:pt x="13916" y="9225"/>
                  </a:lnTo>
                  <a:lnTo>
                    <a:pt x="13955" y="8970"/>
                  </a:lnTo>
                  <a:lnTo>
                    <a:pt x="13994" y="8715"/>
                  </a:lnTo>
                  <a:lnTo>
                    <a:pt x="14014" y="8440"/>
                  </a:lnTo>
                  <a:lnTo>
                    <a:pt x="14014" y="8165"/>
                  </a:lnTo>
                  <a:lnTo>
                    <a:pt x="13994" y="7891"/>
                  </a:lnTo>
                  <a:lnTo>
                    <a:pt x="13955" y="7596"/>
                  </a:lnTo>
                  <a:lnTo>
                    <a:pt x="13916" y="7322"/>
                  </a:lnTo>
                  <a:lnTo>
                    <a:pt x="13837" y="7027"/>
                  </a:lnTo>
                  <a:lnTo>
                    <a:pt x="13759" y="6752"/>
                  </a:lnTo>
                  <a:lnTo>
                    <a:pt x="13660" y="6458"/>
                  </a:lnTo>
                  <a:lnTo>
                    <a:pt x="13543" y="6164"/>
                  </a:lnTo>
                  <a:lnTo>
                    <a:pt x="13425" y="5869"/>
                  </a:lnTo>
                  <a:lnTo>
                    <a:pt x="13288" y="5594"/>
                  </a:lnTo>
                  <a:lnTo>
                    <a:pt x="13131" y="5300"/>
                  </a:lnTo>
                  <a:lnTo>
                    <a:pt x="12954" y="5006"/>
                  </a:lnTo>
                  <a:lnTo>
                    <a:pt x="12758" y="4731"/>
                  </a:lnTo>
                  <a:lnTo>
                    <a:pt x="12561" y="4436"/>
                  </a:lnTo>
                  <a:lnTo>
                    <a:pt x="12345" y="4162"/>
                  </a:lnTo>
                  <a:lnTo>
                    <a:pt x="12130" y="3887"/>
                  </a:lnTo>
                  <a:lnTo>
                    <a:pt x="11894" y="3612"/>
                  </a:lnTo>
                  <a:lnTo>
                    <a:pt x="11639" y="3337"/>
                  </a:lnTo>
                  <a:lnTo>
                    <a:pt x="11364" y="3082"/>
                  </a:lnTo>
                  <a:lnTo>
                    <a:pt x="11089" y="2827"/>
                  </a:lnTo>
                  <a:lnTo>
                    <a:pt x="10795" y="2572"/>
                  </a:lnTo>
                  <a:lnTo>
                    <a:pt x="10501" y="2317"/>
                  </a:lnTo>
                  <a:lnTo>
                    <a:pt x="10187" y="2081"/>
                  </a:lnTo>
                  <a:lnTo>
                    <a:pt x="9853" y="1865"/>
                  </a:lnTo>
                  <a:lnTo>
                    <a:pt x="9519" y="1650"/>
                  </a:lnTo>
                  <a:lnTo>
                    <a:pt x="9186" y="1434"/>
                  </a:lnTo>
                  <a:lnTo>
                    <a:pt x="8852" y="1237"/>
                  </a:lnTo>
                  <a:lnTo>
                    <a:pt x="8518" y="1061"/>
                  </a:lnTo>
                  <a:lnTo>
                    <a:pt x="8165" y="904"/>
                  </a:lnTo>
                  <a:lnTo>
                    <a:pt x="7831" y="747"/>
                  </a:lnTo>
                  <a:lnTo>
                    <a:pt x="7498" y="609"/>
                  </a:lnTo>
                  <a:lnTo>
                    <a:pt x="7144" y="492"/>
                  </a:lnTo>
                  <a:lnTo>
                    <a:pt x="6811" y="393"/>
                  </a:lnTo>
                  <a:lnTo>
                    <a:pt x="6477" y="295"/>
                  </a:lnTo>
                  <a:lnTo>
                    <a:pt x="6124" y="217"/>
                  </a:lnTo>
                  <a:lnTo>
                    <a:pt x="5790" y="138"/>
                  </a:lnTo>
                  <a:lnTo>
                    <a:pt x="5476" y="79"/>
                  </a:lnTo>
                  <a:lnTo>
                    <a:pt x="5143" y="40"/>
                  </a:lnTo>
                  <a:lnTo>
                    <a:pt x="4809" y="21"/>
                  </a:lnTo>
                  <a:lnTo>
                    <a:pt x="4495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7" name="Google Shape;4797;p52"/>
            <p:cNvSpPr/>
            <p:nvPr/>
          </p:nvSpPr>
          <p:spPr>
            <a:xfrm>
              <a:off x="-687400" y="758600"/>
              <a:ext cx="318950" cy="218850"/>
            </a:xfrm>
            <a:custGeom>
              <a:avLst/>
              <a:gdLst/>
              <a:ahLst/>
              <a:cxnLst/>
              <a:rect l="l" t="t" r="r" b="b"/>
              <a:pathLst>
                <a:path w="12758" h="8754" extrusionOk="0">
                  <a:moveTo>
                    <a:pt x="39" y="0"/>
                  </a:moveTo>
                  <a:lnTo>
                    <a:pt x="0" y="40"/>
                  </a:lnTo>
                  <a:lnTo>
                    <a:pt x="39" y="295"/>
                  </a:lnTo>
                  <a:lnTo>
                    <a:pt x="98" y="628"/>
                  </a:lnTo>
                  <a:lnTo>
                    <a:pt x="196" y="1021"/>
                  </a:lnTo>
                  <a:lnTo>
                    <a:pt x="314" y="1472"/>
                  </a:lnTo>
                  <a:lnTo>
                    <a:pt x="491" y="1963"/>
                  </a:lnTo>
                  <a:lnTo>
                    <a:pt x="707" y="2493"/>
                  </a:lnTo>
                  <a:lnTo>
                    <a:pt x="844" y="2748"/>
                  </a:lnTo>
                  <a:lnTo>
                    <a:pt x="982" y="3023"/>
                  </a:lnTo>
                  <a:lnTo>
                    <a:pt x="1139" y="3297"/>
                  </a:lnTo>
                  <a:lnTo>
                    <a:pt x="1315" y="3553"/>
                  </a:lnTo>
                  <a:lnTo>
                    <a:pt x="1492" y="3808"/>
                  </a:lnTo>
                  <a:lnTo>
                    <a:pt x="1708" y="4063"/>
                  </a:lnTo>
                  <a:lnTo>
                    <a:pt x="1924" y="4318"/>
                  </a:lnTo>
                  <a:lnTo>
                    <a:pt x="2159" y="4554"/>
                  </a:lnTo>
                  <a:lnTo>
                    <a:pt x="2414" y="4789"/>
                  </a:lnTo>
                  <a:lnTo>
                    <a:pt x="2709" y="5005"/>
                  </a:lnTo>
                  <a:lnTo>
                    <a:pt x="3003" y="5221"/>
                  </a:lnTo>
                  <a:lnTo>
                    <a:pt x="3317" y="5397"/>
                  </a:lnTo>
                  <a:lnTo>
                    <a:pt x="3651" y="5574"/>
                  </a:lnTo>
                  <a:lnTo>
                    <a:pt x="4024" y="5712"/>
                  </a:lnTo>
                  <a:lnTo>
                    <a:pt x="4396" y="5849"/>
                  </a:lnTo>
                  <a:lnTo>
                    <a:pt x="4809" y="5947"/>
                  </a:lnTo>
                  <a:lnTo>
                    <a:pt x="5240" y="6026"/>
                  </a:lnTo>
                  <a:lnTo>
                    <a:pt x="5711" y="6084"/>
                  </a:lnTo>
                  <a:lnTo>
                    <a:pt x="6202" y="6104"/>
                  </a:lnTo>
                  <a:lnTo>
                    <a:pt x="7596" y="6104"/>
                  </a:lnTo>
                  <a:lnTo>
                    <a:pt x="8400" y="6124"/>
                  </a:lnTo>
                  <a:lnTo>
                    <a:pt x="9107" y="6202"/>
                  </a:lnTo>
                  <a:lnTo>
                    <a:pt x="9735" y="6300"/>
                  </a:lnTo>
                  <a:lnTo>
                    <a:pt x="10304" y="6438"/>
                  </a:lnTo>
                  <a:lnTo>
                    <a:pt x="10775" y="6614"/>
                  </a:lnTo>
                  <a:lnTo>
                    <a:pt x="11207" y="6791"/>
                  </a:lnTo>
                  <a:lnTo>
                    <a:pt x="11560" y="6987"/>
                  </a:lnTo>
                  <a:lnTo>
                    <a:pt x="11854" y="7203"/>
                  </a:lnTo>
                  <a:lnTo>
                    <a:pt x="12090" y="7439"/>
                  </a:lnTo>
                  <a:lnTo>
                    <a:pt x="12306" y="7674"/>
                  </a:lnTo>
                  <a:lnTo>
                    <a:pt x="12443" y="7890"/>
                  </a:lnTo>
                  <a:lnTo>
                    <a:pt x="12581" y="8126"/>
                  </a:lnTo>
                  <a:lnTo>
                    <a:pt x="12659" y="8341"/>
                  </a:lnTo>
                  <a:lnTo>
                    <a:pt x="12718" y="8557"/>
                  </a:lnTo>
                  <a:lnTo>
                    <a:pt x="12757" y="8754"/>
                  </a:lnTo>
                  <a:lnTo>
                    <a:pt x="12757" y="8734"/>
                  </a:lnTo>
                  <a:lnTo>
                    <a:pt x="12738" y="8459"/>
                  </a:lnTo>
                  <a:lnTo>
                    <a:pt x="12698" y="8184"/>
                  </a:lnTo>
                  <a:lnTo>
                    <a:pt x="12620" y="7870"/>
                  </a:lnTo>
                  <a:lnTo>
                    <a:pt x="12522" y="7537"/>
                  </a:lnTo>
                  <a:lnTo>
                    <a:pt x="12384" y="7183"/>
                  </a:lnTo>
                  <a:lnTo>
                    <a:pt x="12188" y="6850"/>
                  </a:lnTo>
                  <a:lnTo>
                    <a:pt x="12090" y="6673"/>
                  </a:lnTo>
                  <a:lnTo>
                    <a:pt x="11953" y="6516"/>
                  </a:lnTo>
                  <a:lnTo>
                    <a:pt x="11815" y="6340"/>
                  </a:lnTo>
                  <a:lnTo>
                    <a:pt x="11658" y="6183"/>
                  </a:lnTo>
                  <a:lnTo>
                    <a:pt x="11501" y="6026"/>
                  </a:lnTo>
                  <a:lnTo>
                    <a:pt x="11305" y="5888"/>
                  </a:lnTo>
                  <a:lnTo>
                    <a:pt x="11109" y="5731"/>
                  </a:lnTo>
                  <a:lnTo>
                    <a:pt x="10893" y="5594"/>
                  </a:lnTo>
                  <a:lnTo>
                    <a:pt x="10657" y="5476"/>
                  </a:lnTo>
                  <a:lnTo>
                    <a:pt x="10402" y="5358"/>
                  </a:lnTo>
                  <a:lnTo>
                    <a:pt x="10127" y="5240"/>
                  </a:lnTo>
                  <a:lnTo>
                    <a:pt x="9833" y="5162"/>
                  </a:lnTo>
                  <a:lnTo>
                    <a:pt x="9519" y="5064"/>
                  </a:lnTo>
                  <a:lnTo>
                    <a:pt x="9166" y="5005"/>
                  </a:lnTo>
                  <a:lnTo>
                    <a:pt x="8812" y="4946"/>
                  </a:lnTo>
                  <a:lnTo>
                    <a:pt x="8420" y="4887"/>
                  </a:lnTo>
                  <a:lnTo>
                    <a:pt x="8027" y="4868"/>
                  </a:lnTo>
                  <a:lnTo>
                    <a:pt x="7596" y="4848"/>
                  </a:lnTo>
                  <a:lnTo>
                    <a:pt x="7125" y="4868"/>
                  </a:lnTo>
                  <a:lnTo>
                    <a:pt x="6654" y="4887"/>
                  </a:lnTo>
                  <a:lnTo>
                    <a:pt x="6261" y="4907"/>
                  </a:lnTo>
                  <a:lnTo>
                    <a:pt x="5908" y="4887"/>
                  </a:lnTo>
                  <a:lnTo>
                    <a:pt x="5535" y="4848"/>
                  </a:lnTo>
                  <a:lnTo>
                    <a:pt x="5201" y="4789"/>
                  </a:lnTo>
                  <a:lnTo>
                    <a:pt x="4868" y="4711"/>
                  </a:lnTo>
                  <a:lnTo>
                    <a:pt x="4534" y="4612"/>
                  </a:lnTo>
                  <a:lnTo>
                    <a:pt x="4220" y="4495"/>
                  </a:lnTo>
                  <a:lnTo>
                    <a:pt x="3925" y="4357"/>
                  </a:lnTo>
                  <a:lnTo>
                    <a:pt x="3651" y="4220"/>
                  </a:lnTo>
                  <a:lnTo>
                    <a:pt x="3356" y="4063"/>
                  </a:lnTo>
                  <a:lnTo>
                    <a:pt x="3101" y="3886"/>
                  </a:lnTo>
                  <a:lnTo>
                    <a:pt x="2846" y="3690"/>
                  </a:lnTo>
                  <a:lnTo>
                    <a:pt x="2611" y="3494"/>
                  </a:lnTo>
                  <a:lnTo>
                    <a:pt x="2375" y="3297"/>
                  </a:lnTo>
                  <a:lnTo>
                    <a:pt x="1943" y="2885"/>
                  </a:lnTo>
                  <a:lnTo>
                    <a:pt x="1551" y="2434"/>
                  </a:lnTo>
                  <a:lnTo>
                    <a:pt x="1217" y="2002"/>
                  </a:lnTo>
                  <a:lnTo>
                    <a:pt x="923" y="1590"/>
                  </a:lnTo>
                  <a:lnTo>
                    <a:pt x="648" y="1178"/>
                  </a:lnTo>
                  <a:lnTo>
                    <a:pt x="432" y="805"/>
                  </a:lnTo>
                  <a:lnTo>
                    <a:pt x="275" y="47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98" name="Google Shape;4798;p52"/>
          <p:cNvGrpSpPr/>
          <p:nvPr/>
        </p:nvGrpSpPr>
        <p:grpSpPr>
          <a:xfrm>
            <a:off x="475654" y="153024"/>
            <a:ext cx="126193" cy="189100"/>
            <a:chOff x="-682500" y="-141275"/>
            <a:chExt cx="166350" cy="249275"/>
          </a:xfrm>
        </p:grpSpPr>
        <p:sp>
          <p:nvSpPr>
            <p:cNvPr id="4799" name="Google Shape;4799;p52"/>
            <p:cNvSpPr/>
            <p:nvPr/>
          </p:nvSpPr>
          <p:spPr>
            <a:xfrm>
              <a:off x="-682500" y="-141275"/>
              <a:ext cx="166350" cy="248800"/>
            </a:xfrm>
            <a:custGeom>
              <a:avLst/>
              <a:gdLst/>
              <a:ahLst/>
              <a:cxnLst/>
              <a:rect l="l" t="t" r="r" b="b"/>
              <a:pathLst>
                <a:path w="6654" h="9952" extrusionOk="0">
                  <a:moveTo>
                    <a:pt x="3533" y="1"/>
                  </a:moveTo>
                  <a:lnTo>
                    <a:pt x="3376" y="20"/>
                  </a:lnTo>
                  <a:lnTo>
                    <a:pt x="3200" y="59"/>
                  </a:lnTo>
                  <a:lnTo>
                    <a:pt x="3043" y="99"/>
                  </a:lnTo>
                  <a:lnTo>
                    <a:pt x="2729" y="236"/>
                  </a:lnTo>
                  <a:lnTo>
                    <a:pt x="2415" y="393"/>
                  </a:lnTo>
                  <a:lnTo>
                    <a:pt x="2100" y="609"/>
                  </a:lnTo>
                  <a:lnTo>
                    <a:pt x="1806" y="845"/>
                  </a:lnTo>
                  <a:lnTo>
                    <a:pt x="1531" y="1139"/>
                  </a:lnTo>
                  <a:lnTo>
                    <a:pt x="1276" y="1453"/>
                  </a:lnTo>
                  <a:lnTo>
                    <a:pt x="1021" y="1806"/>
                  </a:lnTo>
                  <a:lnTo>
                    <a:pt x="805" y="2199"/>
                  </a:lnTo>
                  <a:lnTo>
                    <a:pt x="609" y="2611"/>
                  </a:lnTo>
                  <a:lnTo>
                    <a:pt x="432" y="3062"/>
                  </a:lnTo>
                  <a:lnTo>
                    <a:pt x="275" y="3514"/>
                  </a:lnTo>
                  <a:lnTo>
                    <a:pt x="157" y="4004"/>
                  </a:lnTo>
                  <a:lnTo>
                    <a:pt x="79" y="4515"/>
                  </a:lnTo>
                  <a:lnTo>
                    <a:pt x="20" y="5025"/>
                  </a:lnTo>
                  <a:lnTo>
                    <a:pt x="0" y="5516"/>
                  </a:lnTo>
                  <a:lnTo>
                    <a:pt x="0" y="6006"/>
                  </a:lnTo>
                  <a:lnTo>
                    <a:pt x="40" y="6477"/>
                  </a:lnTo>
                  <a:lnTo>
                    <a:pt x="118" y="6929"/>
                  </a:lnTo>
                  <a:lnTo>
                    <a:pt x="216" y="7360"/>
                  </a:lnTo>
                  <a:lnTo>
                    <a:pt x="354" y="7773"/>
                  </a:lnTo>
                  <a:lnTo>
                    <a:pt x="511" y="8146"/>
                  </a:lnTo>
                  <a:lnTo>
                    <a:pt x="707" y="8499"/>
                  </a:lnTo>
                  <a:lnTo>
                    <a:pt x="903" y="8832"/>
                  </a:lnTo>
                  <a:lnTo>
                    <a:pt x="1139" y="9107"/>
                  </a:lnTo>
                  <a:lnTo>
                    <a:pt x="1394" y="9362"/>
                  </a:lnTo>
                  <a:lnTo>
                    <a:pt x="1669" y="9578"/>
                  </a:lnTo>
                  <a:lnTo>
                    <a:pt x="1806" y="9657"/>
                  </a:lnTo>
                  <a:lnTo>
                    <a:pt x="1963" y="9735"/>
                  </a:lnTo>
                  <a:lnTo>
                    <a:pt x="2120" y="9814"/>
                  </a:lnTo>
                  <a:lnTo>
                    <a:pt x="2277" y="9873"/>
                  </a:lnTo>
                  <a:lnTo>
                    <a:pt x="2434" y="9912"/>
                  </a:lnTo>
                  <a:lnTo>
                    <a:pt x="2611" y="9932"/>
                  </a:lnTo>
                  <a:lnTo>
                    <a:pt x="2768" y="9951"/>
                  </a:lnTo>
                  <a:lnTo>
                    <a:pt x="3101" y="9951"/>
                  </a:lnTo>
                  <a:lnTo>
                    <a:pt x="3278" y="9932"/>
                  </a:lnTo>
                  <a:lnTo>
                    <a:pt x="3435" y="9892"/>
                  </a:lnTo>
                  <a:lnTo>
                    <a:pt x="3612" y="9853"/>
                  </a:lnTo>
                  <a:lnTo>
                    <a:pt x="3926" y="9735"/>
                  </a:lnTo>
                  <a:lnTo>
                    <a:pt x="4240" y="9559"/>
                  </a:lnTo>
                  <a:lnTo>
                    <a:pt x="4554" y="9362"/>
                  </a:lnTo>
                  <a:lnTo>
                    <a:pt x="4829" y="9107"/>
                  </a:lnTo>
                  <a:lnTo>
                    <a:pt x="5123" y="8813"/>
                  </a:lnTo>
                  <a:lnTo>
                    <a:pt x="5378" y="8499"/>
                  </a:lnTo>
                  <a:lnTo>
                    <a:pt x="5614" y="8146"/>
                  </a:lnTo>
                  <a:lnTo>
                    <a:pt x="5849" y="7753"/>
                  </a:lnTo>
                  <a:lnTo>
                    <a:pt x="6045" y="7341"/>
                  </a:lnTo>
                  <a:lnTo>
                    <a:pt x="6222" y="6909"/>
                  </a:lnTo>
                  <a:lnTo>
                    <a:pt x="6359" y="6438"/>
                  </a:lnTo>
                  <a:lnTo>
                    <a:pt x="6497" y="5947"/>
                  </a:lnTo>
                  <a:lnTo>
                    <a:pt x="6575" y="5457"/>
                  </a:lnTo>
                  <a:lnTo>
                    <a:pt x="6634" y="4946"/>
                  </a:lnTo>
                  <a:lnTo>
                    <a:pt x="6654" y="4436"/>
                  </a:lnTo>
                  <a:lnTo>
                    <a:pt x="6654" y="3965"/>
                  </a:lnTo>
                  <a:lnTo>
                    <a:pt x="6595" y="3494"/>
                  </a:lnTo>
                  <a:lnTo>
                    <a:pt x="6536" y="3023"/>
                  </a:lnTo>
                  <a:lnTo>
                    <a:pt x="6418" y="2591"/>
                  </a:lnTo>
                  <a:lnTo>
                    <a:pt x="6301" y="2199"/>
                  </a:lnTo>
                  <a:lnTo>
                    <a:pt x="6144" y="1806"/>
                  </a:lnTo>
                  <a:lnTo>
                    <a:pt x="5947" y="1453"/>
                  </a:lnTo>
                  <a:lnTo>
                    <a:pt x="5731" y="1139"/>
                  </a:lnTo>
                  <a:lnTo>
                    <a:pt x="5515" y="845"/>
                  </a:lnTo>
                  <a:lnTo>
                    <a:pt x="5260" y="589"/>
                  </a:lnTo>
                  <a:lnTo>
                    <a:pt x="4986" y="393"/>
                  </a:lnTo>
                  <a:lnTo>
                    <a:pt x="4829" y="295"/>
                  </a:lnTo>
                  <a:lnTo>
                    <a:pt x="4691" y="217"/>
                  </a:lnTo>
                  <a:lnTo>
                    <a:pt x="4534" y="158"/>
                  </a:lnTo>
                  <a:lnTo>
                    <a:pt x="4377" y="99"/>
                  </a:lnTo>
                  <a:lnTo>
                    <a:pt x="4220" y="59"/>
                  </a:lnTo>
                  <a:lnTo>
                    <a:pt x="4043" y="20"/>
                  </a:lnTo>
                  <a:lnTo>
                    <a:pt x="3867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0" name="Google Shape;4800;p52"/>
            <p:cNvSpPr/>
            <p:nvPr/>
          </p:nvSpPr>
          <p:spPr>
            <a:xfrm>
              <a:off x="-625575" y="-139300"/>
              <a:ext cx="54975" cy="247300"/>
            </a:xfrm>
            <a:custGeom>
              <a:avLst/>
              <a:gdLst/>
              <a:ahLst/>
              <a:cxnLst/>
              <a:rect l="l" t="t" r="r" b="b"/>
              <a:pathLst>
                <a:path w="2199" h="9892" extrusionOk="0">
                  <a:moveTo>
                    <a:pt x="2179" y="0"/>
                  </a:moveTo>
                  <a:lnTo>
                    <a:pt x="1865" y="216"/>
                  </a:lnTo>
                  <a:lnTo>
                    <a:pt x="1649" y="393"/>
                  </a:lnTo>
                  <a:lnTo>
                    <a:pt x="1433" y="589"/>
                  </a:lnTo>
                  <a:lnTo>
                    <a:pt x="1197" y="824"/>
                  </a:lnTo>
                  <a:lnTo>
                    <a:pt x="942" y="1099"/>
                  </a:lnTo>
                  <a:lnTo>
                    <a:pt x="707" y="1413"/>
                  </a:lnTo>
                  <a:lnTo>
                    <a:pt x="491" y="1766"/>
                  </a:lnTo>
                  <a:lnTo>
                    <a:pt x="314" y="2139"/>
                  </a:lnTo>
                  <a:lnTo>
                    <a:pt x="236" y="2336"/>
                  </a:lnTo>
                  <a:lnTo>
                    <a:pt x="157" y="2552"/>
                  </a:lnTo>
                  <a:lnTo>
                    <a:pt x="98" y="2767"/>
                  </a:lnTo>
                  <a:lnTo>
                    <a:pt x="39" y="2983"/>
                  </a:lnTo>
                  <a:lnTo>
                    <a:pt x="20" y="3219"/>
                  </a:lnTo>
                  <a:lnTo>
                    <a:pt x="0" y="3454"/>
                  </a:lnTo>
                  <a:lnTo>
                    <a:pt x="0" y="3690"/>
                  </a:lnTo>
                  <a:lnTo>
                    <a:pt x="0" y="3945"/>
                  </a:lnTo>
                  <a:lnTo>
                    <a:pt x="39" y="4220"/>
                  </a:lnTo>
                  <a:lnTo>
                    <a:pt x="98" y="4475"/>
                  </a:lnTo>
                  <a:lnTo>
                    <a:pt x="177" y="4750"/>
                  </a:lnTo>
                  <a:lnTo>
                    <a:pt x="275" y="5044"/>
                  </a:lnTo>
                  <a:lnTo>
                    <a:pt x="393" y="5319"/>
                  </a:lnTo>
                  <a:lnTo>
                    <a:pt x="550" y="5633"/>
                  </a:lnTo>
                  <a:lnTo>
                    <a:pt x="805" y="6143"/>
                  </a:lnTo>
                  <a:lnTo>
                    <a:pt x="1001" y="6614"/>
                  </a:lnTo>
                  <a:lnTo>
                    <a:pt x="1178" y="7046"/>
                  </a:lnTo>
                  <a:lnTo>
                    <a:pt x="1295" y="7438"/>
                  </a:lnTo>
                  <a:lnTo>
                    <a:pt x="1374" y="7811"/>
                  </a:lnTo>
                  <a:lnTo>
                    <a:pt x="1413" y="8145"/>
                  </a:lnTo>
                  <a:lnTo>
                    <a:pt x="1413" y="8439"/>
                  </a:lnTo>
                  <a:lnTo>
                    <a:pt x="1394" y="8695"/>
                  </a:lnTo>
                  <a:lnTo>
                    <a:pt x="1354" y="8930"/>
                  </a:lnTo>
                  <a:lnTo>
                    <a:pt x="1295" y="9146"/>
                  </a:lnTo>
                  <a:lnTo>
                    <a:pt x="1217" y="9323"/>
                  </a:lnTo>
                  <a:lnTo>
                    <a:pt x="1138" y="9480"/>
                  </a:lnTo>
                  <a:lnTo>
                    <a:pt x="1040" y="9617"/>
                  </a:lnTo>
                  <a:lnTo>
                    <a:pt x="923" y="9715"/>
                  </a:lnTo>
                  <a:lnTo>
                    <a:pt x="824" y="9813"/>
                  </a:lnTo>
                  <a:lnTo>
                    <a:pt x="726" y="9892"/>
                  </a:lnTo>
                  <a:lnTo>
                    <a:pt x="726" y="9892"/>
                  </a:lnTo>
                  <a:lnTo>
                    <a:pt x="883" y="9813"/>
                  </a:lnTo>
                  <a:lnTo>
                    <a:pt x="1040" y="9696"/>
                  </a:lnTo>
                  <a:lnTo>
                    <a:pt x="1197" y="9558"/>
                  </a:lnTo>
                  <a:lnTo>
                    <a:pt x="1374" y="9421"/>
                  </a:lnTo>
                  <a:lnTo>
                    <a:pt x="1531" y="9224"/>
                  </a:lnTo>
                  <a:lnTo>
                    <a:pt x="1668" y="9028"/>
                  </a:lnTo>
                  <a:lnTo>
                    <a:pt x="1806" y="8793"/>
                  </a:lnTo>
                  <a:lnTo>
                    <a:pt x="1904" y="8538"/>
                  </a:lnTo>
                  <a:lnTo>
                    <a:pt x="1982" y="8243"/>
                  </a:lnTo>
                  <a:lnTo>
                    <a:pt x="2022" y="7910"/>
                  </a:lnTo>
                  <a:lnTo>
                    <a:pt x="2022" y="7556"/>
                  </a:lnTo>
                  <a:lnTo>
                    <a:pt x="1982" y="7164"/>
                  </a:lnTo>
                  <a:lnTo>
                    <a:pt x="1884" y="6752"/>
                  </a:lnTo>
                  <a:lnTo>
                    <a:pt x="1747" y="6281"/>
                  </a:lnTo>
                  <a:lnTo>
                    <a:pt x="1531" y="5790"/>
                  </a:lnTo>
                  <a:lnTo>
                    <a:pt x="1237" y="5240"/>
                  </a:lnTo>
                  <a:lnTo>
                    <a:pt x="1119" y="5024"/>
                  </a:lnTo>
                  <a:lnTo>
                    <a:pt x="1021" y="4809"/>
                  </a:lnTo>
                  <a:lnTo>
                    <a:pt x="942" y="4593"/>
                  </a:lnTo>
                  <a:lnTo>
                    <a:pt x="883" y="4377"/>
                  </a:lnTo>
                  <a:lnTo>
                    <a:pt x="824" y="4161"/>
                  </a:lnTo>
                  <a:lnTo>
                    <a:pt x="805" y="3945"/>
                  </a:lnTo>
                  <a:lnTo>
                    <a:pt x="785" y="3729"/>
                  </a:lnTo>
                  <a:lnTo>
                    <a:pt x="766" y="3513"/>
                  </a:lnTo>
                  <a:lnTo>
                    <a:pt x="785" y="3101"/>
                  </a:lnTo>
                  <a:lnTo>
                    <a:pt x="844" y="2689"/>
                  </a:lnTo>
                  <a:lnTo>
                    <a:pt x="942" y="2316"/>
                  </a:lnTo>
                  <a:lnTo>
                    <a:pt x="1080" y="1943"/>
                  </a:lnTo>
                  <a:lnTo>
                    <a:pt x="1217" y="1590"/>
                  </a:lnTo>
                  <a:lnTo>
                    <a:pt x="1374" y="1256"/>
                  </a:lnTo>
                  <a:lnTo>
                    <a:pt x="1531" y="962"/>
                  </a:lnTo>
                  <a:lnTo>
                    <a:pt x="1708" y="707"/>
                  </a:lnTo>
                  <a:lnTo>
                    <a:pt x="2002" y="275"/>
                  </a:lnTo>
                  <a:lnTo>
                    <a:pt x="2198" y="20"/>
                  </a:lnTo>
                  <a:lnTo>
                    <a:pt x="21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01" name="Google Shape;4801;p52"/>
          <p:cNvGrpSpPr/>
          <p:nvPr/>
        </p:nvGrpSpPr>
        <p:grpSpPr>
          <a:xfrm>
            <a:off x="211338" y="182103"/>
            <a:ext cx="174212" cy="195814"/>
            <a:chOff x="-1062750" y="-633900"/>
            <a:chExt cx="229650" cy="258125"/>
          </a:xfrm>
        </p:grpSpPr>
        <p:sp>
          <p:nvSpPr>
            <p:cNvPr id="4802" name="Google Shape;4802;p52"/>
            <p:cNvSpPr/>
            <p:nvPr/>
          </p:nvSpPr>
          <p:spPr>
            <a:xfrm>
              <a:off x="-1062750" y="-633900"/>
              <a:ext cx="229650" cy="258125"/>
            </a:xfrm>
            <a:custGeom>
              <a:avLst/>
              <a:gdLst/>
              <a:ahLst/>
              <a:cxnLst/>
              <a:rect l="l" t="t" r="r" b="b"/>
              <a:pathLst>
                <a:path w="9186" h="10325" extrusionOk="0">
                  <a:moveTo>
                    <a:pt x="2552" y="1"/>
                  </a:moveTo>
                  <a:lnTo>
                    <a:pt x="2355" y="20"/>
                  </a:lnTo>
                  <a:lnTo>
                    <a:pt x="2159" y="60"/>
                  </a:lnTo>
                  <a:lnTo>
                    <a:pt x="1982" y="99"/>
                  </a:lnTo>
                  <a:lnTo>
                    <a:pt x="1786" y="158"/>
                  </a:lnTo>
                  <a:lnTo>
                    <a:pt x="1609" y="236"/>
                  </a:lnTo>
                  <a:lnTo>
                    <a:pt x="1433" y="315"/>
                  </a:lnTo>
                  <a:lnTo>
                    <a:pt x="1276" y="413"/>
                  </a:lnTo>
                  <a:lnTo>
                    <a:pt x="1119" y="511"/>
                  </a:lnTo>
                  <a:lnTo>
                    <a:pt x="962" y="629"/>
                  </a:lnTo>
                  <a:lnTo>
                    <a:pt x="824" y="766"/>
                  </a:lnTo>
                  <a:lnTo>
                    <a:pt x="707" y="904"/>
                  </a:lnTo>
                  <a:lnTo>
                    <a:pt x="589" y="1061"/>
                  </a:lnTo>
                  <a:lnTo>
                    <a:pt x="471" y="1218"/>
                  </a:lnTo>
                  <a:lnTo>
                    <a:pt x="373" y="1394"/>
                  </a:lnTo>
                  <a:lnTo>
                    <a:pt x="294" y="1571"/>
                  </a:lnTo>
                  <a:lnTo>
                    <a:pt x="216" y="1748"/>
                  </a:lnTo>
                  <a:lnTo>
                    <a:pt x="157" y="1944"/>
                  </a:lnTo>
                  <a:lnTo>
                    <a:pt x="98" y="2140"/>
                  </a:lnTo>
                  <a:lnTo>
                    <a:pt x="20" y="2572"/>
                  </a:lnTo>
                  <a:lnTo>
                    <a:pt x="0" y="3004"/>
                  </a:lnTo>
                  <a:lnTo>
                    <a:pt x="0" y="3455"/>
                  </a:lnTo>
                  <a:lnTo>
                    <a:pt x="59" y="3946"/>
                  </a:lnTo>
                  <a:lnTo>
                    <a:pt x="157" y="4417"/>
                  </a:lnTo>
                  <a:lnTo>
                    <a:pt x="294" y="4927"/>
                  </a:lnTo>
                  <a:lnTo>
                    <a:pt x="471" y="5418"/>
                  </a:lnTo>
                  <a:lnTo>
                    <a:pt x="687" y="5928"/>
                  </a:lnTo>
                  <a:lnTo>
                    <a:pt x="942" y="6419"/>
                  </a:lnTo>
                  <a:lnTo>
                    <a:pt x="1237" y="6929"/>
                  </a:lnTo>
                  <a:lnTo>
                    <a:pt x="1590" y="7400"/>
                  </a:lnTo>
                  <a:lnTo>
                    <a:pt x="1963" y="7871"/>
                  </a:lnTo>
                  <a:lnTo>
                    <a:pt x="2355" y="8303"/>
                  </a:lnTo>
                  <a:lnTo>
                    <a:pt x="2748" y="8695"/>
                  </a:lnTo>
                  <a:lnTo>
                    <a:pt x="3180" y="9049"/>
                  </a:lnTo>
                  <a:lnTo>
                    <a:pt x="3611" y="9343"/>
                  </a:lnTo>
                  <a:lnTo>
                    <a:pt x="4043" y="9618"/>
                  </a:lnTo>
                  <a:lnTo>
                    <a:pt x="4475" y="9853"/>
                  </a:lnTo>
                  <a:lnTo>
                    <a:pt x="4926" y="10030"/>
                  </a:lnTo>
                  <a:lnTo>
                    <a:pt x="5358" y="10187"/>
                  </a:lnTo>
                  <a:lnTo>
                    <a:pt x="5790" y="10265"/>
                  </a:lnTo>
                  <a:lnTo>
                    <a:pt x="6202" y="10324"/>
                  </a:lnTo>
                  <a:lnTo>
                    <a:pt x="6614" y="10324"/>
                  </a:lnTo>
                  <a:lnTo>
                    <a:pt x="6810" y="10305"/>
                  </a:lnTo>
                  <a:lnTo>
                    <a:pt x="7007" y="10265"/>
                  </a:lnTo>
                  <a:lnTo>
                    <a:pt x="7203" y="10226"/>
                  </a:lnTo>
                  <a:lnTo>
                    <a:pt x="7380" y="10167"/>
                  </a:lnTo>
                  <a:lnTo>
                    <a:pt x="7556" y="10108"/>
                  </a:lnTo>
                  <a:lnTo>
                    <a:pt x="7733" y="10010"/>
                  </a:lnTo>
                  <a:lnTo>
                    <a:pt x="7909" y="9932"/>
                  </a:lnTo>
                  <a:lnTo>
                    <a:pt x="8067" y="9814"/>
                  </a:lnTo>
                  <a:lnTo>
                    <a:pt x="8204" y="9696"/>
                  </a:lnTo>
                  <a:lnTo>
                    <a:pt x="8341" y="9559"/>
                  </a:lnTo>
                  <a:lnTo>
                    <a:pt x="8479" y="9421"/>
                  </a:lnTo>
                  <a:lnTo>
                    <a:pt x="8596" y="9264"/>
                  </a:lnTo>
                  <a:lnTo>
                    <a:pt x="8695" y="9107"/>
                  </a:lnTo>
                  <a:lnTo>
                    <a:pt x="8793" y="8931"/>
                  </a:lnTo>
                  <a:lnTo>
                    <a:pt x="8891" y="8754"/>
                  </a:lnTo>
                  <a:lnTo>
                    <a:pt x="8950" y="8578"/>
                  </a:lnTo>
                  <a:lnTo>
                    <a:pt x="9028" y="8381"/>
                  </a:lnTo>
                  <a:lnTo>
                    <a:pt x="9067" y="8185"/>
                  </a:lnTo>
                  <a:lnTo>
                    <a:pt x="9146" y="7773"/>
                  </a:lnTo>
                  <a:lnTo>
                    <a:pt x="9185" y="7321"/>
                  </a:lnTo>
                  <a:lnTo>
                    <a:pt x="9166" y="6870"/>
                  </a:lnTo>
                  <a:lnTo>
                    <a:pt x="9107" y="6399"/>
                  </a:lnTo>
                  <a:lnTo>
                    <a:pt x="9028" y="5908"/>
                  </a:lnTo>
                  <a:lnTo>
                    <a:pt x="8891" y="5398"/>
                  </a:lnTo>
                  <a:lnTo>
                    <a:pt x="8714" y="4907"/>
                  </a:lnTo>
                  <a:lnTo>
                    <a:pt x="8479" y="4397"/>
                  </a:lnTo>
                  <a:lnTo>
                    <a:pt x="8224" y="3906"/>
                  </a:lnTo>
                  <a:lnTo>
                    <a:pt x="7929" y="3416"/>
                  </a:lnTo>
                  <a:lnTo>
                    <a:pt x="7595" y="2925"/>
                  </a:lnTo>
                  <a:lnTo>
                    <a:pt x="7223" y="2454"/>
                  </a:lnTo>
                  <a:lnTo>
                    <a:pt x="6830" y="2022"/>
                  </a:lnTo>
                  <a:lnTo>
                    <a:pt x="6418" y="1649"/>
                  </a:lnTo>
                  <a:lnTo>
                    <a:pt x="6006" y="1296"/>
                  </a:lnTo>
                  <a:lnTo>
                    <a:pt x="5574" y="982"/>
                  </a:lnTo>
                  <a:lnTo>
                    <a:pt x="5142" y="707"/>
                  </a:lnTo>
                  <a:lnTo>
                    <a:pt x="4691" y="472"/>
                  </a:lnTo>
                  <a:lnTo>
                    <a:pt x="4259" y="295"/>
                  </a:lnTo>
                  <a:lnTo>
                    <a:pt x="3808" y="158"/>
                  </a:lnTo>
                  <a:lnTo>
                    <a:pt x="3395" y="60"/>
                  </a:lnTo>
                  <a:lnTo>
                    <a:pt x="2964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3" name="Google Shape;4803;p52"/>
            <p:cNvSpPr/>
            <p:nvPr/>
          </p:nvSpPr>
          <p:spPr>
            <a:xfrm>
              <a:off x="-1028425" y="-628500"/>
              <a:ext cx="179125" cy="232600"/>
            </a:xfrm>
            <a:custGeom>
              <a:avLst/>
              <a:gdLst/>
              <a:ahLst/>
              <a:cxnLst/>
              <a:rect l="l" t="t" r="r" b="b"/>
              <a:pathLst>
                <a:path w="7165" h="9304" extrusionOk="0">
                  <a:moveTo>
                    <a:pt x="158" y="1"/>
                  </a:moveTo>
                  <a:lnTo>
                    <a:pt x="119" y="20"/>
                  </a:lnTo>
                  <a:lnTo>
                    <a:pt x="40" y="452"/>
                  </a:lnTo>
                  <a:lnTo>
                    <a:pt x="21" y="746"/>
                  </a:lnTo>
                  <a:lnTo>
                    <a:pt x="1" y="1100"/>
                  </a:lnTo>
                  <a:lnTo>
                    <a:pt x="1" y="1492"/>
                  </a:lnTo>
                  <a:lnTo>
                    <a:pt x="40" y="1924"/>
                  </a:lnTo>
                  <a:lnTo>
                    <a:pt x="99" y="2356"/>
                  </a:lnTo>
                  <a:lnTo>
                    <a:pt x="197" y="2807"/>
                  </a:lnTo>
                  <a:lnTo>
                    <a:pt x="276" y="3043"/>
                  </a:lnTo>
                  <a:lnTo>
                    <a:pt x="354" y="3278"/>
                  </a:lnTo>
                  <a:lnTo>
                    <a:pt x="452" y="3514"/>
                  </a:lnTo>
                  <a:lnTo>
                    <a:pt x="570" y="3730"/>
                  </a:lnTo>
                  <a:lnTo>
                    <a:pt x="688" y="3965"/>
                  </a:lnTo>
                  <a:lnTo>
                    <a:pt x="845" y="4181"/>
                  </a:lnTo>
                  <a:lnTo>
                    <a:pt x="1002" y="4397"/>
                  </a:lnTo>
                  <a:lnTo>
                    <a:pt x="1179" y="4613"/>
                  </a:lnTo>
                  <a:lnTo>
                    <a:pt x="1375" y="4809"/>
                  </a:lnTo>
                  <a:lnTo>
                    <a:pt x="1610" y="5005"/>
                  </a:lnTo>
                  <a:lnTo>
                    <a:pt x="1846" y="5202"/>
                  </a:lnTo>
                  <a:lnTo>
                    <a:pt x="2101" y="5378"/>
                  </a:lnTo>
                  <a:lnTo>
                    <a:pt x="2395" y="5535"/>
                  </a:lnTo>
                  <a:lnTo>
                    <a:pt x="2709" y="5692"/>
                  </a:lnTo>
                  <a:lnTo>
                    <a:pt x="3043" y="5830"/>
                  </a:lnTo>
                  <a:lnTo>
                    <a:pt x="3396" y="5947"/>
                  </a:lnTo>
                  <a:lnTo>
                    <a:pt x="4024" y="6163"/>
                  </a:lnTo>
                  <a:lnTo>
                    <a:pt x="4593" y="6379"/>
                  </a:lnTo>
                  <a:lnTo>
                    <a:pt x="5065" y="6615"/>
                  </a:lnTo>
                  <a:lnTo>
                    <a:pt x="5496" y="6850"/>
                  </a:lnTo>
                  <a:lnTo>
                    <a:pt x="5850" y="7066"/>
                  </a:lnTo>
                  <a:lnTo>
                    <a:pt x="6144" y="7302"/>
                  </a:lnTo>
                  <a:lnTo>
                    <a:pt x="6399" y="7537"/>
                  </a:lnTo>
                  <a:lnTo>
                    <a:pt x="6595" y="7773"/>
                  </a:lnTo>
                  <a:lnTo>
                    <a:pt x="6772" y="8008"/>
                  </a:lnTo>
                  <a:lnTo>
                    <a:pt x="6890" y="8224"/>
                  </a:lnTo>
                  <a:lnTo>
                    <a:pt x="6968" y="8420"/>
                  </a:lnTo>
                  <a:lnTo>
                    <a:pt x="7027" y="8636"/>
                  </a:lnTo>
                  <a:lnTo>
                    <a:pt x="7047" y="8813"/>
                  </a:lnTo>
                  <a:lnTo>
                    <a:pt x="7066" y="8990"/>
                  </a:lnTo>
                  <a:lnTo>
                    <a:pt x="7047" y="9166"/>
                  </a:lnTo>
                  <a:lnTo>
                    <a:pt x="7027" y="9304"/>
                  </a:lnTo>
                  <a:lnTo>
                    <a:pt x="7047" y="9304"/>
                  </a:lnTo>
                  <a:lnTo>
                    <a:pt x="7086" y="9107"/>
                  </a:lnTo>
                  <a:lnTo>
                    <a:pt x="7125" y="8891"/>
                  </a:lnTo>
                  <a:lnTo>
                    <a:pt x="7145" y="8656"/>
                  </a:lnTo>
                  <a:lnTo>
                    <a:pt x="7165" y="8401"/>
                  </a:lnTo>
                  <a:lnTo>
                    <a:pt x="7145" y="8126"/>
                  </a:lnTo>
                  <a:lnTo>
                    <a:pt x="7086" y="7832"/>
                  </a:lnTo>
                  <a:lnTo>
                    <a:pt x="7008" y="7537"/>
                  </a:lnTo>
                  <a:lnTo>
                    <a:pt x="6870" y="7243"/>
                  </a:lnTo>
                  <a:lnTo>
                    <a:pt x="6694" y="6929"/>
                  </a:lnTo>
                  <a:lnTo>
                    <a:pt x="6595" y="6772"/>
                  </a:lnTo>
                  <a:lnTo>
                    <a:pt x="6458" y="6634"/>
                  </a:lnTo>
                  <a:lnTo>
                    <a:pt x="6321" y="6477"/>
                  </a:lnTo>
                  <a:lnTo>
                    <a:pt x="6183" y="6340"/>
                  </a:lnTo>
                  <a:lnTo>
                    <a:pt x="6007" y="6203"/>
                  </a:lnTo>
                  <a:lnTo>
                    <a:pt x="5830" y="6046"/>
                  </a:lnTo>
                  <a:lnTo>
                    <a:pt x="5614" y="5908"/>
                  </a:lnTo>
                  <a:lnTo>
                    <a:pt x="5398" y="5771"/>
                  </a:lnTo>
                  <a:lnTo>
                    <a:pt x="5163" y="5653"/>
                  </a:lnTo>
                  <a:lnTo>
                    <a:pt x="4908" y="5516"/>
                  </a:lnTo>
                  <a:lnTo>
                    <a:pt x="4613" y="5398"/>
                  </a:lnTo>
                  <a:lnTo>
                    <a:pt x="4319" y="5280"/>
                  </a:lnTo>
                  <a:lnTo>
                    <a:pt x="3985" y="5182"/>
                  </a:lnTo>
                  <a:lnTo>
                    <a:pt x="3651" y="5084"/>
                  </a:lnTo>
                  <a:lnTo>
                    <a:pt x="3377" y="4986"/>
                  </a:lnTo>
                  <a:lnTo>
                    <a:pt x="3122" y="4888"/>
                  </a:lnTo>
                  <a:lnTo>
                    <a:pt x="2886" y="4770"/>
                  </a:lnTo>
                  <a:lnTo>
                    <a:pt x="2650" y="4652"/>
                  </a:lnTo>
                  <a:lnTo>
                    <a:pt x="2435" y="4515"/>
                  </a:lnTo>
                  <a:lnTo>
                    <a:pt x="2238" y="4358"/>
                  </a:lnTo>
                  <a:lnTo>
                    <a:pt x="2042" y="4201"/>
                  </a:lnTo>
                  <a:lnTo>
                    <a:pt x="1865" y="4044"/>
                  </a:lnTo>
                  <a:lnTo>
                    <a:pt x="1689" y="3867"/>
                  </a:lnTo>
                  <a:lnTo>
                    <a:pt x="1532" y="3671"/>
                  </a:lnTo>
                  <a:lnTo>
                    <a:pt x="1257" y="3298"/>
                  </a:lnTo>
                  <a:lnTo>
                    <a:pt x="1022" y="2905"/>
                  </a:lnTo>
                  <a:lnTo>
                    <a:pt x="806" y="2493"/>
                  </a:lnTo>
                  <a:lnTo>
                    <a:pt x="649" y="2101"/>
                  </a:lnTo>
                  <a:lnTo>
                    <a:pt x="511" y="1708"/>
                  </a:lnTo>
                  <a:lnTo>
                    <a:pt x="393" y="1335"/>
                  </a:lnTo>
                  <a:lnTo>
                    <a:pt x="315" y="982"/>
                  </a:lnTo>
                  <a:lnTo>
                    <a:pt x="236" y="668"/>
                  </a:lnTo>
                  <a:lnTo>
                    <a:pt x="197" y="393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صورة 4">
            <a:extLst>
              <a:ext uri="{FF2B5EF4-FFF2-40B4-BE49-F238E27FC236}">
                <a16:creationId xmlns:a16="http://schemas.microsoft.com/office/drawing/2014/main" id="{67FE3028-5D4D-4468-8E22-79F3B831CC9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0246" y="1041763"/>
            <a:ext cx="3549239" cy="3727511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A221F311-5FB2-4442-9120-C8B7E919C287}"/>
              </a:ext>
            </a:extLst>
          </p:cNvPr>
          <p:cNvSpPr/>
          <p:nvPr/>
        </p:nvSpPr>
        <p:spPr>
          <a:xfrm>
            <a:off x="4339475" y="1590291"/>
            <a:ext cx="3822964" cy="21998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519EEA64-1D52-4B62-8009-A701A2337B03}"/>
              </a:ext>
            </a:extLst>
          </p:cNvPr>
          <p:cNvSpPr txBox="1"/>
          <p:nvPr/>
        </p:nvSpPr>
        <p:spPr>
          <a:xfrm>
            <a:off x="4571678" y="2197633"/>
            <a:ext cx="34836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https://wordwall.net/play/</a:t>
            </a:r>
            <a:endParaRPr lang="ar-OM" sz="2000" b="1" dirty="0">
              <a:solidFill>
                <a:srgbClr val="002060"/>
              </a:solidFill>
            </a:endParaRPr>
          </a:p>
          <a:p>
            <a:r>
              <a:rPr lang="en-US" sz="2000" b="1" dirty="0">
                <a:solidFill>
                  <a:srgbClr val="002060"/>
                </a:solidFill>
              </a:rPr>
              <a:t>1057/029/2077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00E1659F-97B6-45B1-8E93-ACEF99C7CF98}"/>
              </a:ext>
            </a:extLst>
          </p:cNvPr>
          <p:cNvSpPr txBox="1"/>
          <p:nvPr/>
        </p:nvSpPr>
        <p:spPr>
          <a:xfrm>
            <a:off x="4518412" y="2804599"/>
            <a:ext cx="35368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https://www.liveworksheets</a:t>
            </a:r>
            <a:endParaRPr lang="ar-OM" sz="2000" b="1" dirty="0">
              <a:solidFill>
                <a:srgbClr val="002060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b="1" dirty="0">
                <a:solidFill>
                  <a:srgbClr val="00206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.com/</a:t>
            </a:r>
            <a:r>
              <a:rPr lang="en-US" sz="2000" b="1" dirty="0">
                <a:solidFill>
                  <a:srgbClr val="002060"/>
                </a:solidFill>
              </a:rPr>
              <a:t>og1695754ie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E21409A6-EE11-4137-82F8-F15A597BDEE7}"/>
              </a:ext>
            </a:extLst>
          </p:cNvPr>
          <p:cNvSpPr txBox="1"/>
          <p:nvPr/>
        </p:nvSpPr>
        <p:spPr>
          <a:xfrm>
            <a:off x="5201940" y="1565285"/>
            <a:ext cx="27645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التعلم الذاتي </a:t>
            </a:r>
            <a:endParaRPr lang="en-US" sz="32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94" name="Google Shape;4794;p52"/>
          <p:cNvSpPr/>
          <p:nvPr/>
        </p:nvSpPr>
        <p:spPr>
          <a:xfrm rot="294481">
            <a:off x="7209240" y="1713706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4794;p52">
            <a:extLst>
              <a:ext uri="{FF2B5EF4-FFF2-40B4-BE49-F238E27FC236}">
                <a16:creationId xmlns:a16="http://schemas.microsoft.com/office/drawing/2014/main" id="{88B5A67B-8E90-45E7-A010-08253ACF0A50}"/>
              </a:ext>
            </a:extLst>
          </p:cNvPr>
          <p:cNvSpPr/>
          <p:nvPr/>
        </p:nvSpPr>
        <p:spPr>
          <a:xfrm rot="294481">
            <a:off x="4882625" y="1727407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3" name="Google Shape;4793;p52"/>
          <p:cNvSpPr/>
          <p:nvPr/>
        </p:nvSpPr>
        <p:spPr>
          <a:xfrm>
            <a:off x="2544682" y="1242"/>
            <a:ext cx="6330" cy="10086"/>
          </a:xfrm>
          <a:custGeom>
            <a:avLst/>
            <a:gdLst/>
            <a:ahLst/>
            <a:cxnLst/>
            <a:rect l="l" t="t" r="r" b="b"/>
            <a:pathLst>
              <a:path w="91" h="145" extrusionOk="0">
                <a:moveTo>
                  <a:pt x="0" y="0"/>
                </a:moveTo>
                <a:lnTo>
                  <a:pt x="72" y="144"/>
                </a:lnTo>
                <a:lnTo>
                  <a:pt x="9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4" name="Google Shape;4794;p52"/>
          <p:cNvSpPr/>
          <p:nvPr/>
        </p:nvSpPr>
        <p:spPr>
          <a:xfrm rot="294481">
            <a:off x="8660146" y="232385"/>
            <a:ext cx="261852" cy="260529"/>
          </a:xfrm>
          <a:custGeom>
            <a:avLst/>
            <a:gdLst/>
            <a:ahLst/>
            <a:cxnLst/>
            <a:rect l="l" t="t" r="r" b="b"/>
            <a:pathLst>
              <a:path w="6293" h="6274" extrusionOk="0">
                <a:moveTo>
                  <a:pt x="1854" y="1"/>
                </a:moveTo>
                <a:lnTo>
                  <a:pt x="1950" y="1931"/>
                </a:lnTo>
                <a:lnTo>
                  <a:pt x="1" y="1834"/>
                </a:lnTo>
                <a:lnTo>
                  <a:pt x="1" y="1834"/>
                </a:lnTo>
                <a:lnTo>
                  <a:pt x="1448" y="3127"/>
                </a:lnTo>
                <a:lnTo>
                  <a:pt x="1" y="4440"/>
                </a:lnTo>
                <a:lnTo>
                  <a:pt x="1950" y="4343"/>
                </a:lnTo>
                <a:lnTo>
                  <a:pt x="1854" y="6273"/>
                </a:lnTo>
                <a:lnTo>
                  <a:pt x="3147" y="4826"/>
                </a:lnTo>
                <a:lnTo>
                  <a:pt x="4440" y="6273"/>
                </a:lnTo>
                <a:lnTo>
                  <a:pt x="4343" y="4343"/>
                </a:lnTo>
                <a:lnTo>
                  <a:pt x="6293" y="4440"/>
                </a:lnTo>
                <a:lnTo>
                  <a:pt x="4845" y="3127"/>
                </a:lnTo>
                <a:lnTo>
                  <a:pt x="6293" y="1834"/>
                </a:lnTo>
                <a:lnTo>
                  <a:pt x="4343" y="1931"/>
                </a:lnTo>
                <a:lnTo>
                  <a:pt x="4440" y="1"/>
                </a:lnTo>
                <a:lnTo>
                  <a:pt x="3147" y="1429"/>
                </a:lnTo>
                <a:lnTo>
                  <a:pt x="1854" y="1"/>
                </a:lnTo>
                <a:close/>
                <a:moveTo>
                  <a:pt x="1854" y="6273"/>
                </a:moveTo>
                <a:lnTo>
                  <a:pt x="1854" y="6273"/>
                </a:lnTo>
                <a:lnTo>
                  <a:pt x="1854" y="6273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95" name="Google Shape;4795;p52"/>
          <p:cNvGrpSpPr/>
          <p:nvPr/>
        </p:nvGrpSpPr>
        <p:grpSpPr>
          <a:xfrm>
            <a:off x="174643" y="523622"/>
            <a:ext cx="265776" cy="229685"/>
            <a:chOff x="-711450" y="730125"/>
            <a:chExt cx="350350" cy="302775"/>
          </a:xfrm>
        </p:grpSpPr>
        <p:sp>
          <p:nvSpPr>
            <p:cNvPr id="4796" name="Google Shape;4796;p52"/>
            <p:cNvSpPr/>
            <p:nvPr/>
          </p:nvSpPr>
          <p:spPr>
            <a:xfrm>
              <a:off x="-711450" y="730125"/>
              <a:ext cx="350350" cy="302775"/>
            </a:xfrm>
            <a:custGeom>
              <a:avLst/>
              <a:gdLst/>
              <a:ahLst/>
              <a:cxnLst/>
              <a:rect l="l" t="t" r="r" b="b"/>
              <a:pathLst>
                <a:path w="14014" h="12111" extrusionOk="0">
                  <a:moveTo>
                    <a:pt x="4495" y="1"/>
                  </a:moveTo>
                  <a:lnTo>
                    <a:pt x="4181" y="21"/>
                  </a:lnTo>
                  <a:lnTo>
                    <a:pt x="3887" y="21"/>
                  </a:lnTo>
                  <a:lnTo>
                    <a:pt x="3592" y="60"/>
                  </a:lnTo>
                  <a:lnTo>
                    <a:pt x="3298" y="99"/>
                  </a:lnTo>
                  <a:lnTo>
                    <a:pt x="3023" y="158"/>
                  </a:lnTo>
                  <a:lnTo>
                    <a:pt x="2748" y="236"/>
                  </a:lnTo>
                  <a:lnTo>
                    <a:pt x="2473" y="315"/>
                  </a:lnTo>
                  <a:lnTo>
                    <a:pt x="2218" y="413"/>
                  </a:lnTo>
                  <a:lnTo>
                    <a:pt x="1983" y="531"/>
                  </a:lnTo>
                  <a:lnTo>
                    <a:pt x="1747" y="649"/>
                  </a:lnTo>
                  <a:lnTo>
                    <a:pt x="1531" y="786"/>
                  </a:lnTo>
                  <a:lnTo>
                    <a:pt x="1315" y="943"/>
                  </a:lnTo>
                  <a:lnTo>
                    <a:pt x="1119" y="1120"/>
                  </a:lnTo>
                  <a:lnTo>
                    <a:pt x="923" y="1296"/>
                  </a:lnTo>
                  <a:lnTo>
                    <a:pt x="766" y="1493"/>
                  </a:lnTo>
                  <a:lnTo>
                    <a:pt x="609" y="1708"/>
                  </a:lnTo>
                  <a:lnTo>
                    <a:pt x="472" y="1924"/>
                  </a:lnTo>
                  <a:lnTo>
                    <a:pt x="354" y="2160"/>
                  </a:lnTo>
                  <a:lnTo>
                    <a:pt x="236" y="2395"/>
                  </a:lnTo>
                  <a:lnTo>
                    <a:pt x="158" y="2631"/>
                  </a:lnTo>
                  <a:lnTo>
                    <a:pt x="99" y="2886"/>
                  </a:lnTo>
                  <a:lnTo>
                    <a:pt x="40" y="3141"/>
                  </a:lnTo>
                  <a:lnTo>
                    <a:pt x="20" y="3416"/>
                  </a:lnTo>
                  <a:lnTo>
                    <a:pt x="1" y="3671"/>
                  </a:lnTo>
                  <a:lnTo>
                    <a:pt x="1" y="3946"/>
                  </a:lnTo>
                  <a:lnTo>
                    <a:pt x="20" y="4221"/>
                  </a:lnTo>
                  <a:lnTo>
                    <a:pt x="59" y="4515"/>
                  </a:lnTo>
                  <a:lnTo>
                    <a:pt x="99" y="4790"/>
                  </a:lnTo>
                  <a:lnTo>
                    <a:pt x="158" y="5084"/>
                  </a:lnTo>
                  <a:lnTo>
                    <a:pt x="256" y="5359"/>
                  </a:lnTo>
                  <a:lnTo>
                    <a:pt x="354" y="5653"/>
                  </a:lnTo>
                  <a:lnTo>
                    <a:pt x="452" y="5948"/>
                  </a:lnTo>
                  <a:lnTo>
                    <a:pt x="589" y="6242"/>
                  </a:lnTo>
                  <a:lnTo>
                    <a:pt x="727" y="6536"/>
                  </a:lnTo>
                  <a:lnTo>
                    <a:pt x="884" y="6811"/>
                  </a:lnTo>
                  <a:lnTo>
                    <a:pt x="1060" y="7106"/>
                  </a:lnTo>
                  <a:lnTo>
                    <a:pt x="1237" y="7400"/>
                  </a:lnTo>
                  <a:lnTo>
                    <a:pt x="1433" y="7675"/>
                  </a:lnTo>
                  <a:lnTo>
                    <a:pt x="1649" y="7950"/>
                  </a:lnTo>
                  <a:lnTo>
                    <a:pt x="1885" y="8224"/>
                  </a:lnTo>
                  <a:lnTo>
                    <a:pt x="2120" y="8499"/>
                  </a:lnTo>
                  <a:lnTo>
                    <a:pt x="2375" y="8774"/>
                  </a:lnTo>
                  <a:lnTo>
                    <a:pt x="2630" y="9029"/>
                  </a:lnTo>
                  <a:lnTo>
                    <a:pt x="2905" y="9284"/>
                  </a:lnTo>
                  <a:lnTo>
                    <a:pt x="3200" y="9539"/>
                  </a:lnTo>
                  <a:lnTo>
                    <a:pt x="3514" y="9794"/>
                  </a:lnTo>
                  <a:lnTo>
                    <a:pt x="3828" y="10030"/>
                  </a:lnTo>
                  <a:lnTo>
                    <a:pt x="4142" y="10265"/>
                  </a:lnTo>
                  <a:lnTo>
                    <a:pt x="4475" y="10481"/>
                  </a:lnTo>
                  <a:lnTo>
                    <a:pt x="4809" y="10678"/>
                  </a:lnTo>
                  <a:lnTo>
                    <a:pt x="5143" y="10874"/>
                  </a:lnTo>
                  <a:lnTo>
                    <a:pt x="5496" y="11051"/>
                  </a:lnTo>
                  <a:lnTo>
                    <a:pt x="5830" y="11208"/>
                  </a:lnTo>
                  <a:lnTo>
                    <a:pt x="6183" y="11365"/>
                  </a:lnTo>
                  <a:lnTo>
                    <a:pt x="6516" y="11502"/>
                  </a:lnTo>
                  <a:lnTo>
                    <a:pt x="6850" y="11620"/>
                  </a:lnTo>
                  <a:lnTo>
                    <a:pt x="7203" y="11737"/>
                  </a:lnTo>
                  <a:lnTo>
                    <a:pt x="7537" y="11836"/>
                  </a:lnTo>
                  <a:lnTo>
                    <a:pt x="7871" y="11914"/>
                  </a:lnTo>
                  <a:lnTo>
                    <a:pt x="8204" y="11973"/>
                  </a:lnTo>
                  <a:lnTo>
                    <a:pt x="8538" y="12032"/>
                  </a:lnTo>
                  <a:lnTo>
                    <a:pt x="8872" y="12071"/>
                  </a:lnTo>
                  <a:lnTo>
                    <a:pt x="9186" y="12091"/>
                  </a:lnTo>
                  <a:lnTo>
                    <a:pt x="9500" y="12110"/>
                  </a:lnTo>
                  <a:lnTo>
                    <a:pt x="9814" y="12110"/>
                  </a:lnTo>
                  <a:lnTo>
                    <a:pt x="10128" y="12091"/>
                  </a:lnTo>
                  <a:lnTo>
                    <a:pt x="10422" y="12051"/>
                  </a:lnTo>
                  <a:lnTo>
                    <a:pt x="10716" y="12012"/>
                  </a:lnTo>
                  <a:lnTo>
                    <a:pt x="10991" y="11953"/>
                  </a:lnTo>
                  <a:lnTo>
                    <a:pt x="11266" y="11894"/>
                  </a:lnTo>
                  <a:lnTo>
                    <a:pt x="11521" y="11796"/>
                  </a:lnTo>
                  <a:lnTo>
                    <a:pt x="11776" y="11698"/>
                  </a:lnTo>
                  <a:lnTo>
                    <a:pt x="12031" y="11600"/>
                  </a:lnTo>
                  <a:lnTo>
                    <a:pt x="12267" y="11463"/>
                  </a:lnTo>
                  <a:lnTo>
                    <a:pt x="12483" y="11325"/>
                  </a:lnTo>
                  <a:lnTo>
                    <a:pt x="12699" y="11168"/>
                  </a:lnTo>
                  <a:lnTo>
                    <a:pt x="12895" y="11011"/>
                  </a:lnTo>
                  <a:lnTo>
                    <a:pt x="13072" y="10815"/>
                  </a:lnTo>
                  <a:lnTo>
                    <a:pt x="13248" y="10619"/>
                  </a:lnTo>
                  <a:lnTo>
                    <a:pt x="13405" y="10422"/>
                  </a:lnTo>
                  <a:lnTo>
                    <a:pt x="13543" y="10187"/>
                  </a:lnTo>
                  <a:lnTo>
                    <a:pt x="13660" y="9971"/>
                  </a:lnTo>
                  <a:lnTo>
                    <a:pt x="13759" y="9716"/>
                  </a:lnTo>
                  <a:lnTo>
                    <a:pt x="13837" y="9480"/>
                  </a:lnTo>
                  <a:lnTo>
                    <a:pt x="13916" y="9225"/>
                  </a:lnTo>
                  <a:lnTo>
                    <a:pt x="13955" y="8970"/>
                  </a:lnTo>
                  <a:lnTo>
                    <a:pt x="13994" y="8715"/>
                  </a:lnTo>
                  <a:lnTo>
                    <a:pt x="14014" y="8440"/>
                  </a:lnTo>
                  <a:lnTo>
                    <a:pt x="14014" y="8165"/>
                  </a:lnTo>
                  <a:lnTo>
                    <a:pt x="13994" y="7891"/>
                  </a:lnTo>
                  <a:lnTo>
                    <a:pt x="13955" y="7596"/>
                  </a:lnTo>
                  <a:lnTo>
                    <a:pt x="13916" y="7322"/>
                  </a:lnTo>
                  <a:lnTo>
                    <a:pt x="13837" y="7027"/>
                  </a:lnTo>
                  <a:lnTo>
                    <a:pt x="13759" y="6752"/>
                  </a:lnTo>
                  <a:lnTo>
                    <a:pt x="13660" y="6458"/>
                  </a:lnTo>
                  <a:lnTo>
                    <a:pt x="13543" y="6164"/>
                  </a:lnTo>
                  <a:lnTo>
                    <a:pt x="13425" y="5869"/>
                  </a:lnTo>
                  <a:lnTo>
                    <a:pt x="13288" y="5594"/>
                  </a:lnTo>
                  <a:lnTo>
                    <a:pt x="13131" y="5300"/>
                  </a:lnTo>
                  <a:lnTo>
                    <a:pt x="12954" y="5006"/>
                  </a:lnTo>
                  <a:lnTo>
                    <a:pt x="12758" y="4731"/>
                  </a:lnTo>
                  <a:lnTo>
                    <a:pt x="12561" y="4436"/>
                  </a:lnTo>
                  <a:lnTo>
                    <a:pt x="12345" y="4162"/>
                  </a:lnTo>
                  <a:lnTo>
                    <a:pt x="12130" y="3887"/>
                  </a:lnTo>
                  <a:lnTo>
                    <a:pt x="11894" y="3612"/>
                  </a:lnTo>
                  <a:lnTo>
                    <a:pt x="11639" y="3337"/>
                  </a:lnTo>
                  <a:lnTo>
                    <a:pt x="11364" y="3082"/>
                  </a:lnTo>
                  <a:lnTo>
                    <a:pt x="11089" y="2827"/>
                  </a:lnTo>
                  <a:lnTo>
                    <a:pt x="10795" y="2572"/>
                  </a:lnTo>
                  <a:lnTo>
                    <a:pt x="10501" y="2317"/>
                  </a:lnTo>
                  <a:lnTo>
                    <a:pt x="10187" y="2081"/>
                  </a:lnTo>
                  <a:lnTo>
                    <a:pt x="9853" y="1865"/>
                  </a:lnTo>
                  <a:lnTo>
                    <a:pt x="9519" y="1650"/>
                  </a:lnTo>
                  <a:lnTo>
                    <a:pt x="9186" y="1434"/>
                  </a:lnTo>
                  <a:lnTo>
                    <a:pt x="8852" y="1237"/>
                  </a:lnTo>
                  <a:lnTo>
                    <a:pt x="8518" y="1061"/>
                  </a:lnTo>
                  <a:lnTo>
                    <a:pt x="8165" y="904"/>
                  </a:lnTo>
                  <a:lnTo>
                    <a:pt x="7831" y="747"/>
                  </a:lnTo>
                  <a:lnTo>
                    <a:pt x="7498" y="609"/>
                  </a:lnTo>
                  <a:lnTo>
                    <a:pt x="7144" y="492"/>
                  </a:lnTo>
                  <a:lnTo>
                    <a:pt x="6811" y="393"/>
                  </a:lnTo>
                  <a:lnTo>
                    <a:pt x="6477" y="295"/>
                  </a:lnTo>
                  <a:lnTo>
                    <a:pt x="6124" y="217"/>
                  </a:lnTo>
                  <a:lnTo>
                    <a:pt x="5790" y="138"/>
                  </a:lnTo>
                  <a:lnTo>
                    <a:pt x="5476" y="79"/>
                  </a:lnTo>
                  <a:lnTo>
                    <a:pt x="5143" y="40"/>
                  </a:lnTo>
                  <a:lnTo>
                    <a:pt x="4809" y="21"/>
                  </a:lnTo>
                  <a:lnTo>
                    <a:pt x="4495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7" name="Google Shape;4797;p52"/>
            <p:cNvSpPr/>
            <p:nvPr/>
          </p:nvSpPr>
          <p:spPr>
            <a:xfrm>
              <a:off x="-687400" y="758600"/>
              <a:ext cx="318950" cy="218850"/>
            </a:xfrm>
            <a:custGeom>
              <a:avLst/>
              <a:gdLst/>
              <a:ahLst/>
              <a:cxnLst/>
              <a:rect l="l" t="t" r="r" b="b"/>
              <a:pathLst>
                <a:path w="12758" h="8754" extrusionOk="0">
                  <a:moveTo>
                    <a:pt x="39" y="0"/>
                  </a:moveTo>
                  <a:lnTo>
                    <a:pt x="0" y="40"/>
                  </a:lnTo>
                  <a:lnTo>
                    <a:pt x="39" y="295"/>
                  </a:lnTo>
                  <a:lnTo>
                    <a:pt x="98" y="628"/>
                  </a:lnTo>
                  <a:lnTo>
                    <a:pt x="196" y="1021"/>
                  </a:lnTo>
                  <a:lnTo>
                    <a:pt x="314" y="1472"/>
                  </a:lnTo>
                  <a:lnTo>
                    <a:pt x="491" y="1963"/>
                  </a:lnTo>
                  <a:lnTo>
                    <a:pt x="707" y="2493"/>
                  </a:lnTo>
                  <a:lnTo>
                    <a:pt x="844" y="2748"/>
                  </a:lnTo>
                  <a:lnTo>
                    <a:pt x="982" y="3023"/>
                  </a:lnTo>
                  <a:lnTo>
                    <a:pt x="1139" y="3297"/>
                  </a:lnTo>
                  <a:lnTo>
                    <a:pt x="1315" y="3553"/>
                  </a:lnTo>
                  <a:lnTo>
                    <a:pt x="1492" y="3808"/>
                  </a:lnTo>
                  <a:lnTo>
                    <a:pt x="1708" y="4063"/>
                  </a:lnTo>
                  <a:lnTo>
                    <a:pt x="1924" y="4318"/>
                  </a:lnTo>
                  <a:lnTo>
                    <a:pt x="2159" y="4554"/>
                  </a:lnTo>
                  <a:lnTo>
                    <a:pt x="2414" y="4789"/>
                  </a:lnTo>
                  <a:lnTo>
                    <a:pt x="2709" y="5005"/>
                  </a:lnTo>
                  <a:lnTo>
                    <a:pt x="3003" y="5221"/>
                  </a:lnTo>
                  <a:lnTo>
                    <a:pt x="3317" y="5397"/>
                  </a:lnTo>
                  <a:lnTo>
                    <a:pt x="3651" y="5574"/>
                  </a:lnTo>
                  <a:lnTo>
                    <a:pt x="4024" y="5712"/>
                  </a:lnTo>
                  <a:lnTo>
                    <a:pt x="4396" y="5849"/>
                  </a:lnTo>
                  <a:lnTo>
                    <a:pt x="4809" y="5947"/>
                  </a:lnTo>
                  <a:lnTo>
                    <a:pt x="5240" y="6026"/>
                  </a:lnTo>
                  <a:lnTo>
                    <a:pt x="5711" y="6084"/>
                  </a:lnTo>
                  <a:lnTo>
                    <a:pt x="6202" y="6104"/>
                  </a:lnTo>
                  <a:lnTo>
                    <a:pt x="7596" y="6104"/>
                  </a:lnTo>
                  <a:lnTo>
                    <a:pt x="8400" y="6124"/>
                  </a:lnTo>
                  <a:lnTo>
                    <a:pt x="9107" y="6202"/>
                  </a:lnTo>
                  <a:lnTo>
                    <a:pt x="9735" y="6300"/>
                  </a:lnTo>
                  <a:lnTo>
                    <a:pt x="10304" y="6438"/>
                  </a:lnTo>
                  <a:lnTo>
                    <a:pt x="10775" y="6614"/>
                  </a:lnTo>
                  <a:lnTo>
                    <a:pt x="11207" y="6791"/>
                  </a:lnTo>
                  <a:lnTo>
                    <a:pt x="11560" y="6987"/>
                  </a:lnTo>
                  <a:lnTo>
                    <a:pt x="11854" y="7203"/>
                  </a:lnTo>
                  <a:lnTo>
                    <a:pt x="12090" y="7439"/>
                  </a:lnTo>
                  <a:lnTo>
                    <a:pt x="12306" y="7674"/>
                  </a:lnTo>
                  <a:lnTo>
                    <a:pt x="12443" y="7890"/>
                  </a:lnTo>
                  <a:lnTo>
                    <a:pt x="12581" y="8126"/>
                  </a:lnTo>
                  <a:lnTo>
                    <a:pt x="12659" y="8341"/>
                  </a:lnTo>
                  <a:lnTo>
                    <a:pt x="12718" y="8557"/>
                  </a:lnTo>
                  <a:lnTo>
                    <a:pt x="12757" y="8754"/>
                  </a:lnTo>
                  <a:lnTo>
                    <a:pt x="12757" y="8734"/>
                  </a:lnTo>
                  <a:lnTo>
                    <a:pt x="12738" y="8459"/>
                  </a:lnTo>
                  <a:lnTo>
                    <a:pt x="12698" y="8184"/>
                  </a:lnTo>
                  <a:lnTo>
                    <a:pt x="12620" y="7870"/>
                  </a:lnTo>
                  <a:lnTo>
                    <a:pt x="12522" y="7537"/>
                  </a:lnTo>
                  <a:lnTo>
                    <a:pt x="12384" y="7183"/>
                  </a:lnTo>
                  <a:lnTo>
                    <a:pt x="12188" y="6850"/>
                  </a:lnTo>
                  <a:lnTo>
                    <a:pt x="12090" y="6673"/>
                  </a:lnTo>
                  <a:lnTo>
                    <a:pt x="11953" y="6516"/>
                  </a:lnTo>
                  <a:lnTo>
                    <a:pt x="11815" y="6340"/>
                  </a:lnTo>
                  <a:lnTo>
                    <a:pt x="11658" y="6183"/>
                  </a:lnTo>
                  <a:lnTo>
                    <a:pt x="11501" y="6026"/>
                  </a:lnTo>
                  <a:lnTo>
                    <a:pt x="11305" y="5888"/>
                  </a:lnTo>
                  <a:lnTo>
                    <a:pt x="11109" y="5731"/>
                  </a:lnTo>
                  <a:lnTo>
                    <a:pt x="10893" y="5594"/>
                  </a:lnTo>
                  <a:lnTo>
                    <a:pt x="10657" y="5476"/>
                  </a:lnTo>
                  <a:lnTo>
                    <a:pt x="10402" y="5358"/>
                  </a:lnTo>
                  <a:lnTo>
                    <a:pt x="10127" y="5240"/>
                  </a:lnTo>
                  <a:lnTo>
                    <a:pt x="9833" y="5162"/>
                  </a:lnTo>
                  <a:lnTo>
                    <a:pt x="9519" y="5064"/>
                  </a:lnTo>
                  <a:lnTo>
                    <a:pt x="9166" y="5005"/>
                  </a:lnTo>
                  <a:lnTo>
                    <a:pt x="8812" y="4946"/>
                  </a:lnTo>
                  <a:lnTo>
                    <a:pt x="8420" y="4887"/>
                  </a:lnTo>
                  <a:lnTo>
                    <a:pt x="8027" y="4868"/>
                  </a:lnTo>
                  <a:lnTo>
                    <a:pt x="7596" y="4848"/>
                  </a:lnTo>
                  <a:lnTo>
                    <a:pt x="7125" y="4868"/>
                  </a:lnTo>
                  <a:lnTo>
                    <a:pt x="6654" y="4887"/>
                  </a:lnTo>
                  <a:lnTo>
                    <a:pt x="6261" y="4907"/>
                  </a:lnTo>
                  <a:lnTo>
                    <a:pt x="5908" y="4887"/>
                  </a:lnTo>
                  <a:lnTo>
                    <a:pt x="5535" y="4848"/>
                  </a:lnTo>
                  <a:lnTo>
                    <a:pt x="5201" y="4789"/>
                  </a:lnTo>
                  <a:lnTo>
                    <a:pt x="4868" y="4711"/>
                  </a:lnTo>
                  <a:lnTo>
                    <a:pt x="4534" y="4612"/>
                  </a:lnTo>
                  <a:lnTo>
                    <a:pt x="4220" y="4495"/>
                  </a:lnTo>
                  <a:lnTo>
                    <a:pt x="3925" y="4357"/>
                  </a:lnTo>
                  <a:lnTo>
                    <a:pt x="3651" y="4220"/>
                  </a:lnTo>
                  <a:lnTo>
                    <a:pt x="3356" y="4063"/>
                  </a:lnTo>
                  <a:lnTo>
                    <a:pt x="3101" y="3886"/>
                  </a:lnTo>
                  <a:lnTo>
                    <a:pt x="2846" y="3690"/>
                  </a:lnTo>
                  <a:lnTo>
                    <a:pt x="2611" y="3494"/>
                  </a:lnTo>
                  <a:lnTo>
                    <a:pt x="2375" y="3297"/>
                  </a:lnTo>
                  <a:lnTo>
                    <a:pt x="1943" y="2885"/>
                  </a:lnTo>
                  <a:lnTo>
                    <a:pt x="1551" y="2434"/>
                  </a:lnTo>
                  <a:lnTo>
                    <a:pt x="1217" y="2002"/>
                  </a:lnTo>
                  <a:lnTo>
                    <a:pt x="923" y="1590"/>
                  </a:lnTo>
                  <a:lnTo>
                    <a:pt x="648" y="1178"/>
                  </a:lnTo>
                  <a:lnTo>
                    <a:pt x="432" y="805"/>
                  </a:lnTo>
                  <a:lnTo>
                    <a:pt x="275" y="47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98" name="Google Shape;4798;p52"/>
          <p:cNvGrpSpPr/>
          <p:nvPr/>
        </p:nvGrpSpPr>
        <p:grpSpPr>
          <a:xfrm>
            <a:off x="475654" y="153024"/>
            <a:ext cx="126193" cy="189100"/>
            <a:chOff x="-682500" y="-141275"/>
            <a:chExt cx="166350" cy="249275"/>
          </a:xfrm>
        </p:grpSpPr>
        <p:sp>
          <p:nvSpPr>
            <p:cNvPr id="4799" name="Google Shape;4799;p52"/>
            <p:cNvSpPr/>
            <p:nvPr/>
          </p:nvSpPr>
          <p:spPr>
            <a:xfrm>
              <a:off x="-682500" y="-141275"/>
              <a:ext cx="166350" cy="248800"/>
            </a:xfrm>
            <a:custGeom>
              <a:avLst/>
              <a:gdLst/>
              <a:ahLst/>
              <a:cxnLst/>
              <a:rect l="l" t="t" r="r" b="b"/>
              <a:pathLst>
                <a:path w="6654" h="9952" extrusionOk="0">
                  <a:moveTo>
                    <a:pt x="3533" y="1"/>
                  </a:moveTo>
                  <a:lnTo>
                    <a:pt x="3376" y="20"/>
                  </a:lnTo>
                  <a:lnTo>
                    <a:pt x="3200" y="59"/>
                  </a:lnTo>
                  <a:lnTo>
                    <a:pt x="3043" y="99"/>
                  </a:lnTo>
                  <a:lnTo>
                    <a:pt x="2729" y="236"/>
                  </a:lnTo>
                  <a:lnTo>
                    <a:pt x="2415" y="393"/>
                  </a:lnTo>
                  <a:lnTo>
                    <a:pt x="2100" y="609"/>
                  </a:lnTo>
                  <a:lnTo>
                    <a:pt x="1806" y="845"/>
                  </a:lnTo>
                  <a:lnTo>
                    <a:pt x="1531" y="1139"/>
                  </a:lnTo>
                  <a:lnTo>
                    <a:pt x="1276" y="1453"/>
                  </a:lnTo>
                  <a:lnTo>
                    <a:pt x="1021" y="1806"/>
                  </a:lnTo>
                  <a:lnTo>
                    <a:pt x="805" y="2199"/>
                  </a:lnTo>
                  <a:lnTo>
                    <a:pt x="609" y="2611"/>
                  </a:lnTo>
                  <a:lnTo>
                    <a:pt x="432" y="3062"/>
                  </a:lnTo>
                  <a:lnTo>
                    <a:pt x="275" y="3514"/>
                  </a:lnTo>
                  <a:lnTo>
                    <a:pt x="157" y="4004"/>
                  </a:lnTo>
                  <a:lnTo>
                    <a:pt x="79" y="4515"/>
                  </a:lnTo>
                  <a:lnTo>
                    <a:pt x="20" y="5025"/>
                  </a:lnTo>
                  <a:lnTo>
                    <a:pt x="0" y="5516"/>
                  </a:lnTo>
                  <a:lnTo>
                    <a:pt x="0" y="6006"/>
                  </a:lnTo>
                  <a:lnTo>
                    <a:pt x="40" y="6477"/>
                  </a:lnTo>
                  <a:lnTo>
                    <a:pt x="118" y="6929"/>
                  </a:lnTo>
                  <a:lnTo>
                    <a:pt x="216" y="7360"/>
                  </a:lnTo>
                  <a:lnTo>
                    <a:pt x="354" y="7773"/>
                  </a:lnTo>
                  <a:lnTo>
                    <a:pt x="511" y="8146"/>
                  </a:lnTo>
                  <a:lnTo>
                    <a:pt x="707" y="8499"/>
                  </a:lnTo>
                  <a:lnTo>
                    <a:pt x="903" y="8832"/>
                  </a:lnTo>
                  <a:lnTo>
                    <a:pt x="1139" y="9107"/>
                  </a:lnTo>
                  <a:lnTo>
                    <a:pt x="1394" y="9362"/>
                  </a:lnTo>
                  <a:lnTo>
                    <a:pt x="1669" y="9578"/>
                  </a:lnTo>
                  <a:lnTo>
                    <a:pt x="1806" y="9657"/>
                  </a:lnTo>
                  <a:lnTo>
                    <a:pt x="1963" y="9735"/>
                  </a:lnTo>
                  <a:lnTo>
                    <a:pt x="2120" y="9814"/>
                  </a:lnTo>
                  <a:lnTo>
                    <a:pt x="2277" y="9873"/>
                  </a:lnTo>
                  <a:lnTo>
                    <a:pt x="2434" y="9912"/>
                  </a:lnTo>
                  <a:lnTo>
                    <a:pt x="2611" y="9932"/>
                  </a:lnTo>
                  <a:lnTo>
                    <a:pt x="2768" y="9951"/>
                  </a:lnTo>
                  <a:lnTo>
                    <a:pt x="3101" y="9951"/>
                  </a:lnTo>
                  <a:lnTo>
                    <a:pt x="3278" y="9932"/>
                  </a:lnTo>
                  <a:lnTo>
                    <a:pt x="3435" y="9892"/>
                  </a:lnTo>
                  <a:lnTo>
                    <a:pt x="3612" y="9853"/>
                  </a:lnTo>
                  <a:lnTo>
                    <a:pt x="3926" y="9735"/>
                  </a:lnTo>
                  <a:lnTo>
                    <a:pt x="4240" y="9559"/>
                  </a:lnTo>
                  <a:lnTo>
                    <a:pt x="4554" y="9362"/>
                  </a:lnTo>
                  <a:lnTo>
                    <a:pt x="4829" y="9107"/>
                  </a:lnTo>
                  <a:lnTo>
                    <a:pt x="5123" y="8813"/>
                  </a:lnTo>
                  <a:lnTo>
                    <a:pt x="5378" y="8499"/>
                  </a:lnTo>
                  <a:lnTo>
                    <a:pt x="5614" y="8146"/>
                  </a:lnTo>
                  <a:lnTo>
                    <a:pt x="5849" y="7753"/>
                  </a:lnTo>
                  <a:lnTo>
                    <a:pt x="6045" y="7341"/>
                  </a:lnTo>
                  <a:lnTo>
                    <a:pt x="6222" y="6909"/>
                  </a:lnTo>
                  <a:lnTo>
                    <a:pt x="6359" y="6438"/>
                  </a:lnTo>
                  <a:lnTo>
                    <a:pt x="6497" y="5947"/>
                  </a:lnTo>
                  <a:lnTo>
                    <a:pt x="6575" y="5457"/>
                  </a:lnTo>
                  <a:lnTo>
                    <a:pt x="6634" y="4946"/>
                  </a:lnTo>
                  <a:lnTo>
                    <a:pt x="6654" y="4436"/>
                  </a:lnTo>
                  <a:lnTo>
                    <a:pt x="6654" y="3965"/>
                  </a:lnTo>
                  <a:lnTo>
                    <a:pt x="6595" y="3494"/>
                  </a:lnTo>
                  <a:lnTo>
                    <a:pt x="6536" y="3023"/>
                  </a:lnTo>
                  <a:lnTo>
                    <a:pt x="6418" y="2591"/>
                  </a:lnTo>
                  <a:lnTo>
                    <a:pt x="6301" y="2199"/>
                  </a:lnTo>
                  <a:lnTo>
                    <a:pt x="6144" y="1806"/>
                  </a:lnTo>
                  <a:lnTo>
                    <a:pt x="5947" y="1453"/>
                  </a:lnTo>
                  <a:lnTo>
                    <a:pt x="5731" y="1139"/>
                  </a:lnTo>
                  <a:lnTo>
                    <a:pt x="5515" y="845"/>
                  </a:lnTo>
                  <a:lnTo>
                    <a:pt x="5260" y="589"/>
                  </a:lnTo>
                  <a:lnTo>
                    <a:pt x="4986" y="393"/>
                  </a:lnTo>
                  <a:lnTo>
                    <a:pt x="4829" y="295"/>
                  </a:lnTo>
                  <a:lnTo>
                    <a:pt x="4691" y="217"/>
                  </a:lnTo>
                  <a:lnTo>
                    <a:pt x="4534" y="158"/>
                  </a:lnTo>
                  <a:lnTo>
                    <a:pt x="4377" y="99"/>
                  </a:lnTo>
                  <a:lnTo>
                    <a:pt x="4220" y="59"/>
                  </a:lnTo>
                  <a:lnTo>
                    <a:pt x="4043" y="20"/>
                  </a:lnTo>
                  <a:lnTo>
                    <a:pt x="3867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0" name="Google Shape;4800;p52"/>
            <p:cNvSpPr/>
            <p:nvPr/>
          </p:nvSpPr>
          <p:spPr>
            <a:xfrm>
              <a:off x="-625575" y="-139300"/>
              <a:ext cx="54975" cy="247300"/>
            </a:xfrm>
            <a:custGeom>
              <a:avLst/>
              <a:gdLst/>
              <a:ahLst/>
              <a:cxnLst/>
              <a:rect l="l" t="t" r="r" b="b"/>
              <a:pathLst>
                <a:path w="2199" h="9892" extrusionOk="0">
                  <a:moveTo>
                    <a:pt x="2179" y="0"/>
                  </a:moveTo>
                  <a:lnTo>
                    <a:pt x="1865" y="216"/>
                  </a:lnTo>
                  <a:lnTo>
                    <a:pt x="1649" y="393"/>
                  </a:lnTo>
                  <a:lnTo>
                    <a:pt x="1433" y="589"/>
                  </a:lnTo>
                  <a:lnTo>
                    <a:pt x="1197" y="824"/>
                  </a:lnTo>
                  <a:lnTo>
                    <a:pt x="942" y="1099"/>
                  </a:lnTo>
                  <a:lnTo>
                    <a:pt x="707" y="1413"/>
                  </a:lnTo>
                  <a:lnTo>
                    <a:pt x="491" y="1766"/>
                  </a:lnTo>
                  <a:lnTo>
                    <a:pt x="314" y="2139"/>
                  </a:lnTo>
                  <a:lnTo>
                    <a:pt x="236" y="2336"/>
                  </a:lnTo>
                  <a:lnTo>
                    <a:pt x="157" y="2552"/>
                  </a:lnTo>
                  <a:lnTo>
                    <a:pt x="98" y="2767"/>
                  </a:lnTo>
                  <a:lnTo>
                    <a:pt x="39" y="2983"/>
                  </a:lnTo>
                  <a:lnTo>
                    <a:pt x="20" y="3219"/>
                  </a:lnTo>
                  <a:lnTo>
                    <a:pt x="0" y="3454"/>
                  </a:lnTo>
                  <a:lnTo>
                    <a:pt x="0" y="3690"/>
                  </a:lnTo>
                  <a:lnTo>
                    <a:pt x="0" y="3945"/>
                  </a:lnTo>
                  <a:lnTo>
                    <a:pt x="39" y="4220"/>
                  </a:lnTo>
                  <a:lnTo>
                    <a:pt x="98" y="4475"/>
                  </a:lnTo>
                  <a:lnTo>
                    <a:pt x="177" y="4750"/>
                  </a:lnTo>
                  <a:lnTo>
                    <a:pt x="275" y="5044"/>
                  </a:lnTo>
                  <a:lnTo>
                    <a:pt x="393" y="5319"/>
                  </a:lnTo>
                  <a:lnTo>
                    <a:pt x="550" y="5633"/>
                  </a:lnTo>
                  <a:lnTo>
                    <a:pt x="805" y="6143"/>
                  </a:lnTo>
                  <a:lnTo>
                    <a:pt x="1001" y="6614"/>
                  </a:lnTo>
                  <a:lnTo>
                    <a:pt x="1178" y="7046"/>
                  </a:lnTo>
                  <a:lnTo>
                    <a:pt x="1295" y="7438"/>
                  </a:lnTo>
                  <a:lnTo>
                    <a:pt x="1374" y="7811"/>
                  </a:lnTo>
                  <a:lnTo>
                    <a:pt x="1413" y="8145"/>
                  </a:lnTo>
                  <a:lnTo>
                    <a:pt x="1413" y="8439"/>
                  </a:lnTo>
                  <a:lnTo>
                    <a:pt x="1394" y="8695"/>
                  </a:lnTo>
                  <a:lnTo>
                    <a:pt x="1354" y="8930"/>
                  </a:lnTo>
                  <a:lnTo>
                    <a:pt x="1295" y="9146"/>
                  </a:lnTo>
                  <a:lnTo>
                    <a:pt x="1217" y="9323"/>
                  </a:lnTo>
                  <a:lnTo>
                    <a:pt x="1138" y="9480"/>
                  </a:lnTo>
                  <a:lnTo>
                    <a:pt x="1040" y="9617"/>
                  </a:lnTo>
                  <a:lnTo>
                    <a:pt x="923" y="9715"/>
                  </a:lnTo>
                  <a:lnTo>
                    <a:pt x="824" y="9813"/>
                  </a:lnTo>
                  <a:lnTo>
                    <a:pt x="726" y="9892"/>
                  </a:lnTo>
                  <a:lnTo>
                    <a:pt x="726" y="9892"/>
                  </a:lnTo>
                  <a:lnTo>
                    <a:pt x="883" y="9813"/>
                  </a:lnTo>
                  <a:lnTo>
                    <a:pt x="1040" y="9696"/>
                  </a:lnTo>
                  <a:lnTo>
                    <a:pt x="1197" y="9558"/>
                  </a:lnTo>
                  <a:lnTo>
                    <a:pt x="1374" y="9421"/>
                  </a:lnTo>
                  <a:lnTo>
                    <a:pt x="1531" y="9224"/>
                  </a:lnTo>
                  <a:lnTo>
                    <a:pt x="1668" y="9028"/>
                  </a:lnTo>
                  <a:lnTo>
                    <a:pt x="1806" y="8793"/>
                  </a:lnTo>
                  <a:lnTo>
                    <a:pt x="1904" y="8538"/>
                  </a:lnTo>
                  <a:lnTo>
                    <a:pt x="1982" y="8243"/>
                  </a:lnTo>
                  <a:lnTo>
                    <a:pt x="2022" y="7910"/>
                  </a:lnTo>
                  <a:lnTo>
                    <a:pt x="2022" y="7556"/>
                  </a:lnTo>
                  <a:lnTo>
                    <a:pt x="1982" y="7164"/>
                  </a:lnTo>
                  <a:lnTo>
                    <a:pt x="1884" y="6752"/>
                  </a:lnTo>
                  <a:lnTo>
                    <a:pt x="1747" y="6281"/>
                  </a:lnTo>
                  <a:lnTo>
                    <a:pt x="1531" y="5790"/>
                  </a:lnTo>
                  <a:lnTo>
                    <a:pt x="1237" y="5240"/>
                  </a:lnTo>
                  <a:lnTo>
                    <a:pt x="1119" y="5024"/>
                  </a:lnTo>
                  <a:lnTo>
                    <a:pt x="1021" y="4809"/>
                  </a:lnTo>
                  <a:lnTo>
                    <a:pt x="942" y="4593"/>
                  </a:lnTo>
                  <a:lnTo>
                    <a:pt x="883" y="4377"/>
                  </a:lnTo>
                  <a:lnTo>
                    <a:pt x="824" y="4161"/>
                  </a:lnTo>
                  <a:lnTo>
                    <a:pt x="805" y="3945"/>
                  </a:lnTo>
                  <a:lnTo>
                    <a:pt x="785" y="3729"/>
                  </a:lnTo>
                  <a:lnTo>
                    <a:pt x="766" y="3513"/>
                  </a:lnTo>
                  <a:lnTo>
                    <a:pt x="785" y="3101"/>
                  </a:lnTo>
                  <a:lnTo>
                    <a:pt x="844" y="2689"/>
                  </a:lnTo>
                  <a:lnTo>
                    <a:pt x="942" y="2316"/>
                  </a:lnTo>
                  <a:lnTo>
                    <a:pt x="1080" y="1943"/>
                  </a:lnTo>
                  <a:lnTo>
                    <a:pt x="1217" y="1590"/>
                  </a:lnTo>
                  <a:lnTo>
                    <a:pt x="1374" y="1256"/>
                  </a:lnTo>
                  <a:lnTo>
                    <a:pt x="1531" y="962"/>
                  </a:lnTo>
                  <a:lnTo>
                    <a:pt x="1708" y="707"/>
                  </a:lnTo>
                  <a:lnTo>
                    <a:pt x="2002" y="275"/>
                  </a:lnTo>
                  <a:lnTo>
                    <a:pt x="2198" y="20"/>
                  </a:lnTo>
                  <a:lnTo>
                    <a:pt x="21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01" name="Google Shape;4801;p52"/>
          <p:cNvGrpSpPr/>
          <p:nvPr/>
        </p:nvGrpSpPr>
        <p:grpSpPr>
          <a:xfrm>
            <a:off x="211338" y="182103"/>
            <a:ext cx="174212" cy="195814"/>
            <a:chOff x="-1062750" y="-633900"/>
            <a:chExt cx="229650" cy="258125"/>
          </a:xfrm>
        </p:grpSpPr>
        <p:sp>
          <p:nvSpPr>
            <p:cNvPr id="4802" name="Google Shape;4802;p52"/>
            <p:cNvSpPr/>
            <p:nvPr/>
          </p:nvSpPr>
          <p:spPr>
            <a:xfrm>
              <a:off x="-1062750" y="-633900"/>
              <a:ext cx="229650" cy="258125"/>
            </a:xfrm>
            <a:custGeom>
              <a:avLst/>
              <a:gdLst/>
              <a:ahLst/>
              <a:cxnLst/>
              <a:rect l="l" t="t" r="r" b="b"/>
              <a:pathLst>
                <a:path w="9186" h="10325" extrusionOk="0">
                  <a:moveTo>
                    <a:pt x="2552" y="1"/>
                  </a:moveTo>
                  <a:lnTo>
                    <a:pt x="2355" y="20"/>
                  </a:lnTo>
                  <a:lnTo>
                    <a:pt x="2159" y="60"/>
                  </a:lnTo>
                  <a:lnTo>
                    <a:pt x="1982" y="99"/>
                  </a:lnTo>
                  <a:lnTo>
                    <a:pt x="1786" y="158"/>
                  </a:lnTo>
                  <a:lnTo>
                    <a:pt x="1609" y="236"/>
                  </a:lnTo>
                  <a:lnTo>
                    <a:pt x="1433" y="315"/>
                  </a:lnTo>
                  <a:lnTo>
                    <a:pt x="1276" y="413"/>
                  </a:lnTo>
                  <a:lnTo>
                    <a:pt x="1119" y="511"/>
                  </a:lnTo>
                  <a:lnTo>
                    <a:pt x="962" y="629"/>
                  </a:lnTo>
                  <a:lnTo>
                    <a:pt x="824" y="766"/>
                  </a:lnTo>
                  <a:lnTo>
                    <a:pt x="707" y="904"/>
                  </a:lnTo>
                  <a:lnTo>
                    <a:pt x="589" y="1061"/>
                  </a:lnTo>
                  <a:lnTo>
                    <a:pt x="471" y="1218"/>
                  </a:lnTo>
                  <a:lnTo>
                    <a:pt x="373" y="1394"/>
                  </a:lnTo>
                  <a:lnTo>
                    <a:pt x="294" y="1571"/>
                  </a:lnTo>
                  <a:lnTo>
                    <a:pt x="216" y="1748"/>
                  </a:lnTo>
                  <a:lnTo>
                    <a:pt x="157" y="1944"/>
                  </a:lnTo>
                  <a:lnTo>
                    <a:pt x="98" y="2140"/>
                  </a:lnTo>
                  <a:lnTo>
                    <a:pt x="20" y="2572"/>
                  </a:lnTo>
                  <a:lnTo>
                    <a:pt x="0" y="3004"/>
                  </a:lnTo>
                  <a:lnTo>
                    <a:pt x="0" y="3455"/>
                  </a:lnTo>
                  <a:lnTo>
                    <a:pt x="59" y="3946"/>
                  </a:lnTo>
                  <a:lnTo>
                    <a:pt x="157" y="4417"/>
                  </a:lnTo>
                  <a:lnTo>
                    <a:pt x="294" y="4927"/>
                  </a:lnTo>
                  <a:lnTo>
                    <a:pt x="471" y="5418"/>
                  </a:lnTo>
                  <a:lnTo>
                    <a:pt x="687" y="5928"/>
                  </a:lnTo>
                  <a:lnTo>
                    <a:pt x="942" y="6419"/>
                  </a:lnTo>
                  <a:lnTo>
                    <a:pt x="1237" y="6929"/>
                  </a:lnTo>
                  <a:lnTo>
                    <a:pt x="1590" y="7400"/>
                  </a:lnTo>
                  <a:lnTo>
                    <a:pt x="1963" y="7871"/>
                  </a:lnTo>
                  <a:lnTo>
                    <a:pt x="2355" y="8303"/>
                  </a:lnTo>
                  <a:lnTo>
                    <a:pt x="2748" y="8695"/>
                  </a:lnTo>
                  <a:lnTo>
                    <a:pt x="3180" y="9049"/>
                  </a:lnTo>
                  <a:lnTo>
                    <a:pt x="3611" y="9343"/>
                  </a:lnTo>
                  <a:lnTo>
                    <a:pt x="4043" y="9618"/>
                  </a:lnTo>
                  <a:lnTo>
                    <a:pt x="4475" y="9853"/>
                  </a:lnTo>
                  <a:lnTo>
                    <a:pt x="4926" y="10030"/>
                  </a:lnTo>
                  <a:lnTo>
                    <a:pt x="5358" y="10187"/>
                  </a:lnTo>
                  <a:lnTo>
                    <a:pt x="5790" y="10265"/>
                  </a:lnTo>
                  <a:lnTo>
                    <a:pt x="6202" y="10324"/>
                  </a:lnTo>
                  <a:lnTo>
                    <a:pt x="6614" y="10324"/>
                  </a:lnTo>
                  <a:lnTo>
                    <a:pt x="6810" y="10305"/>
                  </a:lnTo>
                  <a:lnTo>
                    <a:pt x="7007" y="10265"/>
                  </a:lnTo>
                  <a:lnTo>
                    <a:pt x="7203" y="10226"/>
                  </a:lnTo>
                  <a:lnTo>
                    <a:pt x="7380" y="10167"/>
                  </a:lnTo>
                  <a:lnTo>
                    <a:pt x="7556" y="10108"/>
                  </a:lnTo>
                  <a:lnTo>
                    <a:pt x="7733" y="10010"/>
                  </a:lnTo>
                  <a:lnTo>
                    <a:pt x="7909" y="9932"/>
                  </a:lnTo>
                  <a:lnTo>
                    <a:pt x="8067" y="9814"/>
                  </a:lnTo>
                  <a:lnTo>
                    <a:pt x="8204" y="9696"/>
                  </a:lnTo>
                  <a:lnTo>
                    <a:pt x="8341" y="9559"/>
                  </a:lnTo>
                  <a:lnTo>
                    <a:pt x="8479" y="9421"/>
                  </a:lnTo>
                  <a:lnTo>
                    <a:pt x="8596" y="9264"/>
                  </a:lnTo>
                  <a:lnTo>
                    <a:pt x="8695" y="9107"/>
                  </a:lnTo>
                  <a:lnTo>
                    <a:pt x="8793" y="8931"/>
                  </a:lnTo>
                  <a:lnTo>
                    <a:pt x="8891" y="8754"/>
                  </a:lnTo>
                  <a:lnTo>
                    <a:pt x="8950" y="8578"/>
                  </a:lnTo>
                  <a:lnTo>
                    <a:pt x="9028" y="8381"/>
                  </a:lnTo>
                  <a:lnTo>
                    <a:pt x="9067" y="8185"/>
                  </a:lnTo>
                  <a:lnTo>
                    <a:pt x="9146" y="7773"/>
                  </a:lnTo>
                  <a:lnTo>
                    <a:pt x="9185" y="7321"/>
                  </a:lnTo>
                  <a:lnTo>
                    <a:pt x="9166" y="6870"/>
                  </a:lnTo>
                  <a:lnTo>
                    <a:pt x="9107" y="6399"/>
                  </a:lnTo>
                  <a:lnTo>
                    <a:pt x="9028" y="5908"/>
                  </a:lnTo>
                  <a:lnTo>
                    <a:pt x="8891" y="5398"/>
                  </a:lnTo>
                  <a:lnTo>
                    <a:pt x="8714" y="4907"/>
                  </a:lnTo>
                  <a:lnTo>
                    <a:pt x="8479" y="4397"/>
                  </a:lnTo>
                  <a:lnTo>
                    <a:pt x="8224" y="3906"/>
                  </a:lnTo>
                  <a:lnTo>
                    <a:pt x="7929" y="3416"/>
                  </a:lnTo>
                  <a:lnTo>
                    <a:pt x="7595" y="2925"/>
                  </a:lnTo>
                  <a:lnTo>
                    <a:pt x="7223" y="2454"/>
                  </a:lnTo>
                  <a:lnTo>
                    <a:pt x="6830" y="2022"/>
                  </a:lnTo>
                  <a:lnTo>
                    <a:pt x="6418" y="1649"/>
                  </a:lnTo>
                  <a:lnTo>
                    <a:pt x="6006" y="1296"/>
                  </a:lnTo>
                  <a:lnTo>
                    <a:pt x="5574" y="982"/>
                  </a:lnTo>
                  <a:lnTo>
                    <a:pt x="5142" y="707"/>
                  </a:lnTo>
                  <a:lnTo>
                    <a:pt x="4691" y="472"/>
                  </a:lnTo>
                  <a:lnTo>
                    <a:pt x="4259" y="295"/>
                  </a:lnTo>
                  <a:lnTo>
                    <a:pt x="3808" y="158"/>
                  </a:lnTo>
                  <a:lnTo>
                    <a:pt x="3395" y="60"/>
                  </a:lnTo>
                  <a:lnTo>
                    <a:pt x="2964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54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3" name="Google Shape;4803;p52"/>
            <p:cNvSpPr/>
            <p:nvPr/>
          </p:nvSpPr>
          <p:spPr>
            <a:xfrm>
              <a:off x="-1028425" y="-628500"/>
              <a:ext cx="179125" cy="232600"/>
            </a:xfrm>
            <a:custGeom>
              <a:avLst/>
              <a:gdLst/>
              <a:ahLst/>
              <a:cxnLst/>
              <a:rect l="l" t="t" r="r" b="b"/>
              <a:pathLst>
                <a:path w="7165" h="9304" extrusionOk="0">
                  <a:moveTo>
                    <a:pt x="158" y="1"/>
                  </a:moveTo>
                  <a:lnTo>
                    <a:pt x="119" y="20"/>
                  </a:lnTo>
                  <a:lnTo>
                    <a:pt x="40" y="452"/>
                  </a:lnTo>
                  <a:lnTo>
                    <a:pt x="21" y="746"/>
                  </a:lnTo>
                  <a:lnTo>
                    <a:pt x="1" y="1100"/>
                  </a:lnTo>
                  <a:lnTo>
                    <a:pt x="1" y="1492"/>
                  </a:lnTo>
                  <a:lnTo>
                    <a:pt x="40" y="1924"/>
                  </a:lnTo>
                  <a:lnTo>
                    <a:pt x="99" y="2356"/>
                  </a:lnTo>
                  <a:lnTo>
                    <a:pt x="197" y="2807"/>
                  </a:lnTo>
                  <a:lnTo>
                    <a:pt x="276" y="3043"/>
                  </a:lnTo>
                  <a:lnTo>
                    <a:pt x="354" y="3278"/>
                  </a:lnTo>
                  <a:lnTo>
                    <a:pt x="452" y="3514"/>
                  </a:lnTo>
                  <a:lnTo>
                    <a:pt x="570" y="3730"/>
                  </a:lnTo>
                  <a:lnTo>
                    <a:pt x="688" y="3965"/>
                  </a:lnTo>
                  <a:lnTo>
                    <a:pt x="845" y="4181"/>
                  </a:lnTo>
                  <a:lnTo>
                    <a:pt x="1002" y="4397"/>
                  </a:lnTo>
                  <a:lnTo>
                    <a:pt x="1179" y="4613"/>
                  </a:lnTo>
                  <a:lnTo>
                    <a:pt x="1375" y="4809"/>
                  </a:lnTo>
                  <a:lnTo>
                    <a:pt x="1610" y="5005"/>
                  </a:lnTo>
                  <a:lnTo>
                    <a:pt x="1846" y="5202"/>
                  </a:lnTo>
                  <a:lnTo>
                    <a:pt x="2101" y="5378"/>
                  </a:lnTo>
                  <a:lnTo>
                    <a:pt x="2395" y="5535"/>
                  </a:lnTo>
                  <a:lnTo>
                    <a:pt x="2709" y="5692"/>
                  </a:lnTo>
                  <a:lnTo>
                    <a:pt x="3043" y="5830"/>
                  </a:lnTo>
                  <a:lnTo>
                    <a:pt x="3396" y="5947"/>
                  </a:lnTo>
                  <a:lnTo>
                    <a:pt x="4024" y="6163"/>
                  </a:lnTo>
                  <a:lnTo>
                    <a:pt x="4593" y="6379"/>
                  </a:lnTo>
                  <a:lnTo>
                    <a:pt x="5065" y="6615"/>
                  </a:lnTo>
                  <a:lnTo>
                    <a:pt x="5496" y="6850"/>
                  </a:lnTo>
                  <a:lnTo>
                    <a:pt x="5850" y="7066"/>
                  </a:lnTo>
                  <a:lnTo>
                    <a:pt x="6144" y="7302"/>
                  </a:lnTo>
                  <a:lnTo>
                    <a:pt x="6399" y="7537"/>
                  </a:lnTo>
                  <a:lnTo>
                    <a:pt x="6595" y="7773"/>
                  </a:lnTo>
                  <a:lnTo>
                    <a:pt x="6772" y="8008"/>
                  </a:lnTo>
                  <a:lnTo>
                    <a:pt x="6890" y="8224"/>
                  </a:lnTo>
                  <a:lnTo>
                    <a:pt x="6968" y="8420"/>
                  </a:lnTo>
                  <a:lnTo>
                    <a:pt x="7027" y="8636"/>
                  </a:lnTo>
                  <a:lnTo>
                    <a:pt x="7047" y="8813"/>
                  </a:lnTo>
                  <a:lnTo>
                    <a:pt x="7066" y="8990"/>
                  </a:lnTo>
                  <a:lnTo>
                    <a:pt x="7047" y="9166"/>
                  </a:lnTo>
                  <a:lnTo>
                    <a:pt x="7027" y="9304"/>
                  </a:lnTo>
                  <a:lnTo>
                    <a:pt x="7047" y="9304"/>
                  </a:lnTo>
                  <a:lnTo>
                    <a:pt x="7086" y="9107"/>
                  </a:lnTo>
                  <a:lnTo>
                    <a:pt x="7125" y="8891"/>
                  </a:lnTo>
                  <a:lnTo>
                    <a:pt x="7145" y="8656"/>
                  </a:lnTo>
                  <a:lnTo>
                    <a:pt x="7165" y="8401"/>
                  </a:lnTo>
                  <a:lnTo>
                    <a:pt x="7145" y="8126"/>
                  </a:lnTo>
                  <a:lnTo>
                    <a:pt x="7086" y="7832"/>
                  </a:lnTo>
                  <a:lnTo>
                    <a:pt x="7008" y="7537"/>
                  </a:lnTo>
                  <a:lnTo>
                    <a:pt x="6870" y="7243"/>
                  </a:lnTo>
                  <a:lnTo>
                    <a:pt x="6694" y="6929"/>
                  </a:lnTo>
                  <a:lnTo>
                    <a:pt x="6595" y="6772"/>
                  </a:lnTo>
                  <a:lnTo>
                    <a:pt x="6458" y="6634"/>
                  </a:lnTo>
                  <a:lnTo>
                    <a:pt x="6321" y="6477"/>
                  </a:lnTo>
                  <a:lnTo>
                    <a:pt x="6183" y="6340"/>
                  </a:lnTo>
                  <a:lnTo>
                    <a:pt x="6007" y="6203"/>
                  </a:lnTo>
                  <a:lnTo>
                    <a:pt x="5830" y="6046"/>
                  </a:lnTo>
                  <a:lnTo>
                    <a:pt x="5614" y="5908"/>
                  </a:lnTo>
                  <a:lnTo>
                    <a:pt x="5398" y="5771"/>
                  </a:lnTo>
                  <a:lnTo>
                    <a:pt x="5163" y="5653"/>
                  </a:lnTo>
                  <a:lnTo>
                    <a:pt x="4908" y="5516"/>
                  </a:lnTo>
                  <a:lnTo>
                    <a:pt x="4613" y="5398"/>
                  </a:lnTo>
                  <a:lnTo>
                    <a:pt x="4319" y="5280"/>
                  </a:lnTo>
                  <a:lnTo>
                    <a:pt x="3985" y="5182"/>
                  </a:lnTo>
                  <a:lnTo>
                    <a:pt x="3651" y="5084"/>
                  </a:lnTo>
                  <a:lnTo>
                    <a:pt x="3377" y="4986"/>
                  </a:lnTo>
                  <a:lnTo>
                    <a:pt x="3122" y="4888"/>
                  </a:lnTo>
                  <a:lnTo>
                    <a:pt x="2886" y="4770"/>
                  </a:lnTo>
                  <a:lnTo>
                    <a:pt x="2650" y="4652"/>
                  </a:lnTo>
                  <a:lnTo>
                    <a:pt x="2435" y="4515"/>
                  </a:lnTo>
                  <a:lnTo>
                    <a:pt x="2238" y="4358"/>
                  </a:lnTo>
                  <a:lnTo>
                    <a:pt x="2042" y="4201"/>
                  </a:lnTo>
                  <a:lnTo>
                    <a:pt x="1865" y="4044"/>
                  </a:lnTo>
                  <a:lnTo>
                    <a:pt x="1689" y="3867"/>
                  </a:lnTo>
                  <a:lnTo>
                    <a:pt x="1532" y="3671"/>
                  </a:lnTo>
                  <a:lnTo>
                    <a:pt x="1257" y="3298"/>
                  </a:lnTo>
                  <a:lnTo>
                    <a:pt x="1022" y="2905"/>
                  </a:lnTo>
                  <a:lnTo>
                    <a:pt x="806" y="2493"/>
                  </a:lnTo>
                  <a:lnTo>
                    <a:pt x="649" y="2101"/>
                  </a:lnTo>
                  <a:lnTo>
                    <a:pt x="511" y="1708"/>
                  </a:lnTo>
                  <a:lnTo>
                    <a:pt x="393" y="1335"/>
                  </a:lnTo>
                  <a:lnTo>
                    <a:pt x="315" y="982"/>
                  </a:lnTo>
                  <a:lnTo>
                    <a:pt x="236" y="668"/>
                  </a:lnTo>
                  <a:lnTo>
                    <a:pt x="197" y="393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9" name="صورة 18">
            <a:extLst>
              <a:ext uri="{FF2B5EF4-FFF2-40B4-BE49-F238E27FC236}">
                <a16:creationId xmlns:a16="http://schemas.microsoft.com/office/drawing/2014/main" id="{09561A89-1B8B-457F-B0FF-F2951D5AE2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091" b="28040"/>
          <a:stretch/>
        </p:blipFill>
        <p:spPr>
          <a:xfrm>
            <a:off x="298443" y="717250"/>
            <a:ext cx="4004468" cy="4240052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6D8EAB41-52AC-4B43-A5EA-01B6B723483A}"/>
              </a:ext>
            </a:extLst>
          </p:cNvPr>
          <p:cNvSpPr txBox="1"/>
          <p:nvPr/>
        </p:nvSpPr>
        <p:spPr>
          <a:xfrm>
            <a:off x="3547843" y="1664926"/>
            <a:ext cx="52977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7200" b="1" dirty="0">
                <a:cs typeface="Akhbar MT" pitchFamily="2" charset="-78"/>
              </a:rPr>
              <a:t>انتهى الدرس </a:t>
            </a:r>
          </a:p>
          <a:p>
            <a:pPr algn="ctr"/>
            <a:r>
              <a:rPr lang="ar-OM" sz="7200" b="1" dirty="0">
                <a:cs typeface="Akhbar MT" pitchFamily="2" charset="-78"/>
              </a:rPr>
              <a:t>إلى اللقاء</a:t>
            </a:r>
            <a:endParaRPr lang="en-US" sz="7200" b="1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3421421"/>
      </p:ext>
    </p:extLst>
  </p:cSld>
  <p:clrMapOvr>
    <a:masterClrMapping/>
  </p:clrMapOvr>
</p:sld>
</file>

<file path=ppt/theme/theme1.xml><?xml version="1.0" encoding="utf-8"?>
<a:theme xmlns:a="http://schemas.openxmlformats.org/drawingml/2006/main" name="International Coffee Day by Slidesgo">
  <a:themeElements>
    <a:clrScheme name="Simple Light">
      <a:dk1>
        <a:srgbClr val="555555"/>
      </a:dk1>
      <a:lt1>
        <a:srgbClr val="FFFFFF"/>
      </a:lt1>
      <a:dk2>
        <a:srgbClr val="FAD0C0"/>
      </a:dk2>
      <a:lt2>
        <a:srgbClr val="F7DBD1"/>
      </a:lt2>
      <a:accent1>
        <a:srgbClr val="BE9586"/>
      </a:accent1>
      <a:accent2>
        <a:srgbClr val="649AD3"/>
      </a:accent2>
      <a:accent3>
        <a:srgbClr val="D1DF9E"/>
      </a:accent3>
      <a:accent4>
        <a:srgbClr val="FDE180"/>
      </a:accent4>
      <a:accent5>
        <a:srgbClr val="F59F93"/>
      </a:accent5>
      <a:accent6>
        <a:srgbClr val="F8E4DD"/>
      </a:accent6>
      <a:hlink>
        <a:srgbClr val="BB6F6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1757</TotalTime>
  <Words>503</Words>
  <Application>Microsoft Office PowerPoint</Application>
  <PresentationFormat>عرض على الشاشة (16:9)</PresentationFormat>
  <Paragraphs>132</Paragraphs>
  <Slides>16</Slides>
  <Notes>16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4" baseType="lpstr">
      <vt:lpstr>Alef</vt:lpstr>
      <vt:lpstr>Arial</vt:lpstr>
      <vt:lpstr>Calibri</vt:lpstr>
      <vt:lpstr>Catamaran</vt:lpstr>
      <vt:lpstr>Coiny</vt:lpstr>
      <vt:lpstr>Nunito Sans</vt:lpstr>
      <vt:lpstr>Sakkal Majalla</vt:lpstr>
      <vt:lpstr>International Coffee Day by Slidesgo</vt:lpstr>
      <vt:lpstr>عرض تقديمي في PowerPoint</vt:lpstr>
      <vt:lpstr>عرض تقديمي في PowerPoint</vt:lpstr>
      <vt:lpstr>مفردات الدرس</vt:lpstr>
      <vt:lpstr>حقائــــــــــــــــــــــــــــــــــــــــق مُهمَّـــــــــــــــــــــــــــــــــــــة</vt:lpstr>
      <vt:lpstr>حقائــــــــــــــــــــــــــــــــــــــــق مُهمَّـــــــــــــــــــــــــــــــــــــة</vt:lpstr>
      <vt:lpstr>حقائــــــــــــــــــــــــــــــــــــــــق مُهمَّـــــــــــــــــــــــــــــــــــــة</vt:lpstr>
      <vt:lpstr>مثال (1)</vt:lpstr>
      <vt:lpstr>نشاط جماعي(1) : استراتيجية إشارات المرور</vt:lpstr>
      <vt:lpstr>الشَّكل رباعي الأضلاع</vt:lpstr>
      <vt:lpstr>مثال (2)</vt:lpstr>
      <vt:lpstr>عرض تقديمي في PowerPoint</vt:lpstr>
      <vt:lpstr>تفريد التَّعلــــــــــــــــــــــــــــــــــــــــــيم</vt:lpstr>
      <vt:lpstr>التقويم الختامي 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COFFEE DAY</dc:title>
  <dc:creator>Hashem</dc:creator>
  <cp:lastModifiedBy>Hashem</cp:lastModifiedBy>
  <cp:revision>6</cp:revision>
  <dcterms:modified xsi:type="dcterms:W3CDTF">2021-11-22T13:47:39Z</dcterms:modified>
</cp:coreProperties>
</file>