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46abc44f2_0_25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46abc44f2_0_25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f7b9f1a41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9f7b9f1a41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9f7b9f1a41_0_1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9f7b9f1a41_0_1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9f7b9f1a4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9f7b9f1a4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9f7b9f1a41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9f7b9f1a41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9f7b9f1a41_0_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9f7b9f1a41_0_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>
          <a:extLst>
            <a:ext uri="{FF2B5EF4-FFF2-40B4-BE49-F238E27FC236}">
              <a16:creationId xmlns:a16="http://schemas.microsoft.com/office/drawing/2014/main" id="{D1A92AC5-44A9-0D09-7A50-39114740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9f7b9f1a41_0_1669:notes">
            <a:extLst>
              <a:ext uri="{FF2B5EF4-FFF2-40B4-BE49-F238E27FC236}">
                <a16:creationId xmlns:a16="http://schemas.microsoft.com/office/drawing/2014/main" id="{49D6ED46-90FC-4BF9-AF7C-4D318576F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9f7b9f1a41_0_1669:notes">
            <a:extLst>
              <a:ext uri="{FF2B5EF4-FFF2-40B4-BE49-F238E27FC236}">
                <a16:creationId xmlns:a16="http://schemas.microsoft.com/office/drawing/2014/main" id="{F7A92938-609D-3C62-6E01-C8EAF089E6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37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>
          <a:extLst>
            <a:ext uri="{FF2B5EF4-FFF2-40B4-BE49-F238E27FC236}">
              <a16:creationId xmlns:a16="http://schemas.microsoft.com/office/drawing/2014/main" id="{37D7809A-1522-3DEA-A3EA-F66286244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9f7b9f1a41_0_324:notes">
            <a:extLst>
              <a:ext uri="{FF2B5EF4-FFF2-40B4-BE49-F238E27FC236}">
                <a16:creationId xmlns:a16="http://schemas.microsoft.com/office/drawing/2014/main" id="{916032A4-A75D-7582-B877-8689B88AF2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9f7b9f1a41_0_324:notes">
            <a:extLst>
              <a:ext uri="{FF2B5EF4-FFF2-40B4-BE49-F238E27FC236}">
                <a16:creationId xmlns:a16="http://schemas.microsoft.com/office/drawing/2014/main" id="{CCF080FF-D2C8-2779-94EB-E440B3816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09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>
          <a:extLst>
            <a:ext uri="{FF2B5EF4-FFF2-40B4-BE49-F238E27FC236}">
              <a16:creationId xmlns:a16="http://schemas.microsoft.com/office/drawing/2014/main" id="{0114E8C9-6B24-FFCE-767F-59AE9922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9f7b9f1a41_0_1625:notes">
            <a:extLst>
              <a:ext uri="{FF2B5EF4-FFF2-40B4-BE49-F238E27FC236}">
                <a16:creationId xmlns:a16="http://schemas.microsoft.com/office/drawing/2014/main" id="{03946512-EBBD-F2AE-29D8-E77D288BB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9f7b9f1a41_0_1625:notes">
            <a:extLst>
              <a:ext uri="{FF2B5EF4-FFF2-40B4-BE49-F238E27FC236}">
                <a16:creationId xmlns:a16="http://schemas.microsoft.com/office/drawing/2014/main" id="{FFF03BA3-222B-9D74-022D-527BE8FC0F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04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9f7b9f1a4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9f7b9f1a4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9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9f7b9f1a41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9f7b9f1a41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2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9f7b9f1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9f7b9f1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c578f6e9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c578f6e9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f7b9f1a41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9f7b9f1a41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30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9f7b9f1a41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9f7b9f1a41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9f7b9f1a41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9f7b9f1a41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9f7b9f1a41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9f7b9f1a41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3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1" name="Google Shape;31;p3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" name="Google Shape;33;p3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265700" y="2150850"/>
            <a:ext cx="661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6" name="Google Shape;4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6321">
            <a:off x="7795700" y="3539126"/>
            <a:ext cx="811950" cy="10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3351" flipH="1">
            <a:off x="564475" y="487777"/>
            <a:ext cx="811950" cy="10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13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27" name="Google Shape;227;p13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9" name="Google Shape;229;p13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3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3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3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3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3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3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3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3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3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3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3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549" y="1874646"/>
            <a:ext cx="5366525" cy="32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4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46" name="Google Shape;246;p14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8" name="Google Shape;248;p14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4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4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4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4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4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4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4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4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4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4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4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4"/>
            <p:cNvCxnSpPr>
              <a:stCxn id="247" idx="0"/>
              <a:endCxn id="247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2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3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subTitle" idx="4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5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subTitle" idx="6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 flipH="1">
            <a:off x="0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5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flipH="1">
            <a:off x="2390075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5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72" name="Google Shape;272;p15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4" name="Google Shape;274;p15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5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5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5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5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5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5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5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5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5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6" name="Google Shape;28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2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5"/>
          <p:cNvSpPr txBox="1">
            <a:spLocks noGrp="1"/>
          </p:cNvSpPr>
          <p:nvPr>
            <p:ph type="subTitle" idx="3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4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5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6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Bree Serif"/>
              <a:buNone/>
              <a:defRPr sz="1500" b="1">
                <a:solidFill>
                  <a:schemeClr val="accent6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93" name="Google Shape;293;p15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3">
  <p:cSld name="CUSTOM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6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6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16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98" name="Google Shape;298;p16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0" name="Google Shape;300;p16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6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6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6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6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6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6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6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6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6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6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6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2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14" name="Google Shape;314;p16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>
            <a:off x="1446975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subTitle" idx="3"/>
          </p:nvPr>
        </p:nvSpPr>
        <p:spPr>
          <a:xfrm>
            <a:off x="1446975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4"/>
          </p:nvPr>
        </p:nvSpPr>
        <p:spPr>
          <a:xfrm>
            <a:off x="1446975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5"/>
          </p:nvPr>
        </p:nvSpPr>
        <p:spPr>
          <a:xfrm>
            <a:off x="5149900" y="13658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6"/>
          </p:nvPr>
        </p:nvSpPr>
        <p:spPr>
          <a:xfrm>
            <a:off x="5149900" y="2417221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7"/>
          </p:nvPr>
        </p:nvSpPr>
        <p:spPr>
          <a:xfrm>
            <a:off x="5149900" y="3468575"/>
            <a:ext cx="25836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ree Serif"/>
              <a:buNone/>
              <a:defRPr sz="15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25" name="Google Shape;325;p1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1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9" name="Google Shape;339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1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3" name="Google Shape;343;p18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44" name="Google Shape;344;p18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6" name="Google Shape;346;p18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8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8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8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8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8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8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8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8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8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8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8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8" name="Google Shape;358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2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378" name="Google Shape;378;p2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0" name="Google Shape;380;p2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2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2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2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2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92" name="Google Shape;3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79" y="5949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1348718" y="1311134"/>
            <a:ext cx="282965" cy="30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854" y="3883323"/>
            <a:ext cx="769250" cy="6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272">
            <a:off x="7257818" y="3559734"/>
            <a:ext cx="282965" cy="307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20"/>
          <p:cNvGrpSpPr/>
          <p:nvPr/>
        </p:nvGrpSpPr>
        <p:grpSpPr>
          <a:xfrm>
            <a:off x="7954461" y="3031922"/>
            <a:ext cx="312046" cy="430125"/>
            <a:chOff x="2142225" y="1911675"/>
            <a:chExt cx="479850" cy="661425"/>
          </a:xfrm>
        </p:grpSpPr>
        <p:sp>
          <p:nvSpPr>
            <p:cNvPr id="397" name="Google Shape;397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28161" y="1555022"/>
            <a:ext cx="312046" cy="430125"/>
            <a:chOff x="2142225" y="1911675"/>
            <a:chExt cx="479850" cy="661425"/>
          </a:xfrm>
        </p:grpSpPr>
        <p:sp>
          <p:nvSpPr>
            <p:cNvPr id="401" name="Google Shape;401;p20"/>
            <p:cNvSpPr/>
            <p:nvPr/>
          </p:nvSpPr>
          <p:spPr>
            <a:xfrm>
              <a:off x="2411000" y="2062575"/>
              <a:ext cx="211075" cy="294300"/>
            </a:xfrm>
            <a:custGeom>
              <a:avLst/>
              <a:gdLst/>
              <a:ahLst/>
              <a:cxnLst/>
              <a:rect l="l" t="t" r="r" b="b"/>
              <a:pathLst>
                <a:path w="8443" h="11772" extrusionOk="0">
                  <a:moveTo>
                    <a:pt x="2715" y="8562"/>
                  </a:moveTo>
                  <a:cubicBezTo>
                    <a:pt x="2787" y="8609"/>
                    <a:pt x="2739" y="8669"/>
                    <a:pt x="2715" y="8704"/>
                  </a:cubicBezTo>
                  <a:cubicBezTo>
                    <a:pt x="2334" y="9407"/>
                    <a:pt x="1906" y="10074"/>
                    <a:pt x="1370" y="10669"/>
                  </a:cubicBezTo>
                  <a:cubicBezTo>
                    <a:pt x="1203" y="10848"/>
                    <a:pt x="1013" y="11014"/>
                    <a:pt x="810" y="11169"/>
                  </a:cubicBezTo>
                  <a:cubicBezTo>
                    <a:pt x="751" y="11229"/>
                    <a:pt x="655" y="11240"/>
                    <a:pt x="525" y="11300"/>
                  </a:cubicBezTo>
                  <a:cubicBezTo>
                    <a:pt x="525" y="11157"/>
                    <a:pt x="513" y="11062"/>
                    <a:pt x="548" y="10978"/>
                  </a:cubicBezTo>
                  <a:cubicBezTo>
                    <a:pt x="632" y="10776"/>
                    <a:pt x="727" y="10574"/>
                    <a:pt x="846" y="10383"/>
                  </a:cubicBezTo>
                  <a:cubicBezTo>
                    <a:pt x="1334" y="9657"/>
                    <a:pt x="1965" y="9073"/>
                    <a:pt x="2680" y="8573"/>
                  </a:cubicBezTo>
                  <a:cubicBezTo>
                    <a:pt x="2680" y="8562"/>
                    <a:pt x="2703" y="8562"/>
                    <a:pt x="2715" y="8562"/>
                  </a:cubicBezTo>
                  <a:close/>
                  <a:moveTo>
                    <a:pt x="4976" y="0"/>
                  </a:moveTo>
                  <a:cubicBezTo>
                    <a:pt x="4860" y="0"/>
                    <a:pt x="4732" y="28"/>
                    <a:pt x="4596" y="84"/>
                  </a:cubicBezTo>
                  <a:cubicBezTo>
                    <a:pt x="4442" y="156"/>
                    <a:pt x="4275" y="251"/>
                    <a:pt x="4132" y="358"/>
                  </a:cubicBezTo>
                  <a:cubicBezTo>
                    <a:pt x="3180" y="1096"/>
                    <a:pt x="2501" y="2037"/>
                    <a:pt x="2108" y="3168"/>
                  </a:cubicBezTo>
                  <a:cubicBezTo>
                    <a:pt x="2001" y="3466"/>
                    <a:pt x="1953" y="3763"/>
                    <a:pt x="1965" y="4073"/>
                  </a:cubicBezTo>
                  <a:cubicBezTo>
                    <a:pt x="1977" y="4180"/>
                    <a:pt x="2013" y="4287"/>
                    <a:pt x="2049" y="4394"/>
                  </a:cubicBezTo>
                  <a:cubicBezTo>
                    <a:pt x="2060" y="4418"/>
                    <a:pt x="2120" y="4430"/>
                    <a:pt x="2168" y="4466"/>
                  </a:cubicBezTo>
                  <a:cubicBezTo>
                    <a:pt x="2215" y="4418"/>
                    <a:pt x="2275" y="4382"/>
                    <a:pt x="2346" y="4323"/>
                  </a:cubicBezTo>
                  <a:cubicBezTo>
                    <a:pt x="2275" y="3918"/>
                    <a:pt x="2370" y="3573"/>
                    <a:pt x="2501" y="3228"/>
                  </a:cubicBezTo>
                  <a:cubicBezTo>
                    <a:pt x="2870" y="2287"/>
                    <a:pt x="3442" y="1489"/>
                    <a:pt x="4204" y="834"/>
                  </a:cubicBezTo>
                  <a:cubicBezTo>
                    <a:pt x="4382" y="691"/>
                    <a:pt x="4573" y="584"/>
                    <a:pt x="4775" y="477"/>
                  </a:cubicBezTo>
                  <a:cubicBezTo>
                    <a:pt x="4846" y="441"/>
                    <a:pt x="4954" y="453"/>
                    <a:pt x="5025" y="441"/>
                  </a:cubicBezTo>
                  <a:cubicBezTo>
                    <a:pt x="5180" y="549"/>
                    <a:pt x="5227" y="680"/>
                    <a:pt x="5239" y="822"/>
                  </a:cubicBezTo>
                  <a:cubicBezTo>
                    <a:pt x="5263" y="1084"/>
                    <a:pt x="5311" y="1358"/>
                    <a:pt x="5287" y="1608"/>
                  </a:cubicBezTo>
                  <a:cubicBezTo>
                    <a:pt x="5251" y="2013"/>
                    <a:pt x="5192" y="2418"/>
                    <a:pt x="5097" y="2811"/>
                  </a:cubicBezTo>
                  <a:cubicBezTo>
                    <a:pt x="4799" y="4180"/>
                    <a:pt x="4263" y="5466"/>
                    <a:pt x="3715" y="6752"/>
                  </a:cubicBezTo>
                  <a:cubicBezTo>
                    <a:pt x="3513" y="7240"/>
                    <a:pt x="3239" y="7609"/>
                    <a:pt x="2787" y="7895"/>
                  </a:cubicBezTo>
                  <a:cubicBezTo>
                    <a:pt x="2203" y="8276"/>
                    <a:pt x="1679" y="8728"/>
                    <a:pt x="1191" y="9240"/>
                  </a:cubicBezTo>
                  <a:cubicBezTo>
                    <a:pt x="822" y="9609"/>
                    <a:pt x="501" y="10014"/>
                    <a:pt x="274" y="10478"/>
                  </a:cubicBezTo>
                  <a:cubicBezTo>
                    <a:pt x="179" y="10681"/>
                    <a:pt x="108" y="10895"/>
                    <a:pt x="60" y="11109"/>
                  </a:cubicBezTo>
                  <a:cubicBezTo>
                    <a:pt x="1" y="11324"/>
                    <a:pt x="48" y="11538"/>
                    <a:pt x="239" y="11681"/>
                  </a:cubicBezTo>
                  <a:cubicBezTo>
                    <a:pt x="332" y="11745"/>
                    <a:pt x="430" y="11772"/>
                    <a:pt x="528" y="11772"/>
                  </a:cubicBezTo>
                  <a:cubicBezTo>
                    <a:pt x="632" y="11772"/>
                    <a:pt x="736" y="11742"/>
                    <a:pt x="834" y="11693"/>
                  </a:cubicBezTo>
                  <a:cubicBezTo>
                    <a:pt x="977" y="11621"/>
                    <a:pt x="1108" y="11538"/>
                    <a:pt x="1215" y="11443"/>
                  </a:cubicBezTo>
                  <a:cubicBezTo>
                    <a:pt x="1406" y="11276"/>
                    <a:pt x="1596" y="11109"/>
                    <a:pt x="1751" y="10907"/>
                  </a:cubicBezTo>
                  <a:cubicBezTo>
                    <a:pt x="2060" y="10526"/>
                    <a:pt x="2370" y="10145"/>
                    <a:pt x="2632" y="9740"/>
                  </a:cubicBezTo>
                  <a:cubicBezTo>
                    <a:pt x="2953" y="9216"/>
                    <a:pt x="3251" y="8681"/>
                    <a:pt x="3549" y="8145"/>
                  </a:cubicBezTo>
                  <a:cubicBezTo>
                    <a:pt x="3668" y="7907"/>
                    <a:pt x="3823" y="7740"/>
                    <a:pt x="4049" y="7597"/>
                  </a:cubicBezTo>
                  <a:cubicBezTo>
                    <a:pt x="4870" y="7085"/>
                    <a:pt x="5728" y="6609"/>
                    <a:pt x="6621" y="6204"/>
                  </a:cubicBezTo>
                  <a:cubicBezTo>
                    <a:pt x="7049" y="6002"/>
                    <a:pt x="7478" y="5811"/>
                    <a:pt x="7906" y="5609"/>
                  </a:cubicBezTo>
                  <a:cubicBezTo>
                    <a:pt x="8049" y="5549"/>
                    <a:pt x="8180" y="5466"/>
                    <a:pt x="8299" y="5371"/>
                  </a:cubicBezTo>
                  <a:cubicBezTo>
                    <a:pt x="8406" y="5299"/>
                    <a:pt x="8442" y="5204"/>
                    <a:pt x="8371" y="5049"/>
                  </a:cubicBezTo>
                  <a:cubicBezTo>
                    <a:pt x="8320" y="5039"/>
                    <a:pt x="8251" y="5011"/>
                    <a:pt x="8187" y="5011"/>
                  </a:cubicBezTo>
                  <a:cubicBezTo>
                    <a:pt x="8177" y="5011"/>
                    <a:pt x="8166" y="5012"/>
                    <a:pt x="8156" y="5013"/>
                  </a:cubicBezTo>
                  <a:cubicBezTo>
                    <a:pt x="8061" y="5025"/>
                    <a:pt x="7978" y="5073"/>
                    <a:pt x="7883" y="5109"/>
                  </a:cubicBezTo>
                  <a:cubicBezTo>
                    <a:pt x="6740" y="5621"/>
                    <a:pt x="5597" y="6133"/>
                    <a:pt x="4501" y="6776"/>
                  </a:cubicBezTo>
                  <a:cubicBezTo>
                    <a:pt x="4430" y="6823"/>
                    <a:pt x="4346" y="6847"/>
                    <a:pt x="4263" y="6883"/>
                  </a:cubicBezTo>
                  <a:cubicBezTo>
                    <a:pt x="4239" y="6847"/>
                    <a:pt x="4215" y="6823"/>
                    <a:pt x="4227" y="6823"/>
                  </a:cubicBezTo>
                  <a:cubicBezTo>
                    <a:pt x="4263" y="6704"/>
                    <a:pt x="4299" y="6585"/>
                    <a:pt x="4346" y="6466"/>
                  </a:cubicBezTo>
                  <a:cubicBezTo>
                    <a:pt x="4799" y="5371"/>
                    <a:pt x="5227" y="4263"/>
                    <a:pt x="5501" y="3108"/>
                  </a:cubicBezTo>
                  <a:cubicBezTo>
                    <a:pt x="5668" y="2430"/>
                    <a:pt x="5787" y="1739"/>
                    <a:pt x="5728" y="1037"/>
                  </a:cubicBezTo>
                  <a:cubicBezTo>
                    <a:pt x="5704" y="870"/>
                    <a:pt x="5680" y="703"/>
                    <a:pt x="5632" y="549"/>
                  </a:cubicBezTo>
                  <a:cubicBezTo>
                    <a:pt x="5512" y="188"/>
                    <a:pt x="5280" y="0"/>
                    <a:pt x="49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142225" y="2289075"/>
              <a:ext cx="167900" cy="284025"/>
            </a:xfrm>
            <a:custGeom>
              <a:avLst/>
              <a:gdLst/>
              <a:ahLst/>
              <a:cxnLst/>
              <a:rect l="l" t="t" r="r" b="b"/>
              <a:pathLst>
                <a:path w="6716" h="11361" extrusionOk="0">
                  <a:moveTo>
                    <a:pt x="3456" y="1"/>
                  </a:moveTo>
                  <a:cubicBezTo>
                    <a:pt x="3108" y="1"/>
                    <a:pt x="2781" y="104"/>
                    <a:pt x="2453" y="228"/>
                  </a:cubicBezTo>
                  <a:cubicBezTo>
                    <a:pt x="1548" y="573"/>
                    <a:pt x="810" y="1156"/>
                    <a:pt x="155" y="1847"/>
                  </a:cubicBezTo>
                  <a:cubicBezTo>
                    <a:pt x="96" y="1907"/>
                    <a:pt x="60" y="1990"/>
                    <a:pt x="12" y="2061"/>
                  </a:cubicBezTo>
                  <a:cubicBezTo>
                    <a:pt x="0" y="2085"/>
                    <a:pt x="12" y="2121"/>
                    <a:pt x="12" y="2169"/>
                  </a:cubicBezTo>
                  <a:cubicBezTo>
                    <a:pt x="60" y="2192"/>
                    <a:pt x="107" y="2240"/>
                    <a:pt x="143" y="2264"/>
                  </a:cubicBezTo>
                  <a:cubicBezTo>
                    <a:pt x="334" y="2228"/>
                    <a:pt x="429" y="2109"/>
                    <a:pt x="548" y="2002"/>
                  </a:cubicBezTo>
                  <a:cubicBezTo>
                    <a:pt x="929" y="1657"/>
                    <a:pt x="1322" y="1335"/>
                    <a:pt x="1774" y="1061"/>
                  </a:cubicBezTo>
                  <a:cubicBezTo>
                    <a:pt x="2227" y="787"/>
                    <a:pt x="2703" y="561"/>
                    <a:pt x="3239" y="466"/>
                  </a:cubicBezTo>
                  <a:cubicBezTo>
                    <a:pt x="3346" y="454"/>
                    <a:pt x="3453" y="442"/>
                    <a:pt x="3572" y="442"/>
                  </a:cubicBezTo>
                  <a:cubicBezTo>
                    <a:pt x="3822" y="454"/>
                    <a:pt x="3989" y="573"/>
                    <a:pt x="4060" y="823"/>
                  </a:cubicBezTo>
                  <a:cubicBezTo>
                    <a:pt x="4096" y="942"/>
                    <a:pt x="4120" y="1073"/>
                    <a:pt x="4120" y="1192"/>
                  </a:cubicBezTo>
                  <a:cubicBezTo>
                    <a:pt x="4108" y="1454"/>
                    <a:pt x="4096" y="1716"/>
                    <a:pt x="4048" y="1978"/>
                  </a:cubicBezTo>
                  <a:cubicBezTo>
                    <a:pt x="3906" y="2704"/>
                    <a:pt x="3644" y="3395"/>
                    <a:pt x="3358" y="4085"/>
                  </a:cubicBezTo>
                  <a:cubicBezTo>
                    <a:pt x="3310" y="4216"/>
                    <a:pt x="3263" y="4347"/>
                    <a:pt x="3227" y="4478"/>
                  </a:cubicBezTo>
                  <a:cubicBezTo>
                    <a:pt x="3179" y="4669"/>
                    <a:pt x="3215" y="4716"/>
                    <a:pt x="3489" y="4859"/>
                  </a:cubicBezTo>
                  <a:cubicBezTo>
                    <a:pt x="3596" y="4812"/>
                    <a:pt x="3715" y="4752"/>
                    <a:pt x="3846" y="4693"/>
                  </a:cubicBezTo>
                  <a:cubicBezTo>
                    <a:pt x="4072" y="4597"/>
                    <a:pt x="4298" y="4478"/>
                    <a:pt x="4525" y="4395"/>
                  </a:cubicBezTo>
                  <a:cubicBezTo>
                    <a:pt x="4787" y="4300"/>
                    <a:pt x="5072" y="4252"/>
                    <a:pt x="5346" y="4252"/>
                  </a:cubicBezTo>
                  <a:cubicBezTo>
                    <a:pt x="5668" y="4264"/>
                    <a:pt x="5906" y="4419"/>
                    <a:pt x="6061" y="4693"/>
                  </a:cubicBezTo>
                  <a:cubicBezTo>
                    <a:pt x="6120" y="4800"/>
                    <a:pt x="6156" y="4919"/>
                    <a:pt x="6192" y="5038"/>
                  </a:cubicBezTo>
                  <a:cubicBezTo>
                    <a:pt x="6311" y="5431"/>
                    <a:pt x="6227" y="5824"/>
                    <a:pt x="6132" y="6205"/>
                  </a:cubicBezTo>
                  <a:cubicBezTo>
                    <a:pt x="5953" y="6955"/>
                    <a:pt x="5620" y="7633"/>
                    <a:pt x="5215" y="8300"/>
                  </a:cubicBezTo>
                  <a:cubicBezTo>
                    <a:pt x="4656" y="9217"/>
                    <a:pt x="3929" y="9979"/>
                    <a:pt x="3001" y="10539"/>
                  </a:cubicBezTo>
                  <a:cubicBezTo>
                    <a:pt x="2822" y="10646"/>
                    <a:pt x="2643" y="10753"/>
                    <a:pt x="2477" y="10872"/>
                  </a:cubicBezTo>
                  <a:cubicBezTo>
                    <a:pt x="2358" y="10943"/>
                    <a:pt x="2251" y="11039"/>
                    <a:pt x="2155" y="11146"/>
                  </a:cubicBezTo>
                  <a:cubicBezTo>
                    <a:pt x="2120" y="11182"/>
                    <a:pt x="2120" y="11265"/>
                    <a:pt x="2096" y="11360"/>
                  </a:cubicBezTo>
                  <a:cubicBezTo>
                    <a:pt x="2393" y="11360"/>
                    <a:pt x="2441" y="11360"/>
                    <a:pt x="2596" y="11277"/>
                  </a:cubicBezTo>
                  <a:cubicBezTo>
                    <a:pt x="3525" y="10824"/>
                    <a:pt x="4346" y="10229"/>
                    <a:pt x="4989" y="9419"/>
                  </a:cubicBezTo>
                  <a:cubicBezTo>
                    <a:pt x="5596" y="8669"/>
                    <a:pt x="6061" y="7848"/>
                    <a:pt x="6394" y="6955"/>
                  </a:cubicBezTo>
                  <a:cubicBezTo>
                    <a:pt x="6549" y="6526"/>
                    <a:pt x="6668" y="6074"/>
                    <a:pt x="6692" y="5609"/>
                  </a:cubicBezTo>
                  <a:cubicBezTo>
                    <a:pt x="6715" y="5276"/>
                    <a:pt x="6680" y="4943"/>
                    <a:pt x="6549" y="4633"/>
                  </a:cubicBezTo>
                  <a:cubicBezTo>
                    <a:pt x="6323" y="4085"/>
                    <a:pt x="5870" y="3788"/>
                    <a:pt x="5275" y="3788"/>
                  </a:cubicBezTo>
                  <a:cubicBezTo>
                    <a:pt x="4918" y="3788"/>
                    <a:pt x="4584" y="3883"/>
                    <a:pt x="4251" y="3990"/>
                  </a:cubicBezTo>
                  <a:cubicBezTo>
                    <a:pt x="4172" y="4016"/>
                    <a:pt x="4100" y="4056"/>
                    <a:pt x="4010" y="4056"/>
                  </a:cubicBezTo>
                  <a:cubicBezTo>
                    <a:pt x="3978" y="4056"/>
                    <a:pt x="3943" y="4050"/>
                    <a:pt x="3906" y="4038"/>
                  </a:cubicBezTo>
                  <a:cubicBezTo>
                    <a:pt x="3953" y="3895"/>
                    <a:pt x="3989" y="3776"/>
                    <a:pt x="4037" y="3645"/>
                  </a:cubicBezTo>
                  <a:cubicBezTo>
                    <a:pt x="4239" y="3085"/>
                    <a:pt x="4429" y="2514"/>
                    <a:pt x="4525" y="1918"/>
                  </a:cubicBezTo>
                  <a:cubicBezTo>
                    <a:pt x="4596" y="1526"/>
                    <a:pt x="4620" y="1145"/>
                    <a:pt x="4525" y="752"/>
                  </a:cubicBezTo>
                  <a:cubicBezTo>
                    <a:pt x="4370" y="228"/>
                    <a:pt x="4060" y="2"/>
                    <a:pt x="3513" y="2"/>
                  </a:cubicBezTo>
                  <a:cubicBezTo>
                    <a:pt x="3494" y="1"/>
                    <a:pt x="3475" y="1"/>
                    <a:pt x="3456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281525" y="1911675"/>
              <a:ext cx="81575" cy="294000"/>
            </a:xfrm>
            <a:custGeom>
              <a:avLst/>
              <a:gdLst/>
              <a:ahLst/>
              <a:cxnLst/>
              <a:rect l="l" t="t" r="r" b="b"/>
              <a:pathLst>
                <a:path w="3263" h="11760" extrusionOk="0">
                  <a:moveTo>
                    <a:pt x="2941" y="0"/>
                  </a:moveTo>
                  <a:cubicBezTo>
                    <a:pt x="2786" y="12"/>
                    <a:pt x="2703" y="120"/>
                    <a:pt x="2644" y="251"/>
                  </a:cubicBezTo>
                  <a:cubicBezTo>
                    <a:pt x="2572" y="405"/>
                    <a:pt x="2513" y="560"/>
                    <a:pt x="2465" y="715"/>
                  </a:cubicBezTo>
                  <a:cubicBezTo>
                    <a:pt x="2120" y="1786"/>
                    <a:pt x="1786" y="2870"/>
                    <a:pt x="1453" y="3953"/>
                  </a:cubicBezTo>
                  <a:cubicBezTo>
                    <a:pt x="1084" y="5108"/>
                    <a:pt x="691" y="6263"/>
                    <a:pt x="72" y="7311"/>
                  </a:cubicBezTo>
                  <a:cubicBezTo>
                    <a:pt x="36" y="7359"/>
                    <a:pt x="24" y="7430"/>
                    <a:pt x="0" y="7537"/>
                  </a:cubicBezTo>
                  <a:cubicBezTo>
                    <a:pt x="72" y="7537"/>
                    <a:pt x="138" y="7553"/>
                    <a:pt x="188" y="7553"/>
                  </a:cubicBezTo>
                  <a:cubicBezTo>
                    <a:pt x="213" y="7553"/>
                    <a:pt x="235" y="7549"/>
                    <a:pt x="250" y="7537"/>
                  </a:cubicBezTo>
                  <a:cubicBezTo>
                    <a:pt x="358" y="7454"/>
                    <a:pt x="465" y="7359"/>
                    <a:pt x="536" y="7239"/>
                  </a:cubicBezTo>
                  <a:cubicBezTo>
                    <a:pt x="703" y="6966"/>
                    <a:pt x="881" y="6692"/>
                    <a:pt x="1001" y="6394"/>
                  </a:cubicBezTo>
                  <a:cubicBezTo>
                    <a:pt x="1239" y="5835"/>
                    <a:pt x="1477" y="5263"/>
                    <a:pt x="1667" y="4692"/>
                  </a:cubicBezTo>
                  <a:cubicBezTo>
                    <a:pt x="1977" y="3787"/>
                    <a:pt x="2239" y="2882"/>
                    <a:pt x="2525" y="1977"/>
                  </a:cubicBezTo>
                  <a:cubicBezTo>
                    <a:pt x="2572" y="1810"/>
                    <a:pt x="2632" y="1655"/>
                    <a:pt x="2679" y="1501"/>
                  </a:cubicBezTo>
                  <a:cubicBezTo>
                    <a:pt x="2715" y="1501"/>
                    <a:pt x="2751" y="1513"/>
                    <a:pt x="2775" y="1513"/>
                  </a:cubicBezTo>
                  <a:cubicBezTo>
                    <a:pt x="2751" y="2632"/>
                    <a:pt x="2656" y="3763"/>
                    <a:pt x="2620" y="4882"/>
                  </a:cubicBezTo>
                  <a:cubicBezTo>
                    <a:pt x="2584" y="6025"/>
                    <a:pt x="2548" y="7168"/>
                    <a:pt x="2536" y="8323"/>
                  </a:cubicBezTo>
                  <a:cubicBezTo>
                    <a:pt x="2525" y="9442"/>
                    <a:pt x="2465" y="10573"/>
                    <a:pt x="2465" y="11680"/>
                  </a:cubicBezTo>
                  <a:cubicBezTo>
                    <a:pt x="2569" y="11733"/>
                    <a:pt x="2648" y="11760"/>
                    <a:pt x="2708" y="11760"/>
                  </a:cubicBezTo>
                  <a:cubicBezTo>
                    <a:pt x="2785" y="11760"/>
                    <a:pt x="2831" y="11715"/>
                    <a:pt x="2858" y="11621"/>
                  </a:cubicBezTo>
                  <a:cubicBezTo>
                    <a:pt x="2906" y="11466"/>
                    <a:pt x="2929" y="11299"/>
                    <a:pt x="2929" y="11133"/>
                  </a:cubicBezTo>
                  <a:cubicBezTo>
                    <a:pt x="2965" y="9716"/>
                    <a:pt x="2989" y="8287"/>
                    <a:pt x="3025" y="6870"/>
                  </a:cubicBezTo>
                  <a:cubicBezTo>
                    <a:pt x="3037" y="6466"/>
                    <a:pt x="3048" y="6061"/>
                    <a:pt x="3060" y="5656"/>
                  </a:cubicBezTo>
                  <a:cubicBezTo>
                    <a:pt x="3120" y="4358"/>
                    <a:pt x="3191" y="3060"/>
                    <a:pt x="3251" y="1763"/>
                  </a:cubicBezTo>
                  <a:cubicBezTo>
                    <a:pt x="3263" y="1394"/>
                    <a:pt x="3263" y="1013"/>
                    <a:pt x="3263" y="643"/>
                  </a:cubicBezTo>
                  <a:cubicBezTo>
                    <a:pt x="3263" y="512"/>
                    <a:pt x="3251" y="381"/>
                    <a:pt x="3227" y="262"/>
                  </a:cubicBezTo>
                  <a:cubicBezTo>
                    <a:pt x="3191" y="120"/>
                    <a:pt x="3108" y="12"/>
                    <a:pt x="2941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4" name="Google Shape;404;p20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rgbClr val="FFCBE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4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2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409" name="Google Shape;409;p2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1" name="Google Shape;411;p2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2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2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2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2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2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2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2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2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2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23" name="Google Shape;423;p21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4" name="Google Shape;4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39221">
            <a:off x="1160702" y="3606257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39226">
            <a:off x="679836" y="3830793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3">
            <a:off x="1117082" y="3964857"/>
            <a:ext cx="605336" cy="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5894" flipH="1">
            <a:off x="8041355" y="1048963"/>
            <a:ext cx="270587" cy="26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75890" flipH="1">
            <a:off x="7585178" y="677991"/>
            <a:ext cx="384768" cy="37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815110" flipH="1">
            <a:off x="8040622" y="373115"/>
            <a:ext cx="605336" cy="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4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52" name="Google Shape;52;p4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" name="Google Shape;54;p4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4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4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4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4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>
              <a:stCxn id="53" idx="0"/>
              <a:endCxn id="53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617150"/>
            <a:ext cx="478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29067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1">
            <a:off x="3549" y="2069126"/>
            <a:ext cx="5047876" cy="30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79677" y="6175"/>
            <a:ext cx="5268525" cy="312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6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00" name="Google Shape;100;p6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" name="Google Shape;102;p6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6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6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6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6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6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6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6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6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6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6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6"/>
            <p:cNvCxnSpPr>
              <a:stCxn id="101" idx="0"/>
              <a:endCxn id="101" idx="2"/>
            </p:cNvCxnSpPr>
            <p:nvPr/>
          </p:nvCxnSpPr>
          <p:spPr>
            <a:xfrm>
              <a:off x="4558525" y="292350"/>
              <a:ext cx="0" cy="4558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5110700" y="540000"/>
            <a:ext cx="3076500" cy="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7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20" name="Google Shape;120;p7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2" name="Google Shape;122;p7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7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7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7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7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8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40" name="Google Shape;140;p8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2" name="Google Shape;142;p8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8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8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8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8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8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8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8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8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8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8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8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738600" y="526350"/>
            <a:ext cx="7666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59" name="Google Shape;159;p9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9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9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9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9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720000" y="1695725"/>
            <a:ext cx="7712400" cy="28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title" idx="2"/>
          </p:nvPr>
        </p:nvSpPr>
        <p:spPr>
          <a:xfrm>
            <a:off x="720000" y="1117863"/>
            <a:ext cx="42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10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180" name="Google Shape;180;p10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10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0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0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0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0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0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0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10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10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10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10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0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94" name="Google Shape;194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rot="10800000" flipH="1">
            <a:off x="354025" y="3978250"/>
            <a:ext cx="1489500" cy="873900"/>
          </a:xfrm>
          <a:prstGeom prst="roundRect">
            <a:avLst>
              <a:gd name="adj" fmla="val 29851"/>
            </a:avLst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grpSp>
        <p:nvGrpSpPr>
          <p:cNvPr id="196" name="Google Shape;196;p10"/>
          <p:cNvGrpSpPr/>
          <p:nvPr/>
        </p:nvGrpSpPr>
        <p:grpSpPr>
          <a:xfrm rot="1666607">
            <a:off x="7712205" y="687208"/>
            <a:ext cx="444280" cy="495182"/>
            <a:chOff x="9690825" y="2573850"/>
            <a:chExt cx="271075" cy="320600"/>
          </a:xfrm>
        </p:grpSpPr>
        <p:sp>
          <p:nvSpPr>
            <p:cNvPr id="197" name="Google Shape;197;p10"/>
            <p:cNvSpPr/>
            <p:nvPr/>
          </p:nvSpPr>
          <p:spPr>
            <a:xfrm>
              <a:off x="9690825" y="2704025"/>
              <a:ext cx="114425" cy="190425"/>
            </a:xfrm>
            <a:custGeom>
              <a:avLst/>
              <a:gdLst/>
              <a:ahLst/>
              <a:cxnLst/>
              <a:rect l="l" t="t" r="r" b="b"/>
              <a:pathLst>
                <a:path w="4577" h="7617" extrusionOk="0">
                  <a:moveTo>
                    <a:pt x="1596" y="1"/>
                  </a:moveTo>
                  <a:cubicBezTo>
                    <a:pt x="1544" y="1"/>
                    <a:pt x="1489" y="12"/>
                    <a:pt x="1433" y="37"/>
                  </a:cubicBezTo>
                  <a:cubicBezTo>
                    <a:pt x="1354" y="57"/>
                    <a:pt x="1254" y="117"/>
                    <a:pt x="1195" y="176"/>
                  </a:cubicBezTo>
                  <a:cubicBezTo>
                    <a:pt x="1095" y="256"/>
                    <a:pt x="996" y="335"/>
                    <a:pt x="916" y="435"/>
                  </a:cubicBezTo>
                  <a:cubicBezTo>
                    <a:pt x="419" y="1052"/>
                    <a:pt x="120" y="1728"/>
                    <a:pt x="1" y="2504"/>
                  </a:cubicBezTo>
                  <a:cubicBezTo>
                    <a:pt x="1" y="2603"/>
                    <a:pt x="1" y="2723"/>
                    <a:pt x="1" y="2822"/>
                  </a:cubicBezTo>
                  <a:cubicBezTo>
                    <a:pt x="17" y="2854"/>
                    <a:pt x="33" y="2887"/>
                    <a:pt x="82" y="2887"/>
                  </a:cubicBezTo>
                  <a:cubicBezTo>
                    <a:pt x="93" y="2887"/>
                    <a:pt x="106" y="2885"/>
                    <a:pt x="120" y="2882"/>
                  </a:cubicBezTo>
                  <a:cubicBezTo>
                    <a:pt x="120" y="2822"/>
                    <a:pt x="140" y="2782"/>
                    <a:pt x="140" y="2723"/>
                  </a:cubicBezTo>
                  <a:cubicBezTo>
                    <a:pt x="140" y="2663"/>
                    <a:pt x="140" y="2623"/>
                    <a:pt x="140" y="2563"/>
                  </a:cubicBezTo>
                  <a:cubicBezTo>
                    <a:pt x="240" y="1867"/>
                    <a:pt x="498" y="1250"/>
                    <a:pt x="916" y="693"/>
                  </a:cubicBezTo>
                  <a:cubicBezTo>
                    <a:pt x="996" y="574"/>
                    <a:pt x="1115" y="455"/>
                    <a:pt x="1214" y="355"/>
                  </a:cubicBezTo>
                  <a:cubicBezTo>
                    <a:pt x="1274" y="296"/>
                    <a:pt x="1334" y="256"/>
                    <a:pt x="1393" y="216"/>
                  </a:cubicBezTo>
                  <a:cubicBezTo>
                    <a:pt x="1471" y="177"/>
                    <a:pt x="1540" y="156"/>
                    <a:pt x="1602" y="156"/>
                  </a:cubicBezTo>
                  <a:cubicBezTo>
                    <a:pt x="1698" y="156"/>
                    <a:pt x="1778" y="206"/>
                    <a:pt x="1851" y="316"/>
                  </a:cubicBezTo>
                  <a:cubicBezTo>
                    <a:pt x="1911" y="415"/>
                    <a:pt x="1950" y="534"/>
                    <a:pt x="1990" y="634"/>
                  </a:cubicBezTo>
                  <a:cubicBezTo>
                    <a:pt x="2110" y="952"/>
                    <a:pt x="2129" y="1290"/>
                    <a:pt x="2110" y="1628"/>
                  </a:cubicBezTo>
                  <a:cubicBezTo>
                    <a:pt x="2110" y="2146"/>
                    <a:pt x="2050" y="2663"/>
                    <a:pt x="1931" y="3180"/>
                  </a:cubicBezTo>
                  <a:cubicBezTo>
                    <a:pt x="1891" y="3319"/>
                    <a:pt x="1851" y="3459"/>
                    <a:pt x="1831" y="3598"/>
                  </a:cubicBezTo>
                  <a:cubicBezTo>
                    <a:pt x="1831" y="3638"/>
                    <a:pt x="1851" y="3677"/>
                    <a:pt x="1871" y="3737"/>
                  </a:cubicBezTo>
                  <a:cubicBezTo>
                    <a:pt x="1931" y="3717"/>
                    <a:pt x="1970" y="3697"/>
                    <a:pt x="2010" y="3677"/>
                  </a:cubicBezTo>
                  <a:cubicBezTo>
                    <a:pt x="2070" y="3618"/>
                    <a:pt x="2110" y="3558"/>
                    <a:pt x="2169" y="3498"/>
                  </a:cubicBezTo>
                  <a:cubicBezTo>
                    <a:pt x="2328" y="3319"/>
                    <a:pt x="2507" y="3160"/>
                    <a:pt x="2726" y="3061"/>
                  </a:cubicBezTo>
                  <a:cubicBezTo>
                    <a:pt x="2854" y="2997"/>
                    <a:pt x="2981" y="2965"/>
                    <a:pt x="3104" y="2965"/>
                  </a:cubicBezTo>
                  <a:cubicBezTo>
                    <a:pt x="3290" y="2965"/>
                    <a:pt x="3466" y="3037"/>
                    <a:pt x="3621" y="3180"/>
                  </a:cubicBezTo>
                  <a:cubicBezTo>
                    <a:pt x="4039" y="3558"/>
                    <a:pt x="4278" y="4016"/>
                    <a:pt x="4298" y="4592"/>
                  </a:cubicBezTo>
                  <a:cubicBezTo>
                    <a:pt x="4298" y="4851"/>
                    <a:pt x="4238" y="5090"/>
                    <a:pt x="4159" y="5328"/>
                  </a:cubicBezTo>
                  <a:cubicBezTo>
                    <a:pt x="3920" y="6065"/>
                    <a:pt x="3542" y="6741"/>
                    <a:pt x="3025" y="7338"/>
                  </a:cubicBezTo>
                  <a:cubicBezTo>
                    <a:pt x="2985" y="7397"/>
                    <a:pt x="2945" y="7437"/>
                    <a:pt x="2925" y="7497"/>
                  </a:cubicBezTo>
                  <a:cubicBezTo>
                    <a:pt x="2905" y="7517"/>
                    <a:pt x="2905" y="7556"/>
                    <a:pt x="2905" y="7616"/>
                  </a:cubicBezTo>
                  <a:cubicBezTo>
                    <a:pt x="2965" y="7596"/>
                    <a:pt x="3005" y="7576"/>
                    <a:pt x="3025" y="7556"/>
                  </a:cubicBezTo>
                  <a:cubicBezTo>
                    <a:pt x="3104" y="7497"/>
                    <a:pt x="3164" y="7437"/>
                    <a:pt x="3224" y="7377"/>
                  </a:cubicBezTo>
                  <a:cubicBezTo>
                    <a:pt x="3761" y="6701"/>
                    <a:pt x="4159" y="5965"/>
                    <a:pt x="4377" y="5149"/>
                  </a:cubicBezTo>
                  <a:cubicBezTo>
                    <a:pt x="4576" y="4453"/>
                    <a:pt x="4397" y="3837"/>
                    <a:pt x="3960" y="3280"/>
                  </a:cubicBezTo>
                  <a:cubicBezTo>
                    <a:pt x="3860" y="3180"/>
                    <a:pt x="3761" y="3081"/>
                    <a:pt x="3641" y="3001"/>
                  </a:cubicBezTo>
                  <a:cubicBezTo>
                    <a:pt x="3467" y="2877"/>
                    <a:pt x="3285" y="2815"/>
                    <a:pt x="3101" y="2815"/>
                  </a:cubicBezTo>
                  <a:cubicBezTo>
                    <a:pt x="2990" y="2815"/>
                    <a:pt x="2878" y="2837"/>
                    <a:pt x="2766" y="2882"/>
                  </a:cubicBezTo>
                  <a:cubicBezTo>
                    <a:pt x="2587" y="2941"/>
                    <a:pt x="2428" y="3041"/>
                    <a:pt x="2289" y="3160"/>
                  </a:cubicBezTo>
                  <a:cubicBezTo>
                    <a:pt x="2229" y="3200"/>
                    <a:pt x="2169" y="3240"/>
                    <a:pt x="2070" y="3319"/>
                  </a:cubicBezTo>
                  <a:cubicBezTo>
                    <a:pt x="2090" y="3200"/>
                    <a:pt x="2090" y="3160"/>
                    <a:pt x="2110" y="3120"/>
                  </a:cubicBezTo>
                  <a:cubicBezTo>
                    <a:pt x="2249" y="2484"/>
                    <a:pt x="2309" y="1867"/>
                    <a:pt x="2269" y="1211"/>
                  </a:cubicBezTo>
                  <a:cubicBezTo>
                    <a:pt x="2249" y="972"/>
                    <a:pt x="2209" y="713"/>
                    <a:pt x="2129" y="475"/>
                  </a:cubicBezTo>
                  <a:cubicBezTo>
                    <a:pt x="2070" y="355"/>
                    <a:pt x="2010" y="236"/>
                    <a:pt x="1911" y="136"/>
                  </a:cubicBezTo>
                  <a:cubicBezTo>
                    <a:pt x="1815" y="55"/>
                    <a:pt x="1710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9843025" y="2573850"/>
              <a:ext cx="118875" cy="175100"/>
            </a:xfrm>
            <a:custGeom>
              <a:avLst/>
              <a:gdLst/>
              <a:ahLst/>
              <a:cxnLst/>
              <a:rect l="l" t="t" r="r" b="b"/>
              <a:pathLst>
                <a:path w="4755" h="7004" extrusionOk="0">
                  <a:moveTo>
                    <a:pt x="1766" y="0"/>
                  </a:moveTo>
                  <a:cubicBezTo>
                    <a:pt x="1717" y="0"/>
                    <a:pt x="1666" y="10"/>
                    <a:pt x="1611" y="32"/>
                  </a:cubicBezTo>
                  <a:cubicBezTo>
                    <a:pt x="1492" y="52"/>
                    <a:pt x="1393" y="112"/>
                    <a:pt x="1313" y="171"/>
                  </a:cubicBezTo>
                  <a:cubicBezTo>
                    <a:pt x="1174" y="271"/>
                    <a:pt x="1035" y="370"/>
                    <a:pt x="915" y="510"/>
                  </a:cubicBezTo>
                  <a:cubicBezTo>
                    <a:pt x="478" y="967"/>
                    <a:pt x="199" y="1524"/>
                    <a:pt x="40" y="2121"/>
                  </a:cubicBezTo>
                  <a:cubicBezTo>
                    <a:pt x="0" y="2200"/>
                    <a:pt x="0" y="2280"/>
                    <a:pt x="0" y="2379"/>
                  </a:cubicBezTo>
                  <a:cubicBezTo>
                    <a:pt x="0" y="2399"/>
                    <a:pt x="20" y="2419"/>
                    <a:pt x="40" y="2479"/>
                  </a:cubicBezTo>
                  <a:cubicBezTo>
                    <a:pt x="80" y="2419"/>
                    <a:pt x="119" y="2379"/>
                    <a:pt x="119" y="2340"/>
                  </a:cubicBezTo>
                  <a:cubicBezTo>
                    <a:pt x="239" y="1743"/>
                    <a:pt x="517" y="1226"/>
                    <a:pt x="895" y="748"/>
                  </a:cubicBezTo>
                  <a:cubicBezTo>
                    <a:pt x="1015" y="589"/>
                    <a:pt x="1174" y="450"/>
                    <a:pt x="1333" y="330"/>
                  </a:cubicBezTo>
                  <a:cubicBezTo>
                    <a:pt x="1413" y="271"/>
                    <a:pt x="1492" y="231"/>
                    <a:pt x="1592" y="191"/>
                  </a:cubicBezTo>
                  <a:cubicBezTo>
                    <a:pt x="1651" y="165"/>
                    <a:pt x="1706" y="151"/>
                    <a:pt x="1758" y="151"/>
                  </a:cubicBezTo>
                  <a:cubicBezTo>
                    <a:pt x="1861" y="151"/>
                    <a:pt x="1950" y="205"/>
                    <a:pt x="2029" y="311"/>
                  </a:cubicBezTo>
                  <a:cubicBezTo>
                    <a:pt x="2069" y="390"/>
                    <a:pt x="2109" y="470"/>
                    <a:pt x="2149" y="549"/>
                  </a:cubicBezTo>
                  <a:cubicBezTo>
                    <a:pt x="2188" y="689"/>
                    <a:pt x="2228" y="808"/>
                    <a:pt x="2248" y="947"/>
                  </a:cubicBezTo>
                  <a:cubicBezTo>
                    <a:pt x="2347" y="1584"/>
                    <a:pt x="2328" y="2220"/>
                    <a:pt x="2268" y="2877"/>
                  </a:cubicBezTo>
                  <a:cubicBezTo>
                    <a:pt x="2248" y="3096"/>
                    <a:pt x="2208" y="3334"/>
                    <a:pt x="2188" y="3573"/>
                  </a:cubicBezTo>
                  <a:cubicBezTo>
                    <a:pt x="2188" y="3633"/>
                    <a:pt x="2168" y="3712"/>
                    <a:pt x="2228" y="3752"/>
                  </a:cubicBezTo>
                  <a:cubicBezTo>
                    <a:pt x="2367" y="3752"/>
                    <a:pt x="2367" y="3752"/>
                    <a:pt x="2447" y="3672"/>
                  </a:cubicBezTo>
                  <a:cubicBezTo>
                    <a:pt x="2606" y="3513"/>
                    <a:pt x="2765" y="3374"/>
                    <a:pt x="2924" y="3215"/>
                  </a:cubicBezTo>
                  <a:cubicBezTo>
                    <a:pt x="3064" y="3096"/>
                    <a:pt x="3203" y="3016"/>
                    <a:pt x="3362" y="2956"/>
                  </a:cubicBezTo>
                  <a:cubicBezTo>
                    <a:pt x="3439" y="2926"/>
                    <a:pt x="3512" y="2910"/>
                    <a:pt x="3582" y="2910"/>
                  </a:cubicBezTo>
                  <a:cubicBezTo>
                    <a:pt x="3693" y="2910"/>
                    <a:pt x="3794" y="2950"/>
                    <a:pt x="3879" y="3036"/>
                  </a:cubicBezTo>
                  <a:cubicBezTo>
                    <a:pt x="3979" y="3135"/>
                    <a:pt x="4058" y="3255"/>
                    <a:pt x="4138" y="3374"/>
                  </a:cubicBezTo>
                  <a:cubicBezTo>
                    <a:pt x="4516" y="4031"/>
                    <a:pt x="4575" y="4727"/>
                    <a:pt x="4317" y="5423"/>
                  </a:cubicBezTo>
                  <a:cubicBezTo>
                    <a:pt x="4118" y="5980"/>
                    <a:pt x="3800" y="6438"/>
                    <a:pt x="3382" y="6855"/>
                  </a:cubicBezTo>
                  <a:cubicBezTo>
                    <a:pt x="3342" y="6895"/>
                    <a:pt x="3282" y="6915"/>
                    <a:pt x="3322" y="6995"/>
                  </a:cubicBezTo>
                  <a:cubicBezTo>
                    <a:pt x="3335" y="6995"/>
                    <a:pt x="3366" y="7003"/>
                    <a:pt x="3391" y="7003"/>
                  </a:cubicBezTo>
                  <a:cubicBezTo>
                    <a:pt x="3404" y="7003"/>
                    <a:pt x="3415" y="7001"/>
                    <a:pt x="3422" y="6995"/>
                  </a:cubicBezTo>
                  <a:cubicBezTo>
                    <a:pt x="3481" y="6955"/>
                    <a:pt x="3541" y="6915"/>
                    <a:pt x="3601" y="6855"/>
                  </a:cubicBezTo>
                  <a:cubicBezTo>
                    <a:pt x="3999" y="6438"/>
                    <a:pt x="4337" y="5960"/>
                    <a:pt x="4496" y="5403"/>
                  </a:cubicBezTo>
                  <a:cubicBezTo>
                    <a:pt x="4754" y="4647"/>
                    <a:pt x="4655" y="3931"/>
                    <a:pt x="4257" y="3255"/>
                  </a:cubicBezTo>
                  <a:cubicBezTo>
                    <a:pt x="4178" y="3115"/>
                    <a:pt x="4078" y="2996"/>
                    <a:pt x="3959" y="2897"/>
                  </a:cubicBezTo>
                  <a:cubicBezTo>
                    <a:pt x="3845" y="2796"/>
                    <a:pt x="3716" y="2743"/>
                    <a:pt x="3581" y="2743"/>
                  </a:cubicBezTo>
                  <a:cubicBezTo>
                    <a:pt x="3503" y="2743"/>
                    <a:pt x="3422" y="2761"/>
                    <a:pt x="3342" y="2797"/>
                  </a:cubicBezTo>
                  <a:cubicBezTo>
                    <a:pt x="3203" y="2857"/>
                    <a:pt x="3044" y="2936"/>
                    <a:pt x="2924" y="3016"/>
                  </a:cubicBezTo>
                  <a:cubicBezTo>
                    <a:pt x="2785" y="3115"/>
                    <a:pt x="2666" y="3235"/>
                    <a:pt x="2546" y="3334"/>
                  </a:cubicBezTo>
                  <a:cubicBezTo>
                    <a:pt x="2507" y="3374"/>
                    <a:pt x="2467" y="3394"/>
                    <a:pt x="2407" y="3434"/>
                  </a:cubicBezTo>
                  <a:cubicBezTo>
                    <a:pt x="2367" y="3354"/>
                    <a:pt x="2387" y="3295"/>
                    <a:pt x="2387" y="3215"/>
                  </a:cubicBezTo>
                  <a:cubicBezTo>
                    <a:pt x="2487" y="2618"/>
                    <a:pt x="2507" y="2001"/>
                    <a:pt x="2467" y="1385"/>
                  </a:cubicBezTo>
                  <a:cubicBezTo>
                    <a:pt x="2447" y="1106"/>
                    <a:pt x="2407" y="828"/>
                    <a:pt x="2328" y="569"/>
                  </a:cubicBezTo>
                  <a:cubicBezTo>
                    <a:pt x="2268" y="430"/>
                    <a:pt x="2208" y="291"/>
                    <a:pt x="2109" y="171"/>
                  </a:cubicBezTo>
                  <a:cubicBezTo>
                    <a:pt x="2008" y="70"/>
                    <a:pt x="1896" y="0"/>
                    <a:pt x="1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9789300" y="2673100"/>
              <a:ext cx="70650" cy="92050"/>
            </a:xfrm>
            <a:custGeom>
              <a:avLst/>
              <a:gdLst/>
              <a:ahLst/>
              <a:cxnLst/>
              <a:rect l="l" t="t" r="r" b="b"/>
              <a:pathLst>
                <a:path w="2826" h="3682" extrusionOk="0">
                  <a:moveTo>
                    <a:pt x="1035" y="1"/>
                  </a:moveTo>
                  <a:cubicBezTo>
                    <a:pt x="1035" y="80"/>
                    <a:pt x="1035" y="120"/>
                    <a:pt x="1035" y="180"/>
                  </a:cubicBezTo>
                  <a:cubicBezTo>
                    <a:pt x="1095" y="498"/>
                    <a:pt x="1174" y="836"/>
                    <a:pt x="1234" y="1155"/>
                  </a:cubicBezTo>
                  <a:cubicBezTo>
                    <a:pt x="1234" y="1234"/>
                    <a:pt x="1274" y="1294"/>
                    <a:pt x="1214" y="1373"/>
                  </a:cubicBezTo>
                  <a:cubicBezTo>
                    <a:pt x="1174" y="1354"/>
                    <a:pt x="1115" y="1334"/>
                    <a:pt x="1055" y="1314"/>
                  </a:cubicBezTo>
                  <a:cubicBezTo>
                    <a:pt x="876" y="1214"/>
                    <a:pt x="717" y="1135"/>
                    <a:pt x="538" y="1055"/>
                  </a:cubicBezTo>
                  <a:cubicBezTo>
                    <a:pt x="399" y="996"/>
                    <a:pt x="259" y="916"/>
                    <a:pt x="100" y="856"/>
                  </a:cubicBezTo>
                  <a:lnTo>
                    <a:pt x="21" y="856"/>
                  </a:lnTo>
                  <a:cubicBezTo>
                    <a:pt x="1" y="956"/>
                    <a:pt x="60" y="976"/>
                    <a:pt x="100" y="996"/>
                  </a:cubicBezTo>
                  <a:cubicBezTo>
                    <a:pt x="438" y="1155"/>
                    <a:pt x="757" y="1314"/>
                    <a:pt x="1075" y="1493"/>
                  </a:cubicBezTo>
                  <a:cubicBezTo>
                    <a:pt x="1154" y="1533"/>
                    <a:pt x="1234" y="1572"/>
                    <a:pt x="1314" y="1612"/>
                  </a:cubicBezTo>
                  <a:cubicBezTo>
                    <a:pt x="1353" y="1831"/>
                    <a:pt x="1413" y="2050"/>
                    <a:pt x="1453" y="2249"/>
                  </a:cubicBezTo>
                  <a:cubicBezTo>
                    <a:pt x="1513" y="2627"/>
                    <a:pt x="1572" y="2985"/>
                    <a:pt x="1652" y="3343"/>
                  </a:cubicBezTo>
                  <a:cubicBezTo>
                    <a:pt x="1672" y="3462"/>
                    <a:pt x="1672" y="3582"/>
                    <a:pt x="1751" y="3681"/>
                  </a:cubicBezTo>
                  <a:cubicBezTo>
                    <a:pt x="1771" y="3681"/>
                    <a:pt x="1811" y="3681"/>
                    <a:pt x="1831" y="3661"/>
                  </a:cubicBezTo>
                  <a:cubicBezTo>
                    <a:pt x="1831" y="3641"/>
                    <a:pt x="1851" y="3601"/>
                    <a:pt x="1851" y="3582"/>
                  </a:cubicBezTo>
                  <a:cubicBezTo>
                    <a:pt x="1831" y="3462"/>
                    <a:pt x="1811" y="3363"/>
                    <a:pt x="1791" y="3263"/>
                  </a:cubicBezTo>
                  <a:cubicBezTo>
                    <a:pt x="1711" y="2826"/>
                    <a:pt x="1612" y="2388"/>
                    <a:pt x="1532" y="1950"/>
                  </a:cubicBezTo>
                  <a:cubicBezTo>
                    <a:pt x="1532" y="1891"/>
                    <a:pt x="1493" y="1811"/>
                    <a:pt x="1552" y="1732"/>
                  </a:cubicBezTo>
                  <a:cubicBezTo>
                    <a:pt x="1612" y="1771"/>
                    <a:pt x="1692" y="1791"/>
                    <a:pt x="1751" y="1831"/>
                  </a:cubicBezTo>
                  <a:cubicBezTo>
                    <a:pt x="2070" y="1990"/>
                    <a:pt x="2388" y="2149"/>
                    <a:pt x="2706" y="2289"/>
                  </a:cubicBezTo>
                  <a:cubicBezTo>
                    <a:pt x="2726" y="2308"/>
                    <a:pt x="2766" y="2308"/>
                    <a:pt x="2786" y="2308"/>
                  </a:cubicBezTo>
                  <a:cubicBezTo>
                    <a:pt x="2806" y="2269"/>
                    <a:pt x="2806" y="2249"/>
                    <a:pt x="2825" y="2209"/>
                  </a:cubicBezTo>
                  <a:cubicBezTo>
                    <a:pt x="2726" y="2149"/>
                    <a:pt x="2646" y="2090"/>
                    <a:pt x="2547" y="2050"/>
                  </a:cubicBezTo>
                  <a:cubicBezTo>
                    <a:pt x="2268" y="1911"/>
                    <a:pt x="1970" y="1771"/>
                    <a:pt x="1692" y="1612"/>
                  </a:cubicBezTo>
                  <a:cubicBezTo>
                    <a:pt x="1612" y="1572"/>
                    <a:pt x="1532" y="1533"/>
                    <a:pt x="1453" y="1493"/>
                  </a:cubicBezTo>
                  <a:cubicBezTo>
                    <a:pt x="1433" y="1393"/>
                    <a:pt x="1393" y="1294"/>
                    <a:pt x="1373" y="1194"/>
                  </a:cubicBezTo>
                  <a:cubicBezTo>
                    <a:pt x="1294" y="836"/>
                    <a:pt x="1214" y="498"/>
                    <a:pt x="1135" y="140"/>
                  </a:cubicBezTo>
                  <a:cubicBezTo>
                    <a:pt x="1135" y="100"/>
                    <a:pt x="1115" y="4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l="-105310" t="10350" r="-39427" b="22441"/>
          <a:stretch/>
        </p:blipFill>
        <p:spPr>
          <a:xfrm rot="-10799963" flipH="1">
            <a:off x="6272750" y="282559"/>
            <a:ext cx="1611225" cy="1012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body" idx="1"/>
          </p:nvPr>
        </p:nvSpPr>
        <p:spPr>
          <a:xfrm>
            <a:off x="724700" y="38926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pass"/>
              <a:buNone/>
              <a:defRPr>
                <a:latin typeface="Overpass"/>
                <a:ea typeface="Overpass"/>
                <a:cs typeface="Overpass"/>
                <a:sym typeface="Overpas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800000">
            <a:off x="2390075" y="1142250"/>
            <a:ext cx="6753924" cy="400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6753924" cy="400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1"/>
          <p:cNvGrpSpPr/>
          <p:nvPr/>
        </p:nvGrpSpPr>
        <p:grpSpPr>
          <a:xfrm>
            <a:off x="229200" y="202500"/>
            <a:ext cx="8685600" cy="4738500"/>
            <a:chOff x="226100" y="207250"/>
            <a:chExt cx="8685600" cy="4738500"/>
          </a:xfrm>
        </p:grpSpPr>
        <p:sp>
          <p:nvSpPr>
            <p:cNvPr id="206" name="Google Shape;206;p11"/>
            <p:cNvSpPr/>
            <p:nvPr/>
          </p:nvSpPr>
          <p:spPr>
            <a:xfrm>
              <a:off x="226100" y="207250"/>
              <a:ext cx="8685600" cy="4738500"/>
            </a:xfrm>
            <a:prstGeom prst="roundRect">
              <a:avLst>
                <a:gd name="adj" fmla="val 51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51475" y="292350"/>
              <a:ext cx="8414100" cy="4558800"/>
            </a:xfrm>
            <a:prstGeom prst="roundRect">
              <a:avLst>
                <a:gd name="adj" fmla="val 55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11"/>
            <p:cNvCxnSpPr/>
            <p:nvPr/>
          </p:nvCxnSpPr>
          <p:spPr>
            <a:xfrm>
              <a:off x="4554717" y="-3564287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11"/>
            <p:cNvCxnSpPr/>
            <p:nvPr/>
          </p:nvCxnSpPr>
          <p:spPr>
            <a:xfrm>
              <a:off x="4554757" y="-3210440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11"/>
            <p:cNvCxnSpPr/>
            <p:nvPr/>
          </p:nvCxnSpPr>
          <p:spPr>
            <a:xfrm>
              <a:off x="4554717" y="-2863759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11"/>
            <p:cNvCxnSpPr/>
            <p:nvPr/>
          </p:nvCxnSpPr>
          <p:spPr>
            <a:xfrm>
              <a:off x="4554757" y="-2509912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11"/>
            <p:cNvCxnSpPr/>
            <p:nvPr/>
          </p:nvCxnSpPr>
          <p:spPr>
            <a:xfrm>
              <a:off x="4554717" y="-2161140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1"/>
            <p:cNvCxnSpPr/>
            <p:nvPr/>
          </p:nvCxnSpPr>
          <p:spPr>
            <a:xfrm>
              <a:off x="4554757" y="-1807293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1"/>
            <p:cNvCxnSpPr/>
            <p:nvPr/>
          </p:nvCxnSpPr>
          <p:spPr>
            <a:xfrm>
              <a:off x="4554717" y="-1460612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4554757" y="-1106765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4554717" y="-757993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4554757" y="-404146"/>
              <a:ext cx="0" cy="8386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4554717" y="-57465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4554717" y="287956"/>
              <a:ext cx="0" cy="83877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11"/>
          <p:cNvSpPr txBox="1">
            <a:spLocks noGrp="1"/>
          </p:cNvSpPr>
          <p:nvPr>
            <p:ph type="title" hasCustomPrompt="1"/>
          </p:nvPr>
        </p:nvSpPr>
        <p:spPr>
          <a:xfrm>
            <a:off x="1209000" y="1281325"/>
            <a:ext cx="672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1209000" y="3022275"/>
            <a:ext cx="67260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ree Serif"/>
              <a:buNone/>
              <a:defRPr sz="2800" b="1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verpass"/>
              <a:buChar char="●"/>
              <a:defRPr sz="1800"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○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■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verpass"/>
              <a:buChar char="●"/>
              <a:defRPr>
                <a:solidFill>
                  <a:schemeClr val="accent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DDD2DD-1424-6F66-5416-B7D8713E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628" y="379200"/>
            <a:ext cx="6621000" cy="16237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OM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6-2 </a:t>
            </a:r>
            <a:br>
              <a:rPr lang="ar-OM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OM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مقارنة الكسور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464A0AF-C0CB-10A7-BA05-2E028A6AB3A1}"/>
              </a:ext>
            </a:extLst>
          </p:cNvPr>
          <p:cNvSpPr txBox="1"/>
          <p:nvPr/>
        </p:nvSpPr>
        <p:spPr>
          <a:xfrm>
            <a:off x="473528" y="4241080"/>
            <a:ext cx="3086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OM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 : أحمد </a:t>
            </a:r>
            <a:r>
              <a:rPr lang="ar-OM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العطابي</a:t>
            </a:r>
            <a:endParaRPr lang="ar-OM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4C6D7A0-C4D1-07B3-01D2-887A5EF8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79" y="2114032"/>
            <a:ext cx="5173422" cy="2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3;p43">
            <a:extLst>
              <a:ext uri="{FF2B5EF4-FFF2-40B4-BE49-F238E27FC236}">
                <a16:creationId xmlns:a16="http://schemas.microsoft.com/office/drawing/2014/main" id="{B2C469DF-A2AC-545F-3974-67ED3AE451DF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ص75</a:t>
            </a:r>
          </a:p>
        </p:txBody>
      </p:sp>
      <p:sp>
        <p:nvSpPr>
          <p:cNvPr id="10" name="Google Shape;989;p36">
            <a:extLst>
              <a:ext uri="{FF2B5EF4-FFF2-40B4-BE49-F238E27FC236}">
                <a16:creationId xmlns:a16="http://schemas.microsoft.com/office/drawing/2014/main" id="{D4F6E673-6035-9B45-CF72-736DBE554430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9A3EF5-38C3-2971-ECA5-31734C26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3" y="1177876"/>
            <a:ext cx="8239366" cy="2308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3;p43">
            <a:extLst>
              <a:ext uri="{FF2B5EF4-FFF2-40B4-BE49-F238E27FC236}">
                <a16:creationId xmlns:a16="http://schemas.microsoft.com/office/drawing/2014/main" id="{846EEAC8-1C0E-1E75-5CD2-60483DC6DCE2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ص75</a:t>
            </a:r>
          </a:p>
        </p:txBody>
      </p:sp>
      <p:sp>
        <p:nvSpPr>
          <p:cNvPr id="5" name="Google Shape;989;p36">
            <a:extLst>
              <a:ext uri="{FF2B5EF4-FFF2-40B4-BE49-F238E27FC236}">
                <a16:creationId xmlns:a16="http://schemas.microsoft.com/office/drawing/2014/main" id="{26FE4DDB-EEF5-6742-6C41-CF45A77523A0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D00991-C19C-2461-FE57-53650A7B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34" y="818853"/>
            <a:ext cx="8226010" cy="3834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1" name="Google Shape;1301;p43"/>
          <p:cNvCxnSpPr/>
          <p:nvPr/>
        </p:nvCxnSpPr>
        <p:spPr>
          <a:xfrm>
            <a:off x="4561625" y="287600"/>
            <a:ext cx="0" cy="4558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392413AC-C8F8-4DF9-C672-824A1A3F69C7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Google Shape;1303;p43">
            <a:extLst>
              <a:ext uri="{FF2B5EF4-FFF2-40B4-BE49-F238E27FC236}">
                <a16:creationId xmlns:a16="http://schemas.microsoft.com/office/drawing/2014/main" id="{B7AA0672-9E18-8642-5539-C3393C8CDE99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ص75</a:t>
            </a:r>
          </a:p>
        </p:txBody>
      </p:sp>
      <p:sp>
        <p:nvSpPr>
          <p:cNvPr id="12" name="Google Shape;989;p36">
            <a:extLst>
              <a:ext uri="{FF2B5EF4-FFF2-40B4-BE49-F238E27FC236}">
                <a16:creationId xmlns:a16="http://schemas.microsoft.com/office/drawing/2014/main" id="{9197159C-2E95-1332-464D-8EB1BDE929EF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FCE809-2597-4282-0271-8B8B1F62F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09" y="851509"/>
            <a:ext cx="5711627" cy="3810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3;p43">
            <a:extLst>
              <a:ext uri="{FF2B5EF4-FFF2-40B4-BE49-F238E27FC236}">
                <a16:creationId xmlns:a16="http://schemas.microsoft.com/office/drawing/2014/main" id="{AD6CCDCC-AEEB-7C7B-5398-B0BA9BAB2EE2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ص76</a:t>
            </a:r>
          </a:p>
        </p:txBody>
      </p:sp>
      <p:sp>
        <p:nvSpPr>
          <p:cNvPr id="4" name="Google Shape;989;p36">
            <a:extLst>
              <a:ext uri="{FF2B5EF4-FFF2-40B4-BE49-F238E27FC236}">
                <a16:creationId xmlns:a16="http://schemas.microsoft.com/office/drawing/2014/main" id="{E38FC585-0E5E-EAA9-D7D2-9D991DC30661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BAB028-079D-BBFF-5BCF-67933E032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72" y="898073"/>
            <a:ext cx="5974618" cy="37882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D1F53-2959-CBF4-A4A4-3B49C8F705FC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11EFB9-F418-232C-68A8-037C4B74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600" y="1264923"/>
            <a:ext cx="5112013" cy="3397425"/>
          </a:xfrm>
          <a:prstGeom prst="rect">
            <a:avLst/>
          </a:prstGeom>
        </p:spPr>
      </p:pic>
      <p:sp>
        <p:nvSpPr>
          <p:cNvPr id="5" name="Google Shape;1303;p43">
            <a:extLst>
              <a:ext uri="{FF2B5EF4-FFF2-40B4-BE49-F238E27FC236}">
                <a16:creationId xmlns:a16="http://schemas.microsoft.com/office/drawing/2014/main" id="{2DFC3C10-CE4D-DDD1-812F-31666FB51BF2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ص76</a:t>
            </a:r>
          </a:p>
        </p:txBody>
      </p:sp>
      <p:sp>
        <p:nvSpPr>
          <p:cNvPr id="6" name="Google Shape;989;p36">
            <a:extLst>
              <a:ext uri="{FF2B5EF4-FFF2-40B4-BE49-F238E27FC236}">
                <a16:creationId xmlns:a16="http://schemas.microsoft.com/office/drawing/2014/main" id="{DE277333-3613-F495-80B2-7A4A945DFF87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3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sp>
        <p:nvSpPr>
          <p:cNvPr id="3" name="Google Shape;1303;p43">
            <a:extLst>
              <a:ext uri="{FF2B5EF4-FFF2-40B4-BE49-F238E27FC236}">
                <a16:creationId xmlns:a16="http://schemas.microsoft.com/office/drawing/2014/main" id="{D1A7EED9-5B29-84ED-719F-F5EBA7639EE1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ص76</a:t>
            </a:r>
          </a:p>
        </p:txBody>
      </p:sp>
      <p:sp>
        <p:nvSpPr>
          <p:cNvPr id="5" name="Google Shape;989;p36">
            <a:extLst>
              <a:ext uri="{FF2B5EF4-FFF2-40B4-BE49-F238E27FC236}">
                <a16:creationId xmlns:a16="http://schemas.microsoft.com/office/drawing/2014/main" id="{D4811B70-AD87-C1F5-D243-31E4599D98E4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CE5DA64-3F98-9FC5-E3D1-91B13F68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82" y="895375"/>
            <a:ext cx="7245722" cy="3111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>
          <a:extLst>
            <a:ext uri="{FF2B5EF4-FFF2-40B4-BE49-F238E27FC236}">
              <a16:creationId xmlns:a16="http://schemas.microsoft.com/office/drawing/2014/main" id="{BE3527F6-C212-9BBA-C934-B8FCD6095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89099F-8FD1-5F72-E967-B92EA67EDE23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6" name="Google Shape;989;p36">
            <a:extLst>
              <a:ext uri="{FF2B5EF4-FFF2-40B4-BE49-F238E27FC236}">
                <a16:creationId xmlns:a16="http://schemas.microsoft.com/office/drawing/2014/main" id="{F0062B76-F10C-018C-8101-B108C996533F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FBA913-B979-C2FC-6DA6-A415790F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2" y="1196963"/>
            <a:ext cx="8168971" cy="591016"/>
          </a:xfrm>
          <a:prstGeom prst="rect">
            <a:avLst/>
          </a:prstGeom>
        </p:spPr>
      </p:pic>
      <p:sp>
        <p:nvSpPr>
          <p:cNvPr id="8" name="Google Shape;1303;p43">
            <a:extLst>
              <a:ext uri="{FF2B5EF4-FFF2-40B4-BE49-F238E27FC236}">
                <a16:creationId xmlns:a16="http://schemas.microsoft.com/office/drawing/2014/main" id="{52C0CFF0-B4AC-6789-0978-9F21CDB22B3C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الطالب ص109</a:t>
            </a:r>
          </a:p>
        </p:txBody>
      </p:sp>
    </p:spTree>
    <p:extLst>
      <p:ext uri="{BB962C8B-B14F-4D97-AF65-F5344CB8AC3E}">
        <p14:creationId xmlns:p14="http://schemas.microsoft.com/office/powerpoint/2010/main" val="111554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>
          <a:extLst>
            <a:ext uri="{FF2B5EF4-FFF2-40B4-BE49-F238E27FC236}">
              <a16:creationId xmlns:a16="http://schemas.microsoft.com/office/drawing/2014/main" id="{E402F1F6-AF46-2C85-B58E-CFACCD33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9;p36">
            <a:extLst>
              <a:ext uri="{FF2B5EF4-FFF2-40B4-BE49-F238E27FC236}">
                <a16:creationId xmlns:a16="http://schemas.microsoft.com/office/drawing/2014/main" id="{3FD72730-D57D-06A6-CAA0-EDD77F465379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303;p43">
            <a:extLst>
              <a:ext uri="{FF2B5EF4-FFF2-40B4-BE49-F238E27FC236}">
                <a16:creationId xmlns:a16="http://schemas.microsoft.com/office/drawing/2014/main" id="{AC523CEB-63DF-00A0-8865-03CBA6FE4025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الطالب ص109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D75B2BA-98E5-4465-09C8-13BC57DCD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07" y="818853"/>
            <a:ext cx="7107630" cy="30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>
          <a:extLst>
            <a:ext uri="{FF2B5EF4-FFF2-40B4-BE49-F238E27FC236}">
              <a16:creationId xmlns:a16="http://schemas.microsoft.com/office/drawing/2014/main" id="{B8228B8E-7A5E-6054-120F-2C110F681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39">
            <a:extLst>
              <a:ext uri="{FF2B5EF4-FFF2-40B4-BE49-F238E27FC236}">
                <a16:creationId xmlns:a16="http://schemas.microsoft.com/office/drawing/2014/main" id="{BDD81B24-8503-39C9-BA93-7989373735E3}"/>
              </a:ext>
            </a:extLst>
          </p:cNvPr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1">
            <a:off x="6720925" y="292075"/>
            <a:ext cx="2056800" cy="1206600"/>
          </a:xfrm>
          <a:prstGeom prst="roundRect">
            <a:avLst>
              <a:gd name="adj" fmla="val 19726"/>
            </a:avLst>
          </a:prstGeom>
          <a:noFill/>
          <a:ln>
            <a:noFill/>
          </a:ln>
        </p:spPr>
      </p:pic>
      <p:sp>
        <p:nvSpPr>
          <p:cNvPr id="3" name="Google Shape;1303;p43">
            <a:extLst>
              <a:ext uri="{FF2B5EF4-FFF2-40B4-BE49-F238E27FC236}">
                <a16:creationId xmlns:a16="http://schemas.microsoft.com/office/drawing/2014/main" id="{3E07B7DF-51BE-9FC8-806A-5F777DFD722E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الطالب ص109</a:t>
            </a:r>
            <a:endParaRPr lang="ar-OM" sz="4000" dirty="0">
              <a:solidFill>
                <a:schemeClr val="accent2">
                  <a:lumMod val="75000"/>
                </a:schemeClr>
              </a:solidFill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5" name="Google Shape;989;p36">
            <a:extLst>
              <a:ext uri="{FF2B5EF4-FFF2-40B4-BE49-F238E27FC236}">
                <a16:creationId xmlns:a16="http://schemas.microsoft.com/office/drawing/2014/main" id="{74137EC0-6D8D-935B-F510-4C0C8A6B2B1B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D71C7C-0947-2E44-7E5E-05F0E9A9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2" y="1172664"/>
            <a:ext cx="7983924" cy="59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89;p36">
            <a:extLst>
              <a:ext uri="{FF2B5EF4-FFF2-40B4-BE49-F238E27FC236}">
                <a16:creationId xmlns:a16="http://schemas.microsoft.com/office/drawing/2014/main" id="{1C2F105F-4DE5-4725-BFBB-5C6278BE0380}"/>
              </a:ext>
            </a:extLst>
          </p:cNvPr>
          <p:cNvSpPr/>
          <p:nvPr/>
        </p:nvSpPr>
        <p:spPr>
          <a:xfrm rot="-1972044" flipH="1">
            <a:off x="659860" y="442561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3D441EB-6D90-4F02-9551-7989732A9DB9}"/>
              </a:ext>
            </a:extLst>
          </p:cNvPr>
          <p:cNvSpPr txBox="1"/>
          <p:nvPr/>
        </p:nvSpPr>
        <p:spPr>
          <a:xfrm>
            <a:off x="4863657" y="2061095"/>
            <a:ext cx="34834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 Hekaya Light" panose="00000A00000000000000" pitchFamily="50" charset="-78"/>
                <a:cs typeface="FF Hekaya Light" panose="00000A00000000000000" pitchFamily="50" charset="-78"/>
              </a:rPr>
              <a:t>نهاية الدرس</a:t>
            </a:r>
          </a:p>
          <a:p>
            <a:pPr algn="ctr"/>
            <a:r>
              <a:rPr lang="ar-OM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 Hekaya Light" panose="00000A00000000000000" pitchFamily="50" charset="-78"/>
                <a:cs typeface="FF Hekaya Light" panose="00000A00000000000000" pitchFamily="50" charset="-78"/>
              </a:rPr>
              <a:t>إلى اللقاء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8263618-1DFF-4B0C-BF95-C407C2DFD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7337" t="21728" r="7337" b="28889"/>
          <a:stretch/>
        </p:blipFill>
        <p:spPr>
          <a:xfrm flipH="1">
            <a:off x="631896" y="267237"/>
            <a:ext cx="4307667" cy="46090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FB25F5-6E6A-4905-B01E-5D2288CC4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349" r="60301" b="43359"/>
          <a:stretch/>
        </p:blipFill>
        <p:spPr>
          <a:xfrm>
            <a:off x="6358271" y="-207384"/>
            <a:ext cx="2391528" cy="27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3477987" y="540971"/>
            <a:ext cx="2862470" cy="83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أنا أستطيع</a:t>
            </a:r>
            <a:endParaRPr sz="4000" dirty="0">
              <a:latin typeface="FF Hekaya Light" panose="00000A00000000000000" pitchFamily="50" charset="-78"/>
              <a:cs typeface="FF Hekaya Light" panose="00000A00000000000000" pitchFamily="50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42F385B-FFD1-4FB9-9146-1A7B5CE9D5AD}"/>
              </a:ext>
            </a:extLst>
          </p:cNvPr>
          <p:cNvSpPr txBox="1"/>
          <p:nvPr/>
        </p:nvSpPr>
        <p:spPr>
          <a:xfrm>
            <a:off x="1185654" y="1651906"/>
            <a:ext cx="725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2800" b="1" i="0" u="none" strike="noStrike" dirty="0">
                <a:solidFill>
                  <a:schemeClr val="accent1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مقارنة الكسور وتحويل الكسور إلى كسور عشرية.</a:t>
            </a:r>
            <a:endParaRPr lang="en-US" sz="2800" b="1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449;p25">
            <a:extLst>
              <a:ext uri="{FF2B5EF4-FFF2-40B4-BE49-F238E27FC236}">
                <a16:creationId xmlns:a16="http://schemas.microsoft.com/office/drawing/2014/main" id="{DEBE5F68-1B3C-400B-8401-FFE4435B212D}"/>
              </a:ext>
            </a:extLst>
          </p:cNvPr>
          <p:cNvSpPr txBox="1">
            <a:spLocks/>
          </p:cNvSpPr>
          <p:nvPr/>
        </p:nvSpPr>
        <p:spPr>
          <a:xfrm>
            <a:off x="5194083" y="515842"/>
            <a:ext cx="4386201" cy="129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5">
                    <a:lumMod val="50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مفردات الـــدرس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44D171E-01F0-4A41-B123-7FF57464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94591">
            <a:off x="7769821" y="412130"/>
            <a:ext cx="585267" cy="5791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13BACA2-4CC5-4CF7-BD75-7FD87E84F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36" b="29453"/>
          <a:stretch/>
        </p:blipFill>
        <p:spPr>
          <a:xfrm>
            <a:off x="4655629" y="1163419"/>
            <a:ext cx="4054385" cy="3743096"/>
          </a:xfrm>
          <a:prstGeom prst="rect">
            <a:avLst/>
          </a:prstGeom>
        </p:spPr>
      </p:pic>
      <p:grpSp>
        <p:nvGrpSpPr>
          <p:cNvPr id="23" name="Google Shape;2136;p61">
            <a:extLst>
              <a:ext uri="{FF2B5EF4-FFF2-40B4-BE49-F238E27FC236}">
                <a16:creationId xmlns:a16="http://schemas.microsoft.com/office/drawing/2014/main" id="{8E6D1F9D-76B4-400D-B366-38E682CFC4A8}"/>
              </a:ext>
            </a:extLst>
          </p:cNvPr>
          <p:cNvGrpSpPr/>
          <p:nvPr/>
        </p:nvGrpSpPr>
        <p:grpSpPr>
          <a:xfrm>
            <a:off x="783770" y="1951352"/>
            <a:ext cx="4494751" cy="1014439"/>
            <a:chOff x="1300175" y="1581150"/>
            <a:chExt cx="2022308" cy="2489421"/>
          </a:xfrm>
        </p:grpSpPr>
        <p:sp>
          <p:nvSpPr>
            <p:cNvPr id="24" name="Google Shape;2137;p61">
              <a:extLst>
                <a:ext uri="{FF2B5EF4-FFF2-40B4-BE49-F238E27FC236}">
                  <a16:creationId xmlns:a16="http://schemas.microsoft.com/office/drawing/2014/main" id="{E0E953F0-D33C-470C-A8F6-43C8B8A5DAA3}"/>
                </a:ext>
              </a:extLst>
            </p:cNvPr>
            <p:cNvSpPr/>
            <p:nvPr/>
          </p:nvSpPr>
          <p:spPr>
            <a:xfrm>
              <a:off x="1300175" y="1581150"/>
              <a:ext cx="2022300" cy="2486100"/>
            </a:xfrm>
            <a:prstGeom prst="rect">
              <a:avLst/>
            </a:prstGeom>
            <a:solidFill>
              <a:srgbClr val="FFCBE3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" name="Google Shape;2138;p61">
              <a:extLst>
                <a:ext uri="{FF2B5EF4-FFF2-40B4-BE49-F238E27FC236}">
                  <a16:creationId xmlns:a16="http://schemas.microsoft.com/office/drawing/2014/main" id="{F903EA64-E59A-4BC4-B488-8DA8E4E422CA}"/>
                </a:ext>
              </a:extLst>
            </p:cNvPr>
            <p:cNvPicPr preferRelativeResize="0"/>
            <p:nvPr/>
          </p:nvPicPr>
          <p:blipFill>
            <a:blip r:embed="rId5">
              <a:alphaModFix amt="38000"/>
            </a:blip>
            <a:stretch>
              <a:fillRect/>
            </a:stretch>
          </p:blipFill>
          <p:spPr>
            <a:xfrm>
              <a:off x="1300175" y="1581162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139;p61">
              <a:extLst>
                <a:ext uri="{FF2B5EF4-FFF2-40B4-BE49-F238E27FC236}">
                  <a16:creationId xmlns:a16="http://schemas.microsoft.com/office/drawing/2014/main" id="{2E132D0C-BD1D-4FF0-9703-76BB7A434627}"/>
                </a:ext>
              </a:extLst>
            </p:cNvPr>
            <p:cNvPicPr preferRelativeResize="0"/>
            <p:nvPr/>
          </p:nvPicPr>
          <p:blipFill>
            <a:blip r:embed="rId5">
              <a:alphaModFix amt="38000"/>
            </a:blip>
            <a:stretch>
              <a:fillRect/>
            </a:stretch>
          </p:blipFill>
          <p:spPr>
            <a:xfrm rot="10800000">
              <a:off x="1300175" y="2872487"/>
              <a:ext cx="2022300" cy="1198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140;p61">
              <a:extLst>
                <a:ext uri="{FF2B5EF4-FFF2-40B4-BE49-F238E27FC236}">
                  <a16:creationId xmlns:a16="http://schemas.microsoft.com/office/drawing/2014/main" id="{36D6A454-7110-49F2-9EF3-2BC5FE789D42}"/>
                </a:ext>
              </a:extLst>
            </p:cNvPr>
            <p:cNvSpPr/>
            <p:nvPr/>
          </p:nvSpPr>
          <p:spPr>
            <a:xfrm>
              <a:off x="1300183" y="1581150"/>
              <a:ext cx="2022300" cy="24861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Google Shape;2144;p61">
            <a:extLst>
              <a:ext uri="{FF2B5EF4-FFF2-40B4-BE49-F238E27FC236}">
                <a16:creationId xmlns:a16="http://schemas.microsoft.com/office/drawing/2014/main" id="{2CD77515-2559-40E5-AB4F-14E136875D9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488354" y="2200672"/>
            <a:ext cx="589323" cy="5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F77DEC1-7AF7-434B-BB1A-BE0DB4EA735A}"/>
              </a:ext>
            </a:extLst>
          </p:cNvPr>
          <p:cNvSpPr txBox="1"/>
          <p:nvPr/>
        </p:nvSpPr>
        <p:spPr>
          <a:xfrm>
            <a:off x="1139698" y="2075082"/>
            <a:ext cx="405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OM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الكسر العشري الدوري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3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850" y="471799"/>
            <a:ext cx="735650" cy="6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4325" y="471799"/>
            <a:ext cx="390525" cy="3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49;p25">
            <a:extLst>
              <a:ext uri="{FF2B5EF4-FFF2-40B4-BE49-F238E27FC236}">
                <a16:creationId xmlns:a16="http://schemas.microsoft.com/office/drawing/2014/main" id="{7B339899-E9B9-4A1E-BBEA-83FCBA210A41}"/>
              </a:ext>
            </a:extLst>
          </p:cNvPr>
          <p:cNvSpPr txBox="1">
            <a:spLocks/>
          </p:cNvSpPr>
          <p:nvPr/>
        </p:nvSpPr>
        <p:spPr>
          <a:xfrm>
            <a:off x="1200680" y="266648"/>
            <a:ext cx="33713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التعلم القبلي</a:t>
            </a:r>
          </a:p>
          <a:p>
            <a:r>
              <a:rPr lang="ar-OM" sz="4000" dirty="0">
                <a:latin typeface="FF Hekaya Light" panose="00000A00000000000000" pitchFamily="50" charset="-78"/>
                <a:cs typeface="FF Hekaya Light" panose="00000A00000000000000" pitchFamily="50" charset="-78"/>
              </a:rPr>
              <a:t> </a:t>
            </a:r>
          </a:p>
        </p:txBody>
      </p:sp>
      <p:sp>
        <p:nvSpPr>
          <p:cNvPr id="25" name="Google Shape;879;p34">
            <a:extLst>
              <a:ext uri="{FF2B5EF4-FFF2-40B4-BE49-F238E27FC236}">
                <a16:creationId xmlns:a16="http://schemas.microsoft.com/office/drawing/2014/main" id="{A4B14E88-6233-4815-AB59-AD5A9B854019}"/>
              </a:ext>
            </a:extLst>
          </p:cNvPr>
          <p:cNvSpPr/>
          <p:nvPr/>
        </p:nvSpPr>
        <p:spPr>
          <a:xfrm rot="16705874" flipH="1">
            <a:off x="593465" y="412143"/>
            <a:ext cx="587250" cy="546987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3EA0FD-5063-9C8B-35AA-0B9E4F018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340" y="1892262"/>
            <a:ext cx="3514825" cy="28511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3312A0A-3069-E407-D9B2-4FAA96B9D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270" y="1163099"/>
            <a:ext cx="5616462" cy="5726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3AB790-DF93-98C8-65EE-C1D3CBB1D5A3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581" name="Google Shape;581;p2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6366573" y="3427450"/>
            <a:ext cx="2422500" cy="1421400"/>
          </a:xfrm>
          <a:prstGeom prst="roundRect">
            <a:avLst>
              <a:gd name="adj" fmla="val 18884"/>
            </a:avLst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71C6F3E-EE7E-D957-1495-215924792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05" y="460754"/>
            <a:ext cx="8242687" cy="3131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BCA6389-ED51-0C8E-05E0-1E03F3D22C1D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D3C70F-3605-9151-9B7D-2DF8C887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53" y="339610"/>
            <a:ext cx="7658494" cy="4464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7251DC-02F4-008A-3147-3EB09E7E9665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6094CC6-6697-3370-C89A-D275B4B2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3" y="907963"/>
            <a:ext cx="8204994" cy="21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5ABC5AB-2DB6-F14B-A215-8FEBAD053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2" y="684359"/>
            <a:ext cx="8320320" cy="33569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AEDF39D-9019-FC8E-7168-3D1449142723}"/>
              </a:ext>
            </a:extLst>
          </p:cNvPr>
          <p:cNvSpPr/>
          <p:nvPr/>
        </p:nvSpPr>
        <p:spPr>
          <a:xfrm>
            <a:off x="4351564" y="302079"/>
            <a:ext cx="351065" cy="4539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3" name="Google Shape;1303;p43">
            <a:extLst>
              <a:ext uri="{FF2B5EF4-FFF2-40B4-BE49-F238E27FC236}">
                <a16:creationId xmlns:a16="http://schemas.microsoft.com/office/drawing/2014/main" id="{9677DC6A-0CE7-FED9-C285-058E54205537}"/>
              </a:ext>
            </a:extLst>
          </p:cNvPr>
          <p:cNvSpPr txBox="1">
            <a:spLocks/>
          </p:cNvSpPr>
          <p:nvPr/>
        </p:nvSpPr>
        <p:spPr>
          <a:xfrm>
            <a:off x="2837775" y="141811"/>
            <a:ext cx="3729708" cy="75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ree Serif"/>
              <a:buNone/>
              <a:defRPr sz="2800" b="1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OM" sz="4000" dirty="0">
                <a:solidFill>
                  <a:schemeClr val="accent2">
                    <a:lumMod val="75000"/>
                  </a:schemeClr>
                </a:solidFill>
                <a:latin typeface="FF Hekaya Light" panose="00000A00000000000000" pitchFamily="50" charset="-78"/>
                <a:cs typeface="FF Hekaya Light" panose="00000A00000000000000" pitchFamily="50" charset="-78"/>
              </a:rPr>
              <a:t>كتاب النشاط ص75</a:t>
            </a:r>
          </a:p>
        </p:txBody>
      </p:sp>
      <p:sp>
        <p:nvSpPr>
          <p:cNvPr id="4" name="Google Shape;989;p36">
            <a:extLst>
              <a:ext uri="{FF2B5EF4-FFF2-40B4-BE49-F238E27FC236}">
                <a16:creationId xmlns:a16="http://schemas.microsoft.com/office/drawing/2014/main" id="{12B8880D-9D51-4389-4767-878E9D3D1F68}"/>
              </a:ext>
            </a:extLst>
          </p:cNvPr>
          <p:cNvSpPr/>
          <p:nvPr/>
        </p:nvSpPr>
        <p:spPr>
          <a:xfrm rot="-1972044" flipH="1">
            <a:off x="6194936" y="257594"/>
            <a:ext cx="558087" cy="445476"/>
          </a:xfrm>
          <a:custGeom>
            <a:avLst/>
            <a:gdLst/>
            <a:ahLst/>
            <a:cxnLst/>
            <a:rect l="l" t="t" r="r" b="b"/>
            <a:pathLst>
              <a:path w="38780" h="30955" extrusionOk="0">
                <a:moveTo>
                  <a:pt x="27683" y="10736"/>
                </a:moveTo>
                <a:cubicBezTo>
                  <a:pt x="27826" y="10760"/>
                  <a:pt x="27933" y="10760"/>
                  <a:pt x="28040" y="10784"/>
                </a:cubicBezTo>
                <a:cubicBezTo>
                  <a:pt x="29659" y="11094"/>
                  <a:pt x="31159" y="11713"/>
                  <a:pt x="32588" y="12534"/>
                </a:cubicBezTo>
                <a:cubicBezTo>
                  <a:pt x="33815" y="13249"/>
                  <a:pt x="34934" y="14106"/>
                  <a:pt x="35922" y="15118"/>
                </a:cubicBezTo>
                <a:cubicBezTo>
                  <a:pt x="36601" y="15809"/>
                  <a:pt x="37184" y="16571"/>
                  <a:pt x="37625" y="17440"/>
                </a:cubicBezTo>
                <a:cubicBezTo>
                  <a:pt x="38017" y="18225"/>
                  <a:pt x="38267" y="19047"/>
                  <a:pt x="38220" y="19928"/>
                </a:cubicBezTo>
                <a:cubicBezTo>
                  <a:pt x="38208" y="20202"/>
                  <a:pt x="38160" y="20488"/>
                  <a:pt x="38077" y="20750"/>
                </a:cubicBezTo>
                <a:cubicBezTo>
                  <a:pt x="37839" y="21488"/>
                  <a:pt x="37339" y="21988"/>
                  <a:pt x="36601" y="22226"/>
                </a:cubicBezTo>
                <a:cubicBezTo>
                  <a:pt x="36263" y="22343"/>
                  <a:pt x="35922" y="22393"/>
                  <a:pt x="35580" y="22393"/>
                </a:cubicBezTo>
                <a:cubicBezTo>
                  <a:pt x="35258" y="22393"/>
                  <a:pt x="34935" y="22349"/>
                  <a:pt x="34612" y="22274"/>
                </a:cubicBezTo>
                <a:cubicBezTo>
                  <a:pt x="33981" y="22119"/>
                  <a:pt x="33398" y="21857"/>
                  <a:pt x="32850" y="21512"/>
                </a:cubicBezTo>
                <a:cubicBezTo>
                  <a:pt x="32088" y="21059"/>
                  <a:pt x="31445" y="20464"/>
                  <a:pt x="30874" y="19797"/>
                </a:cubicBezTo>
                <a:cubicBezTo>
                  <a:pt x="29874" y="18630"/>
                  <a:pt x="29183" y="17297"/>
                  <a:pt x="28659" y="15880"/>
                </a:cubicBezTo>
                <a:cubicBezTo>
                  <a:pt x="28100" y="14344"/>
                  <a:pt x="27742" y="12772"/>
                  <a:pt x="27671" y="11141"/>
                </a:cubicBezTo>
                <a:cubicBezTo>
                  <a:pt x="27659" y="11022"/>
                  <a:pt x="27671" y="10903"/>
                  <a:pt x="27683" y="10736"/>
                </a:cubicBezTo>
                <a:close/>
                <a:moveTo>
                  <a:pt x="15836" y="14773"/>
                </a:moveTo>
                <a:cubicBezTo>
                  <a:pt x="15967" y="14832"/>
                  <a:pt x="16098" y="14892"/>
                  <a:pt x="16217" y="14951"/>
                </a:cubicBezTo>
                <a:cubicBezTo>
                  <a:pt x="19515" y="16785"/>
                  <a:pt x="21539" y="19547"/>
                  <a:pt x="22313" y="23238"/>
                </a:cubicBezTo>
                <a:cubicBezTo>
                  <a:pt x="22563" y="24452"/>
                  <a:pt x="22587" y="25679"/>
                  <a:pt x="22385" y="26905"/>
                </a:cubicBezTo>
                <a:cubicBezTo>
                  <a:pt x="22289" y="27489"/>
                  <a:pt x="22123" y="28048"/>
                  <a:pt x="21873" y="28584"/>
                </a:cubicBezTo>
                <a:cubicBezTo>
                  <a:pt x="21706" y="28941"/>
                  <a:pt x="21515" y="29274"/>
                  <a:pt x="21253" y="29572"/>
                </a:cubicBezTo>
                <a:cubicBezTo>
                  <a:pt x="20708" y="30211"/>
                  <a:pt x="20028" y="30511"/>
                  <a:pt x="19238" y="30511"/>
                </a:cubicBezTo>
                <a:cubicBezTo>
                  <a:pt x="19115" y="30511"/>
                  <a:pt x="18989" y="30503"/>
                  <a:pt x="18860" y="30489"/>
                </a:cubicBezTo>
                <a:cubicBezTo>
                  <a:pt x="18313" y="30417"/>
                  <a:pt x="17801" y="30239"/>
                  <a:pt x="17312" y="30001"/>
                </a:cubicBezTo>
                <a:cubicBezTo>
                  <a:pt x="16562" y="29620"/>
                  <a:pt x="15896" y="29143"/>
                  <a:pt x="15300" y="28572"/>
                </a:cubicBezTo>
                <a:cubicBezTo>
                  <a:pt x="13943" y="27262"/>
                  <a:pt x="13026" y="25679"/>
                  <a:pt x="12586" y="23845"/>
                </a:cubicBezTo>
                <a:cubicBezTo>
                  <a:pt x="12169" y="22059"/>
                  <a:pt x="12359" y="20321"/>
                  <a:pt x="13074" y="18642"/>
                </a:cubicBezTo>
                <a:cubicBezTo>
                  <a:pt x="13681" y="17237"/>
                  <a:pt x="14562" y="16023"/>
                  <a:pt x="15634" y="14939"/>
                </a:cubicBezTo>
                <a:cubicBezTo>
                  <a:pt x="15693" y="14880"/>
                  <a:pt x="15765" y="14832"/>
                  <a:pt x="15836" y="14773"/>
                </a:cubicBezTo>
                <a:close/>
                <a:moveTo>
                  <a:pt x="35618" y="0"/>
                </a:moveTo>
                <a:cubicBezTo>
                  <a:pt x="34616" y="0"/>
                  <a:pt x="33667" y="245"/>
                  <a:pt x="32779" y="735"/>
                </a:cubicBezTo>
                <a:cubicBezTo>
                  <a:pt x="32076" y="1116"/>
                  <a:pt x="31421" y="1581"/>
                  <a:pt x="30850" y="2128"/>
                </a:cubicBezTo>
                <a:cubicBezTo>
                  <a:pt x="28683" y="4212"/>
                  <a:pt x="27433" y="6724"/>
                  <a:pt x="27230" y="9736"/>
                </a:cubicBezTo>
                <a:cubicBezTo>
                  <a:pt x="27218" y="9867"/>
                  <a:pt x="27242" y="10022"/>
                  <a:pt x="27111" y="10153"/>
                </a:cubicBezTo>
                <a:cubicBezTo>
                  <a:pt x="26909" y="10141"/>
                  <a:pt x="26695" y="10117"/>
                  <a:pt x="26468" y="10094"/>
                </a:cubicBezTo>
                <a:cubicBezTo>
                  <a:pt x="26163" y="10073"/>
                  <a:pt x="25859" y="10063"/>
                  <a:pt x="25556" y="10063"/>
                </a:cubicBezTo>
                <a:cubicBezTo>
                  <a:pt x="24086" y="10063"/>
                  <a:pt x="22643" y="10304"/>
                  <a:pt x="21242" y="10808"/>
                </a:cubicBezTo>
                <a:cubicBezTo>
                  <a:pt x="19325" y="11498"/>
                  <a:pt x="17610" y="12534"/>
                  <a:pt x="16086" y="13880"/>
                </a:cubicBezTo>
                <a:cubicBezTo>
                  <a:pt x="15967" y="13987"/>
                  <a:pt x="15860" y="14118"/>
                  <a:pt x="15681" y="14177"/>
                </a:cubicBezTo>
                <a:cubicBezTo>
                  <a:pt x="15598" y="14142"/>
                  <a:pt x="15503" y="14106"/>
                  <a:pt x="15407" y="14070"/>
                </a:cubicBezTo>
                <a:cubicBezTo>
                  <a:pt x="13909" y="13440"/>
                  <a:pt x="12378" y="13136"/>
                  <a:pt x="10815" y="13136"/>
                </a:cubicBezTo>
                <a:cubicBezTo>
                  <a:pt x="10044" y="13136"/>
                  <a:pt x="9265" y="13210"/>
                  <a:pt x="8478" y="13356"/>
                </a:cubicBezTo>
                <a:cubicBezTo>
                  <a:pt x="6740" y="13689"/>
                  <a:pt x="5132" y="14368"/>
                  <a:pt x="3727" y="15451"/>
                </a:cubicBezTo>
                <a:cubicBezTo>
                  <a:pt x="2513" y="16404"/>
                  <a:pt x="1537" y="17559"/>
                  <a:pt x="906" y="18976"/>
                </a:cubicBezTo>
                <a:cubicBezTo>
                  <a:pt x="84" y="20785"/>
                  <a:pt x="1" y="22619"/>
                  <a:pt x="763" y="24464"/>
                </a:cubicBezTo>
                <a:cubicBezTo>
                  <a:pt x="906" y="24810"/>
                  <a:pt x="1096" y="25143"/>
                  <a:pt x="1287" y="25464"/>
                </a:cubicBezTo>
                <a:cubicBezTo>
                  <a:pt x="1394" y="25643"/>
                  <a:pt x="1537" y="25798"/>
                  <a:pt x="1751" y="25869"/>
                </a:cubicBezTo>
                <a:cubicBezTo>
                  <a:pt x="1775" y="25869"/>
                  <a:pt x="1811" y="25857"/>
                  <a:pt x="1870" y="25857"/>
                </a:cubicBezTo>
                <a:cubicBezTo>
                  <a:pt x="1882" y="25798"/>
                  <a:pt x="1918" y="25726"/>
                  <a:pt x="1942" y="25643"/>
                </a:cubicBezTo>
                <a:cubicBezTo>
                  <a:pt x="1680" y="25476"/>
                  <a:pt x="1537" y="25238"/>
                  <a:pt x="1418" y="24988"/>
                </a:cubicBezTo>
                <a:cubicBezTo>
                  <a:pt x="1310" y="24774"/>
                  <a:pt x="1203" y="24560"/>
                  <a:pt x="1120" y="24345"/>
                </a:cubicBezTo>
                <a:cubicBezTo>
                  <a:pt x="751" y="23357"/>
                  <a:pt x="572" y="22345"/>
                  <a:pt x="691" y="21297"/>
                </a:cubicBezTo>
                <a:cubicBezTo>
                  <a:pt x="822" y="20119"/>
                  <a:pt x="1251" y="19035"/>
                  <a:pt x="1918" y="18035"/>
                </a:cubicBezTo>
                <a:cubicBezTo>
                  <a:pt x="3085" y="16285"/>
                  <a:pt x="4680" y="15070"/>
                  <a:pt x="6644" y="14332"/>
                </a:cubicBezTo>
                <a:cubicBezTo>
                  <a:pt x="7973" y="13840"/>
                  <a:pt x="9331" y="13579"/>
                  <a:pt x="10730" y="13579"/>
                </a:cubicBezTo>
                <a:cubicBezTo>
                  <a:pt x="11123" y="13579"/>
                  <a:pt x="11519" y="13600"/>
                  <a:pt x="11919" y="13642"/>
                </a:cubicBezTo>
                <a:cubicBezTo>
                  <a:pt x="12991" y="13749"/>
                  <a:pt x="14026" y="13999"/>
                  <a:pt x="15038" y="14404"/>
                </a:cubicBezTo>
                <a:cubicBezTo>
                  <a:pt x="15134" y="14439"/>
                  <a:pt x="15241" y="14463"/>
                  <a:pt x="15312" y="14606"/>
                </a:cubicBezTo>
                <a:cubicBezTo>
                  <a:pt x="15193" y="14725"/>
                  <a:pt x="15086" y="14844"/>
                  <a:pt x="14979" y="14963"/>
                </a:cubicBezTo>
                <a:cubicBezTo>
                  <a:pt x="13943" y="16082"/>
                  <a:pt x="13098" y="17333"/>
                  <a:pt x="12550" y="18749"/>
                </a:cubicBezTo>
                <a:cubicBezTo>
                  <a:pt x="11967" y="20238"/>
                  <a:pt x="11752" y="21774"/>
                  <a:pt x="12038" y="23357"/>
                </a:cubicBezTo>
                <a:cubicBezTo>
                  <a:pt x="12407" y="25524"/>
                  <a:pt x="13419" y="27381"/>
                  <a:pt x="15003" y="28905"/>
                </a:cubicBezTo>
                <a:cubicBezTo>
                  <a:pt x="15812" y="29691"/>
                  <a:pt x="16741" y="30310"/>
                  <a:pt x="17801" y="30703"/>
                </a:cubicBezTo>
                <a:cubicBezTo>
                  <a:pt x="18258" y="30868"/>
                  <a:pt x="18730" y="30954"/>
                  <a:pt x="19213" y="30954"/>
                </a:cubicBezTo>
                <a:cubicBezTo>
                  <a:pt x="19321" y="30954"/>
                  <a:pt x="19430" y="30950"/>
                  <a:pt x="19539" y="30941"/>
                </a:cubicBezTo>
                <a:cubicBezTo>
                  <a:pt x="20241" y="30894"/>
                  <a:pt x="20849" y="30608"/>
                  <a:pt x="21361" y="30120"/>
                </a:cubicBezTo>
                <a:cubicBezTo>
                  <a:pt x="21706" y="29798"/>
                  <a:pt x="21956" y="29417"/>
                  <a:pt x="22170" y="29013"/>
                </a:cubicBezTo>
                <a:cubicBezTo>
                  <a:pt x="22456" y="28465"/>
                  <a:pt x="22658" y="27881"/>
                  <a:pt x="22777" y="27274"/>
                </a:cubicBezTo>
                <a:cubicBezTo>
                  <a:pt x="23039" y="25976"/>
                  <a:pt x="23039" y="24667"/>
                  <a:pt x="22801" y="23357"/>
                </a:cubicBezTo>
                <a:cubicBezTo>
                  <a:pt x="22075" y="19583"/>
                  <a:pt x="20063" y="16701"/>
                  <a:pt x="16753" y="14737"/>
                </a:cubicBezTo>
                <a:cubicBezTo>
                  <a:pt x="16634" y="14666"/>
                  <a:pt x="16527" y="14618"/>
                  <a:pt x="16420" y="14546"/>
                </a:cubicBezTo>
                <a:cubicBezTo>
                  <a:pt x="16360" y="14511"/>
                  <a:pt x="16300" y="14451"/>
                  <a:pt x="16253" y="14404"/>
                </a:cubicBezTo>
                <a:cubicBezTo>
                  <a:pt x="16277" y="14356"/>
                  <a:pt x="16289" y="14320"/>
                  <a:pt x="16312" y="14308"/>
                </a:cubicBezTo>
                <a:cubicBezTo>
                  <a:pt x="16360" y="14249"/>
                  <a:pt x="16408" y="14201"/>
                  <a:pt x="16455" y="14154"/>
                </a:cubicBezTo>
                <a:cubicBezTo>
                  <a:pt x="18682" y="12260"/>
                  <a:pt x="21182" y="10963"/>
                  <a:pt x="24123" y="10594"/>
                </a:cubicBezTo>
                <a:cubicBezTo>
                  <a:pt x="24556" y="10542"/>
                  <a:pt x="24990" y="10518"/>
                  <a:pt x="25423" y="10518"/>
                </a:cubicBezTo>
                <a:cubicBezTo>
                  <a:pt x="25883" y="10518"/>
                  <a:pt x="26342" y="10545"/>
                  <a:pt x="26802" y="10594"/>
                </a:cubicBezTo>
                <a:cubicBezTo>
                  <a:pt x="26909" y="10605"/>
                  <a:pt x="27016" y="10629"/>
                  <a:pt x="27171" y="10665"/>
                </a:cubicBezTo>
                <a:cubicBezTo>
                  <a:pt x="27195" y="10844"/>
                  <a:pt x="27207" y="10998"/>
                  <a:pt x="27218" y="11141"/>
                </a:cubicBezTo>
                <a:cubicBezTo>
                  <a:pt x="27230" y="11415"/>
                  <a:pt x="27242" y="11677"/>
                  <a:pt x="27266" y="11939"/>
                </a:cubicBezTo>
                <a:cubicBezTo>
                  <a:pt x="27469" y="13832"/>
                  <a:pt x="27969" y="15642"/>
                  <a:pt x="28778" y="17356"/>
                </a:cubicBezTo>
                <a:cubicBezTo>
                  <a:pt x="29362" y="18606"/>
                  <a:pt x="30112" y="19749"/>
                  <a:pt x="31100" y="20726"/>
                </a:cubicBezTo>
                <a:cubicBezTo>
                  <a:pt x="31826" y="21440"/>
                  <a:pt x="32636" y="22012"/>
                  <a:pt x="33576" y="22416"/>
                </a:cubicBezTo>
                <a:cubicBezTo>
                  <a:pt x="34214" y="22686"/>
                  <a:pt x="34871" y="22853"/>
                  <a:pt x="35554" y="22853"/>
                </a:cubicBezTo>
                <a:cubicBezTo>
                  <a:pt x="35777" y="22853"/>
                  <a:pt x="36003" y="22836"/>
                  <a:pt x="36232" y="22797"/>
                </a:cubicBezTo>
                <a:cubicBezTo>
                  <a:pt x="37482" y="22607"/>
                  <a:pt x="38387" y="21738"/>
                  <a:pt x="38625" y="20500"/>
                </a:cubicBezTo>
                <a:cubicBezTo>
                  <a:pt x="38779" y="19678"/>
                  <a:pt x="38660" y="18880"/>
                  <a:pt x="38398" y="18106"/>
                </a:cubicBezTo>
                <a:cubicBezTo>
                  <a:pt x="38113" y="17249"/>
                  <a:pt x="37660" y="16487"/>
                  <a:pt x="37113" y="15773"/>
                </a:cubicBezTo>
                <a:cubicBezTo>
                  <a:pt x="36434" y="14904"/>
                  <a:pt x="35648" y="14154"/>
                  <a:pt x="34791" y="13475"/>
                </a:cubicBezTo>
                <a:cubicBezTo>
                  <a:pt x="32779" y="11915"/>
                  <a:pt x="30552" y="10808"/>
                  <a:pt x="28028" y="10320"/>
                </a:cubicBezTo>
                <a:cubicBezTo>
                  <a:pt x="27921" y="10296"/>
                  <a:pt x="27826" y="10260"/>
                  <a:pt x="27695" y="10224"/>
                </a:cubicBezTo>
                <a:cubicBezTo>
                  <a:pt x="27695" y="10117"/>
                  <a:pt x="27683" y="10022"/>
                  <a:pt x="27683" y="9927"/>
                </a:cubicBezTo>
                <a:cubicBezTo>
                  <a:pt x="27766" y="8153"/>
                  <a:pt x="28266" y="6498"/>
                  <a:pt x="29171" y="4962"/>
                </a:cubicBezTo>
                <a:cubicBezTo>
                  <a:pt x="29969" y="3617"/>
                  <a:pt x="30993" y="2462"/>
                  <a:pt x="32302" y="1569"/>
                </a:cubicBezTo>
                <a:cubicBezTo>
                  <a:pt x="33347" y="853"/>
                  <a:pt x="34496" y="449"/>
                  <a:pt x="35771" y="449"/>
                </a:cubicBezTo>
                <a:cubicBezTo>
                  <a:pt x="35790" y="449"/>
                  <a:pt x="35808" y="449"/>
                  <a:pt x="35827" y="449"/>
                </a:cubicBezTo>
                <a:cubicBezTo>
                  <a:pt x="35859" y="452"/>
                  <a:pt x="35890" y="453"/>
                  <a:pt x="35922" y="453"/>
                </a:cubicBezTo>
                <a:cubicBezTo>
                  <a:pt x="36057" y="453"/>
                  <a:pt x="36194" y="435"/>
                  <a:pt x="36339" y="426"/>
                </a:cubicBezTo>
                <a:cubicBezTo>
                  <a:pt x="36446" y="414"/>
                  <a:pt x="36553" y="366"/>
                  <a:pt x="36589" y="235"/>
                </a:cubicBezTo>
                <a:cubicBezTo>
                  <a:pt x="36493" y="45"/>
                  <a:pt x="36303" y="33"/>
                  <a:pt x="36124" y="21"/>
                </a:cubicBezTo>
                <a:cubicBezTo>
                  <a:pt x="35954" y="7"/>
                  <a:pt x="35786" y="0"/>
                  <a:pt x="35618" y="0"/>
                </a:cubicBez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06B8460-B3D3-D117-F6BF-BB6A5CBF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1" y="1320749"/>
            <a:ext cx="8323106" cy="22960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ddle School Planner by Slidesgo">
  <a:themeElements>
    <a:clrScheme name="Simple Light">
      <a:dk1>
        <a:srgbClr val="000000"/>
      </a:dk1>
      <a:lt1>
        <a:srgbClr val="FFFFFF"/>
      </a:lt1>
      <a:dk2>
        <a:srgbClr val="FFCBE3"/>
      </a:dk2>
      <a:lt2>
        <a:srgbClr val="E4639E"/>
      </a:lt2>
      <a:accent1>
        <a:srgbClr val="DAF5F4"/>
      </a:accent1>
      <a:accent2>
        <a:srgbClr val="31BEBB"/>
      </a:accent2>
      <a:accent3>
        <a:srgbClr val="BFF5AE"/>
      </a:accent3>
      <a:accent4>
        <a:srgbClr val="86DA6C"/>
      </a:accent4>
      <a:accent5>
        <a:srgbClr val="C2B2EE"/>
      </a:accent5>
      <a:accent6>
        <a:srgbClr val="674EA7"/>
      </a:accent6>
      <a:hlink>
        <a:srgbClr val="31BEB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