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9" r:id="rId4"/>
    <p:sldId id="280" r:id="rId5"/>
    <p:sldId id="281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FF0000"/>
    <a:srgbClr val="CFE295"/>
    <a:srgbClr val="F7EF6C"/>
    <a:srgbClr val="BC7A2A"/>
    <a:srgbClr val="FFDF6B"/>
    <a:srgbClr val="8CC63F"/>
    <a:srgbClr val="00AEEF"/>
    <a:srgbClr val="BC9404"/>
    <a:srgbClr val="DA9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07/11/1441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674400"/>
            <a:ext cx="408903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استخدام الكسور مع الكميات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(6-5)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828835"/>
            <a:ext cx="925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إيجاد كسور الكميات (إجابات الأعداد الكاملة) ، وضرب كسر في عدد صحيح.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3973794" y="186612"/>
            <a:ext cx="2331696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الكسور والكميات</a:t>
            </a:r>
          </a:p>
        </p:txBody>
      </p:sp>
      <p:sp>
        <p:nvSpPr>
          <p:cNvPr id="262" name="مربع نص 261">
            <a:extLst>
              <a:ext uri="{FF2B5EF4-FFF2-40B4-BE49-F238E27FC236}">
                <a16:creationId xmlns:a16="http://schemas.microsoft.com/office/drawing/2014/main" id="{5C7317BE-5C6A-4D79-9FAD-CEABEF2FF45A}"/>
              </a:ext>
            </a:extLst>
          </p:cNvPr>
          <p:cNvSpPr txBox="1"/>
          <p:nvPr/>
        </p:nvSpPr>
        <p:spPr>
          <a:xfrm>
            <a:off x="6388166" y="1059161"/>
            <a:ext cx="293221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ثلاثة أرباع الكمية 24 ؟</a:t>
            </a:r>
          </a:p>
        </p:txBody>
      </p:sp>
      <p:grpSp>
        <p:nvGrpSpPr>
          <p:cNvPr id="124" name="مجموعة 123">
            <a:extLst>
              <a:ext uri="{FF2B5EF4-FFF2-40B4-BE49-F238E27FC236}">
                <a16:creationId xmlns:a16="http://schemas.microsoft.com/office/drawing/2014/main" id="{6C167D75-E30C-431C-BABA-0218C9BA2171}"/>
              </a:ext>
            </a:extLst>
          </p:cNvPr>
          <p:cNvGrpSpPr/>
          <p:nvPr/>
        </p:nvGrpSpPr>
        <p:grpSpPr>
          <a:xfrm>
            <a:off x="8068025" y="1608019"/>
            <a:ext cx="364202" cy="810724"/>
            <a:chOff x="2959473" y="3178988"/>
            <a:chExt cx="364202" cy="810724"/>
          </a:xfrm>
        </p:grpSpPr>
        <p:sp>
          <p:nvSpPr>
            <p:cNvPr id="125" name="مربع نص 124">
              <a:extLst>
                <a:ext uri="{FF2B5EF4-FFF2-40B4-BE49-F238E27FC236}">
                  <a16:creationId xmlns:a16="http://schemas.microsoft.com/office/drawing/2014/main" id="{BBD397CA-5D23-4757-B6F2-1678B81D12F0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3</a:t>
              </a:r>
            </a:p>
          </p:txBody>
        </p:sp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B300F88D-6F80-4916-A2E8-058451401E4F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4</a:t>
              </a:r>
            </a:p>
          </p:txBody>
        </p:sp>
        <p:cxnSp>
          <p:nvCxnSpPr>
            <p:cNvPr id="128" name="رابط مستقيم 127">
              <a:extLst>
                <a:ext uri="{FF2B5EF4-FFF2-40B4-BE49-F238E27FC236}">
                  <a16:creationId xmlns:a16="http://schemas.microsoft.com/office/drawing/2014/main" id="{2F32F7EB-EBD0-4C6A-89E0-746EEE19B3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3574" y="3517768"/>
              <a:ext cx="216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مربع نص 132">
            <a:extLst>
              <a:ext uri="{FF2B5EF4-FFF2-40B4-BE49-F238E27FC236}">
                <a16:creationId xmlns:a16="http://schemas.microsoft.com/office/drawing/2014/main" id="{1062AEB2-5F0A-4F7D-A48F-814BA70558B6}"/>
              </a:ext>
            </a:extLst>
          </p:cNvPr>
          <p:cNvSpPr txBox="1"/>
          <p:nvPr/>
        </p:nvSpPr>
        <p:spPr>
          <a:xfrm>
            <a:off x="7794883" y="171758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34" name="مربع نص 133">
            <a:extLst>
              <a:ext uri="{FF2B5EF4-FFF2-40B4-BE49-F238E27FC236}">
                <a16:creationId xmlns:a16="http://schemas.microsoft.com/office/drawing/2014/main" id="{26054DF8-E741-4E68-8F43-B61354FB4F0F}"/>
              </a:ext>
            </a:extLst>
          </p:cNvPr>
          <p:cNvSpPr txBox="1"/>
          <p:nvPr/>
        </p:nvSpPr>
        <p:spPr>
          <a:xfrm>
            <a:off x="7368986" y="1717587"/>
            <a:ext cx="59503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sp>
        <p:nvSpPr>
          <p:cNvPr id="135" name="مربع نص 134">
            <a:extLst>
              <a:ext uri="{FF2B5EF4-FFF2-40B4-BE49-F238E27FC236}">
                <a16:creationId xmlns:a16="http://schemas.microsoft.com/office/drawing/2014/main" id="{29931568-D579-41C0-8E10-86F95A60E61C}"/>
              </a:ext>
            </a:extLst>
          </p:cNvPr>
          <p:cNvSpPr txBox="1"/>
          <p:nvPr/>
        </p:nvSpPr>
        <p:spPr>
          <a:xfrm>
            <a:off x="7183187" y="171758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66" name="مجموعة 165">
            <a:extLst>
              <a:ext uri="{FF2B5EF4-FFF2-40B4-BE49-F238E27FC236}">
                <a16:creationId xmlns:a16="http://schemas.microsoft.com/office/drawing/2014/main" id="{9275CF61-16AD-40BD-A59B-C8D5F332CF1A}"/>
              </a:ext>
            </a:extLst>
          </p:cNvPr>
          <p:cNvGrpSpPr/>
          <p:nvPr/>
        </p:nvGrpSpPr>
        <p:grpSpPr>
          <a:xfrm>
            <a:off x="4910081" y="1057238"/>
            <a:ext cx="454901" cy="646587"/>
            <a:chOff x="5888004" y="1633657"/>
            <a:chExt cx="454901" cy="646587"/>
          </a:xfrm>
        </p:grpSpPr>
        <p:sp>
          <p:nvSpPr>
            <p:cNvPr id="167" name="شكل بيضاوي 166">
              <a:extLst>
                <a:ext uri="{FF2B5EF4-FFF2-40B4-BE49-F238E27FC236}">
                  <a16:creationId xmlns:a16="http://schemas.microsoft.com/office/drawing/2014/main" id="{22F13F7D-EFB7-4A3D-A806-99577E54B1BD}"/>
                </a:ext>
              </a:extLst>
            </p:cNvPr>
            <p:cNvSpPr/>
            <p:nvPr/>
          </p:nvSpPr>
          <p:spPr>
            <a:xfrm>
              <a:off x="5888023" y="1633657"/>
              <a:ext cx="454882" cy="454882"/>
            </a:xfrm>
            <a:prstGeom prst="ellipse">
              <a:avLst/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sp>
          <p:nvSpPr>
            <p:cNvPr id="173" name="مربع نص 172">
              <a:extLst>
                <a:ext uri="{FF2B5EF4-FFF2-40B4-BE49-F238E27FC236}">
                  <a16:creationId xmlns:a16="http://schemas.microsoft.com/office/drawing/2014/main" id="{FDC9C2DA-EAF3-4C86-93DA-85B961C27E5F}"/>
                </a:ext>
              </a:extLst>
            </p:cNvPr>
            <p:cNvSpPr txBox="1"/>
            <p:nvPr/>
          </p:nvSpPr>
          <p:spPr>
            <a:xfrm>
              <a:off x="5888004" y="1633913"/>
              <a:ext cx="41549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6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</p:grpSp>
      <p:grpSp>
        <p:nvGrpSpPr>
          <p:cNvPr id="174" name="مجموعة 173">
            <a:extLst>
              <a:ext uri="{FF2B5EF4-FFF2-40B4-BE49-F238E27FC236}">
                <a16:creationId xmlns:a16="http://schemas.microsoft.com/office/drawing/2014/main" id="{1C537038-A89F-4216-AE68-55F6A43A61A8}"/>
              </a:ext>
            </a:extLst>
          </p:cNvPr>
          <p:cNvGrpSpPr/>
          <p:nvPr/>
        </p:nvGrpSpPr>
        <p:grpSpPr>
          <a:xfrm>
            <a:off x="4910090" y="1057238"/>
            <a:ext cx="454882" cy="585031"/>
            <a:chOff x="5888023" y="1633657"/>
            <a:chExt cx="454882" cy="585031"/>
          </a:xfrm>
        </p:grpSpPr>
        <p:sp>
          <p:nvSpPr>
            <p:cNvPr id="196" name="شكل بيضاوي 195">
              <a:extLst>
                <a:ext uri="{FF2B5EF4-FFF2-40B4-BE49-F238E27FC236}">
                  <a16:creationId xmlns:a16="http://schemas.microsoft.com/office/drawing/2014/main" id="{8F432917-FCFF-4BA9-82B3-4F3B1FC703FB}"/>
                </a:ext>
              </a:extLst>
            </p:cNvPr>
            <p:cNvSpPr/>
            <p:nvPr/>
          </p:nvSpPr>
          <p:spPr>
            <a:xfrm>
              <a:off x="5888023" y="1633657"/>
              <a:ext cx="454882" cy="454882"/>
            </a:xfrm>
            <a:prstGeom prst="ellipse">
              <a:avLst/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sp>
          <p:nvSpPr>
            <p:cNvPr id="208" name="مربع نص 207">
              <a:extLst>
                <a:ext uri="{FF2B5EF4-FFF2-40B4-BE49-F238E27FC236}">
                  <a16:creationId xmlns:a16="http://schemas.microsoft.com/office/drawing/2014/main" id="{A075D19F-DE27-4A3A-9586-7E510BD450C6}"/>
                </a:ext>
              </a:extLst>
            </p:cNvPr>
            <p:cNvSpPr txBox="1"/>
            <p:nvPr/>
          </p:nvSpPr>
          <p:spPr>
            <a:xfrm>
              <a:off x="5913652" y="1633913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</p:grpSp>
      <p:grpSp>
        <p:nvGrpSpPr>
          <p:cNvPr id="212" name="مجموعة 211">
            <a:extLst>
              <a:ext uri="{FF2B5EF4-FFF2-40B4-BE49-F238E27FC236}">
                <a16:creationId xmlns:a16="http://schemas.microsoft.com/office/drawing/2014/main" id="{9152C0E8-20D9-4CE5-8B05-45E7A9A823E7}"/>
              </a:ext>
            </a:extLst>
          </p:cNvPr>
          <p:cNvGrpSpPr/>
          <p:nvPr/>
        </p:nvGrpSpPr>
        <p:grpSpPr>
          <a:xfrm>
            <a:off x="4910090" y="1057238"/>
            <a:ext cx="454882" cy="585031"/>
            <a:chOff x="5888023" y="1633657"/>
            <a:chExt cx="454882" cy="585031"/>
          </a:xfrm>
        </p:grpSpPr>
        <p:sp>
          <p:nvSpPr>
            <p:cNvPr id="220" name="شكل بيضاوي 219">
              <a:extLst>
                <a:ext uri="{FF2B5EF4-FFF2-40B4-BE49-F238E27FC236}">
                  <a16:creationId xmlns:a16="http://schemas.microsoft.com/office/drawing/2014/main" id="{E7210CBF-03ED-4A42-99E3-C3C95C178D21}"/>
                </a:ext>
              </a:extLst>
            </p:cNvPr>
            <p:cNvSpPr/>
            <p:nvPr/>
          </p:nvSpPr>
          <p:spPr>
            <a:xfrm>
              <a:off x="5888023" y="1633657"/>
              <a:ext cx="454882" cy="454882"/>
            </a:xfrm>
            <a:prstGeom prst="ellipse">
              <a:avLst/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sp>
          <p:nvSpPr>
            <p:cNvPr id="226" name="مربع نص 225">
              <a:extLst>
                <a:ext uri="{FF2B5EF4-FFF2-40B4-BE49-F238E27FC236}">
                  <a16:creationId xmlns:a16="http://schemas.microsoft.com/office/drawing/2014/main" id="{9D8A7DD4-9F3F-4922-BB92-FED8708BACB9}"/>
                </a:ext>
              </a:extLst>
            </p:cNvPr>
            <p:cNvSpPr txBox="1"/>
            <p:nvPr/>
          </p:nvSpPr>
          <p:spPr>
            <a:xfrm>
              <a:off x="5913652" y="1633913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</p:grpSp>
      <p:grpSp>
        <p:nvGrpSpPr>
          <p:cNvPr id="227" name="مجموعة 226">
            <a:extLst>
              <a:ext uri="{FF2B5EF4-FFF2-40B4-BE49-F238E27FC236}">
                <a16:creationId xmlns:a16="http://schemas.microsoft.com/office/drawing/2014/main" id="{F2785EBB-562F-4A5A-827C-D23F6539D416}"/>
              </a:ext>
            </a:extLst>
          </p:cNvPr>
          <p:cNvGrpSpPr/>
          <p:nvPr/>
        </p:nvGrpSpPr>
        <p:grpSpPr>
          <a:xfrm>
            <a:off x="4910090" y="1057238"/>
            <a:ext cx="454882" cy="585031"/>
            <a:chOff x="5888023" y="1633657"/>
            <a:chExt cx="454882" cy="585031"/>
          </a:xfrm>
        </p:grpSpPr>
        <p:sp>
          <p:nvSpPr>
            <p:cNvPr id="228" name="شكل بيضاوي 227">
              <a:extLst>
                <a:ext uri="{FF2B5EF4-FFF2-40B4-BE49-F238E27FC236}">
                  <a16:creationId xmlns:a16="http://schemas.microsoft.com/office/drawing/2014/main" id="{0D68C3BB-9863-4603-A933-71467FA66747}"/>
                </a:ext>
              </a:extLst>
            </p:cNvPr>
            <p:cNvSpPr/>
            <p:nvPr/>
          </p:nvSpPr>
          <p:spPr>
            <a:xfrm>
              <a:off x="5888023" y="1633657"/>
              <a:ext cx="454882" cy="454882"/>
            </a:xfrm>
            <a:prstGeom prst="ellipse">
              <a:avLst/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sp>
          <p:nvSpPr>
            <p:cNvPr id="232" name="مربع نص 231">
              <a:extLst>
                <a:ext uri="{FF2B5EF4-FFF2-40B4-BE49-F238E27FC236}">
                  <a16:creationId xmlns:a16="http://schemas.microsoft.com/office/drawing/2014/main" id="{25BC53CB-5DBB-4D3B-AECC-D7E945030F77}"/>
                </a:ext>
              </a:extLst>
            </p:cNvPr>
            <p:cNvSpPr txBox="1"/>
            <p:nvPr/>
          </p:nvSpPr>
          <p:spPr>
            <a:xfrm>
              <a:off x="5913652" y="1633913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</p:grp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AD35E634-7B02-4024-95FD-6CD05436CF0E}"/>
              </a:ext>
            </a:extLst>
          </p:cNvPr>
          <p:cNvSpPr/>
          <p:nvPr/>
        </p:nvSpPr>
        <p:spPr>
          <a:xfrm>
            <a:off x="4549209" y="1703984"/>
            <a:ext cx="1604190" cy="54474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1" name="مربع نص 150">
            <a:extLst>
              <a:ext uri="{FF2B5EF4-FFF2-40B4-BE49-F238E27FC236}">
                <a16:creationId xmlns:a16="http://schemas.microsoft.com/office/drawing/2014/main" id="{462CB80D-C0A9-4F70-8888-B54F4968F7FA}"/>
              </a:ext>
            </a:extLst>
          </p:cNvPr>
          <p:cNvSpPr txBox="1"/>
          <p:nvPr/>
        </p:nvSpPr>
        <p:spPr>
          <a:xfrm>
            <a:off x="6721244" y="1717587"/>
            <a:ext cx="59503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grpSp>
        <p:nvGrpSpPr>
          <p:cNvPr id="152" name="مجموعة 151">
            <a:extLst>
              <a:ext uri="{FF2B5EF4-FFF2-40B4-BE49-F238E27FC236}">
                <a16:creationId xmlns:a16="http://schemas.microsoft.com/office/drawing/2014/main" id="{2C16D2C6-0D83-45A5-921E-0166AA9B1AC1}"/>
              </a:ext>
            </a:extLst>
          </p:cNvPr>
          <p:cNvGrpSpPr/>
          <p:nvPr/>
        </p:nvGrpSpPr>
        <p:grpSpPr>
          <a:xfrm>
            <a:off x="8068025" y="2779120"/>
            <a:ext cx="364202" cy="810724"/>
            <a:chOff x="2959473" y="3178988"/>
            <a:chExt cx="364202" cy="810724"/>
          </a:xfrm>
        </p:grpSpPr>
        <p:sp>
          <p:nvSpPr>
            <p:cNvPr id="154" name="مربع نص 153">
              <a:extLst>
                <a:ext uri="{FF2B5EF4-FFF2-40B4-BE49-F238E27FC236}">
                  <a16:creationId xmlns:a16="http://schemas.microsoft.com/office/drawing/2014/main" id="{9E2EF45C-9E79-4136-B7EF-23B2833DCD03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3</a:t>
              </a:r>
            </a:p>
          </p:txBody>
        </p:sp>
        <p:sp>
          <p:nvSpPr>
            <p:cNvPr id="157" name="مربع نص 156">
              <a:extLst>
                <a:ext uri="{FF2B5EF4-FFF2-40B4-BE49-F238E27FC236}">
                  <a16:creationId xmlns:a16="http://schemas.microsoft.com/office/drawing/2014/main" id="{9E975F1F-7E2E-4ED2-8762-F70052483A1A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4</a:t>
              </a:r>
            </a:p>
          </p:txBody>
        </p:sp>
        <p:cxnSp>
          <p:nvCxnSpPr>
            <p:cNvPr id="158" name="رابط مستقيم 157">
              <a:extLst>
                <a:ext uri="{FF2B5EF4-FFF2-40B4-BE49-F238E27FC236}">
                  <a16:creationId xmlns:a16="http://schemas.microsoft.com/office/drawing/2014/main" id="{914F24EB-25E1-477E-AA5D-477DE2F357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3574" y="3517768"/>
              <a:ext cx="216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9" name="مربع نص 158">
            <a:extLst>
              <a:ext uri="{FF2B5EF4-FFF2-40B4-BE49-F238E27FC236}">
                <a16:creationId xmlns:a16="http://schemas.microsoft.com/office/drawing/2014/main" id="{0443FAD7-9FBA-4F7D-90C1-F3DEE26941EB}"/>
              </a:ext>
            </a:extLst>
          </p:cNvPr>
          <p:cNvSpPr txBox="1"/>
          <p:nvPr/>
        </p:nvSpPr>
        <p:spPr>
          <a:xfrm>
            <a:off x="7794883" y="288868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60" name="مربع نص 159">
            <a:extLst>
              <a:ext uri="{FF2B5EF4-FFF2-40B4-BE49-F238E27FC236}">
                <a16:creationId xmlns:a16="http://schemas.microsoft.com/office/drawing/2014/main" id="{20F245A1-3746-477B-ADF5-37A0268D0983}"/>
              </a:ext>
            </a:extLst>
          </p:cNvPr>
          <p:cNvSpPr txBox="1"/>
          <p:nvPr/>
        </p:nvSpPr>
        <p:spPr>
          <a:xfrm>
            <a:off x="7368986" y="2888688"/>
            <a:ext cx="59503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sp>
        <p:nvSpPr>
          <p:cNvPr id="161" name="مربع نص 160">
            <a:extLst>
              <a:ext uri="{FF2B5EF4-FFF2-40B4-BE49-F238E27FC236}">
                <a16:creationId xmlns:a16="http://schemas.microsoft.com/office/drawing/2014/main" id="{CDF3E1CC-CC0B-4D28-AF97-3B0FB43E9ED3}"/>
              </a:ext>
            </a:extLst>
          </p:cNvPr>
          <p:cNvSpPr txBox="1"/>
          <p:nvPr/>
        </p:nvSpPr>
        <p:spPr>
          <a:xfrm>
            <a:off x="7183187" y="288868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63" name="مجموعة 162">
            <a:extLst>
              <a:ext uri="{FF2B5EF4-FFF2-40B4-BE49-F238E27FC236}">
                <a16:creationId xmlns:a16="http://schemas.microsoft.com/office/drawing/2014/main" id="{80CF5C21-4570-4BA4-9740-70E165BA586C}"/>
              </a:ext>
            </a:extLst>
          </p:cNvPr>
          <p:cNvGrpSpPr/>
          <p:nvPr/>
        </p:nvGrpSpPr>
        <p:grpSpPr>
          <a:xfrm>
            <a:off x="4823015" y="957671"/>
            <a:ext cx="606445" cy="650348"/>
            <a:chOff x="5708467" y="1568340"/>
            <a:chExt cx="606445" cy="650348"/>
          </a:xfrm>
        </p:grpSpPr>
        <p:sp>
          <p:nvSpPr>
            <p:cNvPr id="164" name="شكل بيضاوي 163">
              <a:extLst>
                <a:ext uri="{FF2B5EF4-FFF2-40B4-BE49-F238E27FC236}">
                  <a16:creationId xmlns:a16="http://schemas.microsoft.com/office/drawing/2014/main" id="{F36F7F8A-A5BC-4688-9D2D-FAF423387575}"/>
                </a:ext>
              </a:extLst>
            </p:cNvPr>
            <p:cNvSpPr/>
            <p:nvPr/>
          </p:nvSpPr>
          <p:spPr>
            <a:xfrm>
              <a:off x="5719876" y="1568340"/>
              <a:ext cx="595036" cy="595036"/>
            </a:xfrm>
            <a:prstGeom prst="ellipse">
              <a:avLst/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sp>
          <p:nvSpPr>
            <p:cNvPr id="165" name="مربع نص 164">
              <a:extLst>
                <a:ext uri="{FF2B5EF4-FFF2-40B4-BE49-F238E27FC236}">
                  <a16:creationId xmlns:a16="http://schemas.microsoft.com/office/drawing/2014/main" id="{F4C8035A-4C94-4DB7-A6C1-B65ED8A2BB99}"/>
                </a:ext>
              </a:extLst>
            </p:cNvPr>
            <p:cNvSpPr txBox="1"/>
            <p:nvPr/>
          </p:nvSpPr>
          <p:spPr>
            <a:xfrm>
              <a:off x="5708467" y="1633913"/>
              <a:ext cx="595035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</a:t>
              </a:r>
            </a:p>
          </p:txBody>
        </p:sp>
      </p:grpSp>
      <p:sp>
        <p:nvSpPr>
          <p:cNvPr id="234" name="مربع نص 233">
            <a:extLst>
              <a:ext uri="{FF2B5EF4-FFF2-40B4-BE49-F238E27FC236}">
                <a16:creationId xmlns:a16="http://schemas.microsoft.com/office/drawing/2014/main" id="{26B50D28-A9D3-4C2F-A3FA-00F2A51F5E67}"/>
              </a:ext>
            </a:extLst>
          </p:cNvPr>
          <p:cNvSpPr txBox="1"/>
          <p:nvPr/>
        </p:nvSpPr>
        <p:spPr>
          <a:xfrm>
            <a:off x="7416045" y="277702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cxnSp>
        <p:nvCxnSpPr>
          <p:cNvPr id="235" name="رابط مستقيم 234">
            <a:extLst>
              <a:ext uri="{FF2B5EF4-FFF2-40B4-BE49-F238E27FC236}">
                <a16:creationId xmlns:a16="http://schemas.microsoft.com/office/drawing/2014/main" id="{DD82768C-F13A-4573-9C12-DFE1DB3470E1}"/>
              </a:ext>
            </a:extLst>
          </p:cNvPr>
          <p:cNvCxnSpPr>
            <a:cxnSpLocks/>
          </p:cNvCxnSpPr>
          <p:nvPr/>
        </p:nvCxnSpPr>
        <p:spPr>
          <a:xfrm flipH="1">
            <a:off x="7546629" y="3117711"/>
            <a:ext cx="288000" cy="0"/>
          </a:xfrm>
          <a:prstGeom prst="line">
            <a:avLst/>
          </a:prstGeom>
          <a:ln w="28575">
            <a:solidFill>
              <a:srgbClr val="B56C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مربع نص 235">
            <a:extLst>
              <a:ext uri="{FF2B5EF4-FFF2-40B4-BE49-F238E27FC236}">
                <a16:creationId xmlns:a16="http://schemas.microsoft.com/office/drawing/2014/main" id="{1FE151B6-0E2D-49A5-9694-2689C19C4B18}"/>
              </a:ext>
            </a:extLst>
          </p:cNvPr>
          <p:cNvSpPr txBox="1"/>
          <p:nvPr/>
        </p:nvSpPr>
        <p:spPr>
          <a:xfrm>
            <a:off x="7505813" y="306452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37" name="مربع نص 236">
            <a:extLst>
              <a:ext uri="{FF2B5EF4-FFF2-40B4-BE49-F238E27FC236}">
                <a16:creationId xmlns:a16="http://schemas.microsoft.com/office/drawing/2014/main" id="{8586F745-D5D8-4918-B6C5-2CC4D9679855}"/>
              </a:ext>
            </a:extLst>
          </p:cNvPr>
          <p:cNvSpPr txBox="1"/>
          <p:nvPr/>
        </p:nvSpPr>
        <p:spPr>
          <a:xfrm>
            <a:off x="6424526" y="2777021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3×24</a:t>
            </a:r>
          </a:p>
        </p:txBody>
      </p:sp>
      <p:cxnSp>
        <p:nvCxnSpPr>
          <p:cNvPr id="238" name="رابط مستقيم 237">
            <a:extLst>
              <a:ext uri="{FF2B5EF4-FFF2-40B4-BE49-F238E27FC236}">
                <a16:creationId xmlns:a16="http://schemas.microsoft.com/office/drawing/2014/main" id="{3938DD66-19FC-4628-9465-957021E9F56E}"/>
              </a:ext>
            </a:extLst>
          </p:cNvPr>
          <p:cNvCxnSpPr>
            <a:cxnSpLocks/>
          </p:cNvCxnSpPr>
          <p:nvPr/>
        </p:nvCxnSpPr>
        <p:spPr>
          <a:xfrm flipH="1">
            <a:off x="6551931" y="3117711"/>
            <a:ext cx="64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مربع نص 238">
            <a:extLst>
              <a:ext uri="{FF2B5EF4-FFF2-40B4-BE49-F238E27FC236}">
                <a16:creationId xmlns:a16="http://schemas.microsoft.com/office/drawing/2014/main" id="{A13E3429-2FB0-4921-8B77-475E524E403D}"/>
              </a:ext>
            </a:extLst>
          </p:cNvPr>
          <p:cNvSpPr txBox="1"/>
          <p:nvPr/>
        </p:nvSpPr>
        <p:spPr>
          <a:xfrm>
            <a:off x="6693830" y="306452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40" name="مربع نص 239">
            <a:extLst>
              <a:ext uri="{FF2B5EF4-FFF2-40B4-BE49-F238E27FC236}">
                <a16:creationId xmlns:a16="http://schemas.microsoft.com/office/drawing/2014/main" id="{F881C489-1FAA-4BF0-965A-262831147F5D}"/>
              </a:ext>
            </a:extLst>
          </p:cNvPr>
          <p:cNvSpPr txBox="1"/>
          <p:nvPr/>
        </p:nvSpPr>
        <p:spPr>
          <a:xfrm>
            <a:off x="6176711" y="288868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55" name="مربع نص 254">
            <a:extLst>
              <a:ext uri="{FF2B5EF4-FFF2-40B4-BE49-F238E27FC236}">
                <a16:creationId xmlns:a16="http://schemas.microsoft.com/office/drawing/2014/main" id="{E3AC18C8-57EB-4619-B0D7-A70236D13D22}"/>
              </a:ext>
            </a:extLst>
          </p:cNvPr>
          <p:cNvSpPr txBox="1"/>
          <p:nvPr/>
        </p:nvSpPr>
        <p:spPr>
          <a:xfrm>
            <a:off x="5726297" y="2870026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3F22B83F-926A-4304-A23B-A80C5EAD8CBC}"/>
              </a:ext>
            </a:extLst>
          </p:cNvPr>
          <p:cNvCxnSpPr/>
          <p:nvPr/>
        </p:nvCxnSpPr>
        <p:spPr>
          <a:xfrm flipH="1">
            <a:off x="6608209" y="2888688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رابط مستقيم 262">
            <a:extLst>
              <a:ext uri="{FF2B5EF4-FFF2-40B4-BE49-F238E27FC236}">
                <a16:creationId xmlns:a16="http://schemas.microsoft.com/office/drawing/2014/main" id="{A02469BA-9B39-42E1-B9DF-FEC1923E3609}"/>
              </a:ext>
            </a:extLst>
          </p:cNvPr>
          <p:cNvCxnSpPr/>
          <p:nvPr/>
        </p:nvCxnSpPr>
        <p:spPr>
          <a:xfrm flipH="1">
            <a:off x="6737412" y="3178877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مربع نص 263">
            <a:extLst>
              <a:ext uri="{FF2B5EF4-FFF2-40B4-BE49-F238E27FC236}">
                <a16:creationId xmlns:a16="http://schemas.microsoft.com/office/drawing/2014/main" id="{D987F8E4-A77F-4DD9-9E03-C1A8DEA422AB}"/>
              </a:ext>
            </a:extLst>
          </p:cNvPr>
          <p:cNvSpPr txBox="1"/>
          <p:nvPr/>
        </p:nvSpPr>
        <p:spPr>
          <a:xfrm>
            <a:off x="6510994" y="3190170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65" name="مربع نص 264">
            <a:extLst>
              <a:ext uri="{FF2B5EF4-FFF2-40B4-BE49-F238E27FC236}">
                <a16:creationId xmlns:a16="http://schemas.microsoft.com/office/drawing/2014/main" id="{BDFA642A-74BF-4FDE-A094-4A355C59E96C}"/>
              </a:ext>
            </a:extLst>
          </p:cNvPr>
          <p:cNvSpPr txBox="1"/>
          <p:nvPr/>
        </p:nvSpPr>
        <p:spPr>
          <a:xfrm>
            <a:off x="6417434" y="2608812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266" name="مربع نص 265">
            <a:extLst>
              <a:ext uri="{FF2B5EF4-FFF2-40B4-BE49-F238E27FC236}">
                <a16:creationId xmlns:a16="http://schemas.microsoft.com/office/drawing/2014/main" id="{18D4C113-E1B8-426B-8A90-2B89D8248447}"/>
              </a:ext>
            </a:extLst>
          </p:cNvPr>
          <p:cNvSpPr txBox="1"/>
          <p:nvPr/>
        </p:nvSpPr>
        <p:spPr>
          <a:xfrm>
            <a:off x="6537245" y="3916038"/>
            <a:ext cx="278313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ناتج العمليات التالية :</a:t>
            </a:r>
          </a:p>
        </p:txBody>
      </p:sp>
      <p:grpSp>
        <p:nvGrpSpPr>
          <p:cNvPr id="272" name="مجموعة 271">
            <a:extLst>
              <a:ext uri="{FF2B5EF4-FFF2-40B4-BE49-F238E27FC236}">
                <a16:creationId xmlns:a16="http://schemas.microsoft.com/office/drawing/2014/main" id="{8A83D0A1-80D4-4325-8C25-D4468E7C6696}"/>
              </a:ext>
            </a:extLst>
          </p:cNvPr>
          <p:cNvGrpSpPr/>
          <p:nvPr/>
        </p:nvGrpSpPr>
        <p:grpSpPr>
          <a:xfrm>
            <a:off x="8068025" y="4496980"/>
            <a:ext cx="364202" cy="810724"/>
            <a:chOff x="2959473" y="3178988"/>
            <a:chExt cx="364202" cy="810724"/>
          </a:xfrm>
        </p:grpSpPr>
        <p:sp>
          <p:nvSpPr>
            <p:cNvPr id="273" name="مربع نص 272">
              <a:extLst>
                <a:ext uri="{FF2B5EF4-FFF2-40B4-BE49-F238E27FC236}">
                  <a16:creationId xmlns:a16="http://schemas.microsoft.com/office/drawing/2014/main" id="{890626C9-91AE-4C78-BEEE-8BC9F5E529A5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2</a:t>
              </a:r>
            </a:p>
          </p:txBody>
        </p:sp>
        <p:sp>
          <p:nvSpPr>
            <p:cNvPr id="275" name="مربع نص 274">
              <a:extLst>
                <a:ext uri="{FF2B5EF4-FFF2-40B4-BE49-F238E27FC236}">
                  <a16:creationId xmlns:a16="http://schemas.microsoft.com/office/drawing/2014/main" id="{486580CC-D214-42C8-8C9D-7FA7390BE63C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3</a:t>
              </a:r>
            </a:p>
          </p:txBody>
        </p:sp>
        <p:cxnSp>
          <p:nvCxnSpPr>
            <p:cNvPr id="276" name="رابط مستقيم 275">
              <a:extLst>
                <a:ext uri="{FF2B5EF4-FFF2-40B4-BE49-F238E27FC236}">
                  <a16:creationId xmlns:a16="http://schemas.microsoft.com/office/drawing/2014/main" id="{E59BE0C0-6425-473E-8E05-A2F52BD3B6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3574" y="3517768"/>
              <a:ext cx="216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7" name="مربع نص 276">
            <a:extLst>
              <a:ext uri="{FF2B5EF4-FFF2-40B4-BE49-F238E27FC236}">
                <a16:creationId xmlns:a16="http://schemas.microsoft.com/office/drawing/2014/main" id="{772BDBD3-363A-4D2E-9B2B-BB6E72DCC3E1}"/>
              </a:ext>
            </a:extLst>
          </p:cNvPr>
          <p:cNvSpPr txBox="1"/>
          <p:nvPr/>
        </p:nvSpPr>
        <p:spPr>
          <a:xfrm>
            <a:off x="7794883" y="460654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278" name="مربع نص 277">
            <a:extLst>
              <a:ext uri="{FF2B5EF4-FFF2-40B4-BE49-F238E27FC236}">
                <a16:creationId xmlns:a16="http://schemas.microsoft.com/office/drawing/2014/main" id="{A0888DE1-9515-4F5F-A171-48B63BBB140A}"/>
              </a:ext>
            </a:extLst>
          </p:cNvPr>
          <p:cNvSpPr txBox="1"/>
          <p:nvPr/>
        </p:nvSpPr>
        <p:spPr>
          <a:xfrm>
            <a:off x="7368987" y="4606548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</a:t>
            </a:r>
          </a:p>
        </p:txBody>
      </p:sp>
      <p:grpSp>
        <p:nvGrpSpPr>
          <p:cNvPr id="279" name="مجموعة 278">
            <a:extLst>
              <a:ext uri="{FF2B5EF4-FFF2-40B4-BE49-F238E27FC236}">
                <a16:creationId xmlns:a16="http://schemas.microsoft.com/office/drawing/2014/main" id="{5E655C13-49ED-4896-A7A7-D404251DADFA}"/>
              </a:ext>
            </a:extLst>
          </p:cNvPr>
          <p:cNvGrpSpPr/>
          <p:nvPr/>
        </p:nvGrpSpPr>
        <p:grpSpPr>
          <a:xfrm>
            <a:off x="8068025" y="5358613"/>
            <a:ext cx="364202" cy="810724"/>
            <a:chOff x="2959473" y="3178988"/>
            <a:chExt cx="364202" cy="810724"/>
          </a:xfrm>
        </p:grpSpPr>
        <p:sp>
          <p:nvSpPr>
            <p:cNvPr id="280" name="مربع نص 279">
              <a:extLst>
                <a:ext uri="{FF2B5EF4-FFF2-40B4-BE49-F238E27FC236}">
                  <a16:creationId xmlns:a16="http://schemas.microsoft.com/office/drawing/2014/main" id="{B1FB2CA4-B4D7-436D-BD2B-995192F7A490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5</a:t>
              </a:r>
            </a:p>
          </p:txBody>
        </p:sp>
        <p:sp>
          <p:nvSpPr>
            <p:cNvPr id="281" name="مربع نص 280">
              <a:extLst>
                <a:ext uri="{FF2B5EF4-FFF2-40B4-BE49-F238E27FC236}">
                  <a16:creationId xmlns:a16="http://schemas.microsoft.com/office/drawing/2014/main" id="{E5291368-A52C-45D9-A1F0-4DF0219ADEFB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7</a:t>
              </a:r>
            </a:p>
          </p:txBody>
        </p:sp>
        <p:cxnSp>
          <p:nvCxnSpPr>
            <p:cNvPr id="287" name="رابط مستقيم 286">
              <a:extLst>
                <a:ext uri="{FF2B5EF4-FFF2-40B4-BE49-F238E27FC236}">
                  <a16:creationId xmlns:a16="http://schemas.microsoft.com/office/drawing/2014/main" id="{62930316-410B-4723-B9D6-EBCA139446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3574" y="3517768"/>
              <a:ext cx="216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8" name="مربع نص 287">
            <a:extLst>
              <a:ext uri="{FF2B5EF4-FFF2-40B4-BE49-F238E27FC236}">
                <a16:creationId xmlns:a16="http://schemas.microsoft.com/office/drawing/2014/main" id="{45F4F66A-881D-4AC5-84C2-3A8BBD514FAF}"/>
              </a:ext>
            </a:extLst>
          </p:cNvPr>
          <p:cNvSpPr txBox="1"/>
          <p:nvPr/>
        </p:nvSpPr>
        <p:spPr>
          <a:xfrm>
            <a:off x="7794883" y="5468181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289" name="مربع نص 288">
            <a:extLst>
              <a:ext uri="{FF2B5EF4-FFF2-40B4-BE49-F238E27FC236}">
                <a16:creationId xmlns:a16="http://schemas.microsoft.com/office/drawing/2014/main" id="{6521321F-B89F-47B1-9FF5-8609CF928302}"/>
              </a:ext>
            </a:extLst>
          </p:cNvPr>
          <p:cNvSpPr txBox="1"/>
          <p:nvPr/>
        </p:nvSpPr>
        <p:spPr>
          <a:xfrm>
            <a:off x="7368987" y="5468181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</a:t>
            </a:r>
          </a:p>
        </p:txBody>
      </p:sp>
      <p:sp>
        <p:nvSpPr>
          <p:cNvPr id="290" name="مربع نص 289">
            <a:extLst>
              <a:ext uri="{FF2B5EF4-FFF2-40B4-BE49-F238E27FC236}">
                <a16:creationId xmlns:a16="http://schemas.microsoft.com/office/drawing/2014/main" id="{CC953C12-5076-481F-B4B8-3417499FD3C7}"/>
              </a:ext>
            </a:extLst>
          </p:cNvPr>
          <p:cNvSpPr txBox="1"/>
          <p:nvPr/>
        </p:nvSpPr>
        <p:spPr>
          <a:xfrm>
            <a:off x="7055310" y="461587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91" name="مربع نص 290">
            <a:extLst>
              <a:ext uri="{FF2B5EF4-FFF2-40B4-BE49-F238E27FC236}">
                <a16:creationId xmlns:a16="http://schemas.microsoft.com/office/drawing/2014/main" id="{2E4D9BA6-8719-4521-A082-DFC4911C80F7}"/>
              </a:ext>
            </a:extLst>
          </p:cNvPr>
          <p:cNvSpPr txBox="1"/>
          <p:nvPr/>
        </p:nvSpPr>
        <p:spPr>
          <a:xfrm>
            <a:off x="6604896" y="4597217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sp>
        <p:nvSpPr>
          <p:cNvPr id="292" name="مربع نص 291">
            <a:extLst>
              <a:ext uri="{FF2B5EF4-FFF2-40B4-BE49-F238E27FC236}">
                <a16:creationId xmlns:a16="http://schemas.microsoft.com/office/drawing/2014/main" id="{860A0567-4990-432F-BA37-45691174AF6B}"/>
              </a:ext>
            </a:extLst>
          </p:cNvPr>
          <p:cNvSpPr txBox="1"/>
          <p:nvPr/>
        </p:nvSpPr>
        <p:spPr>
          <a:xfrm>
            <a:off x="7119185" y="5481015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94" name="مربع نص 293">
            <a:extLst>
              <a:ext uri="{FF2B5EF4-FFF2-40B4-BE49-F238E27FC236}">
                <a16:creationId xmlns:a16="http://schemas.microsoft.com/office/drawing/2014/main" id="{6FA9464D-DB8E-490E-865C-ACE2A21CDE4D}"/>
              </a:ext>
            </a:extLst>
          </p:cNvPr>
          <p:cNvSpPr txBox="1"/>
          <p:nvPr/>
        </p:nvSpPr>
        <p:spPr>
          <a:xfrm>
            <a:off x="6668771" y="5462353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cxnSp>
        <p:nvCxnSpPr>
          <p:cNvPr id="295" name="رابط مستقيم 294">
            <a:extLst>
              <a:ext uri="{FF2B5EF4-FFF2-40B4-BE49-F238E27FC236}">
                <a16:creationId xmlns:a16="http://schemas.microsoft.com/office/drawing/2014/main" id="{4BE058E2-36DB-422B-9B60-03C993178A74}"/>
              </a:ext>
            </a:extLst>
          </p:cNvPr>
          <p:cNvCxnSpPr/>
          <p:nvPr/>
        </p:nvCxnSpPr>
        <p:spPr>
          <a:xfrm flipH="1">
            <a:off x="7551178" y="4742452"/>
            <a:ext cx="28800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رابط مستقيم 295">
            <a:extLst>
              <a:ext uri="{FF2B5EF4-FFF2-40B4-BE49-F238E27FC236}">
                <a16:creationId xmlns:a16="http://schemas.microsoft.com/office/drawing/2014/main" id="{9107BEDD-17A7-401C-897F-8844BBD00992}"/>
              </a:ext>
            </a:extLst>
          </p:cNvPr>
          <p:cNvCxnSpPr/>
          <p:nvPr/>
        </p:nvCxnSpPr>
        <p:spPr>
          <a:xfrm flipH="1">
            <a:off x="8143110" y="4858648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رابط مستقيم 296">
            <a:extLst>
              <a:ext uri="{FF2B5EF4-FFF2-40B4-BE49-F238E27FC236}">
                <a16:creationId xmlns:a16="http://schemas.microsoft.com/office/drawing/2014/main" id="{30089858-D64E-41EE-98F0-D2636C33C612}"/>
              </a:ext>
            </a:extLst>
          </p:cNvPr>
          <p:cNvCxnSpPr/>
          <p:nvPr/>
        </p:nvCxnSpPr>
        <p:spPr>
          <a:xfrm flipH="1">
            <a:off x="7551178" y="5618956"/>
            <a:ext cx="28800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رابط مستقيم 299">
            <a:extLst>
              <a:ext uri="{FF2B5EF4-FFF2-40B4-BE49-F238E27FC236}">
                <a16:creationId xmlns:a16="http://schemas.microsoft.com/office/drawing/2014/main" id="{D87C79EE-F6A5-4DF1-8945-DD9C97A1D193}"/>
              </a:ext>
            </a:extLst>
          </p:cNvPr>
          <p:cNvCxnSpPr/>
          <p:nvPr/>
        </p:nvCxnSpPr>
        <p:spPr>
          <a:xfrm flipH="1">
            <a:off x="8143110" y="5735152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مربع نص 300">
            <a:extLst>
              <a:ext uri="{FF2B5EF4-FFF2-40B4-BE49-F238E27FC236}">
                <a16:creationId xmlns:a16="http://schemas.microsoft.com/office/drawing/2014/main" id="{6825C2EB-F7BB-40A6-BABD-F6EA3D9B7A15}"/>
              </a:ext>
            </a:extLst>
          </p:cNvPr>
          <p:cNvSpPr txBox="1"/>
          <p:nvPr/>
        </p:nvSpPr>
        <p:spPr>
          <a:xfrm>
            <a:off x="7942128" y="4968992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02" name="مربع نص 301">
            <a:extLst>
              <a:ext uri="{FF2B5EF4-FFF2-40B4-BE49-F238E27FC236}">
                <a16:creationId xmlns:a16="http://schemas.microsoft.com/office/drawing/2014/main" id="{1111CF70-489D-4AB3-8D22-17509C990AE4}"/>
              </a:ext>
            </a:extLst>
          </p:cNvPr>
          <p:cNvSpPr txBox="1"/>
          <p:nvPr/>
        </p:nvSpPr>
        <p:spPr>
          <a:xfrm>
            <a:off x="7299812" y="4427154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303" name="مربع نص 302">
            <a:extLst>
              <a:ext uri="{FF2B5EF4-FFF2-40B4-BE49-F238E27FC236}">
                <a16:creationId xmlns:a16="http://schemas.microsoft.com/office/drawing/2014/main" id="{7D47B6A4-25C4-42FE-B624-204C5A4E780A}"/>
              </a:ext>
            </a:extLst>
          </p:cNvPr>
          <p:cNvSpPr txBox="1"/>
          <p:nvPr/>
        </p:nvSpPr>
        <p:spPr>
          <a:xfrm>
            <a:off x="7942128" y="5857560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05" name="مربع نص 304">
            <a:extLst>
              <a:ext uri="{FF2B5EF4-FFF2-40B4-BE49-F238E27FC236}">
                <a16:creationId xmlns:a16="http://schemas.microsoft.com/office/drawing/2014/main" id="{4AB00898-084B-4074-B360-C64D4229AA15}"/>
              </a:ext>
            </a:extLst>
          </p:cNvPr>
          <p:cNvSpPr txBox="1"/>
          <p:nvPr/>
        </p:nvSpPr>
        <p:spPr>
          <a:xfrm>
            <a:off x="7428053" y="5315722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94B2A4C8-C046-4A19-BC65-461FA30092B9}"/>
              </a:ext>
            </a:extLst>
          </p:cNvPr>
          <p:cNvGrpSpPr/>
          <p:nvPr/>
        </p:nvGrpSpPr>
        <p:grpSpPr>
          <a:xfrm>
            <a:off x="1407656" y="2808867"/>
            <a:ext cx="2716320" cy="901211"/>
            <a:chOff x="1407656" y="2808867"/>
            <a:chExt cx="2716320" cy="901211"/>
          </a:xfrm>
        </p:grpSpPr>
        <p:sp>
          <p:nvSpPr>
            <p:cNvPr id="9" name="مستطيل: زوايا مستديرة 8">
              <a:extLst>
                <a:ext uri="{FF2B5EF4-FFF2-40B4-BE49-F238E27FC236}">
                  <a16:creationId xmlns:a16="http://schemas.microsoft.com/office/drawing/2014/main" id="{7E800261-4B4E-44DB-ADE0-18215E19AFE1}"/>
                </a:ext>
              </a:extLst>
            </p:cNvPr>
            <p:cNvSpPr/>
            <p:nvPr/>
          </p:nvSpPr>
          <p:spPr>
            <a:xfrm>
              <a:off x="1407656" y="2808867"/>
              <a:ext cx="2716320" cy="835894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grpSp>
          <p:nvGrpSpPr>
            <p:cNvPr id="306" name="مجموعة 305">
              <a:extLst>
                <a:ext uri="{FF2B5EF4-FFF2-40B4-BE49-F238E27FC236}">
                  <a16:creationId xmlns:a16="http://schemas.microsoft.com/office/drawing/2014/main" id="{933A15D2-8289-42E4-AFA9-22D661E59A8A}"/>
                </a:ext>
              </a:extLst>
            </p:cNvPr>
            <p:cNvGrpSpPr/>
            <p:nvPr/>
          </p:nvGrpSpPr>
          <p:grpSpPr>
            <a:xfrm>
              <a:off x="3608249" y="2899354"/>
              <a:ext cx="465192" cy="810724"/>
              <a:chOff x="2908978" y="3178988"/>
              <a:chExt cx="465192" cy="810724"/>
            </a:xfrm>
          </p:grpSpPr>
          <p:sp>
            <p:nvSpPr>
              <p:cNvPr id="307" name="مربع نص 306">
                <a:extLst>
                  <a:ext uri="{FF2B5EF4-FFF2-40B4-BE49-F238E27FC236}">
                    <a16:creationId xmlns:a16="http://schemas.microsoft.com/office/drawing/2014/main" id="{5C2248E8-D035-42BD-8C27-1F9821954F9F}"/>
                  </a:ext>
                </a:extLst>
              </p:cNvPr>
              <p:cNvSpPr txBox="1"/>
              <p:nvPr/>
            </p:nvSpPr>
            <p:spPr>
              <a:xfrm>
                <a:off x="3010769" y="3178988"/>
                <a:ext cx="261611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chemeClr val="bg1"/>
                    </a:solidFill>
                  </a:rPr>
                  <a:t>أ</a:t>
                </a:r>
              </a:p>
            </p:txBody>
          </p:sp>
          <p:sp>
            <p:nvSpPr>
              <p:cNvPr id="309" name="مربع نص 308">
                <a:extLst>
                  <a:ext uri="{FF2B5EF4-FFF2-40B4-BE49-F238E27FC236}">
                    <a16:creationId xmlns:a16="http://schemas.microsoft.com/office/drawing/2014/main" id="{2A963A86-506A-464D-B076-79DDF05B7241}"/>
                  </a:ext>
                </a:extLst>
              </p:cNvPr>
              <p:cNvSpPr txBox="1"/>
              <p:nvPr/>
            </p:nvSpPr>
            <p:spPr>
              <a:xfrm>
                <a:off x="2908978" y="3466492"/>
                <a:ext cx="46519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chemeClr val="bg1"/>
                    </a:solidFill>
                  </a:rPr>
                  <a:t>ب</a:t>
                </a:r>
              </a:p>
            </p:txBody>
          </p:sp>
          <p:cxnSp>
            <p:nvCxnSpPr>
              <p:cNvPr id="310" name="رابط مستقيم 309">
                <a:extLst>
                  <a:ext uri="{FF2B5EF4-FFF2-40B4-BE49-F238E27FC236}">
                    <a16:creationId xmlns:a16="http://schemas.microsoft.com/office/drawing/2014/main" id="{BADEC2DC-D80F-4B5B-B207-F47AC11E4D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97574" y="3545761"/>
                <a:ext cx="2880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1" name="مربع نص 310">
              <a:extLst>
                <a:ext uri="{FF2B5EF4-FFF2-40B4-BE49-F238E27FC236}">
                  <a16:creationId xmlns:a16="http://schemas.microsoft.com/office/drawing/2014/main" id="{B389E71E-C99B-43B4-A66D-792905EDA379}"/>
                </a:ext>
              </a:extLst>
            </p:cNvPr>
            <p:cNvSpPr txBox="1"/>
            <p:nvPr/>
          </p:nvSpPr>
          <p:spPr>
            <a:xfrm>
              <a:off x="3385602" y="3008922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</a:t>
              </a:r>
            </a:p>
          </p:txBody>
        </p:sp>
        <p:sp>
          <p:nvSpPr>
            <p:cNvPr id="312" name="مربع نص 311">
              <a:extLst>
                <a:ext uri="{FF2B5EF4-FFF2-40B4-BE49-F238E27FC236}">
                  <a16:creationId xmlns:a16="http://schemas.microsoft.com/office/drawing/2014/main" id="{2AED6913-1199-45FA-AF2B-532F02B9B72A}"/>
                </a:ext>
              </a:extLst>
            </p:cNvPr>
            <p:cNvSpPr txBox="1"/>
            <p:nvPr/>
          </p:nvSpPr>
          <p:spPr>
            <a:xfrm>
              <a:off x="3068360" y="3001995"/>
              <a:ext cx="420308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ج</a:t>
              </a:r>
            </a:p>
          </p:txBody>
        </p:sp>
        <p:sp>
          <p:nvSpPr>
            <p:cNvPr id="313" name="مربع نص 312">
              <a:extLst>
                <a:ext uri="{FF2B5EF4-FFF2-40B4-BE49-F238E27FC236}">
                  <a16:creationId xmlns:a16="http://schemas.microsoft.com/office/drawing/2014/main" id="{815B4A9E-70CC-4BE0-A4BB-062DCC27B7FD}"/>
                </a:ext>
              </a:extLst>
            </p:cNvPr>
            <p:cNvSpPr txBox="1"/>
            <p:nvPr/>
          </p:nvSpPr>
          <p:spPr>
            <a:xfrm>
              <a:off x="2791325" y="2990260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  <p:sp>
          <p:nvSpPr>
            <p:cNvPr id="320" name="مربع نص 319">
              <a:extLst>
                <a:ext uri="{FF2B5EF4-FFF2-40B4-BE49-F238E27FC236}">
                  <a16:creationId xmlns:a16="http://schemas.microsoft.com/office/drawing/2014/main" id="{5C3B1216-6590-460B-A4ED-7B5A2710457D}"/>
                </a:ext>
              </a:extLst>
            </p:cNvPr>
            <p:cNvSpPr txBox="1"/>
            <p:nvPr/>
          </p:nvSpPr>
          <p:spPr>
            <a:xfrm>
              <a:off x="1407656" y="2997129"/>
              <a:ext cx="1516762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ج ÷ ب × 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3599223"/>
      </p:ext>
    </p:extLst>
  </p:cSld>
  <p:clrMapOvr>
    <a:masterClrMapping/>
  </p:clrMapOvr>
  <p:transition spd="slow">
    <p:comb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4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8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2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3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7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0" dur="1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1" dur="1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4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5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2.59259E-6 L 0.06107 0.10231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47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7.40741E-7 L 0.01758 0.10208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2" y="50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7.40741E-7 L -0.02526 0.10255 " pathEditMode="relative" rAng="0" ptsTypes="AA">
                                          <p:cBhvr>
                                            <p:cTn id="43" dur="2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63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7.40741E-7 L -0.06822 0.10255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11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2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7" fill="hold">
                          <p:stCondLst>
                            <p:cond delay="indefinite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2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1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2" fill="hold">
                          <p:stCondLst>
                            <p:cond delay="indefinite"/>
                          </p:stCondLst>
                          <p:childTnLst>
                            <p:par>
                              <p:cTn id="1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2" fill="hold">
                          <p:stCondLst>
                            <p:cond delay="indefinite"/>
                          </p:stCondLst>
                          <p:childTnLst>
                            <p:par>
                              <p:cTn id="1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7" fill="hold">
                          <p:stCondLst>
                            <p:cond delay="indefinite"/>
                          </p:stCondLst>
                          <p:childTnLst>
                            <p:par>
                              <p:cTn id="1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9" presetID="14" presetClass="entr" presetSubtype="5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14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2" fill="hold">
                          <p:stCondLst>
                            <p:cond delay="indefinite"/>
                          </p:stCondLst>
                          <p:childTnLst>
                            <p:par>
                              <p:cTn id="1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500"/>
                                            <p:tgtEl>
                                              <p:spTgt spid="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5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2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2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9" dur="500"/>
                                            <p:tgtEl>
                                              <p:spTgt spid="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0" fill="hold">
                          <p:stCondLst>
                            <p:cond delay="indefinite"/>
                          </p:stCondLst>
                          <p:childTnLst>
                            <p:par>
                              <p:cTn id="1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3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5" fill="hold">
                          <p:stCondLst>
                            <p:cond delay="indefinite"/>
                          </p:stCondLst>
                          <p:childTnLst>
                            <p:par>
                              <p:cTn id="1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7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0" fill="hold">
                          <p:stCondLst>
                            <p:cond delay="indefinite"/>
                          </p:stCondLst>
                          <p:childTnLst>
                            <p:par>
                              <p:cTn id="1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4" dur="500"/>
                                            <p:tgtEl>
                                              <p:spTgt spid="3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5" fill="hold">
                          <p:stCondLst>
                            <p:cond delay="indefinite"/>
                          </p:stCondLst>
                          <p:childTnLst>
                            <p:par>
                              <p:cTn id="1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9" dur="500"/>
                                            <p:tgtEl>
                                              <p:spTgt spid="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2" dur="500"/>
                                            <p:tgtEl>
                                              <p:spTgt spid="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3" fill="hold">
                          <p:stCondLst>
                            <p:cond delay="indefinite"/>
                          </p:stCondLst>
                          <p:childTnLst>
                            <p:par>
                              <p:cTn id="1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7" dur="50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8" fill="hold">
                          <p:stCondLst>
                            <p:cond delay="indefinite"/>
                          </p:stCondLst>
                          <p:childTnLst>
                            <p:par>
                              <p:cTn id="1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5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3" fill="hold">
                          <p:stCondLst>
                            <p:cond delay="indefinite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7" dur="50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8" fill="hold">
                          <p:stCondLst>
                            <p:cond delay="indefinite"/>
                          </p:stCondLst>
                          <p:childTnLst>
                            <p:par>
                              <p:cTn id="2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3" fill="hold">
                          <p:stCondLst>
                            <p:cond delay="indefinite"/>
                          </p:stCondLst>
                          <p:childTnLst>
                            <p:par>
                              <p:cTn id="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7" dur="500"/>
                                            <p:tgtEl>
                                              <p:spTgt spid="2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0" dur="50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3" grpId="0"/>
          <p:bldP spid="134" grpId="0"/>
          <p:bldP spid="135" grpId="0"/>
          <p:bldP spid="5" grpId="0" animBg="1"/>
          <p:bldP spid="151" grpId="0"/>
          <p:bldP spid="159" grpId="0"/>
          <p:bldP spid="160" grpId="0"/>
          <p:bldP spid="160" grpId="1"/>
          <p:bldP spid="161" grpId="0"/>
          <p:bldP spid="234" grpId="0"/>
          <p:bldP spid="236" grpId="0"/>
          <p:bldP spid="237" grpId="0"/>
          <p:bldP spid="239" grpId="0"/>
          <p:bldP spid="240" grpId="0"/>
          <p:bldP spid="255" grpId="0"/>
          <p:bldP spid="264" grpId="0"/>
          <p:bldP spid="265" grpId="0"/>
          <p:bldP spid="266" grpId="0"/>
          <p:bldP spid="277" grpId="0"/>
          <p:bldP spid="278" grpId="0"/>
          <p:bldP spid="288" grpId="0"/>
          <p:bldP spid="289" grpId="0"/>
          <p:bldP spid="290" grpId="0"/>
          <p:bldP spid="291" grpId="0"/>
          <p:bldP spid="292" grpId="0"/>
          <p:bldP spid="294" grpId="0"/>
          <p:bldP spid="301" grpId="0"/>
          <p:bldP spid="302" grpId="0"/>
          <p:bldP spid="303" grpId="0"/>
          <p:bldP spid="30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2.59259E-6 L 0.06107 0.10231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47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7.40741E-7 L 0.01758 0.10208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2" y="50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7.40741E-7 L -0.02526 0.10255 " pathEditMode="relative" rAng="0" ptsTypes="AA">
                                          <p:cBhvr>
                                            <p:cTn id="43" dur="2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63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7.40741E-7 L -0.06822 0.10255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11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2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7" fill="hold">
                          <p:stCondLst>
                            <p:cond delay="indefinite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2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1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2" fill="hold">
                          <p:stCondLst>
                            <p:cond delay="indefinite"/>
                          </p:stCondLst>
                          <p:childTnLst>
                            <p:par>
                              <p:cTn id="1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2" fill="hold">
                          <p:stCondLst>
                            <p:cond delay="indefinite"/>
                          </p:stCondLst>
                          <p:childTnLst>
                            <p:par>
                              <p:cTn id="1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7" fill="hold">
                          <p:stCondLst>
                            <p:cond delay="indefinite"/>
                          </p:stCondLst>
                          <p:childTnLst>
                            <p:par>
                              <p:cTn id="1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9" presetID="14" presetClass="entr" presetSubtype="5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14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2" fill="hold">
                          <p:stCondLst>
                            <p:cond delay="indefinite"/>
                          </p:stCondLst>
                          <p:childTnLst>
                            <p:par>
                              <p:cTn id="1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500"/>
                                            <p:tgtEl>
                                              <p:spTgt spid="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5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2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2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9" dur="500"/>
                                            <p:tgtEl>
                                              <p:spTgt spid="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0" fill="hold">
                          <p:stCondLst>
                            <p:cond delay="indefinite"/>
                          </p:stCondLst>
                          <p:childTnLst>
                            <p:par>
                              <p:cTn id="1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3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5" fill="hold">
                          <p:stCondLst>
                            <p:cond delay="indefinite"/>
                          </p:stCondLst>
                          <p:childTnLst>
                            <p:par>
                              <p:cTn id="1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7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0" fill="hold">
                          <p:stCondLst>
                            <p:cond delay="indefinite"/>
                          </p:stCondLst>
                          <p:childTnLst>
                            <p:par>
                              <p:cTn id="1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4" dur="500"/>
                                            <p:tgtEl>
                                              <p:spTgt spid="3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5" fill="hold">
                          <p:stCondLst>
                            <p:cond delay="indefinite"/>
                          </p:stCondLst>
                          <p:childTnLst>
                            <p:par>
                              <p:cTn id="1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9" dur="500"/>
                                            <p:tgtEl>
                                              <p:spTgt spid="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2" dur="500"/>
                                            <p:tgtEl>
                                              <p:spTgt spid="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3" fill="hold">
                          <p:stCondLst>
                            <p:cond delay="indefinite"/>
                          </p:stCondLst>
                          <p:childTnLst>
                            <p:par>
                              <p:cTn id="1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7" dur="50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8" fill="hold">
                          <p:stCondLst>
                            <p:cond delay="indefinite"/>
                          </p:stCondLst>
                          <p:childTnLst>
                            <p:par>
                              <p:cTn id="1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5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3" fill="hold">
                          <p:stCondLst>
                            <p:cond delay="indefinite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7" dur="50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8" fill="hold">
                          <p:stCondLst>
                            <p:cond delay="indefinite"/>
                          </p:stCondLst>
                          <p:childTnLst>
                            <p:par>
                              <p:cTn id="2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3" fill="hold">
                          <p:stCondLst>
                            <p:cond delay="indefinite"/>
                          </p:stCondLst>
                          <p:childTnLst>
                            <p:par>
                              <p:cTn id="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7" dur="500"/>
                                            <p:tgtEl>
                                              <p:spTgt spid="2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0" dur="50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3" grpId="0"/>
          <p:bldP spid="134" grpId="0"/>
          <p:bldP spid="135" grpId="0"/>
          <p:bldP spid="5" grpId="0" animBg="1"/>
          <p:bldP spid="151" grpId="0"/>
          <p:bldP spid="159" grpId="0"/>
          <p:bldP spid="160" grpId="0"/>
          <p:bldP spid="160" grpId="1"/>
          <p:bldP spid="161" grpId="0"/>
          <p:bldP spid="234" grpId="0"/>
          <p:bldP spid="236" grpId="0"/>
          <p:bldP spid="237" grpId="0"/>
          <p:bldP spid="239" grpId="0"/>
          <p:bldP spid="240" grpId="0"/>
          <p:bldP spid="255" grpId="0"/>
          <p:bldP spid="264" grpId="0"/>
          <p:bldP spid="265" grpId="0"/>
          <p:bldP spid="266" grpId="0"/>
          <p:bldP spid="277" grpId="0"/>
          <p:bldP spid="278" grpId="0"/>
          <p:bldP spid="288" grpId="0"/>
          <p:bldP spid="289" grpId="0"/>
          <p:bldP spid="290" grpId="0"/>
          <p:bldP spid="291" grpId="0"/>
          <p:bldP spid="292" grpId="0"/>
          <p:bldP spid="294" grpId="0"/>
          <p:bldP spid="301" grpId="0"/>
          <p:bldP spid="302" grpId="0"/>
          <p:bldP spid="303" grpId="0"/>
          <p:bldP spid="305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4">
            <a:extLst>
              <a:ext uri="{FF2B5EF4-FFF2-40B4-BE49-F238E27FC236}">
                <a16:creationId xmlns:a16="http://schemas.microsoft.com/office/drawing/2014/main" id="{051BE23D-67D3-462E-8430-08B24F6E8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08" y="884165"/>
            <a:ext cx="8561905" cy="2980952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07B555F0-7F0E-4634-B69E-7919EEF574B7}"/>
              </a:ext>
            </a:extLst>
          </p:cNvPr>
          <p:cNvSpPr txBox="1"/>
          <p:nvPr/>
        </p:nvSpPr>
        <p:spPr>
          <a:xfrm>
            <a:off x="5846042" y="239519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A3752FC-5B03-4F80-A620-967F60599261}"/>
              </a:ext>
            </a:extLst>
          </p:cNvPr>
          <p:cNvSpPr txBox="1"/>
          <p:nvPr/>
        </p:nvSpPr>
        <p:spPr>
          <a:xfrm>
            <a:off x="4610730" y="2376532"/>
            <a:ext cx="136127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 ريالات</a:t>
            </a:r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DDF71093-2C81-4C95-B1BA-83AD5335A076}"/>
              </a:ext>
            </a:extLst>
          </p:cNvPr>
          <p:cNvCxnSpPr/>
          <p:nvPr/>
        </p:nvCxnSpPr>
        <p:spPr>
          <a:xfrm flipH="1">
            <a:off x="7042282" y="2521767"/>
            <a:ext cx="28800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5808A9F8-49E3-42F6-9C68-CCBD12D789C4}"/>
              </a:ext>
            </a:extLst>
          </p:cNvPr>
          <p:cNvCxnSpPr/>
          <p:nvPr/>
        </p:nvCxnSpPr>
        <p:spPr>
          <a:xfrm flipH="1">
            <a:off x="7699531" y="2675287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F18E4AD-3B3E-424B-8388-AE2BF29CA9B8}"/>
              </a:ext>
            </a:extLst>
          </p:cNvPr>
          <p:cNvSpPr txBox="1"/>
          <p:nvPr/>
        </p:nvSpPr>
        <p:spPr>
          <a:xfrm>
            <a:off x="7612976" y="2812649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7B26CD0-B712-4765-B154-48299C1FB940}"/>
              </a:ext>
            </a:extLst>
          </p:cNvPr>
          <p:cNvSpPr txBox="1"/>
          <p:nvPr/>
        </p:nvSpPr>
        <p:spPr>
          <a:xfrm>
            <a:off x="6893509" y="220646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E6728AA2-13C2-4BFA-BE56-EF3B4D75D68E}"/>
              </a:ext>
            </a:extLst>
          </p:cNvPr>
          <p:cNvSpPr txBox="1"/>
          <p:nvPr/>
        </p:nvSpPr>
        <p:spPr>
          <a:xfrm>
            <a:off x="1344615" y="239519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56BD1FC-7D82-4D90-B436-B31FA9B318E7}"/>
              </a:ext>
            </a:extLst>
          </p:cNvPr>
          <p:cNvSpPr txBox="1"/>
          <p:nvPr/>
        </p:nvSpPr>
        <p:spPr>
          <a:xfrm>
            <a:off x="657531" y="2376532"/>
            <a:ext cx="81304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كم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637D2A59-8E48-41B8-9CCF-566DF0867129}"/>
              </a:ext>
            </a:extLst>
          </p:cNvPr>
          <p:cNvCxnSpPr/>
          <p:nvPr/>
        </p:nvCxnSpPr>
        <p:spPr>
          <a:xfrm flipH="1">
            <a:off x="2242267" y="2521767"/>
            <a:ext cx="28800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8CEC28A8-3089-44B4-B8EB-6FAB595C896B}"/>
              </a:ext>
            </a:extLst>
          </p:cNvPr>
          <p:cNvCxnSpPr/>
          <p:nvPr/>
        </p:nvCxnSpPr>
        <p:spPr>
          <a:xfrm flipH="1">
            <a:off x="3020819" y="2675287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D65C6D6-10E3-47D9-9B63-3D6F9B0389FE}"/>
              </a:ext>
            </a:extLst>
          </p:cNvPr>
          <p:cNvSpPr txBox="1"/>
          <p:nvPr/>
        </p:nvSpPr>
        <p:spPr>
          <a:xfrm>
            <a:off x="2934264" y="2812649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58A9893-B4B8-4F7B-9E76-E63D8BFFFE37}"/>
              </a:ext>
            </a:extLst>
          </p:cNvPr>
          <p:cNvSpPr txBox="1"/>
          <p:nvPr/>
        </p:nvSpPr>
        <p:spPr>
          <a:xfrm>
            <a:off x="2093494" y="220646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6F1631F2-0B23-4A5E-AFC3-265508767145}"/>
              </a:ext>
            </a:extLst>
          </p:cNvPr>
          <p:cNvSpPr txBox="1"/>
          <p:nvPr/>
        </p:nvSpPr>
        <p:spPr>
          <a:xfrm>
            <a:off x="6707023" y="331191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09FE6A54-65F6-4B5C-834D-71135E9A0634}"/>
              </a:ext>
            </a:extLst>
          </p:cNvPr>
          <p:cNvSpPr txBox="1"/>
          <p:nvPr/>
        </p:nvSpPr>
        <p:spPr>
          <a:xfrm>
            <a:off x="6443132" y="329325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F8A83F76-FA9D-4CC7-9EAF-6E7604463BF7}"/>
              </a:ext>
            </a:extLst>
          </p:cNvPr>
          <p:cNvCxnSpPr/>
          <p:nvPr/>
        </p:nvCxnSpPr>
        <p:spPr>
          <a:xfrm flipH="1">
            <a:off x="7135589" y="3438492"/>
            <a:ext cx="28800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06227548-8BB5-4492-A3A5-02D4178B943E}"/>
              </a:ext>
            </a:extLst>
          </p:cNvPr>
          <p:cNvCxnSpPr/>
          <p:nvPr/>
        </p:nvCxnSpPr>
        <p:spPr>
          <a:xfrm flipH="1">
            <a:off x="7699531" y="3610674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A60A787-98C5-4AE5-97B4-C1693C70FC98}"/>
              </a:ext>
            </a:extLst>
          </p:cNvPr>
          <p:cNvSpPr txBox="1"/>
          <p:nvPr/>
        </p:nvSpPr>
        <p:spPr>
          <a:xfrm>
            <a:off x="7612976" y="3748036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5A7E340-ACF0-4151-9944-66965C4557BF}"/>
              </a:ext>
            </a:extLst>
          </p:cNvPr>
          <p:cNvSpPr txBox="1"/>
          <p:nvPr/>
        </p:nvSpPr>
        <p:spPr>
          <a:xfrm>
            <a:off x="6986816" y="312319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F4AF0D3C-31D0-4491-BA2E-39260CEE7A53}"/>
              </a:ext>
            </a:extLst>
          </p:cNvPr>
          <p:cNvSpPr txBox="1"/>
          <p:nvPr/>
        </p:nvSpPr>
        <p:spPr>
          <a:xfrm>
            <a:off x="1960954" y="331191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DC183E26-20E4-46F7-94D2-413A0524DC1F}"/>
              </a:ext>
            </a:extLst>
          </p:cNvPr>
          <p:cNvSpPr txBox="1"/>
          <p:nvPr/>
        </p:nvSpPr>
        <p:spPr>
          <a:xfrm>
            <a:off x="1068686" y="3293257"/>
            <a:ext cx="101822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 كم</a:t>
            </a:r>
          </a:p>
        </p:txBody>
      </p: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DAE5E1D8-59EA-4EE8-9527-B56B21EBE33D}"/>
              </a:ext>
            </a:extLst>
          </p:cNvPr>
          <p:cNvCxnSpPr/>
          <p:nvPr/>
        </p:nvCxnSpPr>
        <p:spPr>
          <a:xfrm flipH="1">
            <a:off x="2428880" y="3438492"/>
            <a:ext cx="28800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813A4311-499B-4C93-9DA0-54FAA0C49733}"/>
              </a:ext>
            </a:extLst>
          </p:cNvPr>
          <p:cNvCxnSpPr/>
          <p:nvPr/>
        </p:nvCxnSpPr>
        <p:spPr>
          <a:xfrm flipH="1">
            <a:off x="3039481" y="3610674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EC607CBE-267C-4027-847F-544BB7F11FB0}"/>
              </a:ext>
            </a:extLst>
          </p:cNvPr>
          <p:cNvSpPr txBox="1"/>
          <p:nvPr/>
        </p:nvSpPr>
        <p:spPr>
          <a:xfrm>
            <a:off x="2952926" y="3748036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1525CBC6-ACBE-42CA-B6D8-423C6C64A073}"/>
              </a:ext>
            </a:extLst>
          </p:cNvPr>
          <p:cNvSpPr txBox="1"/>
          <p:nvPr/>
        </p:nvSpPr>
        <p:spPr>
          <a:xfrm>
            <a:off x="2326252" y="309363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509168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0">
            <a:extLst>
              <a:ext uri="{FF2B5EF4-FFF2-40B4-BE49-F238E27FC236}">
                <a16:creationId xmlns:a16="http://schemas.microsoft.com/office/drawing/2014/main" id="{FDF32CE2-D090-4C14-BDE4-D88B11A73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1818"/>
            <a:ext cx="12192000" cy="5274365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B2DA6E05-B85B-43AB-ACCA-BDE3C4F6FAE1}"/>
              </a:ext>
            </a:extLst>
          </p:cNvPr>
          <p:cNvSpPr txBox="1"/>
          <p:nvPr/>
        </p:nvSpPr>
        <p:spPr>
          <a:xfrm>
            <a:off x="7945429" y="147146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D6F7428-F3ED-46C9-975B-0E2A5C76E7E3}"/>
              </a:ext>
            </a:extLst>
          </p:cNvPr>
          <p:cNvSpPr txBox="1"/>
          <p:nvPr/>
        </p:nvSpPr>
        <p:spPr>
          <a:xfrm>
            <a:off x="6827137" y="1452802"/>
            <a:ext cx="12442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52 ريالاً</a:t>
            </a:r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32A6E51D-EB76-407B-9B88-BB63B07104C3}"/>
              </a:ext>
            </a:extLst>
          </p:cNvPr>
          <p:cNvCxnSpPr>
            <a:cxnSpLocks/>
          </p:cNvCxnSpPr>
          <p:nvPr/>
        </p:nvCxnSpPr>
        <p:spPr>
          <a:xfrm flipH="1">
            <a:off x="8907497" y="1604865"/>
            <a:ext cx="469768" cy="1466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0471B303-F356-4B21-AB31-A365CCA1507D}"/>
              </a:ext>
            </a:extLst>
          </p:cNvPr>
          <p:cNvCxnSpPr/>
          <p:nvPr/>
        </p:nvCxnSpPr>
        <p:spPr>
          <a:xfrm flipH="1">
            <a:off x="9798918" y="1751557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D8713C2-388E-4586-858A-9B311284B8E5}"/>
              </a:ext>
            </a:extLst>
          </p:cNvPr>
          <p:cNvSpPr txBox="1"/>
          <p:nvPr/>
        </p:nvSpPr>
        <p:spPr>
          <a:xfrm>
            <a:off x="9712363" y="1888919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D17706A-8F46-4F17-ADA2-0E145A99693D}"/>
              </a:ext>
            </a:extLst>
          </p:cNvPr>
          <p:cNvSpPr txBox="1"/>
          <p:nvPr/>
        </p:nvSpPr>
        <p:spPr>
          <a:xfrm>
            <a:off x="8605739" y="128273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FECAB5E-8A4E-4931-9FB7-36B4FC5FBD73}"/>
              </a:ext>
            </a:extLst>
          </p:cNvPr>
          <p:cNvSpPr txBox="1"/>
          <p:nvPr/>
        </p:nvSpPr>
        <p:spPr>
          <a:xfrm>
            <a:off x="6827885" y="787511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182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FDCFEF0A-8D20-4D5F-93AC-C8C09A759E6F}"/>
              </a:ext>
            </a:extLst>
          </p:cNvPr>
          <p:cNvGrpSpPr/>
          <p:nvPr/>
        </p:nvGrpSpPr>
        <p:grpSpPr>
          <a:xfrm>
            <a:off x="6583900" y="787511"/>
            <a:ext cx="936000" cy="360000"/>
            <a:chOff x="598564" y="4985732"/>
            <a:chExt cx="936000" cy="360000"/>
          </a:xfrm>
        </p:grpSpPr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4211D4D9-FC5D-485C-98F9-38AB11A68518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64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6A41C6C7-2158-4AB8-8B10-ADBA62A07C49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E03A6CA5-A7F2-4040-9525-B36A5B2584EE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4" y="5345097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7687928-9A41-4AC5-BA90-2D186D6E05EB}"/>
              </a:ext>
            </a:extLst>
          </p:cNvPr>
          <p:cNvSpPr txBox="1"/>
          <p:nvPr/>
        </p:nvSpPr>
        <p:spPr>
          <a:xfrm>
            <a:off x="6540659" y="7875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A43A92AA-AFAA-4001-A522-5934610085F7}"/>
              </a:ext>
            </a:extLst>
          </p:cNvPr>
          <p:cNvSpPr txBox="1"/>
          <p:nvPr/>
        </p:nvSpPr>
        <p:spPr>
          <a:xfrm>
            <a:off x="6915916" y="4331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CC37ADF-6889-4F25-9A29-D1EF927A403A}"/>
              </a:ext>
            </a:extLst>
          </p:cNvPr>
          <p:cNvSpPr txBox="1"/>
          <p:nvPr/>
        </p:nvSpPr>
        <p:spPr>
          <a:xfrm>
            <a:off x="7093523" y="4331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820C40FF-D945-49FA-9D83-9DB2C6D8CD68}"/>
              </a:ext>
            </a:extLst>
          </p:cNvPr>
          <p:cNvSpPr txBox="1"/>
          <p:nvPr/>
        </p:nvSpPr>
        <p:spPr>
          <a:xfrm>
            <a:off x="7125583" y="790302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FE55506-581C-4D54-935B-31629FE189A2}"/>
              </a:ext>
            </a:extLst>
          </p:cNvPr>
          <p:cNvSpPr txBox="1"/>
          <p:nvPr/>
        </p:nvSpPr>
        <p:spPr>
          <a:xfrm>
            <a:off x="2848944" y="147146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AFA5DBFC-9E74-4602-8647-91799AB476FC}"/>
              </a:ext>
            </a:extLst>
          </p:cNvPr>
          <p:cNvSpPr txBox="1"/>
          <p:nvPr/>
        </p:nvSpPr>
        <p:spPr>
          <a:xfrm>
            <a:off x="1820420" y="1452802"/>
            <a:ext cx="115448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60 ميلاً</a:t>
            </a:r>
          </a:p>
        </p:txBody>
      </p: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4EC13909-D8F5-4B72-8E38-2AEDAA0EBC77}"/>
              </a:ext>
            </a:extLst>
          </p:cNvPr>
          <p:cNvCxnSpPr>
            <a:cxnSpLocks/>
          </p:cNvCxnSpPr>
          <p:nvPr/>
        </p:nvCxnSpPr>
        <p:spPr>
          <a:xfrm flipH="1">
            <a:off x="3736366" y="1604865"/>
            <a:ext cx="469768" cy="1466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C50DBCD9-D502-49D3-99CF-3BFB56781DDE}"/>
              </a:ext>
            </a:extLst>
          </p:cNvPr>
          <p:cNvCxnSpPr/>
          <p:nvPr/>
        </p:nvCxnSpPr>
        <p:spPr>
          <a:xfrm flipH="1">
            <a:off x="4702433" y="1751557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8B649E02-A841-42A6-A966-09A1F29B2D7C}"/>
              </a:ext>
            </a:extLst>
          </p:cNvPr>
          <p:cNvSpPr txBox="1"/>
          <p:nvPr/>
        </p:nvSpPr>
        <p:spPr>
          <a:xfrm>
            <a:off x="4615878" y="1888919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C7CDB05D-98C6-41E3-B216-E3F18D722CDF}"/>
              </a:ext>
            </a:extLst>
          </p:cNvPr>
          <p:cNvSpPr txBox="1"/>
          <p:nvPr/>
        </p:nvSpPr>
        <p:spPr>
          <a:xfrm>
            <a:off x="3576746" y="128273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1289D1EC-1427-4D1C-BE7A-6F5AF89C985F}"/>
              </a:ext>
            </a:extLst>
          </p:cNvPr>
          <p:cNvSpPr txBox="1"/>
          <p:nvPr/>
        </p:nvSpPr>
        <p:spPr>
          <a:xfrm>
            <a:off x="2574387" y="787511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195</a:t>
            </a:r>
          </a:p>
        </p:txBody>
      </p: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17E07842-DA42-4750-BA76-85BFB431922A}"/>
              </a:ext>
            </a:extLst>
          </p:cNvPr>
          <p:cNvGrpSpPr/>
          <p:nvPr/>
        </p:nvGrpSpPr>
        <p:grpSpPr>
          <a:xfrm>
            <a:off x="2330402" y="787511"/>
            <a:ext cx="936000" cy="360000"/>
            <a:chOff x="598564" y="4985732"/>
            <a:chExt cx="936000" cy="360000"/>
          </a:xfrm>
        </p:grpSpPr>
        <p:cxnSp>
          <p:nvCxnSpPr>
            <p:cNvPr id="30" name="رابط مستقيم 29">
              <a:extLst>
                <a:ext uri="{FF2B5EF4-FFF2-40B4-BE49-F238E27FC236}">
                  <a16:creationId xmlns:a16="http://schemas.microsoft.com/office/drawing/2014/main" id="{CB423A46-55B3-451D-BCC3-119EC3D04836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64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رابط مستقيم 30">
              <a:extLst>
                <a:ext uri="{FF2B5EF4-FFF2-40B4-BE49-F238E27FC236}">
                  <a16:creationId xmlns:a16="http://schemas.microsoft.com/office/drawing/2014/main" id="{9BCC7603-7A50-464D-8BD7-E8DBF65AAF5D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28C96A19-D1F3-4803-8EAE-7D83FF30C9B0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4" y="5345097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02495FA2-FF89-4FE1-ADAA-361085018BB8}"/>
              </a:ext>
            </a:extLst>
          </p:cNvPr>
          <p:cNvSpPr txBox="1"/>
          <p:nvPr/>
        </p:nvSpPr>
        <p:spPr>
          <a:xfrm>
            <a:off x="2135617" y="78751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E7707B19-AF4F-4DA0-AB6A-0B80CF0F4CDF}"/>
              </a:ext>
            </a:extLst>
          </p:cNvPr>
          <p:cNvSpPr txBox="1"/>
          <p:nvPr/>
        </p:nvSpPr>
        <p:spPr>
          <a:xfrm>
            <a:off x="2662418" y="4331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EE0E5C-FB73-4AB3-A861-ED2D1F412DFF}"/>
              </a:ext>
            </a:extLst>
          </p:cNvPr>
          <p:cNvSpPr txBox="1"/>
          <p:nvPr/>
        </p:nvSpPr>
        <p:spPr>
          <a:xfrm>
            <a:off x="2840025" y="4331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D07EA4B4-2412-4C98-9E93-78634BADED64}"/>
              </a:ext>
            </a:extLst>
          </p:cNvPr>
          <p:cNvSpPr txBox="1"/>
          <p:nvPr/>
        </p:nvSpPr>
        <p:spPr>
          <a:xfrm>
            <a:off x="2872085" y="790302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189665F8-76A4-4668-96DB-E6244F19CCF4}"/>
              </a:ext>
            </a:extLst>
          </p:cNvPr>
          <p:cNvSpPr txBox="1"/>
          <p:nvPr/>
        </p:nvSpPr>
        <p:spPr>
          <a:xfrm>
            <a:off x="795279" y="83648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195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FEB9ABCB-88D9-4E5E-9B9F-9C977D55AF2E}"/>
              </a:ext>
            </a:extLst>
          </p:cNvPr>
          <p:cNvSpPr txBox="1"/>
          <p:nvPr/>
        </p:nvSpPr>
        <p:spPr>
          <a:xfrm>
            <a:off x="795279" y="353633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130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6654E64A-3784-4082-8797-D553CAD8999D}"/>
              </a:ext>
            </a:extLst>
          </p:cNvPr>
          <p:cNvSpPr txBox="1"/>
          <p:nvPr/>
        </p:nvSpPr>
        <p:spPr>
          <a:xfrm>
            <a:off x="1352552" y="35363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cxnSp>
        <p:nvCxnSpPr>
          <p:cNvPr id="40" name="رابط مستقيم 39">
            <a:extLst>
              <a:ext uri="{FF2B5EF4-FFF2-40B4-BE49-F238E27FC236}">
                <a16:creationId xmlns:a16="http://schemas.microsoft.com/office/drawing/2014/main" id="{98B29BD9-4336-4957-A7BA-5851642839B2}"/>
              </a:ext>
            </a:extLst>
          </p:cNvPr>
          <p:cNvCxnSpPr>
            <a:cxnSpLocks/>
          </p:cNvCxnSpPr>
          <p:nvPr/>
        </p:nvCxnSpPr>
        <p:spPr>
          <a:xfrm flipH="1">
            <a:off x="93306" y="701532"/>
            <a:ext cx="15333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A941EFD5-F845-4399-AA5B-8062BCECF5D6}"/>
              </a:ext>
            </a:extLst>
          </p:cNvPr>
          <p:cNvSpPr txBox="1"/>
          <p:nvPr/>
        </p:nvSpPr>
        <p:spPr>
          <a:xfrm>
            <a:off x="974816" y="636530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65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482249BD-7BAE-4352-B181-5DCB14A966C7}"/>
              </a:ext>
            </a:extLst>
          </p:cNvPr>
          <p:cNvSpPr txBox="1"/>
          <p:nvPr/>
        </p:nvSpPr>
        <p:spPr>
          <a:xfrm>
            <a:off x="974816" y="906515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64E1BDAA-928E-4B48-AC03-287B6D9CBC00}"/>
              </a:ext>
            </a:extLst>
          </p:cNvPr>
          <p:cNvSpPr txBox="1"/>
          <p:nvPr/>
        </p:nvSpPr>
        <p:spPr>
          <a:xfrm>
            <a:off x="1352552" y="90651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cxnSp>
        <p:nvCxnSpPr>
          <p:cNvPr id="44" name="رابط مستقيم 43">
            <a:extLst>
              <a:ext uri="{FF2B5EF4-FFF2-40B4-BE49-F238E27FC236}">
                <a16:creationId xmlns:a16="http://schemas.microsoft.com/office/drawing/2014/main" id="{EDAE9D8E-EA37-4714-87CA-2DC27D9CBEA3}"/>
              </a:ext>
            </a:extLst>
          </p:cNvPr>
          <p:cNvCxnSpPr>
            <a:cxnSpLocks/>
          </p:cNvCxnSpPr>
          <p:nvPr/>
        </p:nvCxnSpPr>
        <p:spPr>
          <a:xfrm flipH="1">
            <a:off x="93306" y="1254414"/>
            <a:ext cx="15333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39013730-A468-4FC1-9A44-F7E02390E4D4}"/>
              </a:ext>
            </a:extLst>
          </p:cNvPr>
          <p:cNvSpPr txBox="1"/>
          <p:nvPr/>
        </p:nvSpPr>
        <p:spPr>
          <a:xfrm>
            <a:off x="974816" y="1212642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39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FD1CA7F3-65DE-4A88-9081-275F3F49E997}"/>
              </a:ext>
            </a:extLst>
          </p:cNvPr>
          <p:cNvSpPr txBox="1"/>
          <p:nvPr/>
        </p:nvSpPr>
        <p:spPr>
          <a:xfrm>
            <a:off x="974816" y="1482627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1F458189-425B-4021-85BE-BD4740047C22}"/>
              </a:ext>
            </a:extLst>
          </p:cNvPr>
          <p:cNvSpPr txBox="1"/>
          <p:nvPr/>
        </p:nvSpPr>
        <p:spPr>
          <a:xfrm>
            <a:off x="1352552" y="14826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cxnSp>
        <p:nvCxnSpPr>
          <p:cNvPr id="48" name="رابط مستقيم 47">
            <a:extLst>
              <a:ext uri="{FF2B5EF4-FFF2-40B4-BE49-F238E27FC236}">
                <a16:creationId xmlns:a16="http://schemas.microsoft.com/office/drawing/2014/main" id="{350FC26F-AF81-48BF-93E4-D5D438C19011}"/>
              </a:ext>
            </a:extLst>
          </p:cNvPr>
          <p:cNvCxnSpPr>
            <a:cxnSpLocks/>
          </p:cNvCxnSpPr>
          <p:nvPr/>
        </p:nvCxnSpPr>
        <p:spPr>
          <a:xfrm flipH="1">
            <a:off x="93306" y="1830526"/>
            <a:ext cx="15333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A5ED1584-EC8A-432F-A9BB-0AEBA219974A}"/>
              </a:ext>
            </a:extLst>
          </p:cNvPr>
          <p:cNvSpPr txBox="1"/>
          <p:nvPr/>
        </p:nvSpPr>
        <p:spPr>
          <a:xfrm>
            <a:off x="974816" y="1794069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98BC6536-6162-4C7B-8E24-094D62C9963E}"/>
              </a:ext>
            </a:extLst>
          </p:cNvPr>
          <p:cNvSpPr txBox="1"/>
          <p:nvPr/>
        </p:nvSpPr>
        <p:spPr>
          <a:xfrm>
            <a:off x="974816" y="2064054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F9242E5D-8CAE-49D5-A897-1A5A37264E01}"/>
              </a:ext>
            </a:extLst>
          </p:cNvPr>
          <p:cNvSpPr txBox="1"/>
          <p:nvPr/>
        </p:nvSpPr>
        <p:spPr>
          <a:xfrm>
            <a:off x="1352552" y="206405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cxnSp>
        <p:nvCxnSpPr>
          <p:cNvPr id="52" name="رابط مستقيم 51">
            <a:extLst>
              <a:ext uri="{FF2B5EF4-FFF2-40B4-BE49-F238E27FC236}">
                <a16:creationId xmlns:a16="http://schemas.microsoft.com/office/drawing/2014/main" id="{620DB894-DA5F-4690-9422-EF3E7B011C05}"/>
              </a:ext>
            </a:extLst>
          </p:cNvPr>
          <p:cNvCxnSpPr>
            <a:cxnSpLocks/>
          </p:cNvCxnSpPr>
          <p:nvPr/>
        </p:nvCxnSpPr>
        <p:spPr>
          <a:xfrm flipH="1">
            <a:off x="100651" y="2411953"/>
            <a:ext cx="15259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03E0CA47-B040-44B8-A0D2-251C6E578D94}"/>
              </a:ext>
            </a:extLst>
          </p:cNvPr>
          <p:cNvSpPr txBox="1"/>
          <p:nvPr/>
        </p:nvSpPr>
        <p:spPr>
          <a:xfrm>
            <a:off x="974816" y="2363645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C0708165-E27F-499B-BE12-8279A2E686FE}"/>
              </a:ext>
            </a:extLst>
          </p:cNvPr>
          <p:cNvSpPr txBox="1"/>
          <p:nvPr/>
        </p:nvSpPr>
        <p:spPr>
          <a:xfrm>
            <a:off x="-14765" y="430577"/>
            <a:ext cx="91563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(13×10)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3E5D92E1-09F3-404E-A24C-EF88ED2BBAF3}"/>
              </a:ext>
            </a:extLst>
          </p:cNvPr>
          <p:cNvSpPr txBox="1"/>
          <p:nvPr/>
        </p:nvSpPr>
        <p:spPr>
          <a:xfrm>
            <a:off x="100651" y="974432"/>
            <a:ext cx="80021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(13×2)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B55DB2C8-B812-4604-9F21-668CDA302836}"/>
              </a:ext>
            </a:extLst>
          </p:cNvPr>
          <p:cNvSpPr txBox="1"/>
          <p:nvPr/>
        </p:nvSpPr>
        <p:spPr>
          <a:xfrm>
            <a:off x="100651" y="1551196"/>
            <a:ext cx="80021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(13×2)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9D9DC635-EB0A-4B5B-A5E2-AF19B146249A}"/>
              </a:ext>
            </a:extLst>
          </p:cNvPr>
          <p:cNvSpPr txBox="1"/>
          <p:nvPr/>
        </p:nvSpPr>
        <p:spPr>
          <a:xfrm>
            <a:off x="100651" y="2140998"/>
            <a:ext cx="80021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(13×1)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61EFC6A7-52C8-4C55-B4F6-6DBEC0C26229}"/>
              </a:ext>
            </a:extLst>
          </p:cNvPr>
          <p:cNvSpPr txBox="1"/>
          <p:nvPr/>
        </p:nvSpPr>
        <p:spPr>
          <a:xfrm>
            <a:off x="8290663" y="224718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BF20BB59-26BD-41A2-A2EA-670E534EF1B2}"/>
              </a:ext>
            </a:extLst>
          </p:cNvPr>
          <p:cNvSpPr txBox="1"/>
          <p:nvPr/>
        </p:nvSpPr>
        <p:spPr>
          <a:xfrm>
            <a:off x="7821587" y="2228525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</a:t>
            </a:r>
          </a:p>
        </p:txBody>
      </p:sp>
      <p:cxnSp>
        <p:nvCxnSpPr>
          <p:cNvPr id="66" name="رابط مستقيم 65">
            <a:extLst>
              <a:ext uri="{FF2B5EF4-FFF2-40B4-BE49-F238E27FC236}">
                <a16:creationId xmlns:a16="http://schemas.microsoft.com/office/drawing/2014/main" id="{7D14D69D-9ED3-44C7-93E4-5AFAA90A8A61}"/>
              </a:ext>
            </a:extLst>
          </p:cNvPr>
          <p:cNvCxnSpPr>
            <a:cxnSpLocks/>
          </p:cNvCxnSpPr>
          <p:nvPr/>
        </p:nvCxnSpPr>
        <p:spPr>
          <a:xfrm flipH="1">
            <a:off x="9019466" y="2417912"/>
            <a:ext cx="469768" cy="1466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رابط مستقيم 66">
            <a:extLst>
              <a:ext uri="{FF2B5EF4-FFF2-40B4-BE49-F238E27FC236}">
                <a16:creationId xmlns:a16="http://schemas.microsoft.com/office/drawing/2014/main" id="{1966C682-75F9-4222-B42A-87F317AF205D}"/>
              </a:ext>
            </a:extLst>
          </p:cNvPr>
          <p:cNvCxnSpPr/>
          <p:nvPr/>
        </p:nvCxnSpPr>
        <p:spPr>
          <a:xfrm flipH="1">
            <a:off x="9798918" y="2583266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D383D79B-7280-4087-9F59-6694D470FE24}"/>
              </a:ext>
            </a:extLst>
          </p:cNvPr>
          <p:cNvSpPr txBox="1"/>
          <p:nvPr/>
        </p:nvSpPr>
        <p:spPr>
          <a:xfrm>
            <a:off x="9712363" y="272062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F2D662B0-409E-4054-8DFA-29BB1558C518}"/>
              </a:ext>
            </a:extLst>
          </p:cNvPr>
          <p:cNvSpPr txBox="1"/>
          <p:nvPr/>
        </p:nvSpPr>
        <p:spPr>
          <a:xfrm>
            <a:off x="8669434" y="211444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60FB86DF-8270-4ADA-A892-86632502C67B}"/>
              </a:ext>
            </a:extLst>
          </p:cNvPr>
          <p:cNvSpPr txBox="1"/>
          <p:nvPr/>
        </p:nvSpPr>
        <p:spPr>
          <a:xfrm>
            <a:off x="3220177" y="224718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870A21B9-A5FD-4D4E-8526-66C9AA9B6D24}"/>
              </a:ext>
            </a:extLst>
          </p:cNvPr>
          <p:cNvSpPr txBox="1"/>
          <p:nvPr/>
        </p:nvSpPr>
        <p:spPr>
          <a:xfrm>
            <a:off x="2545916" y="2228525"/>
            <a:ext cx="80022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299</a:t>
            </a:r>
          </a:p>
        </p:txBody>
      </p:sp>
      <p:cxnSp>
        <p:nvCxnSpPr>
          <p:cNvPr id="72" name="رابط مستقيم 71">
            <a:extLst>
              <a:ext uri="{FF2B5EF4-FFF2-40B4-BE49-F238E27FC236}">
                <a16:creationId xmlns:a16="http://schemas.microsoft.com/office/drawing/2014/main" id="{8716B50E-7936-4422-9ADA-FFC7F2FE0E52}"/>
              </a:ext>
            </a:extLst>
          </p:cNvPr>
          <p:cNvCxnSpPr>
            <a:cxnSpLocks/>
          </p:cNvCxnSpPr>
          <p:nvPr/>
        </p:nvCxnSpPr>
        <p:spPr>
          <a:xfrm flipH="1">
            <a:off x="3948980" y="2417912"/>
            <a:ext cx="469768" cy="1466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رابط مستقيم 72">
            <a:extLst>
              <a:ext uri="{FF2B5EF4-FFF2-40B4-BE49-F238E27FC236}">
                <a16:creationId xmlns:a16="http://schemas.microsoft.com/office/drawing/2014/main" id="{FD96509F-45F3-4703-A1A1-B6DF632ADC67}"/>
              </a:ext>
            </a:extLst>
          </p:cNvPr>
          <p:cNvCxnSpPr/>
          <p:nvPr/>
        </p:nvCxnSpPr>
        <p:spPr>
          <a:xfrm flipH="1">
            <a:off x="4728432" y="2583266"/>
            <a:ext cx="252000" cy="18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DD514D4E-0813-496F-AA0C-8F6F32906BD3}"/>
              </a:ext>
            </a:extLst>
          </p:cNvPr>
          <p:cNvSpPr txBox="1"/>
          <p:nvPr/>
        </p:nvSpPr>
        <p:spPr>
          <a:xfrm>
            <a:off x="4641877" y="272062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3B0BE44C-F874-4920-B9AD-E9A31B315338}"/>
              </a:ext>
            </a:extLst>
          </p:cNvPr>
          <p:cNvSpPr txBox="1"/>
          <p:nvPr/>
        </p:nvSpPr>
        <p:spPr>
          <a:xfrm>
            <a:off x="3598948" y="205923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</a:t>
            </a:r>
          </a:p>
        </p:txBody>
      </p:sp>
      <p:sp>
        <p:nvSpPr>
          <p:cNvPr id="76" name="مستطيل: زوايا مستديرة 75">
            <a:extLst>
              <a:ext uri="{FF2B5EF4-FFF2-40B4-BE49-F238E27FC236}">
                <a16:creationId xmlns:a16="http://schemas.microsoft.com/office/drawing/2014/main" id="{8D57C69D-ED24-45A9-BFC8-9EA892986ADD}"/>
              </a:ext>
            </a:extLst>
          </p:cNvPr>
          <p:cNvSpPr/>
          <p:nvPr/>
        </p:nvSpPr>
        <p:spPr>
          <a:xfrm>
            <a:off x="37324" y="83648"/>
            <a:ext cx="1654253" cy="26369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C0A44C25-0E6D-40D3-88CD-317DC04278A9}"/>
              </a:ext>
            </a:extLst>
          </p:cNvPr>
          <p:cNvSpPr txBox="1"/>
          <p:nvPr/>
        </p:nvSpPr>
        <p:spPr>
          <a:xfrm>
            <a:off x="3547651" y="4017866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38476E62-A2DD-41E2-B354-3B2C1FD2C6B1}"/>
              </a:ext>
            </a:extLst>
          </p:cNvPr>
          <p:cNvSpPr txBox="1"/>
          <p:nvPr/>
        </p:nvSpPr>
        <p:spPr>
          <a:xfrm>
            <a:off x="1979352" y="4017866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60773101-C6BF-4BEC-A07E-A2E8310BBA8F}"/>
              </a:ext>
            </a:extLst>
          </p:cNvPr>
          <p:cNvSpPr txBox="1"/>
          <p:nvPr/>
        </p:nvSpPr>
        <p:spPr>
          <a:xfrm>
            <a:off x="443052" y="4017866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sp>
        <p:nvSpPr>
          <p:cNvPr id="80" name="مستطيل: زوايا مستديرة 79">
            <a:extLst>
              <a:ext uri="{FF2B5EF4-FFF2-40B4-BE49-F238E27FC236}">
                <a16:creationId xmlns:a16="http://schemas.microsoft.com/office/drawing/2014/main" id="{8A434E27-494D-4147-8D34-9B325C2BE91A}"/>
              </a:ext>
            </a:extLst>
          </p:cNvPr>
          <p:cNvSpPr/>
          <p:nvPr/>
        </p:nvSpPr>
        <p:spPr>
          <a:xfrm>
            <a:off x="3097763" y="3292971"/>
            <a:ext cx="1446245" cy="78450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D5D539BA-3869-4CDB-8E41-957D8BBC5DD6}"/>
              </a:ext>
            </a:extLst>
          </p:cNvPr>
          <p:cNvGrpSpPr/>
          <p:nvPr/>
        </p:nvGrpSpPr>
        <p:grpSpPr>
          <a:xfrm>
            <a:off x="6821386" y="5664226"/>
            <a:ext cx="543740" cy="810724"/>
            <a:chOff x="2869704" y="3178988"/>
            <a:chExt cx="543740" cy="810724"/>
          </a:xfrm>
        </p:grpSpPr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4B569D59-612D-494E-A907-65DC165EDEA8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55C1BA7F-D45B-4418-8AD1-0F3740F38349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12</a:t>
              </a:r>
            </a:p>
          </p:txBody>
        </p:sp>
        <p:cxnSp>
          <p:nvCxnSpPr>
            <p:cNvPr id="84" name="رابط مستقيم 83">
              <a:extLst>
                <a:ext uri="{FF2B5EF4-FFF2-40B4-BE49-F238E27FC236}">
                  <a16:creationId xmlns:a16="http://schemas.microsoft.com/office/drawing/2014/main" id="{B4C87345-96FA-43FB-840C-3F71E28243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3574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CEF15F36-58C6-41CD-AC5C-70A196A57AF0}"/>
              </a:ext>
            </a:extLst>
          </p:cNvPr>
          <p:cNvSpPr txBox="1"/>
          <p:nvPr/>
        </p:nvSpPr>
        <p:spPr>
          <a:xfrm>
            <a:off x="6638013" y="577379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AF6D134F-1F6F-4462-A2F1-08093F59153E}"/>
              </a:ext>
            </a:extLst>
          </p:cNvPr>
          <p:cNvSpPr txBox="1"/>
          <p:nvPr/>
        </p:nvSpPr>
        <p:spPr>
          <a:xfrm>
            <a:off x="5596564" y="5773794"/>
            <a:ext cx="121058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58476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1B0D70BD-9582-4CC3-8A2B-74074DDFA48E}"/>
              </a:ext>
            </a:extLst>
          </p:cNvPr>
          <p:cNvSpPr txBox="1"/>
          <p:nvPr/>
        </p:nvSpPr>
        <p:spPr>
          <a:xfrm>
            <a:off x="5297636" y="5773794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1584450F-C05D-41B0-9B2A-2F5C50DEFA1D}"/>
              </a:ext>
            </a:extLst>
          </p:cNvPr>
          <p:cNvSpPr txBox="1"/>
          <p:nvPr/>
        </p:nvSpPr>
        <p:spPr>
          <a:xfrm>
            <a:off x="4213563" y="5773794"/>
            <a:ext cx="121058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24365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3263E15B-85A8-4D71-B9EE-A7DCDB09FC86}"/>
              </a:ext>
            </a:extLst>
          </p:cNvPr>
          <p:cNvSpPr txBox="1"/>
          <p:nvPr/>
        </p:nvSpPr>
        <p:spPr>
          <a:xfrm>
            <a:off x="2120483" y="5981148"/>
            <a:ext cx="13195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6 7 4 8 5</a:t>
            </a:r>
          </a:p>
        </p:txBody>
      </p:sp>
      <p:grpSp>
        <p:nvGrpSpPr>
          <p:cNvPr id="90" name="مجموعة 89">
            <a:extLst>
              <a:ext uri="{FF2B5EF4-FFF2-40B4-BE49-F238E27FC236}">
                <a16:creationId xmlns:a16="http://schemas.microsoft.com/office/drawing/2014/main" id="{A0CE0527-81E3-4F07-9E9E-452869D6D29F}"/>
              </a:ext>
            </a:extLst>
          </p:cNvPr>
          <p:cNvGrpSpPr/>
          <p:nvPr/>
        </p:nvGrpSpPr>
        <p:grpSpPr>
          <a:xfrm>
            <a:off x="1878028" y="5981148"/>
            <a:ext cx="1440000" cy="360000"/>
            <a:chOff x="598564" y="4985732"/>
            <a:chExt cx="1440000" cy="360000"/>
          </a:xfrm>
        </p:grpSpPr>
        <p:cxnSp>
          <p:nvCxnSpPr>
            <p:cNvPr id="91" name="رابط مستقيم 90">
              <a:extLst>
                <a:ext uri="{FF2B5EF4-FFF2-40B4-BE49-F238E27FC236}">
                  <a16:creationId xmlns:a16="http://schemas.microsoft.com/office/drawing/2014/main" id="{D3CB8CE3-73D7-43F5-B990-67CCD61F23F7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11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رابط مستقيم 91">
              <a:extLst>
                <a:ext uri="{FF2B5EF4-FFF2-40B4-BE49-F238E27FC236}">
                  <a16:creationId xmlns:a16="http://schemas.microsoft.com/office/drawing/2014/main" id="{9F857923-8098-4EA8-8392-F6C545AC2FBE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رابط مستقيم 92">
              <a:extLst>
                <a:ext uri="{FF2B5EF4-FFF2-40B4-BE49-F238E27FC236}">
                  <a16:creationId xmlns:a16="http://schemas.microsoft.com/office/drawing/2014/main" id="{BA285DC7-4835-4DDF-A497-E4E8AF7D6739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4" y="5345097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4279F960-5E3C-40C7-9154-5B70DBF41B1B}"/>
              </a:ext>
            </a:extLst>
          </p:cNvPr>
          <p:cNvSpPr txBox="1"/>
          <p:nvPr/>
        </p:nvSpPr>
        <p:spPr>
          <a:xfrm>
            <a:off x="1701905" y="5981148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BD5D3D80-732F-4E05-B713-51D483D506CA}"/>
              </a:ext>
            </a:extLst>
          </p:cNvPr>
          <p:cNvSpPr txBox="1"/>
          <p:nvPr/>
        </p:nvSpPr>
        <p:spPr>
          <a:xfrm>
            <a:off x="2210044" y="56267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CB870231-D6BF-494C-B194-D0DF3ABF45AC}"/>
              </a:ext>
            </a:extLst>
          </p:cNvPr>
          <p:cNvSpPr txBox="1"/>
          <p:nvPr/>
        </p:nvSpPr>
        <p:spPr>
          <a:xfrm>
            <a:off x="2489612" y="56267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FFF34713-BB09-47EE-AA6E-D25C330E34B5}"/>
              </a:ext>
            </a:extLst>
          </p:cNvPr>
          <p:cNvSpPr txBox="1"/>
          <p:nvPr/>
        </p:nvSpPr>
        <p:spPr>
          <a:xfrm>
            <a:off x="2439806" y="5927953"/>
            <a:ext cx="41549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CBF41A47-7F0C-4543-A633-D49111E9C788}"/>
              </a:ext>
            </a:extLst>
          </p:cNvPr>
          <p:cNvSpPr txBox="1"/>
          <p:nvPr/>
        </p:nvSpPr>
        <p:spPr>
          <a:xfrm>
            <a:off x="2729101" y="5927953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9788AFD2-6946-460E-8031-934E0A548D63}"/>
              </a:ext>
            </a:extLst>
          </p:cNvPr>
          <p:cNvSpPr txBox="1"/>
          <p:nvPr/>
        </p:nvSpPr>
        <p:spPr>
          <a:xfrm>
            <a:off x="2751328" y="56267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540CFD9F-0DE2-46DB-AC05-BB502A11B22A}"/>
              </a:ext>
            </a:extLst>
          </p:cNvPr>
          <p:cNvSpPr txBox="1"/>
          <p:nvPr/>
        </p:nvSpPr>
        <p:spPr>
          <a:xfrm>
            <a:off x="3008341" y="5927953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41303FC3-8AB8-4915-AC62-B9070A420D06}"/>
              </a:ext>
            </a:extLst>
          </p:cNvPr>
          <p:cNvSpPr txBox="1"/>
          <p:nvPr/>
        </p:nvSpPr>
        <p:spPr>
          <a:xfrm>
            <a:off x="3003632" y="56267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D2D412DB-7A21-4AF8-B0FD-6067AB8CF85E}"/>
              </a:ext>
            </a:extLst>
          </p:cNvPr>
          <p:cNvSpPr txBox="1"/>
          <p:nvPr/>
        </p:nvSpPr>
        <p:spPr>
          <a:xfrm>
            <a:off x="5583787" y="5507328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4873</a:t>
            </a:r>
          </a:p>
        </p:txBody>
      </p:sp>
      <p:cxnSp>
        <p:nvCxnSpPr>
          <p:cNvPr id="104" name="رابط مستقيم 103">
            <a:extLst>
              <a:ext uri="{FF2B5EF4-FFF2-40B4-BE49-F238E27FC236}">
                <a16:creationId xmlns:a16="http://schemas.microsoft.com/office/drawing/2014/main" id="{5F17D12B-5242-4C3F-BB2A-0A893DCCC147}"/>
              </a:ext>
            </a:extLst>
          </p:cNvPr>
          <p:cNvCxnSpPr>
            <a:cxnSpLocks/>
          </p:cNvCxnSpPr>
          <p:nvPr/>
        </p:nvCxnSpPr>
        <p:spPr>
          <a:xfrm flipH="1">
            <a:off x="5710302" y="5901674"/>
            <a:ext cx="998093" cy="1315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رابط مستقيم 105">
            <a:extLst>
              <a:ext uri="{FF2B5EF4-FFF2-40B4-BE49-F238E27FC236}">
                <a16:creationId xmlns:a16="http://schemas.microsoft.com/office/drawing/2014/main" id="{6C83199D-378E-4E4C-9B68-CBA7ECA16205}"/>
              </a:ext>
            </a:extLst>
          </p:cNvPr>
          <p:cNvCxnSpPr>
            <a:cxnSpLocks/>
          </p:cNvCxnSpPr>
          <p:nvPr/>
        </p:nvCxnSpPr>
        <p:spPr>
          <a:xfrm flipH="1">
            <a:off x="6990525" y="6091113"/>
            <a:ext cx="241184" cy="1373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15F88FB7-8821-4B54-9F86-D9BE52640D7D}"/>
              </a:ext>
            </a:extLst>
          </p:cNvPr>
          <p:cNvSpPr txBox="1"/>
          <p:nvPr/>
        </p:nvSpPr>
        <p:spPr>
          <a:xfrm>
            <a:off x="6756423" y="617947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5858105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2" grpId="0"/>
      <p:bldP spid="17" grpId="0"/>
      <p:bldP spid="18" grpId="0"/>
      <p:bldP spid="19" grpId="0"/>
      <p:bldP spid="20" grpId="0"/>
      <p:bldP spid="22" grpId="0"/>
      <p:bldP spid="23" grpId="0"/>
      <p:bldP spid="26" grpId="0"/>
      <p:bldP spid="27" grpId="0"/>
      <p:bldP spid="28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5" grpId="0"/>
      <p:bldP spid="46" grpId="0"/>
      <p:bldP spid="47" grpId="0"/>
      <p:bldP spid="49" grpId="0"/>
      <p:bldP spid="50" grpId="0"/>
      <p:bldP spid="51" grpId="0"/>
      <p:bldP spid="53" grpId="0"/>
      <p:bldP spid="55" grpId="0"/>
      <p:bldP spid="60" grpId="0"/>
      <p:bldP spid="61" grpId="0"/>
      <p:bldP spid="63" grpId="0"/>
      <p:bldP spid="64" grpId="0"/>
      <p:bldP spid="65" grpId="0"/>
      <p:bldP spid="68" grpId="0"/>
      <p:bldP spid="69" grpId="0"/>
      <p:bldP spid="70" grpId="0"/>
      <p:bldP spid="71" grpId="0"/>
      <p:bldP spid="74" grpId="0"/>
      <p:bldP spid="75" grpId="0"/>
      <p:bldP spid="76" grpId="0" animBg="1"/>
      <p:bldP spid="77" grpId="0"/>
      <p:bldP spid="78" grpId="0"/>
      <p:bldP spid="79" grpId="0"/>
      <p:bldP spid="80" grpId="0" animBg="1"/>
      <p:bldP spid="85" grpId="0"/>
      <p:bldP spid="86" grpId="0"/>
      <p:bldP spid="87" grpId="0"/>
      <p:bldP spid="88" grpId="0"/>
      <p:bldP spid="89" grpId="0"/>
      <p:bldP spid="94" grpId="0"/>
      <p:bldP spid="95" grpId="0"/>
      <p:bldP spid="96" grpId="0"/>
      <p:bldP spid="98" grpId="0"/>
      <p:bldP spid="99" grpId="0"/>
      <p:bldP spid="100" grpId="0"/>
      <p:bldP spid="101" grpId="0"/>
      <p:bldP spid="102" grpId="0"/>
      <p:bldP spid="103" grpId="0"/>
      <p:bldP spid="1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10816</TotalTime>
  <Words>191</Words>
  <Application>Microsoft Office PowerPoint</Application>
  <PresentationFormat>شاشة عريضة</PresentationFormat>
  <Paragraphs>134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3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651</cp:revision>
  <dcterms:created xsi:type="dcterms:W3CDTF">2020-06-10T13:04:58Z</dcterms:created>
  <dcterms:modified xsi:type="dcterms:W3CDTF">2020-06-27T19:10:01Z</dcterms:modified>
</cp:coreProperties>
</file>