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20/10/1441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13893" y="72116"/>
            <a:ext cx="4089030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D98117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ضرب وقسمة الأعداد الصحيحة</a:t>
            </a:r>
          </a:p>
          <a:p>
            <a:pPr algn="ctr" rtl="1"/>
            <a:r>
              <a:rPr lang="ar-OM" sz="8800" dirty="0">
                <a:solidFill>
                  <a:srgbClr val="D98117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(1-1ب)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3075057"/>
            <a:ext cx="9257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4000" dirty="0">
                <a:solidFill>
                  <a:srgbClr val="D98117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جمع الأعداد الصحيحة، وطرحها، وضربها، وقسمتها.</a:t>
            </a:r>
            <a:endParaRPr lang="ar-OM" sz="400000" dirty="0">
              <a:solidFill>
                <a:srgbClr val="D98117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ربع نص 9">
            <a:extLst>
              <a:ext uri="{FF2B5EF4-FFF2-40B4-BE49-F238E27FC236}">
                <a16:creationId xmlns:a16="http://schemas.microsoft.com/office/drawing/2014/main" id="{9CB1EB19-AF35-4F90-AD11-AD6515CE4ED3}"/>
              </a:ext>
            </a:extLst>
          </p:cNvPr>
          <p:cNvSpPr txBox="1"/>
          <p:nvPr/>
        </p:nvSpPr>
        <p:spPr>
          <a:xfrm>
            <a:off x="6851350" y="891306"/>
            <a:ext cx="261321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$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ناتج كلا مما يلي :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8B23979-95E8-4C44-B409-9058174DC7A2}"/>
              </a:ext>
            </a:extLst>
          </p:cNvPr>
          <p:cNvSpPr/>
          <p:nvPr/>
        </p:nvSpPr>
        <p:spPr>
          <a:xfrm>
            <a:off x="3331030" y="195943"/>
            <a:ext cx="3237720" cy="494522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ضرب وقسمة الأعداد الصحيحة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00567C23-8043-4523-84CA-2C2E4A488708}"/>
              </a:ext>
            </a:extLst>
          </p:cNvPr>
          <p:cNvSpPr txBox="1"/>
          <p:nvPr/>
        </p:nvSpPr>
        <p:spPr>
          <a:xfrm>
            <a:off x="8250516" y="1449459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2×3 =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7B7A91D3-DDAF-40A5-94F5-63942BC83893}"/>
              </a:ext>
            </a:extLst>
          </p:cNvPr>
          <p:cNvSpPr txBox="1"/>
          <p:nvPr/>
        </p:nvSpPr>
        <p:spPr>
          <a:xfrm>
            <a:off x="8070980" y="2007612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2×-3 =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0C5AD798-D6B1-48F8-804B-3D69BD07101A}"/>
              </a:ext>
            </a:extLst>
          </p:cNvPr>
          <p:cNvSpPr txBox="1"/>
          <p:nvPr/>
        </p:nvSpPr>
        <p:spPr>
          <a:xfrm>
            <a:off x="7891443" y="2565765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-2×-3 =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5BDD2A64-9B5C-463B-9401-E398B0F0F50E}"/>
              </a:ext>
            </a:extLst>
          </p:cNvPr>
          <p:cNvSpPr txBox="1"/>
          <p:nvPr/>
        </p:nvSpPr>
        <p:spPr>
          <a:xfrm>
            <a:off x="7527240" y="1449459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3+3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43BE40F-D76E-40D1-A6A5-68A20B60EDC4}"/>
              </a:ext>
            </a:extLst>
          </p:cNvPr>
          <p:cNvSpPr txBox="1"/>
          <p:nvPr/>
        </p:nvSpPr>
        <p:spPr>
          <a:xfrm>
            <a:off x="7046981" y="1449459"/>
            <a:ext cx="603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F2C1B212-9857-4D60-B43C-1F88F55686CD}"/>
              </a:ext>
            </a:extLst>
          </p:cNvPr>
          <p:cNvSpPr txBox="1"/>
          <p:nvPr/>
        </p:nvSpPr>
        <p:spPr>
          <a:xfrm>
            <a:off x="6606909" y="1976599"/>
            <a:ext cx="15568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(-3)+(-3)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21151525-2BD8-4351-8F09-C4CB8CF6CD33}"/>
              </a:ext>
            </a:extLst>
          </p:cNvPr>
          <p:cNvSpPr txBox="1"/>
          <p:nvPr/>
        </p:nvSpPr>
        <p:spPr>
          <a:xfrm>
            <a:off x="5875873" y="1976599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-6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8F2F2510-FD58-4AFF-99AA-5B59058AE472}"/>
              </a:ext>
            </a:extLst>
          </p:cNvPr>
          <p:cNvSpPr txBox="1"/>
          <p:nvPr/>
        </p:nvSpPr>
        <p:spPr>
          <a:xfrm>
            <a:off x="7650031" y="25657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7" name="مستطيل: زوايا مستديرة 36">
            <a:extLst>
              <a:ext uri="{FF2B5EF4-FFF2-40B4-BE49-F238E27FC236}">
                <a16:creationId xmlns:a16="http://schemas.microsoft.com/office/drawing/2014/main" id="{0941F5F9-33BA-4432-88E5-BEF9CD078AE7}"/>
              </a:ext>
            </a:extLst>
          </p:cNvPr>
          <p:cNvSpPr/>
          <p:nvPr/>
        </p:nvSpPr>
        <p:spPr>
          <a:xfrm>
            <a:off x="438539" y="1233045"/>
            <a:ext cx="1986044" cy="3620278"/>
          </a:xfrm>
          <a:prstGeom prst="roundRect">
            <a:avLst/>
          </a:prstGeom>
          <a:solidFill>
            <a:srgbClr val="DA974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(+)×(+)=(+)</a:t>
            </a:r>
          </a:p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(+)×(-)=(-)</a:t>
            </a:r>
          </a:p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(-)×(+)=(-)</a:t>
            </a:r>
          </a:p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(-)×(-)=(+)</a:t>
            </a:r>
          </a:p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(+)÷(+)=(+)</a:t>
            </a:r>
          </a:p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(+)÷(-)=(-)</a:t>
            </a:r>
          </a:p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(-)÷(+)=(-)</a:t>
            </a:r>
          </a:p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(-)÷(-)=(+)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0FD71169-3E2F-4D05-AE8E-B51A2A5E8C15}"/>
              </a:ext>
            </a:extLst>
          </p:cNvPr>
          <p:cNvSpPr txBox="1"/>
          <p:nvPr/>
        </p:nvSpPr>
        <p:spPr>
          <a:xfrm>
            <a:off x="4537802" y="1412689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12÷3 =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330AFB1C-DF16-4D31-A267-22679AA2072A}"/>
              </a:ext>
            </a:extLst>
          </p:cNvPr>
          <p:cNvSpPr txBox="1"/>
          <p:nvPr/>
        </p:nvSpPr>
        <p:spPr>
          <a:xfrm>
            <a:off x="4121021" y="1970842"/>
            <a:ext cx="15584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12÷(-3) =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B4CFEDA9-A2B2-4B22-B47D-A4A2C4B761E7}"/>
              </a:ext>
            </a:extLst>
          </p:cNvPr>
          <p:cNvSpPr txBox="1"/>
          <p:nvPr/>
        </p:nvSpPr>
        <p:spPr>
          <a:xfrm>
            <a:off x="3941485" y="2528995"/>
            <a:ext cx="17379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-12÷(-3) =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D2FDAE1F-49D5-43CD-B9DC-2426D196EF79}"/>
              </a:ext>
            </a:extLst>
          </p:cNvPr>
          <p:cNvSpPr txBox="1"/>
          <p:nvPr/>
        </p:nvSpPr>
        <p:spPr>
          <a:xfrm>
            <a:off x="4312316" y="14097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FFDCCAC-2C33-49B1-8436-A12D591A3B6C}"/>
              </a:ext>
            </a:extLst>
          </p:cNvPr>
          <p:cNvSpPr txBox="1"/>
          <p:nvPr/>
        </p:nvSpPr>
        <p:spPr>
          <a:xfrm>
            <a:off x="3720021" y="1970842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-4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6AB7913A-74CF-4FEB-86C7-28021AC5E29A}"/>
              </a:ext>
            </a:extLst>
          </p:cNvPr>
          <p:cNvSpPr txBox="1"/>
          <p:nvPr/>
        </p:nvSpPr>
        <p:spPr>
          <a:xfrm>
            <a:off x="3725934" y="25199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53A700E5-9D70-4BE4-B0AA-9122A4C79261}"/>
              </a:ext>
            </a:extLst>
          </p:cNvPr>
          <p:cNvSpPr txBox="1"/>
          <p:nvPr/>
        </p:nvSpPr>
        <p:spPr>
          <a:xfrm>
            <a:off x="4562262" y="3095674"/>
            <a:ext cx="490230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marL="457200" indent="-457200" algn="r" rtl="1">
              <a:buFont typeface="Wingdings 2" panose="05020102010507070707" pitchFamily="18" charset="2"/>
              <a:buChar char="$"/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استخرج من العلميات التالية عمليات قسمة :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CB72737C-0F5F-448D-96A0-280A34FEADFC}"/>
              </a:ext>
            </a:extLst>
          </p:cNvPr>
          <p:cNvSpPr txBox="1"/>
          <p:nvPr/>
        </p:nvSpPr>
        <p:spPr>
          <a:xfrm>
            <a:off x="6966292" y="3691395"/>
            <a:ext cx="19768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4×(-6) = -24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B5C4B4B9-3406-41EB-969B-9E5804DFDF98}"/>
              </a:ext>
            </a:extLst>
          </p:cNvPr>
          <p:cNvSpPr txBox="1"/>
          <p:nvPr/>
        </p:nvSpPr>
        <p:spPr>
          <a:xfrm>
            <a:off x="3737919" y="3691395"/>
            <a:ext cx="19768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-5×(-3) = 15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30864352-C521-412A-A7F7-6432A0A3092A}"/>
              </a:ext>
            </a:extLst>
          </p:cNvPr>
          <p:cNvSpPr txBox="1"/>
          <p:nvPr/>
        </p:nvSpPr>
        <p:spPr>
          <a:xfrm>
            <a:off x="6773605" y="4170930"/>
            <a:ext cx="19768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-24÷(-6) = 4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26A46C02-2E73-42F2-BF9C-8802325DF999}"/>
              </a:ext>
            </a:extLst>
          </p:cNvPr>
          <p:cNvSpPr txBox="1"/>
          <p:nvPr/>
        </p:nvSpPr>
        <p:spPr>
          <a:xfrm>
            <a:off x="7010848" y="4694150"/>
            <a:ext cx="17395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-24÷4 = -6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AFB2C0C2-358B-40AB-AE83-667A97534F9B}"/>
              </a:ext>
            </a:extLst>
          </p:cNvPr>
          <p:cNvSpPr txBox="1"/>
          <p:nvPr/>
        </p:nvSpPr>
        <p:spPr>
          <a:xfrm>
            <a:off x="3573850" y="4170930"/>
            <a:ext cx="19768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15÷(-3) = -5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FB50B392-A55E-42F6-A3A9-2C61B9B9710F}"/>
              </a:ext>
            </a:extLst>
          </p:cNvPr>
          <p:cNvSpPr txBox="1"/>
          <p:nvPr/>
        </p:nvSpPr>
        <p:spPr>
          <a:xfrm>
            <a:off x="3573849" y="4694150"/>
            <a:ext cx="197682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15÷(-5) = -3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2BE61717-94F7-40F4-8CE8-487642C91C30}"/>
              </a:ext>
            </a:extLst>
          </p:cNvPr>
          <p:cNvSpPr txBox="1"/>
          <p:nvPr/>
        </p:nvSpPr>
        <p:spPr>
          <a:xfrm>
            <a:off x="4076552" y="5294471"/>
            <a:ext cx="538801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marL="457200" indent="-457200" algn="r" rtl="1">
              <a:buFont typeface="Wingdings 2" panose="05020102010507070707" pitchFamily="18" charset="2"/>
              <a:buChar char="$"/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اكتب أزواج الأعداد التي حاصل ضربها يعطي -6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79FF27A4-16A4-486A-BD79-6DC232B97730}"/>
              </a:ext>
            </a:extLst>
          </p:cNvPr>
          <p:cNvSpPr txBox="1"/>
          <p:nvPr/>
        </p:nvSpPr>
        <p:spPr>
          <a:xfrm>
            <a:off x="3549605" y="5863226"/>
            <a:ext cx="461055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 ،-6) ، (-1 ،6) ، (2 ،-3) ، (-2 ،3)</a:t>
            </a:r>
          </a:p>
        </p:txBody>
      </p:sp>
      <p:sp>
        <p:nvSpPr>
          <p:cNvPr id="53" name="مستطيل 52">
            <a:extLst>
              <a:ext uri="{FF2B5EF4-FFF2-40B4-BE49-F238E27FC236}">
                <a16:creationId xmlns:a16="http://schemas.microsoft.com/office/drawing/2014/main" id="{DAB4B607-1DE2-48E4-94A8-032B6164312B}"/>
              </a:ext>
            </a:extLst>
          </p:cNvPr>
          <p:cNvSpPr/>
          <p:nvPr/>
        </p:nvSpPr>
        <p:spPr>
          <a:xfrm>
            <a:off x="7128588" y="5863226"/>
            <a:ext cx="1029370" cy="4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4" name="مستطيل 53">
            <a:extLst>
              <a:ext uri="{FF2B5EF4-FFF2-40B4-BE49-F238E27FC236}">
                <a16:creationId xmlns:a16="http://schemas.microsoft.com/office/drawing/2014/main" id="{25F781E5-DEEB-4A5D-AD48-14AA0B51D28D}"/>
              </a:ext>
            </a:extLst>
          </p:cNvPr>
          <p:cNvSpPr/>
          <p:nvPr/>
        </p:nvSpPr>
        <p:spPr>
          <a:xfrm>
            <a:off x="5981477" y="5863226"/>
            <a:ext cx="1144905" cy="4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5" name="مستطيل 54">
            <a:extLst>
              <a:ext uri="{FF2B5EF4-FFF2-40B4-BE49-F238E27FC236}">
                <a16:creationId xmlns:a16="http://schemas.microsoft.com/office/drawing/2014/main" id="{08D80DC3-63BD-46F2-BA74-186792CFACB7}"/>
              </a:ext>
            </a:extLst>
          </p:cNvPr>
          <p:cNvSpPr/>
          <p:nvPr/>
        </p:nvSpPr>
        <p:spPr>
          <a:xfrm>
            <a:off x="4825871" y="5863226"/>
            <a:ext cx="1144905" cy="4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FCA69D65-A6E5-45E0-9562-50BC397DA2A4}"/>
              </a:ext>
            </a:extLst>
          </p:cNvPr>
          <p:cNvSpPr/>
          <p:nvPr/>
        </p:nvSpPr>
        <p:spPr>
          <a:xfrm>
            <a:off x="3621735" y="5863226"/>
            <a:ext cx="1144905" cy="4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52938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3" grpId="0" animBg="1"/>
      <p:bldP spid="54" grpId="0" animBg="1"/>
      <p:bldP spid="55" grpId="0" animBg="1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8">
            <a:extLst>
              <a:ext uri="{FF2B5EF4-FFF2-40B4-BE49-F238E27FC236}">
                <a16:creationId xmlns:a16="http://schemas.microsoft.com/office/drawing/2014/main" id="{C938AD35-091D-4223-B311-B13150E7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9" y="295666"/>
            <a:ext cx="11857143" cy="6266667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24B83D97-A04B-49B0-B07D-F189421AC37F}"/>
              </a:ext>
            </a:extLst>
          </p:cNvPr>
          <p:cNvSpPr txBox="1"/>
          <p:nvPr/>
        </p:nvSpPr>
        <p:spPr>
          <a:xfrm>
            <a:off x="8575843" y="1693739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-20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6DC28B64-8A3F-4B90-8754-81F362013246}"/>
              </a:ext>
            </a:extLst>
          </p:cNvPr>
          <p:cNvSpPr/>
          <p:nvPr/>
        </p:nvSpPr>
        <p:spPr>
          <a:xfrm>
            <a:off x="6392252" y="170918"/>
            <a:ext cx="2803021" cy="837487"/>
          </a:xfrm>
          <a:prstGeom prst="roundRect">
            <a:avLst/>
          </a:prstGeom>
          <a:solidFill>
            <a:srgbClr val="D9811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40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إشارتين متشابهتين = موجب</a:t>
            </a:r>
          </a:p>
          <a:p>
            <a:pPr algn="ctr" rtl="1"/>
            <a:r>
              <a:rPr lang="ar-OM" sz="240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إشارتين مختلفتين = سالب</a:t>
            </a:r>
            <a:endParaRPr lang="ar-OM" sz="2400" dirty="0">
              <a:solidFill>
                <a:schemeClr val="bg1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9B5BA2BB-CDB8-4EBC-AECE-9BD56CB77E99}"/>
              </a:ext>
            </a:extLst>
          </p:cNvPr>
          <p:cNvSpPr/>
          <p:nvPr/>
        </p:nvSpPr>
        <p:spPr>
          <a:xfrm>
            <a:off x="6307652" y="68368"/>
            <a:ext cx="2990171" cy="100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3CA62B23-9085-42BC-A392-361BED14C900}"/>
              </a:ext>
            </a:extLst>
          </p:cNvPr>
          <p:cNvSpPr/>
          <p:nvPr/>
        </p:nvSpPr>
        <p:spPr>
          <a:xfrm>
            <a:off x="6239287" y="170918"/>
            <a:ext cx="68366" cy="837487"/>
          </a:xfrm>
          <a:prstGeom prst="rect">
            <a:avLst/>
          </a:prstGeom>
          <a:solidFill>
            <a:srgbClr val="D9811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8659EC1-ABAC-435C-9AC9-DE53A45229C5}"/>
              </a:ext>
            </a:extLst>
          </p:cNvPr>
          <p:cNvSpPr txBox="1"/>
          <p:nvPr/>
        </p:nvSpPr>
        <p:spPr>
          <a:xfrm>
            <a:off x="5020793" y="1693739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-48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CB1EB19-AF35-4F90-AD11-AD6515CE4ED3}"/>
              </a:ext>
            </a:extLst>
          </p:cNvPr>
          <p:cNvSpPr txBox="1"/>
          <p:nvPr/>
        </p:nvSpPr>
        <p:spPr>
          <a:xfrm>
            <a:off x="179537" y="1693739"/>
            <a:ext cx="7825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D656285-83C1-4686-8DCC-399934D1D7BA}"/>
              </a:ext>
            </a:extLst>
          </p:cNvPr>
          <p:cNvSpPr txBox="1"/>
          <p:nvPr/>
        </p:nvSpPr>
        <p:spPr>
          <a:xfrm>
            <a:off x="8455415" y="2320924"/>
            <a:ext cx="7825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60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90A56EE-4419-410E-8A8B-E7CC62D01E6C}"/>
              </a:ext>
            </a:extLst>
          </p:cNvPr>
          <p:cNvSpPr txBox="1"/>
          <p:nvPr/>
        </p:nvSpPr>
        <p:spPr>
          <a:xfrm>
            <a:off x="4849015" y="2320924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-40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E699F14-260F-4EDC-ADDA-F1FCE72B4ABF}"/>
              </a:ext>
            </a:extLst>
          </p:cNvPr>
          <p:cNvSpPr txBox="1"/>
          <p:nvPr/>
        </p:nvSpPr>
        <p:spPr>
          <a:xfrm>
            <a:off x="8396454" y="3609218"/>
            <a:ext cx="7825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-2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D6E80EF-9733-406B-ADCF-C3892367A8BE}"/>
              </a:ext>
            </a:extLst>
          </p:cNvPr>
          <p:cNvSpPr txBox="1"/>
          <p:nvPr/>
        </p:nvSpPr>
        <p:spPr>
          <a:xfrm>
            <a:off x="5028552" y="3609218"/>
            <a:ext cx="7825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-5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3535323-C35C-4816-B4B2-2C8AD67819C2}"/>
              </a:ext>
            </a:extLst>
          </p:cNvPr>
          <p:cNvSpPr txBox="1"/>
          <p:nvPr/>
        </p:nvSpPr>
        <p:spPr>
          <a:xfrm>
            <a:off x="167428" y="3609218"/>
            <a:ext cx="603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38750FD8-D19A-4B20-BF46-D449ED2F1EBE}"/>
              </a:ext>
            </a:extLst>
          </p:cNvPr>
          <p:cNvSpPr txBox="1"/>
          <p:nvPr/>
        </p:nvSpPr>
        <p:spPr>
          <a:xfrm>
            <a:off x="8439183" y="4236564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10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C70BD5DF-C5D8-484B-9059-924E81E92FDC}"/>
              </a:ext>
            </a:extLst>
          </p:cNvPr>
          <p:cNvSpPr txBox="1"/>
          <p:nvPr/>
        </p:nvSpPr>
        <p:spPr>
          <a:xfrm>
            <a:off x="4797815" y="4236564"/>
            <a:ext cx="7825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-4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62EB2E2-0A66-492D-8E88-D5B17B830F8C}"/>
              </a:ext>
            </a:extLst>
          </p:cNvPr>
          <p:cNvSpPr txBox="1"/>
          <p:nvPr/>
        </p:nvSpPr>
        <p:spPr>
          <a:xfrm>
            <a:off x="8396379" y="5522801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-40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5C39276-9B44-4328-A85D-845060EAD7C2}"/>
              </a:ext>
            </a:extLst>
          </p:cNvPr>
          <p:cNvSpPr txBox="1"/>
          <p:nvPr/>
        </p:nvSpPr>
        <p:spPr>
          <a:xfrm>
            <a:off x="5028551" y="5522801"/>
            <a:ext cx="7825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-4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F2ED106-8726-43D2-B9EA-213177B2AC5C}"/>
              </a:ext>
            </a:extLst>
          </p:cNvPr>
          <p:cNvSpPr txBox="1"/>
          <p:nvPr/>
        </p:nvSpPr>
        <p:spPr>
          <a:xfrm>
            <a:off x="13530" y="5522801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-100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6EC41B6-3E96-4146-AC25-E93C875F3E20}"/>
              </a:ext>
            </a:extLst>
          </p:cNvPr>
          <p:cNvSpPr txBox="1"/>
          <p:nvPr/>
        </p:nvSpPr>
        <p:spPr>
          <a:xfrm>
            <a:off x="8593081" y="6158756"/>
            <a:ext cx="603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1F5E158F-FE08-4769-9381-EBC58A190B89}"/>
              </a:ext>
            </a:extLst>
          </p:cNvPr>
          <p:cNvSpPr txBox="1"/>
          <p:nvPr/>
        </p:nvSpPr>
        <p:spPr>
          <a:xfrm>
            <a:off x="4621340" y="6158756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48</a:t>
            </a:r>
          </a:p>
        </p:txBody>
      </p:sp>
    </p:spTree>
    <p:extLst>
      <p:ext uri="{BB962C8B-B14F-4D97-AF65-F5344CB8AC3E}">
        <p14:creationId xmlns:p14="http://schemas.microsoft.com/office/powerpoint/2010/main" val="24165755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-0.25 3.7037E-7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5">
            <a:extLst>
              <a:ext uri="{FF2B5EF4-FFF2-40B4-BE49-F238E27FC236}">
                <a16:creationId xmlns:a16="http://schemas.microsoft.com/office/drawing/2014/main" id="{FF135BB7-27F5-475A-B5FA-3F1733F8F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029" y="0"/>
            <a:ext cx="9655942" cy="6858000"/>
          </a:xfrm>
          <a:prstGeom prst="rect">
            <a:avLst/>
          </a:prstGeom>
        </p:spPr>
      </p:pic>
      <p:sp>
        <p:nvSpPr>
          <p:cNvPr id="71" name="مستطيل 70">
            <a:extLst>
              <a:ext uri="{FF2B5EF4-FFF2-40B4-BE49-F238E27FC236}">
                <a16:creationId xmlns:a16="http://schemas.microsoft.com/office/drawing/2014/main" id="{E6F11177-9DB8-4CC1-902F-04C13E230FD0}"/>
              </a:ext>
            </a:extLst>
          </p:cNvPr>
          <p:cNvSpPr/>
          <p:nvPr/>
        </p:nvSpPr>
        <p:spPr>
          <a:xfrm>
            <a:off x="1302647" y="2102954"/>
            <a:ext cx="1004784" cy="844890"/>
          </a:xfrm>
          <a:prstGeom prst="rect">
            <a:avLst/>
          </a:prstGeom>
          <a:solidFill>
            <a:srgbClr val="0070C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69" name="مستطيل 68">
            <a:extLst>
              <a:ext uri="{FF2B5EF4-FFF2-40B4-BE49-F238E27FC236}">
                <a16:creationId xmlns:a16="http://schemas.microsoft.com/office/drawing/2014/main" id="{944C4A64-5B50-4E03-B606-B8CBFD188310}"/>
              </a:ext>
            </a:extLst>
          </p:cNvPr>
          <p:cNvSpPr/>
          <p:nvPr/>
        </p:nvSpPr>
        <p:spPr>
          <a:xfrm>
            <a:off x="2311350" y="2099779"/>
            <a:ext cx="321029" cy="1988856"/>
          </a:xfrm>
          <a:prstGeom prst="rect">
            <a:avLst/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70" name="مستطيل 69">
            <a:extLst>
              <a:ext uri="{FF2B5EF4-FFF2-40B4-BE49-F238E27FC236}">
                <a16:creationId xmlns:a16="http://schemas.microsoft.com/office/drawing/2014/main" id="{525654D6-1450-44D8-A700-8BD1F59EAE83}"/>
              </a:ext>
            </a:extLst>
          </p:cNvPr>
          <p:cNvSpPr/>
          <p:nvPr/>
        </p:nvSpPr>
        <p:spPr>
          <a:xfrm>
            <a:off x="1296297" y="2953219"/>
            <a:ext cx="2351098" cy="279162"/>
          </a:xfrm>
          <a:prstGeom prst="rect">
            <a:avLst/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72" name="مستطيل 71">
            <a:extLst>
              <a:ext uri="{FF2B5EF4-FFF2-40B4-BE49-F238E27FC236}">
                <a16:creationId xmlns:a16="http://schemas.microsoft.com/office/drawing/2014/main" id="{8F817D6A-6D9A-471E-B187-EE0B16166293}"/>
              </a:ext>
            </a:extLst>
          </p:cNvPr>
          <p:cNvSpPr/>
          <p:nvPr/>
        </p:nvSpPr>
        <p:spPr>
          <a:xfrm>
            <a:off x="2635788" y="3239390"/>
            <a:ext cx="1011607" cy="849245"/>
          </a:xfrm>
          <a:prstGeom prst="rect">
            <a:avLst/>
          </a:prstGeom>
          <a:solidFill>
            <a:srgbClr val="0070C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73" name="مستطيل 72">
            <a:extLst>
              <a:ext uri="{FF2B5EF4-FFF2-40B4-BE49-F238E27FC236}">
                <a16:creationId xmlns:a16="http://schemas.microsoft.com/office/drawing/2014/main" id="{2FBCC4AF-1F5C-434A-8E33-85DABC7DA0B8}"/>
              </a:ext>
            </a:extLst>
          </p:cNvPr>
          <p:cNvSpPr/>
          <p:nvPr/>
        </p:nvSpPr>
        <p:spPr>
          <a:xfrm>
            <a:off x="2635788" y="2092693"/>
            <a:ext cx="1011607" cy="849245"/>
          </a:xfrm>
          <a:prstGeom prst="rect">
            <a:avLst/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74" name="مستطيل 73">
            <a:extLst>
              <a:ext uri="{FF2B5EF4-FFF2-40B4-BE49-F238E27FC236}">
                <a16:creationId xmlns:a16="http://schemas.microsoft.com/office/drawing/2014/main" id="{D751BF9C-E591-4552-A1AF-1294C1BB4E39}"/>
              </a:ext>
            </a:extLst>
          </p:cNvPr>
          <p:cNvSpPr/>
          <p:nvPr/>
        </p:nvSpPr>
        <p:spPr>
          <a:xfrm>
            <a:off x="1298688" y="3239390"/>
            <a:ext cx="1011607" cy="849245"/>
          </a:xfrm>
          <a:prstGeom prst="rect">
            <a:avLst/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3F59F7A-8621-49F5-ABA1-2C76D9F0F89D}"/>
              </a:ext>
            </a:extLst>
          </p:cNvPr>
          <p:cNvSpPr txBox="1"/>
          <p:nvPr/>
        </p:nvSpPr>
        <p:spPr>
          <a:xfrm>
            <a:off x="6487070" y="500483"/>
            <a:ext cx="13805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-15÷(-3)=5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39E17FC-1A0D-4549-B937-F0E415922E88}"/>
              </a:ext>
            </a:extLst>
          </p:cNvPr>
          <p:cNvSpPr txBox="1"/>
          <p:nvPr/>
        </p:nvSpPr>
        <p:spPr>
          <a:xfrm>
            <a:off x="6656988" y="752876"/>
            <a:ext cx="12105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-15÷5=-3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E5AC960-5640-4303-A909-2B007ED11460}"/>
              </a:ext>
            </a:extLst>
          </p:cNvPr>
          <p:cNvSpPr txBox="1"/>
          <p:nvPr/>
        </p:nvSpPr>
        <p:spPr>
          <a:xfrm>
            <a:off x="1940705" y="500483"/>
            <a:ext cx="13805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32÷(-8)=-4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35353F1-73C2-4A6F-85D7-C630867769A1}"/>
              </a:ext>
            </a:extLst>
          </p:cNvPr>
          <p:cNvSpPr txBox="1"/>
          <p:nvPr/>
        </p:nvSpPr>
        <p:spPr>
          <a:xfrm>
            <a:off x="1940705" y="752876"/>
            <a:ext cx="13805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32÷(-4)=-8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586631C-80E4-4DA1-8F0A-D693F97FBB7D}"/>
              </a:ext>
            </a:extLst>
          </p:cNvPr>
          <p:cNvSpPr txBox="1"/>
          <p:nvPr/>
        </p:nvSpPr>
        <p:spPr>
          <a:xfrm>
            <a:off x="6677804" y="1074123"/>
            <a:ext cx="13805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-42÷(-6)=7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2A6D520-1AF7-4E89-8F53-E808E55611E6}"/>
              </a:ext>
            </a:extLst>
          </p:cNvPr>
          <p:cNvSpPr txBox="1"/>
          <p:nvPr/>
        </p:nvSpPr>
        <p:spPr>
          <a:xfrm>
            <a:off x="6847722" y="1326516"/>
            <a:ext cx="12105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-42÷7=-6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6809248-EFE9-4299-AA79-F9B67608D398}"/>
              </a:ext>
            </a:extLst>
          </p:cNvPr>
          <p:cNvSpPr txBox="1"/>
          <p:nvPr/>
        </p:nvSpPr>
        <p:spPr>
          <a:xfrm>
            <a:off x="3252843" y="2074427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-9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99257A8-804E-497E-B7B6-4F563658D5FE}"/>
              </a:ext>
            </a:extLst>
          </p:cNvPr>
          <p:cNvSpPr txBox="1"/>
          <p:nvPr/>
        </p:nvSpPr>
        <p:spPr>
          <a:xfrm>
            <a:off x="2918127" y="2073002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-6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0F7D2B8-5F59-4421-9F00-B1411A977265}"/>
              </a:ext>
            </a:extLst>
          </p:cNvPr>
          <p:cNvSpPr txBox="1"/>
          <p:nvPr/>
        </p:nvSpPr>
        <p:spPr>
          <a:xfrm>
            <a:off x="2583411" y="2071577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-3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F5C6B0C-A914-4DFA-A6FD-C0236631865B}"/>
              </a:ext>
            </a:extLst>
          </p:cNvPr>
          <p:cNvSpPr txBox="1"/>
          <p:nvPr/>
        </p:nvSpPr>
        <p:spPr>
          <a:xfrm>
            <a:off x="2308568" y="207015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DB5219E0-C855-4CF9-ACF4-9FB9AD412D76}"/>
              </a:ext>
            </a:extLst>
          </p:cNvPr>
          <p:cNvSpPr txBox="1"/>
          <p:nvPr/>
        </p:nvSpPr>
        <p:spPr>
          <a:xfrm>
            <a:off x="1978099" y="206872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3A4F136F-DB06-4DE9-8FFD-D84AA2436CD0}"/>
              </a:ext>
            </a:extLst>
          </p:cNvPr>
          <p:cNvSpPr txBox="1"/>
          <p:nvPr/>
        </p:nvSpPr>
        <p:spPr>
          <a:xfrm>
            <a:off x="1308667" y="206587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grpSp>
        <p:nvGrpSpPr>
          <p:cNvPr id="86" name="مجموعة 85">
            <a:extLst>
              <a:ext uri="{FF2B5EF4-FFF2-40B4-BE49-F238E27FC236}">
                <a16:creationId xmlns:a16="http://schemas.microsoft.com/office/drawing/2014/main" id="{03940FA1-B597-43B4-A2A0-B206691432D3}"/>
              </a:ext>
            </a:extLst>
          </p:cNvPr>
          <p:cNvGrpSpPr/>
          <p:nvPr/>
        </p:nvGrpSpPr>
        <p:grpSpPr>
          <a:xfrm>
            <a:off x="1237407" y="2372102"/>
            <a:ext cx="2455154" cy="1820706"/>
            <a:chOff x="1237407" y="2372102"/>
            <a:chExt cx="2455154" cy="1820706"/>
          </a:xfrm>
        </p:grpSpPr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FADBA4BE-BAB6-4B11-9AD7-87B692DBE5C9}"/>
                </a:ext>
              </a:extLst>
            </p:cNvPr>
            <p:cNvSpPr txBox="1"/>
            <p:nvPr/>
          </p:nvSpPr>
          <p:spPr>
            <a:xfrm>
              <a:off x="3251415" y="2380652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-6</a:t>
              </a:r>
            </a:p>
          </p:txBody>
        </p: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40DCF455-BB2D-47EE-BB70-82D3F73A8B66}"/>
                </a:ext>
              </a:extLst>
            </p:cNvPr>
            <p:cNvSpPr txBox="1"/>
            <p:nvPr/>
          </p:nvSpPr>
          <p:spPr>
            <a:xfrm>
              <a:off x="2916699" y="2379227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-4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EA773159-3DB4-47E6-92C2-9EF84400342D}"/>
                </a:ext>
              </a:extLst>
            </p:cNvPr>
            <p:cNvSpPr txBox="1"/>
            <p:nvPr/>
          </p:nvSpPr>
          <p:spPr>
            <a:xfrm>
              <a:off x="2581983" y="2377802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-2</a:t>
              </a: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C93997F8-056D-4009-BB83-5ED12A062330}"/>
                </a:ext>
              </a:extLst>
            </p:cNvPr>
            <p:cNvSpPr txBox="1"/>
            <p:nvPr/>
          </p:nvSpPr>
          <p:spPr>
            <a:xfrm>
              <a:off x="2311387" y="237637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7C475B8B-23F6-4BC5-B84E-B1C0DD404738}"/>
                </a:ext>
              </a:extLst>
            </p:cNvPr>
            <p:cNvSpPr txBox="1"/>
            <p:nvPr/>
          </p:nvSpPr>
          <p:spPr>
            <a:xfrm>
              <a:off x="1976671" y="2374952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0DA4E5E9-1417-4A8C-9E19-436BCFD224A7}"/>
                </a:ext>
              </a:extLst>
            </p:cNvPr>
            <p:cNvSpPr txBox="1"/>
            <p:nvPr/>
          </p:nvSpPr>
          <p:spPr>
            <a:xfrm>
              <a:off x="1641955" y="237352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07F0DD3A-F715-442B-BAF8-AE1BF5E47C97}"/>
                </a:ext>
              </a:extLst>
            </p:cNvPr>
            <p:cNvSpPr txBox="1"/>
            <p:nvPr/>
          </p:nvSpPr>
          <p:spPr>
            <a:xfrm>
              <a:off x="1307239" y="2372102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01B1D908-2835-4FE8-8563-4758E55245DB}"/>
                </a:ext>
              </a:extLst>
            </p:cNvPr>
            <p:cNvSpPr txBox="1"/>
            <p:nvPr/>
          </p:nvSpPr>
          <p:spPr>
            <a:xfrm>
              <a:off x="3249987" y="265269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-3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29393ACD-55C2-4AC8-8CBC-28A4E50B9AA2}"/>
                </a:ext>
              </a:extLst>
            </p:cNvPr>
            <p:cNvSpPr txBox="1"/>
            <p:nvPr/>
          </p:nvSpPr>
          <p:spPr>
            <a:xfrm>
              <a:off x="2580555" y="264984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-1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2D880A7B-8637-405E-B845-2A3DFFDD3669}"/>
                </a:ext>
              </a:extLst>
            </p:cNvPr>
            <p:cNvSpPr txBox="1"/>
            <p:nvPr/>
          </p:nvSpPr>
          <p:spPr>
            <a:xfrm>
              <a:off x="2309959" y="264841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9F50248A-8FEA-413F-8C69-13E3B113E8E6}"/>
                </a:ext>
              </a:extLst>
            </p:cNvPr>
            <p:cNvSpPr txBox="1"/>
            <p:nvPr/>
          </p:nvSpPr>
          <p:spPr>
            <a:xfrm>
              <a:off x="1975243" y="2646993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719CAC7C-4CDC-4188-AFC3-B2C1CDF570EC}"/>
                </a:ext>
              </a:extLst>
            </p:cNvPr>
            <p:cNvSpPr txBox="1"/>
            <p:nvPr/>
          </p:nvSpPr>
          <p:spPr>
            <a:xfrm>
              <a:off x="1640527" y="264556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BE41F7B6-4184-4B6A-95A8-1DD8E8A9DAD2}"/>
                </a:ext>
              </a:extLst>
            </p:cNvPr>
            <p:cNvSpPr txBox="1"/>
            <p:nvPr/>
          </p:nvSpPr>
          <p:spPr>
            <a:xfrm>
              <a:off x="1305811" y="2644143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5E05577C-48C3-4041-A11C-32B7961731DD}"/>
                </a:ext>
              </a:extLst>
            </p:cNvPr>
            <p:cNvSpPr txBox="1"/>
            <p:nvPr/>
          </p:nvSpPr>
          <p:spPr>
            <a:xfrm>
              <a:off x="3312679" y="2950372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A34E5B56-4AF8-4D90-9DC0-50ABA77731C1}"/>
                </a:ext>
              </a:extLst>
            </p:cNvPr>
            <p:cNvSpPr txBox="1"/>
            <p:nvPr/>
          </p:nvSpPr>
          <p:spPr>
            <a:xfrm>
              <a:off x="2977963" y="294894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F616362B-9EFB-4C24-945C-4255501069E6}"/>
                </a:ext>
              </a:extLst>
            </p:cNvPr>
            <p:cNvSpPr txBox="1"/>
            <p:nvPr/>
          </p:nvSpPr>
          <p:spPr>
            <a:xfrm>
              <a:off x="2643247" y="2947522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C231D595-C9C5-4573-9BF0-FD7D14A3EE0A}"/>
                </a:ext>
              </a:extLst>
            </p:cNvPr>
            <p:cNvSpPr txBox="1"/>
            <p:nvPr/>
          </p:nvSpPr>
          <p:spPr>
            <a:xfrm>
              <a:off x="2308531" y="294609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85CFDEC9-8049-4FAF-9DBD-F266B0984226}"/>
                </a:ext>
              </a:extLst>
            </p:cNvPr>
            <p:cNvSpPr txBox="1"/>
            <p:nvPr/>
          </p:nvSpPr>
          <p:spPr>
            <a:xfrm>
              <a:off x="1973815" y="2944672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CA232C0B-F902-43BE-9A88-00D136F34441}"/>
                </a:ext>
              </a:extLst>
            </p:cNvPr>
            <p:cNvSpPr txBox="1"/>
            <p:nvPr/>
          </p:nvSpPr>
          <p:spPr>
            <a:xfrm>
              <a:off x="1639099" y="294324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507EB129-0581-4CCE-B4CC-43C525DE1D56}"/>
                </a:ext>
              </a:extLst>
            </p:cNvPr>
            <p:cNvSpPr txBox="1"/>
            <p:nvPr/>
          </p:nvSpPr>
          <p:spPr>
            <a:xfrm>
              <a:off x="1304383" y="2941822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25765E81-2805-4638-AF21-5A0D1CD26A43}"/>
                </a:ext>
              </a:extLst>
            </p:cNvPr>
            <p:cNvSpPr txBox="1"/>
            <p:nvPr/>
          </p:nvSpPr>
          <p:spPr>
            <a:xfrm>
              <a:off x="2976535" y="324662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D44FC9AC-A91E-4751-BCB7-246C73BBBAB2}"/>
                </a:ext>
              </a:extLst>
            </p:cNvPr>
            <p:cNvSpPr txBox="1"/>
            <p:nvPr/>
          </p:nvSpPr>
          <p:spPr>
            <a:xfrm>
              <a:off x="2641819" y="324520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3515C553-EF61-4518-BB8F-018108A7C04E}"/>
                </a:ext>
              </a:extLst>
            </p:cNvPr>
            <p:cNvSpPr txBox="1"/>
            <p:nvPr/>
          </p:nvSpPr>
          <p:spPr>
            <a:xfrm>
              <a:off x="2307103" y="324377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046F6EE1-2395-4911-B57B-4A8ED4C35918}"/>
                </a:ext>
              </a:extLst>
            </p:cNvPr>
            <p:cNvSpPr txBox="1"/>
            <p:nvPr/>
          </p:nvSpPr>
          <p:spPr>
            <a:xfrm>
              <a:off x="1908267" y="3242351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-1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087F8A56-EEC2-40D4-BF5F-7D4993CDCB6A}"/>
                </a:ext>
              </a:extLst>
            </p:cNvPr>
            <p:cNvSpPr txBox="1"/>
            <p:nvPr/>
          </p:nvSpPr>
          <p:spPr>
            <a:xfrm>
              <a:off x="1573551" y="3240926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-2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42C8C325-30E7-4393-977A-60771720A125}"/>
                </a:ext>
              </a:extLst>
            </p:cNvPr>
            <p:cNvSpPr txBox="1"/>
            <p:nvPr/>
          </p:nvSpPr>
          <p:spPr>
            <a:xfrm>
              <a:off x="1238835" y="3239501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-3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5709BA92-E5A5-466D-92FA-9156AFBDD8BD}"/>
                </a:ext>
              </a:extLst>
            </p:cNvPr>
            <p:cNvSpPr txBox="1"/>
            <p:nvPr/>
          </p:nvSpPr>
          <p:spPr>
            <a:xfrm>
              <a:off x="3309823" y="353718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06A8D63E-6666-431E-A05B-9CBF3EC9E5BC}"/>
                </a:ext>
              </a:extLst>
            </p:cNvPr>
            <p:cNvSpPr txBox="1"/>
            <p:nvPr/>
          </p:nvSpPr>
          <p:spPr>
            <a:xfrm>
              <a:off x="2975107" y="3535759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82E9CB9B-9866-4194-8373-8EA7C766E173}"/>
                </a:ext>
              </a:extLst>
            </p:cNvPr>
            <p:cNvSpPr txBox="1"/>
            <p:nvPr/>
          </p:nvSpPr>
          <p:spPr>
            <a:xfrm>
              <a:off x="2640391" y="35343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256ED121-A646-4511-91FD-28F2148F0B9B}"/>
                </a:ext>
              </a:extLst>
            </p:cNvPr>
            <p:cNvSpPr txBox="1"/>
            <p:nvPr/>
          </p:nvSpPr>
          <p:spPr>
            <a:xfrm>
              <a:off x="2305675" y="3532909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1DE027F9-53B8-48F5-80AB-6B7A4FC6FBBA}"/>
                </a:ext>
              </a:extLst>
            </p:cNvPr>
            <p:cNvSpPr txBox="1"/>
            <p:nvPr/>
          </p:nvSpPr>
          <p:spPr>
            <a:xfrm>
              <a:off x="1906839" y="3531484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-2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C0CE7D51-3554-4E9C-B075-AC18520FC35C}"/>
                </a:ext>
              </a:extLst>
            </p:cNvPr>
            <p:cNvSpPr txBox="1"/>
            <p:nvPr/>
          </p:nvSpPr>
          <p:spPr>
            <a:xfrm>
              <a:off x="1572123" y="3530059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-4</a:t>
              </a: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3ECFE2B6-75AF-4380-A0D2-210870ADE4DA}"/>
                </a:ext>
              </a:extLst>
            </p:cNvPr>
            <p:cNvSpPr txBox="1"/>
            <p:nvPr/>
          </p:nvSpPr>
          <p:spPr>
            <a:xfrm>
              <a:off x="1237407" y="3528634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-6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B02F6D48-215D-4D66-9605-AF4AC64B9293}"/>
                </a:ext>
              </a:extLst>
            </p:cNvPr>
            <p:cNvSpPr txBox="1"/>
            <p:nvPr/>
          </p:nvSpPr>
          <p:spPr>
            <a:xfrm>
              <a:off x="3309823" y="379269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7B9E4167-2983-48A4-8BF5-3D70C0729C86}"/>
                </a:ext>
              </a:extLst>
            </p:cNvPr>
            <p:cNvSpPr txBox="1"/>
            <p:nvPr/>
          </p:nvSpPr>
          <p:spPr>
            <a:xfrm>
              <a:off x="2975107" y="3791273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D50272CD-70DA-4DF3-B154-DDCA47FDFA90}"/>
                </a:ext>
              </a:extLst>
            </p:cNvPr>
            <p:cNvSpPr txBox="1"/>
            <p:nvPr/>
          </p:nvSpPr>
          <p:spPr>
            <a:xfrm>
              <a:off x="2640391" y="378984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8A669986-69B3-4EDE-BC86-D6387EAB13E8}"/>
                </a:ext>
              </a:extLst>
            </p:cNvPr>
            <p:cNvSpPr txBox="1"/>
            <p:nvPr/>
          </p:nvSpPr>
          <p:spPr>
            <a:xfrm>
              <a:off x="2305675" y="3788423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3F128370-214B-4F79-8044-8EC4F61EB8E2}"/>
                </a:ext>
              </a:extLst>
            </p:cNvPr>
            <p:cNvSpPr txBox="1"/>
            <p:nvPr/>
          </p:nvSpPr>
          <p:spPr>
            <a:xfrm>
              <a:off x="1906839" y="3786998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-3</a:t>
              </a:r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FAC2A02B-97C2-4C84-8A4A-638FCCE5F2A1}"/>
                </a:ext>
              </a:extLst>
            </p:cNvPr>
            <p:cNvSpPr txBox="1"/>
            <p:nvPr/>
          </p:nvSpPr>
          <p:spPr>
            <a:xfrm>
              <a:off x="1572123" y="378557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-6</a:t>
              </a:r>
            </a:p>
          </p:txBody>
        </p: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3DF14FA7-FD8A-4F04-AEE9-E8DC4E10B146}"/>
                </a:ext>
              </a:extLst>
            </p:cNvPr>
            <p:cNvSpPr txBox="1"/>
            <p:nvPr/>
          </p:nvSpPr>
          <p:spPr>
            <a:xfrm>
              <a:off x="1237407" y="3784148"/>
              <a:ext cx="44114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-9</a:t>
              </a:r>
            </a:p>
          </p:txBody>
        </p:sp>
      </p:grp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1F3483EB-5201-49BC-ACEA-54051035923A}"/>
              </a:ext>
            </a:extLst>
          </p:cNvPr>
          <p:cNvSpPr txBox="1"/>
          <p:nvPr/>
        </p:nvSpPr>
        <p:spPr>
          <a:xfrm>
            <a:off x="8317601" y="6052573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54DC3D41-C999-4333-9C14-3AE5AE031CFC}"/>
              </a:ext>
            </a:extLst>
          </p:cNvPr>
          <p:cNvSpPr txBox="1"/>
          <p:nvPr/>
        </p:nvSpPr>
        <p:spPr>
          <a:xfrm>
            <a:off x="8375007" y="5652463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-36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6DA28AA6-F8E9-45F5-9A57-872B15E82CEC}"/>
              </a:ext>
            </a:extLst>
          </p:cNvPr>
          <p:cNvSpPr txBox="1"/>
          <p:nvPr/>
        </p:nvSpPr>
        <p:spPr>
          <a:xfrm>
            <a:off x="6098340" y="605257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-5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764A6680-2F7C-4EAC-A996-A4B22661033D}"/>
              </a:ext>
            </a:extLst>
          </p:cNvPr>
          <p:cNvSpPr txBox="1"/>
          <p:nvPr/>
        </p:nvSpPr>
        <p:spPr>
          <a:xfrm>
            <a:off x="6219866" y="5652463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C1D052D9-E4E5-4A46-9630-474E89FE66E3}"/>
              </a:ext>
            </a:extLst>
          </p:cNvPr>
          <p:cNvSpPr txBox="1"/>
          <p:nvPr/>
        </p:nvSpPr>
        <p:spPr>
          <a:xfrm>
            <a:off x="6433426" y="6052573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-20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5BA9A297-97F9-446F-A328-62F6C0524300}"/>
              </a:ext>
            </a:extLst>
          </p:cNvPr>
          <p:cNvSpPr txBox="1"/>
          <p:nvPr/>
        </p:nvSpPr>
        <p:spPr>
          <a:xfrm>
            <a:off x="3786214" y="605257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-4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CD08ACD7-8301-4066-93AF-3B010941AB99}"/>
              </a:ext>
            </a:extLst>
          </p:cNvPr>
          <p:cNvSpPr txBox="1"/>
          <p:nvPr/>
        </p:nvSpPr>
        <p:spPr>
          <a:xfrm>
            <a:off x="4049938" y="6452683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EC25DA5E-45F0-4575-AB94-713B226E100E}"/>
              </a:ext>
            </a:extLst>
          </p:cNvPr>
          <p:cNvSpPr txBox="1"/>
          <p:nvPr/>
        </p:nvSpPr>
        <p:spPr>
          <a:xfrm>
            <a:off x="3583275" y="645268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1F3564BC-FAA9-4697-9280-8A94E1435332}"/>
              </a:ext>
            </a:extLst>
          </p:cNvPr>
          <p:cNvSpPr txBox="1"/>
          <p:nvPr/>
        </p:nvSpPr>
        <p:spPr>
          <a:xfrm>
            <a:off x="2145001" y="645268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EB371252-C5D0-4696-935E-75C7E692C367}"/>
              </a:ext>
            </a:extLst>
          </p:cNvPr>
          <p:cNvSpPr txBox="1"/>
          <p:nvPr/>
        </p:nvSpPr>
        <p:spPr>
          <a:xfrm>
            <a:off x="1337689" y="645268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-8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C2EACF72-3EFA-4368-8F8A-4DE6AE867B33}"/>
              </a:ext>
            </a:extLst>
          </p:cNvPr>
          <p:cNvSpPr txBox="1"/>
          <p:nvPr/>
        </p:nvSpPr>
        <p:spPr>
          <a:xfrm>
            <a:off x="1943730" y="6052573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29599467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69" grpId="0" animBg="1"/>
      <p:bldP spid="70" grpId="0" animBg="1"/>
      <p:bldP spid="72" grpId="0" animBg="1"/>
      <p:bldP spid="73" grpId="0" animBg="1"/>
      <p:bldP spid="74" grpId="0" animBg="1"/>
      <p:bldP spid="4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6">
            <a:extLst>
              <a:ext uri="{FF2B5EF4-FFF2-40B4-BE49-F238E27FC236}">
                <a16:creationId xmlns:a16="http://schemas.microsoft.com/office/drawing/2014/main" id="{9B8B7123-54FA-427E-9472-6CC9C0C9C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4046"/>
            <a:ext cx="12192000" cy="482990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193E645-0A9A-4AD2-9E4B-60BC194C8C7F}"/>
              </a:ext>
            </a:extLst>
          </p:cNvPr>
          <p:cNvSpPr txBox="1"/>
          <p:nvPr/>
        </p:nvSpPr>
        <p:spPr>
          <a:xfrm>
            <a:off x="9309217" y="491534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-5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572CFFA-5E45-46C0-893A-230BF8826C38}"/>
              </a:ext>
            </a:extLst>
          </p:cNvPr>
          <p:cNvSpPr txBox="1"/>
          <p:nvPr/>
        </p:nvSpPr>
        <p:spPr>
          <a:xfrm>
            <a:off x="704184" y="1518999"/>
            <a:ext cx="105670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 × 12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B997406-8EA8-4390-B168-3F8AAFE89E6E}"/>
              </a:ext>
            </a:extLst>
          </p:cNvPr>
          <p:cNvSpPr txBox="1"/>
          <p:nvPr/>
        </p:nvSpPr>
        <p:spPr>
          <a:xfrm>
            <a:off x="545564" y="1742958"/>
            <a:ext cx="105670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× -12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AED7367-34D8-4141-A181-945D2237AE2F}"/>
              </a:ext>
            </a:extLst>
          </p:cNvPr>
          <p:cNvSpPr txBox="1"/>
          <p:nvPr/>
        </p:nvSpPr>
        <p:spPr>
          <a:xfrm>
            <a:off x="699453" y="1966917"/>
            <a:ext cx="9028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× -6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9F2EAFC-0EFB-4DF9-8654-31DFF21E3855}"/>
              </a:ext>
            </a:extLst>
          </p:cNvPr>
          <p:cNvSpPr txBox="1"/>
          <p:nvPr/>
        </p:nvSpPr>
        <p:spPr>
          <a:xfrm>
            <a:off x="853342" y="2190876"/>
            <a:ext cx="9028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 × 6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C47D2A8-56C7-4A45-9CDD-71FBC1AE0067}"/>
              </a:ext>
            </a:extLst>
          </p:cNvPr>
          <p:cNvSpPr txBox="1"/>
          <p:nvPr/>
        </p:nvSpPr>
        <p:spPr>
          <a:xfrm>
            <a:off x="699453" y="2414835"/>
            <a:ext cx="9028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× -4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2781574-69C3-4CC2-8807-AB06E794C1BD}"/>
              </a:ext>
            </a:extLst>
          </p:cNvPr>
          <p:cNvSpPr txBox="1"/>
          <p:nvPr/>
        </p:nvSpPr>
        <p:spPr>
          <a:xfrm>
            <a:off x="853342" y="2638796"/>
            <a:ext cx="9028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-3 × 4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33B608E-1E44-4239-87D6-D51B5636A5F8}"/>
              </a:ext>
            </a:extLst>
          </p:cNvPr>
          <p:cNvSpPr txBox="1"/>
          <p:nvPr/>
        </p:nvSpPr>
        <p:spPr>
          <a:xfrm>
            <a:off x="2825913" y="2177131"/>
            <a:ext cx="55467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(-1 ،12)،(1 ،12)،(2 ،-6)،(-2،6)،(3 ،-4)،(-3 ،4)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005C5C9-B8D4-4C73-8460-310B3AF20257}"/>
              </a:ext>
            </a:extLst>
          </p:cNvPr>
          <p:cNvSpPr txBox="1"/>
          <p:nvPr/>
        </p:nvSpPr>
        <p:spPr>
          <a:xfrm>
            <a:off x="4440890" y="1780545"/>
            <a:ext cx="11224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ستة أزواج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40B8580-0C4D-45DC-8AB9-FF53B30EBB16}"/>
              </a:ext>
            </a:extLst>
          </p:cNvPr>
          <p:cNvSpPr txBox="1"/>
          <p:nvPr/>
        </p:nvSpPr>
        <p:spPr>
          <a:xfrm>
            <a:off x="8229439" y="2944963"/>
            <a:ext cx="8515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-15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D1ACE59-CB49-4F3D-9752-D23049588749}"/>
              </a:ext>
            </a:extLst>
          </p:cNvPr>
          <p:cNvSpPr txBox="1"/>
          <p:nvPr/>
        </p:nvSpPr>
        <p:spPr>
          <a:xfrm>
            <a:off x="4870419" y="2944963"/>
            <a:ext cx="8515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-12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FE0C695-81E3-4CA6-BF25-219B716DF2BF}"/>
              </a:ext>
            </a:extLst>
          </p:cNvPr>
          <p:cNvSpPr txBox="1"/>
          <p:nvPr/>
        </p:nvSpPr>
        <p:spPr>
          <a:xfrm>
            <a:off x="309603" y="2944963"/>
            <a:ext cx="5437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46598A1-8381-4134-B8D2-D9E0FC860260}"/>
              </a:ext>
            </a:extLst>
          </p:cNvPr>
          <p:cNvSpPr txBox="1"/>
          <p:nvPr/>
        </p:nvSpPr>
        <p:spPr>
          <a:xfrm>
            <a:off x="8111457" y="3504806"/>
            <a:ext cx="5437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B9E6E78-8FCB-4590-8D3F-C56FF97B5AF7}"/>
              </a:ext>
            </a:extLst>
          </p:cNvPr>
          <p:cNvSpPr txBox="1"/>
          <p:nvPr/>
        </p:nvSpPr>
        <p:spPr>
          <a:xfrm>
            <a:off x="4598549" y="3504806"/>
            <a:ext cx="6976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-4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8AED720-FC7D-47D3-BBE5-7E0B0F89339D}"/>
              </a:ext>
            </a:extLst>
          </p:cNvPr>
          <p:cNvSpPr txBox="1"/>
          <p:nvPr/>
        </p:nvSpPr>
        <p:spPr>
          <a:xfrm>
            <a:off x="427583" y="3504806"/>
            <a:ext cx="6976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-3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72BE3AD6-1505-44AC-ABE6-865245A2343D}"/>
              </a:ext>
            </a:extLst>
          </p:cNvPr>
          <p:cNvSpPr txBox="1"/>
          <p:nvPr/>
        </p:nvSpPr>
        <p:spPr>
          <a:xfrm>
            <a:off x="6109642" y="4915345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29767CCD-3B38-4F6E-A3C8-D287425E7389}"/>
              </a:ext>
            </a:extLst>
          </p:cNvPr>
          <p:cNvSpPr txBox="1"/>
          <p:nvPr/>
        </p:nvSpPr>
        <p:spPr>
          <a:xfrm>
            <a:off x="1291207" y="491534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48FEFE3C-091E-458C-8C5B-296221BCF9DE}"/>
              </a:ext>
            </a:extLst>
          </p:cNvPr>
          <p:cNvSpPr txBox="1"/>
          <p:nvPr/>
        </p:nvSpPr>
        <p:spPr>
          <a:xfrm>
            <a:off x="9771650" y="5494946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-4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7D1CB8BA-3AD9-4619-B4E0-8189C0B45334}"/>
              </a:ext>
            </a:extLst>
          </p:cNvPr>
          <p:cNvSpPr txBox="1"/>
          <p:nvPr/>
        </p:nvSpPr>
        <p:spPr>
          <a:xfrm>
            <a:off x="5335753" y="5494946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-6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3EC1E266-3C31-4938-A25D-9CD4795F52AC}"/>
              </a:ext>
            </a:extLst>
          </p:cNvPr>
          <p:cNvSpPr txBox="1"/>
          <p:nvPr/>
        </p:nvSpPr>
        <p:spPr>
          <a:xfrm>
            <a:off x="1654455" y="5494946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-21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4EB8543-D362-4274-BBE2-3B001067D1F7}"/>
              </a:ext>
            </a:extLst>
          </p:cNvPr>
          <p:cNvSpPr txBox="1"/>
          <p:nvPr/>
        </p:nvSpPr>
        <p:spPr>
          <a:xfrm>
            <a:off x="5655254" y="525550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÷</a:t>
            </a:r>
          </a:p>
        </p:txBody>
      </p:sp>
    </p:spTree>
    <p:extLst>
      <p:ext uri="{BB962C8B-B14F-4D97-AF65-F5344CB8AC3E}">
        <p14:creationId xmlns:p14="http://schemas.microsoft.com/office/powerpoint/2010/main" val="2668618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