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5143500" cx="9144000"/>
  <p:notesSz cx="6858000" cy="9144000"/>
  <p:embeddedFontLst>
    <p:embeddedFont>
      <p:font typeface="Staatliches"/>
      <p:regular r:id="rId24"/>
    </p:embeddedFont>
    <p:embeddedFont>
      <p:font typeface="Montserrat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9" roundtripDataSignature="AMtx7mjf6X19EHvbBmcWijLDNDM7sYMr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Staatliches-regular.fntdata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Montserrat-bold.fntdata"/><Relationship Id="rId25" Type="http://schemas.openxmlformats.org/officeDocument/2006/relationships/font" Target="fonts/Montserrat-regular.fntdata"/><Relationship Id="rId28" Type="http://schemas.openxmlformats.org/officeDocument/2006/relationships/font" Target="fonts/Montserrat-boldItalic.fntdata"/><Relationship Id="rId27" Type="http://schemas.openxmlformats.org/officeDocument/2006/relationships/font" Target="fonts/Montserrat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" name="Google Shape;29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5" name="Google Shape;48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1" name="Google Shape;49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0" name="Google Shape;50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0" name="Google Shape;51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0" name="Google Shape;52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5" name="Google Shape;52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3" name="Google Shape;53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9" name="Google Shape;53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5" name="Google Shape;54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4" name="Google Shape;55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2" name="Google Shape;56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8" name="Google Shape;56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4" name="Google Shape;57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3" name="Google Shape;58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1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1"/>
          <p:cNvSpPr/>
          <p:nvPr/>
        </p:nvSpPr>
        <p:spPr>
          <a:xfrm>
            <a:off x="211" y="2468066"/>
            <a:ext cx="9144157" cy="2589077"/>
          </a:xfrm>
          <a:custGeom>
            <a:rect b="b" l="l" r="r" t="t"/>
            <a:pathLst>
              <a:path extrusionOk="0" h="80089" w="282860">
                <a:moveTo>
                  <a:pt x="282859" y="0"/>
                </a:moveTo>
                <a:cubicBezTo>
                  <a:pt x="280047" y="1327"/>
                  <a:pt x="277222" y="2653"/>
                  <a:pt x="274078" y="3157"/>
                </a:cubicBezTo>
                <a:cubicBezTo>
                  <a:pt x="271253" y="3489"/>
                  <a:pt x="268441" y="3316"/>
                  <a:pt x="265788" y="3820"/>
                </a:cubicBezTo>
                <a:cubicBezTo>
                  <a:pt x="258161" y="5637"/>
                  <a:pt x="254514" y="13437"/>
                  <a:pt x="247377" y="16421"/>
                </a:cubicBezTo>
                <a:cubicBezTo>
                  <a:pt x="242403" y="18570"/>
                  <a:pt x="235944" y="18079"/>
                  <a:pt x="231792" y="21223"/>
                </a:cubicBezTo>
                <a:cubicBezTo>
                  <a:pt x="228144" y="24048"/>
                  <a:pt x="227322" y="28850"/>
                  <a:pt x="223833" y="31834"/>
                </a:cubicBezTo>
                <a:cubicBezTo>
                  <a:pt x="221353" y="33996"/>
                  <a:pt x="217705" y="34818"/>
                  <a:pt x="214058" y="34818"/>
                </a:cubicBezTo>
                <a:cubicBezTo>
                  <a:pt x="212400" y="34818"/>
                  <a:pt x="210569" y="34659"/>
                  <a:pt x="209084" y="34328"/>
                </a:cubicBezTo>
                <a:cubicBezTo>
                  <a:pt x="203778" y="33333"/>
                  <a:pt x="198963" y="31343"/>
                  <a:pt x="193830" y="30680"/>
                </a:cubicBezTo>
                <a:cubicBezTo>
                  <a:pt x="192331" y="30508"/>
                  <a:pt x="190845" y="30348"/>
                  <a:pt x="189347" y="30348"/>
                </a:cubicBezTo>
                <a:cubicBezTo>
                  <a:pt x="184041" y="30348"/>
                  <a:pt x="178735" y="31675"/>
                  <a:pt x="174265" y="34155"/>
                </a:cubicBezTo>
                <a:cubicBezTo>
                  <a:pt x="172103" y="35322"/>
                  <a:pt x="154701" y="47751"/>
                  <a:pt x="137285" y="62010"/>
                </a:cubicBezTo>
                <a:cubicBezTo>
                  <a:pt x="137285" y="62010"/>
                  <a:pt x="112255" y="43613"/>
                  <a:pt x="110425" y="42618"/>
                </a:cubicBezTo>
                <a:cubicBezTo>
                  <a:pt x="105955" y="40124"/>
                  <a:pt x="100649" y="38798"/>
                  <a:pt x="95343" y="38798"/>
                </a:cubicBezTo>
                <a:cubicBezTo>
                  <a:pt x="93845" y="38798"/>
                  <a:pt x="92518" y="38970"/>
                  <a:pt x="91033" y="39129"/>
                </a:cubicBezTo>
                <a:cubicBezTo>
                  <a:pt x="85727" y="39965"/>
                  <a:pt x="80912" y="41955"/>
                  <a:pt x="75779" y="42777"/>
                </a:cubicBezTo>
                <a:cubicBezTo>
                  <a:pt x="74121" y="43108"/>
                  <a:pt x="72463" y="43281"/>
                  <a:pt x="70632" y="43281"/>
                </a:cubicBezTo>
                <a:cubicBezTo>
                  <a:pt x="66985" y="43281"/>
                  <a:pt x="63337" y="42445"/>
                  <a:pt x="60857" y="40296"/>
                </a:cubicBezTo>
                <a:cubicBezTo>
                  <a:pt x="57368" y="37312"/>
                  <a:pt x="56705" y="32497"/>
                  <a:pt x="53057" y="29685"/>
                </a:cubicBezTo>
                <a:cubicBezTo>
                  <a:pt x="48746" y="26528"/>
                  <a:pt x="42287" y="27032"/>
                  <a:pt x="37313" y="24870"/>
                </a:cubicBezTo>
                <a:cubicBezTo>
                  <a:pt x="30177" y="21886"/>
                  <a:pt x="26701" y="14100"/>
                  <a:pt x="18902" y="12442"/>
                </a:cubicBezTo>
                <a:cubicBezTo>
                  <a:pt x="16249" y="11779"/>
                  <a:pt x="13437" y="12110"/>
                  <a:pt x="10784" y="11606"/>
                </a:cubicBezTo>
                <a:cubicBezTo>
                  <a:pt x="6805" y="11115"/>
                  <a:pt x="3317" y="9285"/>
                  <a:pt x="1" y="7468"/>
                </a:cubicBezTo>
                <a:lnTo>
                  <a:pt x="1" y="31171"/>
                </a:lnTo>
                <a:cubicBezTo>
                  <a:pt x="6633" y="33664"/>
                  <a:pt x="10453" y="40456"/>
                  <a:pt x="17416" y="43108"/>
                </a:cubicBezTo>
                <a:cubicBezTo>
                  <a:pt x="22881" y="45098"/>
                  <a:pt x="29845" y="44607"/>
                  <a:pt x="34328" y="47923"/>
                </a:cubicBezTo>
                <a:cubicBezTo>
                  <a:pt x="38308" y="50735"/>
                  <a:pt x="38971" y="55550"/>
                  <a:pt x="42778" y="58362"/>
                </a:cubicBezTo>
                <a:cubicBezTo>
                  <a:pt x="45603" y="60683"/>
                  <a:pt x="49410" y="61519"/>
                  <a:pt x="53389" y="61519"/>
                </a:cubicBezTo>
                <a:cubicBezTo>
                  <a:pt x="55219" y="61519"/>
                  <a:pt x="57037" y="61347"/>
                  <a:pt x="58867" y="61015"/>
                </a:cubicBezTo>
                <a:cubicBezTo>
                  <a:pt x="64332" y="60020"/>
                  <a:pt x="69637" y="58031"/>
                  <a:pt x="75275" y="57208"/>
                </a:cubicBezTo>
                <a:cubicBezTo>
                  <a:pt x="76774" y="57036"/>
                  <a:pt x="78432" y="57036"/>
                  <a:pt x="80090" y="57036"/>
                </a:cubicBezTo>
                <a:cubicBezTo>
                  <a:pt x="85727" y="57036"/>
                  <a:pt x="91364" y="58203"/>
                  <a:pt x="96166" y="60683"/>
                </a:cubicBezTo>
                <a:cubicBezTo>
                  <a:pt x="98155" y="61678"/>
                  <a:pt x="125188" y="80089"/>
                  <a:pt x="125188" y="80089"/>
                </a:cubicBezTo>
                <a:cubicBezTo>
                  <a:pt x="143917" y="65830"/>
                  <a:pt x="162659" y="53388"/>
                  <a:pt x="165140" y="52234"/>
                </a:cubicBezTo>
                <a:cubicBezTo>
                  <a:pt x="169954" y="49741"/>
                  <a:pt x="175592" y="48414"/>
                  <a:pt x="181229" y="48414"/>
                </a:cubicBezTo>
                <a:cubicBezTo>
                  <a:pt x="182887" y="48414"/>
                  <a:pt x="184545" y="48587"/>
                  <a:pt x="186031" y="48746"/>
                </a:cubicBezTo>
                <a:cubicBezTo>
                  <a:pt x="191668" y="49581"/>
                  <a:pt x="196974" y="51571"/>
                  <a:pt x="202452" y="52566"/>
                </a:cubicBezTo>
                <a:cubicBezTo>
                  <a:pt x="204269" y="52725"/>
                  <a:pt x="206099" y="52897"/>
                  <a:pt x="207916" y="52897"/>
                </a:cubicBezTo>
                <a:cubicBezTo>
                  <a:pt x="211896" y="52897"/>
                  <a:pt x="215875" y="52062"/>
                  <a:pt x="218528" y="49913"/>
                </a:cubicBezTo>
                <a:cubicBezTo>
                  <a:pt x="222348" y="46929"/>
                  <a:pt x="223011" y="42114"/>
                  <a:pt x="226990" y="39302"/>
                </a:cubicBezTo>
                <a:cubicBezTo>
                  <a:pt x="231460" y="36145"/>
                  <a:pt x="238424" y="36649"/>
                  <a:pt x="243902" y="34487"/>
                </a:cubicBezTo>
                <a:cubicBezTo>
                  <a:pt x="251529" y="31502"/>
                  <a:pt x="255508" y="23716"/>
                  <a:pt x="263626" y="22058"/>
                </a:cubicBezTo>
                <a:cubicBezTo>
                  <a:pt x="266610" y="21395"/>
                  <a:pt x="269595" y="21727"/>
                  <a:pt x="272579" y="21395"/>
                </a:cubicBezTo>
                <a:cubicBezTo>
                  <a:pt x="276399" y="20891"/>
                  <a:pt x="279715" y="19233"/>
                  <a:pt x="282859" y="17747"/>
                </a:cubicBezTo>
                <a:lnTo>
                  <a:pt x="282859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21"/>
          <p:cNvSpPr/>
          <p:nvPr/>
        </p:nvSpPr>
        <p:spPr>
          <a:xfrm>
            <a:off x="211" y="3041782"/>
            <a:ext cx="9144157" cy="2101126"/>
          </a:xfrm>
          <a:custGeom>
            <a:rect b="b" l="l" r="r" t="t"/>
            <a:pathLst>
              <a:path extrusionOk="0" h="64995" w="282860">
                <a:moveTo>
                  <a:pt x="282859" y="0"/>
                </a:moveTo>
                <a:cubicBezTo>
                  <a:pt x="279715" y="1486"/>
                  <a:pt x="276399" y="3144"/>
                  <a:pt x="272579" y="3648"/>
                </a:cubicBezTo>
                <a:cubicBezTo>
                  <a:pt x="269595" y="3980"/>
                  <a:pt x="266610" y="3648"/>
                  <a:pt x="263626" y="4311"/>
                </a:cubicBezTo>
                <a:cubicBezTo>
                  <a:pt x="255508" y="5969"/>
                  <a:pt x="251529" y="13755"/>
                  <a:pt x="243902" y="16740"/>
                </a:cubicBezTo>
                <a:cubicBezTo>
                  <a:pt x="238424" y="18902"/>
                  <a:pt x="231460" y="18398"/>
                  <a:pt x="226990" y="21555"/>
                </a:cubicBezTo>
                <a:cubicBezTo>
                  <a:pt x="223011" y="24367"/>
                  <a:pt x="222348" y="29182"/>
                  <a:pt x="218528" y="32166"/>
                </a:cubicBezTo>
                <a:cubicBezTo>
                  <a:pt x="215875" y="34315"/>
                  <a:pt x="211896" y="35150"/>
                  <a:pt x="207916" y="35150"/>
                </a:cubicBezTo>
                <a:cubicBezTo>
                  <a:pt x="206099" y="35150"/>
                  <a:pt x="204269" y="34978"/>
                  <a:pt x="202452" y="34819"/>
                </a:cubicBezTo>
                <a:cubicBezTo>
                  <a:pt x="196974" y="33824"/>
                  <a:pt x="191668" y="31834"/>
                  <a:pt x="186031" y="30999"/>
                </a:cubicBezTo>
                <a:cubicBezTo>
                  <a:pt x="184545" y="30840"/>
                  <a:pt x="182887" y="30667"/>
                  <a:pt x="181229" y="30667"/>
                </a:cubicBezTo>
                <a:cubicBezTo>
                  <a:pt x="175592" y="30667"/>
                  <a:pt x="169954" y="31994"/>
                  <a:pt x="165140" y="34487"/>
                </a:cubicBezTo>
                <a:cubicBezTo>
                  <a:pt x="162659" y="35641"/>
                  <a:pt x="143917" y="48083"/>
                  <a:pt x="125188" y="62342"/>
                </a:cubicBezTo>
                <a:cubicBezTo>
                  <a:pt x="125188" y="62342"/>
                  <a:pt x="98155" y="43931"/>
                  <a:pt x="96166" y="42936"/>
                </a:cubicBezTo>
                <a:cubicBezTo>
                  <a:pt x="91364" y="40456"/>
                  <a:pt x="85727" y="39289"/>
                  <a:pt x="80090" y="39289"/>
                </a:cubicBezTo>
                <a:cubicBezTo>
                  <a:pt x="78432" y="39289"/>
                  <a:pt x="76774" y="39289"/>
                  <a:pt x="75275" y="39461"/>
                </a:cubicBezTo>
                <a:cubicBezTo>
                  <a:pt x="69637" y="40284"/>
                  <a:pt x="64332" y="42273"/>
                  <a:pt x="58867" y="43268"/>
                </a:cubicBezTo>
                <a:cubicBezTo>
                  <a:pt x="57037" y="43600"/>
                  <a:pt x="55219" y="43772"/>
                  <a:pt x="53389" y="43772"/>
                </a:cubicBezTo>
                <a:cubicBezTo>
                  <a:pt x="49410" y="43772"/>
                  <a:pt x="45603" y="42936"/>
                  <a:pt x="42778" y="40615"/>
                </a:cubicBezTo>
                <a:cubicBezTo>
                  <a:pt x="38971" y="37803"/>
                  <a:pt x="38308" y="32988"/>
                  <a:pt x="34328" y="30176"/>
                </a:cubicBezTo>
                <a:cubicBezTo>
                  <a:pt x="29845" y="26860"/>
                  <a:pt x="22881" y="27351"/>
                  <a:pt x="17416" y="25361"/>
                </a:cubicBezTo>
                <a:cubicBezTo>
                  <a:pt x="10453" y="22709"/>
                  <a:pt x="6633" y="15917"/>
                  <a:pt x="1" y="13424"/>
                </a:cubicBezTo>
                <a:lnTo>
                  <a:pt x="1" y="64995"/>
                </a:lnTo>
                <a:lnTo>
                  <a:pt x="282859" y="64995"/>
                </a:lnTo>
                <a:lnTo>
                  <a:pt x="28285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1"/>
          <p:cNvSpPr txBox="1"/>
          <p:nvPr>
            <p:ph type="ctrTitle"/>
          </p:nvPr>
        </p:nvSpPr>
        <p:spPr>
          <a:xfrm>
            <a:off x="737700" y="1201125"/>
            <a:ext cx="4586400" cy="159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6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1"/>
          <p:cNvSpPr txBox="1"/>
          <p:nvPr>
            <p:ph idx="1" type="subTitle"/>
          </p:nvPr>
        </p:nvSpPr>
        <p:spPr>
          <a:xfrm>
            <a:off x="1496700" y="3117875"/>
            <a:ext cx="3068400" cy="40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3" name="Google Shape;13;p21"/>
          <p:cNvSpPr/>
          <p:nvPr/>
        </p:nvSpPr>
        <p:spPr>
          <a:xfrm>
            <a:off x="3589" y="3966975"/>
            <a:ext cx="9175078" cy="1180763"/>
          </a:xfrm>
          <a:custGeom>
            <a:rect b="b" l="l" r="r" t="t"/>
            <a:pathLst>
              <a:path extrusionOk="0" h="36761" w="285650">
                <a:moveTo>
                  <a:pt x="285649" y="0"/>
                </a:moveTo>
                <a:cubicBezTo>
                  <a:pt x="285649" y="0"/>
                  <a:pt x="250969" y="6396"/>
                  <a:pt x="202600" y="6396"/>
                </a:cubicBezTo>
                <a:cubicBezTo>
                  <a:pt x="184261" y="6396"/>
                  <a:pt x="163955" y="5476"/>
                  <a:pt x="142825" y="2941"/>
                </a:cubicBezTo>
                <a:cubicBezTo>
                  <a:pt x="125322" y="829"/>
                  <a:pt x="110002" y="13"/>
                  <a:pt x="96779" y="13"/>
                </a:cubicBezTo>
                <a:cubicBezTo>
                  <a:pt x="52258" y="13"/>
                  <a:pt x="31520" y="9257"/>
                  <a:pt x="31304" y="9369"/>
                </a:cubicBezTo>
                <a:cubicBezTo>
                  <a:pt x="25714" y="12019"/>
                  <a:pt x="24037" y="14400"/>
                  <a:pt x="29213" y="16077"/>
                </a:cubicBezTo>
                <a:cubicBezTo>
                  <a:pt x="47381" y="22360"/>
                  <a:pt x="51853" y="28789"/>
                  <a:pt x="0" y="36760"/>
                </a:cubicBezTo>
                <a:lnTo>
                  <a:pt x="285649" y="36760"/>
                </a:lnTo>
                <a:lnTo>
                  <a:pt x="28564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21"/>
          <p:cNvSpPr/>
          <p:nvPr/>
        </p:nvSpPr>
        <p:spPr>
          <a:xfrm>
            <a:off x="672584" y="4613358"/>
            <a:ext cx="8506083" cy="534380"/>
          </a:xfrm>
          <a:custGeom>
            <a:rect b="b" l="l" r="r" t="t"/>
            <a:pathLst>
              <a:path extrusionOk="0" h="16637" w="264822">
                <a:moveTo>
                  <a:pt x="35631" y="0"/>
                </a:moveTo>
                <a:cubicBezTo>
                  <a:pt x="43323" y="5031"/>
                  <a:pt x="38012" y="10342"/>
                  <a:pt x="0" y="16636"/>
                </a:cubicBezTo>
                <a:lnTo>
                  <a:pt x="264821" y="16636"/>
                </a:lnTo>
                <a:lnTo>
                  <a:pt x="264821" y="9090"/>
                </a:lnTo>
                <a:cubicBezTo>
                  <a:pt x="264821" y="9090"/>
                  <a:pt x="245479" y="2893"/>
                  <a:pt x="211257" y="2893"/>
                </a:cubicBezTo>
                <a:cubicBezTo>
                  <a:pt x="199213" y="2893"/>
                  <a:pt x="185327" y="3661"/>
                  <a:pt x="169791" y="5736"/>
                </a:cubicBezTo>
                <a:cubicBezTo>
                  <a:pt x="148149" y="8623"/>
                  <a:pt x="127498" y="9894"/>
                  <a:pt x="108899" y="9894"/>
                </a:cubicBezTo>
                <a:cubicBezTo>
                  <a:pt x="76222" y="9894"/>
                  <a:pt x="49881" y="5971"/>
                  <a:pt x="3563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16;p22"/>
          <p:cNvGrpSpPr/>
          <p:nvPr/>
        </p:nvGrpSpPr>
        <p:grpSpPr>
          <a:xfrm>
            <a:off x="211" y="2468066"/>
            <a:ext cx="9144157" cy="2674842"/>
            <a:chOff x="211" y="2468066"/>
            <a:chExt cx="9144157" cy="2674842"/>
          </a:xfrm>
        </p:grpSpPr>
        <p:sp>
          <p:nvSpPr>
            <p:cNvPr id="17" name="Google Shape;17;p22"/>
            <p:cNvSpPr/>
            <p:nvPr/>
          </p:nvSpPr>
          <p:spPr>
            <a:xfrm>
              <a:off x="211" y="2468066"/>
              <a:ext cx="9144157" cy="2589077"/>
            </a:xfrm>
            <a:custGeom>
              <a:rect b="b" l="l" r="r" t="t"/>
              <a:pathLst>
                <a:path extrusionOk="0" h="80089" w="282860">
                  <a:moveTo>
                    <a:pt x="282859" y="0"/>
                  </a:moveTo>
                  <a:cubicBezTo>
                    <a:pt x="280047" y="1327"/>
                    <a:pt x="277222" y="2653"/>
                    <a:pt x="274078" y="3157"/>
                  </a:cubicBezTo>
                  <a:cubicBezTo>
                    <a:pt x="271253" y="3489"/>
                    <a:pt x="268441" y="3316"/>
                    <a:pt x="265788" y="3820"/>
                  </a:cubicBezTo>
                  <a:cubicBezTo>
                    <a:pt x="258161" y="5637"/>
                    <a:pt x="254514" y="13437"/>
                    <a:pt x="247377" y="16421"/>
                  </a:cubicBezTo>
                  <a:cubicBezTo>
                    <a:pt x="242403" y="18570"/>
                    <a:pt x="235944" y="18079"/>
                    <a:pt x="231792" y="21223"/>
                  </a:cubicBezTo>
                  <a:cubicBezTo>
                    <a:pt x="228144" y="24048"/>
                    <a:pt x="227322" y="28850"/>
                    <a:pt x="223833" y="31834"/>
                  </a:cubicBezTo>
                  <a:cubicBezTo>
                    <a:pt x="221353" y="33996"/>
                    <a:pt x="217705" y="34818"/>
                    <a:pt x="214058" y="34818"/>
                  </a:cubicBezTo>
                  <a:cubicBezTo>
                    <a:pt x="212400" y="34818"/>
                    <a:pt x="210569" y="34659"/>
                    <a:pt x="209084" y="34328"/>
                  </a:cubicBezTo>
                  <a:cubicBezTo>
                    <a:pt x="203778" y="33333"/>
                    <a:pt x="198963" y="31343"/>
                    <a:pt x="193830" y="30680"/>
                  </a:cubicBezTo>
                  <a:cubicBezTo>
                    <a:pt x="192331" y="30508"/>
                    <a:pt x="190845" y="30348"/>
                    <a:pt x="189347" y="30348"/>
                  </a:cubicBezTo>
                  <a:cubicBezTo>
                    <a:pt x="184041" y="30348"/>
                    <a:pt x="178735" y="31675"/>
                    <a:pt x="174265" y="34155"/>
                  </a:cubicBezTo>
                  <a:cubicBezTo>
                    <a:pt x="172103" y="35322"/>
                    <a:pt x="154701" y="47751"/>
                    <a:pt x="137285" y="62010"/>
                  </a:cubicBezTo>
                  <a:cubicBezTo>
                    <a:pt x="137285" y="62010"/>
                    <a:pt x="112255" y="43613"/>
                    <a:pt x="110425" y="42618"/>
                  </a:cubicBezTo>
                  <a:cubicBezTo>
                    <a:pt x="105955" y="40124"/>
                    <a:pt x="100649" y="38798"/>
                    <a:pt x="95343" y="38798"/>
                  </a:cubicBezTo>
                  <a:cubicBezTo>
                    <a:pt x="93845" y="38798"/>
                    <a:pt x="92518" y="38970"/>
                    <a:pt x="91033" y="39129"/>
                  </a:cubicBezTo>
                  <a:cubicBezTo>
                    <a:pt x="85727" y="39965"/>
                    <a:pt x="80912" y="41955"/>
                    <a:pt x="75779" y="42777"/>
                  </a:cubicBezTo>
                  <a:cubicBezTo>
                    <a:pt x="74121" y="43108"/>
                    <a:pt x="72463" y="43281"/>
                    <a:pt x="70632" y="43281"/>
                  </a:cubicBezTo>
                  <a:cubicBezTo>
                    <a:pt x="66985" y="43281"/>
                    <a:pt x="63337" y="42445"/>
                    <a:pt x="60857" y="40296"/>
                  </a:cubicBezTo>
                  <a:cubicBezTo>
                    <a:pt x="57368" y="37312"/>
                    <a:pt x="56705" y="32497"/>
                    <a:pt x="53057" y="29685"/>
                  </a:cubicBezTo>
                  <a:cubicBezTo>
                    <a:pt x="48746" y="26528"/>
                    <a:pt x="42287" y="27032"/>
                    <a:pt x="37313" y="24870"/>
                  </a:cubicBezTo>
                  <a:cubicBezTo>
                    <a:pt x="30177" y="21886"/>
                    <a:pt x="26701" y="14100"/>
                    <a:pt x="18902" y="12442"/>
                  </a:cubicBezTo>
                  <a:cubicBezTo>
                    <a:pt x="16249" y="11779"/>
                    <a:pt x="13437" y="12110"/>
                    <a:pt x="10784" y="11606"/>
                  </a:cubicBezTo>
                  <a:cubicBezTo>
                    <a:pt x="6805" y="11115"/>
                    <a:pt x="3317" y="9285"/>
                    <a:pt x="1" y="7468"/>
                  </a:cubicBezTo>
                  <a:lnTo>
                    <a:pt x="1" y="31171"/>
                  </a:lnTo>
                  <a:cubicBezTo>
                    <a:pt x="6633" y="33664"/>
                    <a:pt x="10453" y="40456"/>
                    <a:pt x="17416" y="43108"/>
                  </a:cubicBezTo>
                  <a:cubicBezTo>
                    <a:pt x="22881" y="45098"/>
                    <a:pt x="29845" y="44607"/>
                    <a:pt x="34328" y="47923"/>
                  </a:cubicBezTo>
                  <a:cubicBezTo>
                    <a:pt x="38308" y="50735"/>
                    <a:pt x="38971" y="55550"/>
                    <a:pt x="42778" y="58362"/>
                  </a:cubicBezTo>
                  <a:cubicBezTo>
                    <a:pt x="45603" y="60683"/>
                    <a:pt x="49410" y="61519"/>
                    <a:pt x="53389" y="61519"/>
                  </a:cubicBezTo>
                  <a:cubicBezTo>
                    <a:pt x="55219" y="61519"/>
                    <a:pt x="57037" y="61347"/>
                    <a:pt x="58867" y="61015"/>
                  </a:cubicBezTo>
                  <a:cubicBezTo>
                    <a:pt x="64332" y="60020"/>
                    <a:pt x="69637" y="58031"/>
                    <a:pt x="75275" y="57208"/>
                  </a:cubicBezTo>
                  <a:cubicBezTo>
                    <a:pt x="76774" y="57036"/>
                    <a:pt x="78432" y="57036"/>
                    <a:pt x="80090" y="57036"/>
                  </a:cubicBezTo>
                  <a:cubicBezTo>
                    <a:pt x="85727" y="57036"/>
                    <a:pt x="91364" y="58203"/>
                    <a:pt x="96166" y="60683"/>
                  </a:cubicBezTo>
                  <a:cubicBezTo>
                    <a:pt x="98155" y="61678"/>
                    <a:pt x="125188" y="80089"/>
                    <a:pt x="125188" y="80089"/>
                  </a:cubicBezTo>
                  <a:cubicBezTo>
                    <a:pt x="143917" y="65830"/>
                    <a:pt x="162659" y="53388"/>
                    <a:pt x="165140" y="52234"/>
                  </a:cubicBezTo>
                  <a:cubicBezTo>
                    <a:pt x="169954" y="49741"/>
                    <a:pt x="175592" y="48414"/>
                    <a:pt x="181229" y="48414"/>
                  </a:cubicBezTo>
                  <a:cubicBezTo>
                    <a:pt x="182887" y="48414"/>
                    <a:pt x="184545" y="48587"/>
                    <a:pt x="186031" y="48746"/>
                  </a:cubicBezTo>
                  <a:cubicBezTo>
                    <a:pt x="191668" y="49581"/>
                    <a:pt x="196974" y="51571"/>
                    <a:pt x="202452" y="52566"/>
                  </a:cubicBezTo>
                  <a:cubicBezTo>
                    <a:pt x="204269" y="52725"/>
                    <a:pt x="206099" y="52897"/>
                    <a:pt x="207916" y="52897"/>
                  </a:cubicBezTo>
                  <a:cubicBezTo>
                    <a:pt x="211896" y="52897"/>
                    <a:pt x="215875" y="52062"/>
                    <a:pt x="218528" y="49913"/>
                  </a:cubicBezTo>
                  <a:cubicBezTo>
                    <a:pt x="222348" y="46929"/>
                    <a:pt x="223011" y="42114"/>
                    <a:pt x="226990" y="39302"/>
                  </a:cubicBezTo>
                  <a:cubicBezTo>
                    <a:pt x="231460" y="36145"/>
                    <a:pt x="238424" y="36649"/>
                    <a:pt x="243902" y="34487"/>
                  </a:cubicBezTo>
                  <a:cubicBezTo>
                    <a:pt x="251529" y="31502"/>
                    <a:pt x="255508" y="23716"/>
                    <a:pt x="263626" y="22058"/>
                  </a:cubicBezTo>
                  <a:cubicBezTo>
                    <a:pt x="266610" y="21395"/>
                    <a:pt x="269595" y="21727"/>
                    <a:pt x="272579" y="21395"/>
                  </a:cubicBezTo>
                  <a:cubicBezTo>
                    <a:pt x="276399" y="20891"/>
                    <a:pt x="279715" y="19233"/>
                    <a:pt x="282859" y="17747"/>
                  </a:cubicBezTo>
                  <a:lnTo>
                    <a:pt x="2828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22"/>
            <p:cNvSpPr/>
            <p:nvPr/>
          </p:nvSpPr>
          <p:spPr>
            <a:xfrm>
              <a:off x="211" y="3041782"/>
              <a:ext cx="9144157" cy="2101126"/>
            </a:xfrm>
            <a:custGeom>
              <a:rect b="b" l="l" r="r" t="t"/>
              <a:pathLst>
                <a:path extrusionOk="0" h="64995" w="282860">
                  <a:moveTo>
                    <a:pt x="282859" y="0"/>
                  </a:moveTo>
                  <a:cubicBezTo>
                    <a:pt x="279715" y="1486"/>
                    <a:pt x="276399" y="3144"/>
                    <a:pt x="272579" y="3648"/>
                  </a:cubicBezTo>
                  <a:cubicBezTo>
                    <a:pt x="269595" y="3980"/>
                    <a:pt x="266610" y="3648"/>
                    <a:pt x="263626" y="4311"/>
                  </a:cubicBezTo>
                  <a:cubicBezTo>
                    <a:pt x="255508" y="5969"/>
                    <a:pt x="251529" y="13755"/>
                    <a:pt x="243902" y="16740"/>
                  </a:cubicBezTo>
                  <a:cubicBezTo>
                    <a:pt x="238424" y="18902"/>
                    <a:pt x="231460" y="18398"/>
                    <a:pt x="226990" y="21555"/>
                  </a:cubicBezTo>
                  <a:cubicBezTo>
                    <a:pt x="223011" y="24367"/>
                    <a:pt x="222348" y="29182"/>
                    <a:pt x="218528" y="32166"/>
                  </a:cubicBezTo>
                  <a:cubicBezTo>
                    <a:pt x="215875" y="34315"/>
                    <a:pt x="211896" y="35150"/>
                    <a:pt x="207916" y="35150"/>
                  </a:cubicBezTo>
                  <a:cubicBezTo>
                    <a:pt x="206099" y="35150"/>
                    <a:pt x="204269" y="34978"/>
                    <a:pt x="202452" y="34819"/>
                  </a:cubicBezTo>
                  <a:cubicBezTo>
                    <a:pt x="196974" y="33824"/>
                    <a:pt x="191668" y="31834"/>
                    <a:pt x="186031" y="30999"/>
                  </a:cubicBezTo>
                  <a:cubicBezTo>
                    <a:pt x="184545" y="30840"/>
                    <a:pt x="182887" y="30667"/>
                    <a:pt x="181229" y="30667"/>
                  </a:cubicBezTo>
                  <a:cubicBezTo>
                    <a:pt x="175592" y="30667"/>
                    <a:pt x="169954" y="31994"/>
                    <a:pt x="165140" y="34487"/>
                  </a:cubicBezTo>
                  <a:cubicBezTo>
                    <a:pt x="162659" y="35641"/>
                    <a:pt x="143917" y="48083"/>
                    <a:pt x="125188" y="62342"/>
                  </a:cubicBezTo>
                  <a:cubicBezTo>
                    <a:pt x="125188" y="62342"/>
                    <a:pt x="98155" y="43931"/>
                    <a:pt x="96166" y="42936"/>
                  </a:cubicBezTo>
                  <a:cubicBezTo>
                    <a:pt x="91364" y="40456"/>
                    <a:pt x="85727" y="39289"/>
                    <a:pt x="80090" y="39289"/>
                  </a:cubicBezTo>
                  <a:cubicBezTo>
                    <a:pt x="78432" y="39289"/>
                    <a:pt x="76774" y="39289"/>
                    <a:pt x="75275" y="39461"/>
                  </a:cubicBezTo>
                  <a:cubicBezTo>
                    <a:pt x="69637" y="40284"/>
                    <a:pt x="64332" y="42273"/>
                    <a:pt x="58867" y="43268"/>
                  </a:cubicBezTo>
                  <a:cubicBezTo>
                    <a:pt x="57037" y="43600"/>
                    <a:pt x="55219" y="43772"/>
                    <a:pt x="53389" y="43772"/>
                  </a:cubicBezTo>
                  <a:cubicBezTo>
                    <a:pt x="49410" y="43772"/>
                    <a:pt x="45603" y="42936"/>
                    <a:pt x="42778" y="40615"/>
                  </a:cubicBezTo>
                  <a:cubicBezTo>
                    <a:pt x="38971" y="37803"/>
                    <a:pt x="38308" y="32988"/>
                    <a:pt x="34328" y="30176"/>
                  </a:cubicBezTo>
                  <a:cubicBezTo>
                    <a:pt x="29845" y="26860"/>
                    <a:pt x="22881" y="27351"/>
                    <a:pt x="17416" y="25361"/>
                  </a:cubicBezTo>
                  <a:cubicBezTo>
                    <a:pt x="10453" y="22709"/>
                    <a:pt x="6633" y="15917"/>
                    <a:pt x="1" y="13424"/>
                  </a:cubicBezTo>
                  <a:lnTo>
                    <a:pt x="1" y="64995"/>
                  </a:lnTo>
                  <a:lnTo>
                    <a:pt x="282859" y="64995"/>
                  </a:lnTo>
                  <a:lnTo>
                    <a:pt x="2828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19;p22"/>
          <p:cNvSpPr/>
          <p:nvPr/>
        </p:nvSpPr>
        <p:spPr>
          <a:xfrm flipH="1">
            <a:off x="8467188" y="2875625"/>
            <a:ext cx="894125" cy="2448850"/>
          </a:xfrm>
          <a:custGeom>
            <a:rect b="b" l="l" r="r" t="t"/>
            <a:pathLst>
              <a:path extrusionOk="0" h="97954" w="35765">
                <a:moveTo>
                  <a:pt x="18693" y="0"/>
                </a:moveTo>
                <a:cubicBezTo>
                  <a:pt x="18693" y="48"/>
                  <a:pt x="18693" y="48"/>
                  <a:pt x="18645" y="48"/>
                </a:cubicBezTo>
                <a:cubicBezTo>
                  <a:pt x="18601" y="141"/>
                  <a:pt x="18553" y="233"/>
                  <a:pt x="18460" y="326"/>
                </a:cubicBezTo>
                <a:cubicBezTo>
                  <a:pt x="18368" y="463"/>
                  <a:pt x="18323" y="555"/>
                  <a:pt x="18231" y="648"/>
                </a:cubicBezTo>
                <a:cubicBezTo>
                  <a:pt x="18183" y="696"/>
                  <a:pt x="18183" y="740"/>
                  <a:pt x="18138" y="788"/>
                </a:cubicBezTo>
                <a:cubicBezTo>
                  <a:pt x="18090" y="881"/>
                  <a:pt x="17998" y="974"/>
                  <a:pt x="17953" y="1066"/>
                </a:cubicBezTo>
                <a:cubicBezTo>
                  <a:pt x="17905" y="1159"/>
                  <a:pt x="17861" y="1203"/>
                  <a:pt x="17861" y="1251"/>
                </a:cubicBezTo>
                <a:cubicBezTo>
                  <a:pt x="17812" y="1344"/>
                  <a:pt x="17720" y="1436"/>
                  <a:pt x="17676" y="1529"/>
                </a:cubicBezTo>
                <a:cubicBezTo>
                  <a:pt x="17627" y="1573"/>
                  <a:pt x="17627" y="1666"/>
                  <a:pt x="17583" y="1714"/>
                </a:cubicBezTo>
                <a:lnTo>
                  <a:pt x="17442" y="1991"/>
                </a:lnTo>
                <a:cubicBezTo>
                  <a:pt x="17398" y="2084"/>
                  <a:pt x="17350" y="2128"/>
                  <a:pt x="17305" y="2221"/>
                </a:cubicBezTo>
                <a:cubicBezTo>
                  <a:pt x="17257" y="2313"/>
                  <a:pt x="17213" y="2406"/>
                  <a:pt x="17213" y="2499"/>
                </a:cubicBezTo>
                <a:cubicBezTo>
                  <a:pt x="17165" y="2547"/>
                  <a:pt x="17120" y="2639"/>
                  <a:pt x="17072" y="2684"/>
                </a:cubicBezTo>
                <a:cubicBezTo>
                  <a:pt x="17072" y="2776"/>
                  <a:pt x="17028" y="2869"/>
                  <a:pt x="16980" y="2961"/>
                </a:cubicBezTo>
                <a:cubicBezTo>
                  <a:pt x="16935" y="3054"/>
                  <a:pt x="16935" y="3102"/>
                  <a:pt x="16887" y="3194"/>
                </a:cubicBezTo>
                <a:cubicBezTo>
                  <a:pt x="16843" y="3287"/>
                  <a:pt x="16795" y="3379"/>
                  <a:pt x="16795" y="3472"/>
                </a:cubicBezTo>
                <a:cubicBezTo>
                  <a:pt x="16750" y="3565"/>
                  <a:pt x="16702" y="3657"/>
                  <a:pt x="16702" y="3702"/>
                </a:cubicBezTo>
                <a:cubicBezTo>
                  <a:pt x="16658" y="3794"/>
                  <a:pt x="16658" y="3887"/>
                  <a:pt x="16609" y="3979"/>
                </a:cubicBezTo>
                <a:cubicBezTo>
                  <a:pt x="16565" y="4072"/>
                  <a:pt x="16565" y="4164"/>
                  <a:pt x="16517" y="4257"/>
                </a:cubicBezTo>
                <a:cubicBezTo>
                  <a:pt x="16517" y="4349"/>
                  <a:pt x="16473" y="4442"/>
                  <a:pt x="16473" y="4490"/>
                </a:cubicBezTo>
                <a:cubicBezTo>
                  <a:pt x="16424" y="4582"/>
                  <a:pt x="16424" y="4675"/>
                  <a:pt x="16380" y="4768"/>
                </a:cubicBezTo>
                <a:cubicBezTo>
                  <a:pt x="16380" y="4860"/>
                  <a:pt x="16332" y="4953"/>
                  <a:pt x="16332" y="5045"/>
                </a:cubicBezTo>
                <a:cubicBezTo>
                  <a:pt x="16287" y="5138"/>
                  <a:pt x="16287" y="5230"/>
                  <a:pt x="16287" y="5323"/>
                </a:cubicBezTo>
                <a:cubicBezTo>
                  <a:pt x="16239" y="5415"/>
                  <a:pt x="16239" y="5508"/>
                  <a:pt x="16239" y="5600"/>
                </a:cubicBezTo>
                <a:cubicBezTo>
                  <a:pt x="16195" y="5693"/>
                  <a:pt x="16195" y="5785"/>
                  <a:pt x="16195" y="5878"/>
                </a:cubicBezTo>
                <a:cubicBezTo>
                  <a:pt x="16147" y="5971"/>
                  <a:pt x="16147" y="6063"/>
                  <a:pt x="16147" y="6156"/>
                </a:cubicBezTo>
                <a:cubicBezTo>
                  <a:pt x="16147" y="6248"/>
                  <a:pt x="16102" y="6341"/>
                  <a:pt x="16102" y="6433"/>
                </a:cubicBezTo>
                <a:lnTo>
                  <a:pt x="16102" y="6711"/>
                </a:lnTo>
                <a:cubicBezTo>
                  <a:pt x="16054" y="6803"/>
                  <a:pt x="16054" y="6896"/>
                  <a:pt x="16054" y="6988"/>
                </a:cubicBezTo>
                <a:lnTo>
                  <a:pt x="16054" y="7266"/>
                </a:lnTo>
                <a:lnTo>
                  <a:pt x="16054" y="7588"/>
                </a:lnTo>
                <a:lnTo>
                  <a:pt x="16054" y="7821"/>
                </a:lnTo>
                <a:lnTo>
                  <a:pt x="16054" y="8284"/>
                </a:lnTo>
                <a:lnTo>
                  <a:pt x="16054" y="8421"/>
                </a:lnTo>
                <a:cubicBezTo>
                  <a:pt x="16147" y="9857"/>
                  <a:pt x="16473" y="11197"/>
                  <a:pt x="17028" y="12448"/>
                </a:cubicBezTo>
                <a:cubicBezTo>
                  <a:pt x="17535" y="13744"/>
                  <a:pt x="18323" y="14899"/>
                  <a:pt x="19249" y="15917"/>
                </a:cubicBezTo>
                <a:cubicBezTo>
                  <a:pt x="18323" y="16612"/>
                  <a:pt x="16750" y="17908"/>
                  <a:pt x="14899" y="19803"/>
                </a:cubicBezTo>
                <a:cubicBezTo>
                  <a:pt x="14481" y="20266"/>
                  <a:pt x="14018" y="20777"/>
                  <a:pt x="13556" y="21284"/>
                </a:cubicBezTo>
                <a:lnTo>
                  <a:pt x="12864" y="22117"/>
                </a:lnTo>
                <a:cubicBezTo>
                  <a:pt x="12723" y="22302"/>
                  <a:pt x="12538" y="22442"/>
                  <a:pt x="12401" y="22627"/>
                </a:cubicBezTo>
                <a:cubicBezTo>
                  <a:pt x="12260" y="22857"/>
                  <a:pt x="12075" y="23042"/>
                  <a:pt x="11938" y="23275"/>
                </a:cubicBezTo>
                <a:cubicBezTo>
                  <a:pt x="10507" y="25027"/>
                  <a:pt x="8988" y="27238"/>
                  <a:pt x="7512" y="29770"/>
                </a:cubicBezTo>
                <a:lnTo>
                  <a:pt x="7512" y="29770"/>
                </a:lnTo>
                <a:cubicBezTo>
                  <a:pt x="7560" y="29562"/>
                  <a:pt x="7638" y="29357"/>
                  <a:pt x="7681" y="29149"/>
                </a:cubicBezTo>
                <a:cubicBezTo>
                  <a:pt x="8374" y="26792"/>
                  <a:pt x="8329" y="24201"/>
                  <a:pt x="7448" y="21746"/>
                </a:cubicBezTo>
                <a:cubicBezTo>
                  <a:pt x="6430" y="18785"/>
                  <a:pt x="4350" y="16427"/>
                  <a:pt x="1803" y="15039"/>
                </a:cubicBezTo>
                <a:cubicBezTo>
                  <a:pt x="1803" y="15039"/>
                  <a:pt x="1759" y="15084"/>
                  <a:pt x="1759" y="15132"/>
                </a:cubicBezTo>
                <a:cubicBezTo>
                  <a:pt x="693" y="17815"/>
                  <a:pt x="508" y="20869"/>
                  <a:pt x="1574" y="23830"/>
                </a:cubicBezTo>
                <a:cubicBezTo>
                  <a:pt x="2544" y="26607"/>
                  <a:pt x="4443" y="28827"/>
                  <a:pt x="6756" y="30260"/>
                </a:cubicBezTo>
                <a:cubicBezTo>
                  <a:pt x="6893" y="30352"/>
                  <a:pt x="6986" y="30401"/>
                  <a:pt x="7126" y="30493"/>
                </a:cubicBezTo>
                <a:cubicBezTo>
                  <a:pt x="7078" y="30538"/>
                  <a:pt x="7078" y="30586"/>
                  <a:pt x="7034" y="30678"/>
                </a:cubicBezTo>
                <a:cubicBezTo>
                  <a:pt x="6478" y="31696"/>
                  <a:pt x="5923" y="32758"/>
                  <a:pt x="5412" y="33917"/>
                </a:cubicBezTo>
                <a:cubicBezTo>
                  <a:pt x="1988" y="41413"/>
                  <a:pt x="278" y="49741"/>
                  <a:pt x="278" y="58717"/>
                </a:cubicBezTo>
                <a:cubicBezTo>
                  <a:pt x="278" y="75789"/>
                  <a:pt x="6245" y="89995"/>
                  <a:pt x="9347" y="97953"/>
                </a:cubicBezTo>
                <a:lnTo>
                  <a:pt x="9069" y="94900"/>
                </a:lnTo>
                <a:cubicBezTo>
                  <a:pt x="1" y="72690"/>
                  <a:pt x="1" y="55893"/>
                  <a:pt x="2821" y="44004"/>
                </a:cubicBezTo>
                <a:lnTo>
                  <a:pt x="2821" y="44004"/>
                </a:lnTo>
                <a:cubicBezTo>
                  <a:pt x="4562" y="44906"/>
                  <a:pt x="6483" y="45405"/>
                  <a:pt x="8490" y="45405"/>
                </a:cubicBezTo>
                <a:cubicBezTo>
                  <a:pt x="9363" y="45405"/>
                  <a:pt x="10252" y="45311"/>
                  <a:pt x="11150" y="45114"/>
                </a:cubicBezTo>
                <a:cubicBezTo>
                  <a:pt x="14203" y="44466"/>
                  <a:pt x="16795" y="42708"/>
                  <a:pt x="18508" y="40347"/>
                </a:cubicBezTo>
                <a:cubicBezTo>
                  <a:pt x="16674" y="39315"/>
                  <a:pt x="14577" y="38738"/>
                  <a:pt x="12390" y="38738"/>
                </a:cubicBezTo>
                <a:cubicBezTo>
                  <a:pt x="11540" y="38738"/>
                  <a:pt x="10677" y="38825"/>
                  <a:pt x="9810" y="39007"/>
                </a:cubicBezTo>
                <a:cubicBezTo>
                  <a:pt x="7078" y="39606"/>
                  <a:pt x="4765" y="41042"/>
                  <a:pt x="3099" y="42986"/>
                </a:cubicBezTo>
                <a:cubicBezTo>
                  <a:pt x="3932" y="39699"/>
                  <a:pt x="4998" y="36830"/>
                  <a:pt x="6153" y="34332"/>
                </a:cubicBezTo>
                <a:cubicBezTo>
                  <a:pt x="6663" y="33177"/>
                  <a:pt x="7219" y="32018"/>
                  <a:pt x="7818" y="31000"/>
                </a:cubicBezTo>
                <a:cubicBezTo>
                  <a:pt x="9810" y="32944"/>
                  <a:pt x="12445" y="34287"/>
                  <a:pt x="15455" y="34565"/>
                </a:cubicBezTo>
                <a:cubicBezTo>
                  <a:pt x="15824" y="34597"/>
                  <a:pt x="16192" y="34613"/>
                  <a:pt x="16557" y="34613"/>
                </a:cubicBezTo>
                <a:cubicBezTo>
                  <a:pt x="19298" y="34613"/>
                  <a:pt x="21878" y="33710"/>
                  <a:pt x="23920" y="32159"/>
                </a:cubicBezTo>
                <a:cubicBezTo>
                  <a:pt x="21932" y="30030"/>
                  <a:pt x="19156" y="28594"/>
                  <a:pt x="16010" y="28317"/>
                </a:cubicBezTo>
                <a:cubicBezTo>
                  <a:pt x="15664" y="28289"/>
                  <a:pt x="15322" y="28275"/>
                  <a:pt x="14982" y="28275"/>
                </a:cubicBezTo>
                <a:cubicBezTo>
                  <a:pt x="12502" y="28275"/>
                  <a:pt x="10190" y="29000"/>
                  <a:pt x="8237" y="30260"/>
                </a:cubicBezTo>
                <a:cubicBezTo>
                  <a:pt x="9532" y="27902"/>
                  <a:pt x="10965" y="25866"/>
                  <a:pt x="12308" y="24152"/>
                </a:cubicBezTo>
                <a:cubicBezTo>
                  <a:pt x="12353" y="24060"/>
                  <a:pt x="12401" y="24015"/>
                  <a:pt x="12445" y="23967"/>
                </a:cubicBezTo>
                <a:cubicBezTo>
                  <a:pt x="12445" y="23923"/>
                  <a:pt x="12493" y="23923"/>
                  <a:pt x="12493" y="23923"/>
                </a:cubicBezTo>
                <a:lnTo>
                  <a:pt x="12493" y="23875"/>
                </a:lnTo>
                <a:cubicBezTo>
                  <a:pt x="13881" y="25170"/>
                  <a:pt x="15684" y="26003"/>
                  <a:pt x="17720" y="26096"/>
                </a:cubicBezTo>
                <a:cubicBezTo>
                  <a:pt x="17847" y="26101"/>
                  <a:pt x="17973" y="26104"/>
                  <a:pt x="18098" y="26104"/>
                </a:cubicBezTo>
                <a:cubicBezTo>
                  <a:pt x="20078" y="26104"/>
                  <a:pt x="21883" y="25424"/>
                  <a:pt x="23320" y="24293"/>
                </a:cubicBezTo>
                <a:cubicBezTo>
                  <a:pt x="21932" y="22905"/>
                  <a:pt x="20033" y="22024"/>
                  <a:pt x="17953" y="21932"/>
                </a:cubicBezTo>
                <a:cubicBezTo>
                  <a:pt x="17809" y="21924"/>
                  <a:pt x="17667" y="21921"/>
                  <a:pt x="17525" y="21921"/>
                </a:cubicBezTo>
                <a:cubicBezTo>
                  <a:pt x="15838" y="21921"/>
                  <a:pt x="14281" y="22422"/>
                  <a:pt x="13000" y="23275"/>
                </a:cubicBezTo>
                <a:cubicBezTo>
                  <a:pt x="15917" y="19711"/>
                  <a:pt x="18553" y="17538"/>
                  <a:pt x="19804" y="16564"/>
                </a:cubicBezTo>
                <a:cubicBezTo>
                  <a:pt x="21562" y="18833"/>
                  <a:pt x="24061" y="20543"/>
                  <a:pt x="27066" y="21147"/>
                </a:cubicBezTo>
                <a:cubicBezTo>
                  <a:pt x="27929" y="21327"/>
                  <a:pt x="28788" y="21414"/>
                  <a:pt x="29634" y="21414"/>
                </a:cubicBezTo>
                <a:cubicBezTo>
                  <a:pt x="31827" y="21414"/>
                  <a:pt x="33929" y="20827"/>
                  <a:pt x="35765" y="19759"/>
                </a:cubicBezTo>
                <a:cubicBezTo>
                  <a:pt x="34007" y="17445"/>
                  <a:pt x="31464" y="15687"/>
                  <a:pt x="28362" y="15039"/>
                </a:cubicBezTo>
                <a:cubicBezTo>
                  <a:pt x="27577" y="14854"/>
                  <a:pt x="26789" y="14806"/>
                  <a:pt x="26004" y="14762"/>
                </a:cubicBezTo>
                <a:cubicBezTo>
                  <a:pt x="26696" y="14392"/>
                  <a:pt x="27344" y="13929"/>
                  <a:pt x="27947" y="13418"/>
                </a:cubicBezTo>
                <a:cubicBezTo>
                  <a:pt x="30305" y="11338"/>
                  <a:pt x="31741" y="8562"/>
                  <a:pt x="32111" y="5645"/>
                </a:cubicBezTo>
                <a:cubicBezTo>
                  <a:pt x="29195" y="5645"/>
                  <a:pt x="26233" y="6618"/>
                  <a:pt x="23827" y="8699"/>
                </a:cubicBezTo>
                <a:cubicBezTo>
                  <a:pt x="23228" y="9209"/>
                  <a:pt x="22717" y="9765"/>
                  <a:pt x="22254" y="10364"/>
                </a:cubicBezTo>
                <a:cubicBezTo>
                  <a:pt x="22347" y="9624"/>
                  <a:pt x="22347" y="8839"/>
                  <a:pt x="22302" y="8051"/>
                </a:cubicBezTo>
                <a:cubicBezTo>
                  <a:pt x="22302" y="7636"/>
                  <a:pt x="22254" y="7266"/>
                  <a:pt x="22210" y="6848"/>
                </a:cubicBezTo>
                <a:cubicBezTo>
                  <a:pt x="21884" y="4997"/>
                  <a:pt x="21192" y="3287"/>
                  <a:pt x="20174" y="1806"/>
                </a:cubicBezTo>
                <a:cubicBezTo>
                  <a:pt x="19756" y="1159"/>
                  <a:pt x="19249" y="555"/>
                  <a:pt x="1869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22"/>
          <p:cNvSpPr txBox="1"/>
          <p:nvPr>
            <p:ph idx="1" type="body"/>
          </p:nvPr>
        </p:nvSpPr>
        <p:spPr>
          <a:xfrm>
            <a:off x="713225" y="1140700"/>
            <a:ext cx="7863900" cy="34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AutoNum type="arabicPeriod"/>
              <a:defRPr sz="1200">
                <a:solidFill>
                  <a:srgbClr val="FFFFFF"/>
                </a:solidFill>
              </a:defRPr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  <a:defRPr sz="1200">
                <a:solidFill>
                  <a:schemeClr val="dk1"/>
                </a:solidFill>
              </a:defRPr>
            </a:lvl2pPr>
            <a:lvl3pPr indent="-29845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LcPeriod"/>
              <a:defRPr sz="1200">
                <a:solidFill>
                  <a:schemeClr val="dk1"/>
                </a:solidFill>
              </a:defRPr>
            </a:lvl3pPr>
            <a:lvl4pPr indent="-29845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  <a:defRPr sz="1200">
                <a:solidFill>
                  <a:schemeClr val="dk1"/>
                </a:solidFill>
              </a:defRPr>
            </a:lvl4pPr>
            <a:lvl5pPr indent="-29845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  <a:defRPr sz="1200">
                <a:solidFill>
                  <a:schemeClr val="dk1"/>
                </a:solidFill>
              </a:defRPr>
            </a:lvl5pPr>
            <a:lvl6pPr indent="-29845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LcPeriod"/>
              <a:defRPr sz="1200">
                <a:solidFill>
                  <a:schemeClr val="dk1"/>
                </a:solidFill>
              </a:defRPr>
            </a:lvl6pPr>
            <a:lvl7pPr indent="-29845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  <a:defRPr sz="1200">
                <a:solidFill>
                  <a:schemeClr val="dk1"/>
                </a:solidFill>
              </a:defRPr>
            </a:lvl7pPr>
            <a:lvl8pPr indent="-29845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  <a:defRPr sz="1200">
                <a:solidFill>
                  <a:schemeClr val="dk1"/>
                </a:solidFill>
              </a:defRPr>
            </a:lvl8pPr>
            <a:lvl9pPr indent="-29845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AutoNum type="romanLcPeriod"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" name="Google Shape;21;p22"/>
          <p:cNvSpPr txBox="1"/>
          <p:nvPr>
            <p:ph type="title"/>
          </p:nvPr>
        </p:nvSpPr>
        <p:spPr>
          <a:xfrm>
            <a:off x="685800" y="533400"/>
            <a:ext cx="77724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22"/>
          <p:cNvSpPr/>
          <p:nvPr/>
        </p:nvSpPr>
        <p:spPr>
          <a:xfrm>
            <a:off x="-219612" y="2875625"/>
            <a:ext cx="894125" cy="2448850"/>
          </a:xfrm>
          <a:custGeom>
            <a:rect b="b" l="l" r="r" t="t"/>
            <a:pathLst>
              <a:path extrusionOk="0" h="97954" w="35765">
                <a:moveTo>
                  <a:pt x="18693" y="0"/>
                </a:moveTo>
                <a:cubicBezTo>
                  <a:pt x="18693" y="48"/>
                  <a:pt x="18693" y="48"/>
                  <a:pt x="18645" y="48"/>
                </a:cubicBezTo>
                <a:cubicBezTo>
                  <a:pt x="18601" y="141"/>
                  <a:pt x="18553" y="233"/>
                  <a:pt x="18460" y="326"/>
                </a:cubicBezTo>
                <a:cubicBezTo>
                  <a:pt x="18368" y="463"/>
                  <a:pt x="18323" y="555"/>
                  <a:pt x="18231" y="648"/>
                </a:cubicBezTo>
                <a:cubicBezTo>
                  <a:pt x="18183" y="696"/>
                  <a:pt x="18183" y="740"/>
                  <a:pt x="18138" y="788"/>
                </a:cubicBezTo>
                <a:cubicBezTo>
                  <a:pt x="18090" y="881"/>
                  <a:pt x="17998" y="974"/>
                  <a:pt x="17953" y="1066"/>
                </a:cubicBezTo>
                <a:cubicBezTo>
                  <a:pt x="17905" y="1159"/>
                  <a:pt x="17861" y="1203"/>
                  <a:pt x="17861" y="1251"/>
                </a:cubicBezTo>
                <a:cubicBezTo>
                  <a:pt x="17812" y="1344"/>
                  <a:pt x="17720" y="1436"/>
                  <a:pt x="17676" y="1529"/>
                </a:cubicBezTo>
                <a:cubicBezTo>
                  <a:pt x="17627" y="1573"/>
                  <a:pt x="17627" y="1666"/>
                  <a:pt x="17583" y="1714"/>
                </a:cubicBezTo>
                <a:lnTo>
                  <a:pt x="17442" y="1991"/>
                </a:lnTo>
                <a:cubicBezTo>
                  <a:pt x="17398" y="2084"/>
                  <a:pt x="17350" y="2128"/>
                  <a:pt x="17305" y="2221"/>
                </a:cubicBezTo>
                <a:cubicBezTo>
                  <a:pt x="17257" y="2313"/>
                  <a:pt x="17213" y="2406"/>
                  <a:pt x="17213" y="2499"/>
                </a:cubicBezTo>
                <a:cubicBezTo>
                  <a:pt x="17165" y="2547"/>
                  <a:pt x="17120" y="2639"/>
                  <a:pt x="17072" y="2684"/>
                </a:cubicBezTo>
                <a:cubicBezTo>
                  <a:pt x="17072" y="2776"/>
                  <a:pt x="17028" y="2869"/>
                  <a:pt x="16980" y="2961"/>
                </a:cubicBezTo>
                <a:cubicBezTo>
                  <a:pt x="16935" y="3054"/>
                  <a:pt x="16935" y="3102"/>
                  <a:pt x="16887" y="3194"/>
                </a:cubicBezTo>
                <a:cubicBezTo>
                  <a:pt x="16843" y="3287"/>
                  <a:pt x="16795" y="3379"/>
                  <a:pt x="16795" y="3472"/>
                </a:cubicBezTo>
                <a:cubicBezTo>
                  <a:pt x="16750" y="3565"/>
                  <a:pt x="16702" y="3657"/>
                  <a:pt x="16702" y="3702"/>
                </a:cubicBezTo>
                <a:cubicBezTo>
                  <a:pt x="16658" y="3794"/>
                  <a:pt x="16658" y="3887"/>
                  <a:pt x="16609" y="3979"/>
                </a:cubicBezTo>
                <a:cubicBezTo>
                  <a:pt x="16565" y="4072"/>
                  <a:pt x="16565" y="4164"/>
                  <a:pt x="16517" y="4257"/>
                </a:cubicBezTo>
                <a:cubicBezTo>
                  <a:pt x="16517" y="4349"/>
                  <a:pt x="16473" y="4442"/>
                  <a:pt x="16473" y="4490"/>
                </a:cubicBezTo>
                <a:cubicBezTo>
                  <a:pt x="16424" y="4582"/>
                  <a:pt x="16424" y="4675"/>
                  <a:pt x="16380" y="4768"/>
                </a:cubicBezTo>
                <a:cubicBezTo>
                  <a:pt x="16380" y="4860"/>
                  <a:pt x="16332" y="4953"/>
                  <a:pt x="16332" y="5045"/>
                </a:cubicBezTo>
                <a:cubicBezTo>
                  <a:pt x="16287" y="5138"/>
                  <a:pt x="16287" y="5230"/>
                  <a:pt x="16287" y="5323"/>
                </a:cubicBezTo>
                <a:cubicBezTo>
                  <a:pt x="16239" y="5415"/>
                  <a:pt x="16239" y="5508"/>
                  <a:pt x="16239" y="5600"/>
                </a:cubicBezTo>
                <a:cubicBezTo>
                  <a:pt x="16195" y="5693"/>
                  <a:pt x="16195" y="5785"/>
                  <a:pt x="16195" y="5878"/>
                </a:cubicBezTo>
                <a:cubicBezTo>
                  <a:pt x="16147" y="5971"/>
                  <a:pt x="16147" y="6063"/>
                  <a:pt x="16147" y="6156"/>
                </a:cubicBezTo>
                <a:cubicBezTo>
                  <a:pt x="16147" y="6248"/>
                  <a:pt x="16102" y="6341"/>
                  <a:pt x="16102" y="6433"/>
                </a:cubicBezTo>
                <a:lnTo>
                  <a:pt x="16102" y="6711"/>
                </a:lnTo>
                <a:cubicBezTo>
                  <a:pt x="16054" y="6803"/>
                  <a:pt x="16054" y="6896"/>
                  <a:pt x="16054" y="6988"/>
                </a:cubicBezTo>
                <a:lnTo>
                  <a:pt x="16054" y="7266"/>
                </a:lnTo>
                <a:lnTo>
                  <a:pt x="16054" y="7588"/>
                </a:lnTo>
                <a:lnTo>
                  <a:pt x="16054" y="7821"/>
                </a:lnTo>
                <a:lnTo>
                  <a:pt x="16054" y="8284"/>
                </a:lnTo>
                <a:lnTo>
                  <a:pt x="16054" y="8421"/>
                </a:lnTo>
                <a:cubicBezTo>
                  <a:pt x="16147" y="9857"/>
                  <a:pt x="16473" y="11197"/>
                  <a:pt x="17028" y="12448"/>
                </a:cubicBezTo>
                <a:cubicBezTo>
                  <a:pt x="17535" y="13744"/>
                  <a:pt x="18323" y="14899"/>
                  <a:pt x="19249" y="15917"/>
                </a:cubicBezTo>
                <a:cubicBezTo>
                  <a:pt x="18323" y="16612"/>
                  <a:pt x="16750" y="17908"/>
                  <a:pt x="14899" y="19803"/>
                </a:cubicBezTo>
                <a:cubicBezTo>
                  <a:pt x="14481" y="20266"/>
                  <a:pt x="14018" y="20777"/>
                  <a:pt x="13556" y="21284"/>
                </a:cubicBezTo>
                <a:lnTo>
                  <a:pt x="12864" y="22117"/>
                </a:lnTo>
                <a:cubicBezTo>
                  <a:pt x="12723" y="22302"/>
                  <a:pt x="12538" y="22442"/>
                  <a:pt x="12401" y="22627"/>
                </a:cubicBezTo>
                <a:cubicBezTo>
                  <a:pt x="12260" y="22857"/>
                  <a:pt x="12075" y="23042"/>
                  <a:pt x="11938" y="23275"/>
                </a:cubicBezTo>
                <a:cubicBezTo>
                  <a:pt x="10507" y="25027"/>
                  <a:pt x="8988" y="27238"/>
                  <a:pt x="7512" y="29770"/>
                </a:cubicBezTo>
                <a:lnTo>
                  <a:pt x="7512" y="29770"/>
                </a:lnTo>
                <a:cubicBezTo>
                  <a:pt x="7560" y="29562"/>
                  <a:pt x="7638" y="29357"/>
                  <a:pt x="7681" y="29149"/>
                </a:cubicBezTo>
                <a:cubicBezTo>
                  <a:pt x="8374" y="26792"/>
                  <a:pt x="8329" y="24201"/>
                  <a:pt x="7448" y="21746"/>
                </a:cubicBezTo>
                <a:cubicBezTo>
                  <a:pt x="6430" y="18785"/>
                  <a:pt x="4350" y="16427"/>
                  <a:pt x="1803" y="15039"/>
                </a:cubicBezTo>
                <a:cubicBezTo>
                  <a:pt x="1803" y="15039"/>
                  <a:pt x="1759" y="15084"/>
                  <a:pt x="1759" y="15132"/>
                </a:cubicBezTo>
                <a:cubicBezTo>
                  <a:pt x="693" y="17815"/>
                  <a:pt x="508" y="20869"/>
                  <a:pt x="1574" y="23830"/>
                </a:cubicBezTo>
                <a:cubicBezTo>
                  <a:pt x="2544" y="26607"/>
                  <a:pt x="4443" y="28827"/>
                  <a:pt x="6756" y="30260"/>
                </a:cubicBezTo>
                <a:cubicBezTo>
                  <a:pt x="6893" y="30352"/>
                  <a:pt x="6986" y="30401"/>
                  <a:pt x="7126" y="30493"/>
                </a:cubicBezTo>
                <a:cubicBezTo>
                  <a:pt x="7078" y="30538"/>
                  <a:pt x="7078" y="30586"/>
                  <a:pt x="7034" y="30678"/>
                </a:cubicBezTo>
                <a:cubicBezTo>
                  <a:pt x="6478" y="31696"/>
                  <a:pt x="5923" y="32758"/>
                  <a:pt x="5412" y="33917"/>
                </a:cubicBezTo>
                <a:cubicBezTo>
                  <a:pt x="1988" y="41413"/>
                  <a:pt x="278" y="49741"/>
                  <a:pt x="278" y="58717"/>
                </a:cubicBezTo>
                <a:cubicBezTo>
                  <a:pt x="278" y="75789"/>
                  <a:pt x="6245" y="89995"/>
                  <a:pt x="9347" y="97953"/>
                </a:cubicBezTo>
                <a:lnTo>
                  <a:pt x="9069" y="94900"/>
                </a:lnTo>
                <a:cubicBezTo>
                  <a:pt x="1" y="72690"/>
                  <a:pt x="1" y="55893"/>
                  <a:pt x="2821" y="44004"/>
                </a:cubicBezTo>
                <a:lnTo>
                  <a:pt x="2821" y="44004"/>
                </a:lnTo>
                <a:cubicBezTo>
                  <a:pt x="4562" y="44906"/>
                  <a:pt x="6483" y="45405"/>
                  <a:pt x="8490" y="45405"/>
                </a:cubicBezTo>
                <a:cubicBezTo>
                  <a:pt x="9363" y="45405"/>
                  <a:pt x="10252" y="45311"/>
                  <a:pt x="11150" y="45114"/>
                </a:cubicBezTo>
                <a:cubicBezTo>
                  <a:pt x="14203" y="44466"/>
                  <a:pt x="16795" y="42708"/>
                  <a:pt x="18508" y="40347"/>
                </a:cubicBezTo>
                <a:cubicBezTo>
                  <a:pt x="16674" y="39315"/>
                  <a:pt x="14577" y="38738"/>
                  <a:pt x="12390" y="38738"/>
                </a:cubicBezTo>
                <a:cubicBezTo>
                  <a:pt x="11540" y="38738"/>
                  <a:pt x="10677" y="38825"/>
                  <a:pt x="9810" y="39007"/>
                </a:cubicBezTo>
                <a:cubicBezTo>
                  <a:pt x="7078" y="39606"/>
                  <a:pt x="4765" y="41042"/>
                  <a:pt x="3099" y="42986"/>
                </a:cubicBezTo>
                <a:cubicBezTo>
                  <a:pt x="3932" y="39699"/>
                  <a:pt x="4998" y="36830"/>
                  <a:pt x="6153" y="34332"/>
                </a:cubicBezTo>
                <a:cubicBezTo>
                  <a:pt x="6663" y="33177"/>
                  <a:pt x="7219" y="32018"/>
                  <a:pt x="7818" y="31000"/>
                </a:cubicBezTo>
                <a:cubicBezTo>
                  <a:pt x="9810" y="32944"/>
                  <a:pt x="12445" y="34287"/>
                  <a:pt x="15455" y="34565"/>
                </a:cubicBezTo>
                <a:cubicBezTo>
                  <a:pt x="15824" y="34597"/>
                  <a:pt x="16192" y="34613"/>
                  <a:pt x="16557" y="34613"/>
                </a:cubicBezTo>
                <a:cubicBezTo>
                  <a:pt x="19298" y="34613"/>
                  <a:pt x="21878" y="33710"/>
                  <a:pt x="23920" y="32159"/>
                </a:cubicBezTo>
                <a:cubicBezTo>
                  <a:pt x="21932" y="30030"/>
                  <a:pt x="19156" y="28594"/>
                  <a:pt x="16010" y="28317"/>
                </a:cubicBezTo>
                <a:cubicBezTo>
                  <a:pt x="15664" y="28289"/>
                  <a:pt x="15322" y="28275"/>
                  <a:pt x="14982" y="28275"/>
                </a:cubicBezTo>
                <a:cubicBezTo>
                  <a:pt x="12502" y="28275"/>
                  <a:pt x="10190" y="29000"/>
                  <a:pt x="8237" y="30260"/>
                </a:cubicBezTo>
                <a:cubicBezTo>
                  <a:pt x="9532" y="27902"/>
                  <a:pt x="10965" y="25866"/>
                  <a:pt x="12308" y="24152"/>
                </a:cubicBezTo>
                <a:cubicBezTo>
                  <a:pt x="12353" y="24060"/>
                  <a:pt x="12401" y="24015"/>
                  <a:pt x="12445" y="23967"/>
                </a:cubicBezTo>
                <a:cubicBezTo>
                  <a:pt x="12445" y="23923"/>
                  <a:pt x="12493" y="23923"/>
                  <a:pt x="12493" y="23923"/>
                </a:cubicBezTo>
                <a:lnTo>
                  <a:pt x="12493" y="23875"/>
                </a:lnTo>
                <a:cubicBezTo>
                  <a:pt x="13881" y="25170"/>
                  <a:pt x="15684" y="26003"/>
                  <a:pt x="17720" y="26096"/>
                </a:cubicBezTo>
                <a:cubicBezTo>
                  <a:pt x="17847" y="26101"/>
                  <a:pt x="17973" y="26104"/>
                  <a:pt x="18098" y="26104"/>
                </a:cubicBezTo>
                <a:cubicBezTo>
                  <a:pt x="20078" y="26104"/>
                  <a:pt x="21883" y="25424"/>
                  <a:pt x="23320" y="24293"/>
                </a:cubicBezTo>
                <a:cubicBezTo>
                  <a:pt x="21932" y="22905"/>
                  <a:pt x="20033" y="22024"/>
                  <a:pt x="17953" y="21932"/>
                </a:cubicBezTo>
                <a:cubicBezTo>
                  <a:pt x="17809" y="21924"/>
                  <a:pt x="17667" y="21921"/>
                  <a:pt x="17525" y="21921"/>
                </a:cubicBezTo>
                <a:cubicBezTo>
                  <a:pt x="15838" y="21921"/>
                  <a:pt x="14281" y="22422"/>
                  <a:pt x="13000" y="23275"/>
                </a:cubicBezTo>
                <a:cubicBezTo>
                  <a:pt x="15917" y="19711"/>
                  <a:pt x="18553" y="17538"/>
                  <a:pt x="19804" y="16564"/>
                </a:cubicBezTo>
                <a:cubicBezTo>
                  <a:pt x="21562" y="18833"/>
                  <a:pt x="24061" y="20543"/>
                  <a:pt x="27066" y="21147"/>
                </a:cubicBezTo>
                <a:cubicBezTo>
                  <a:pt x="27929" y="21327"/>
                  <a:pt x="28788" y="21414"/>
                  <a:pt x="29634" y="21414"/>
                </a:cubicBezTo>
                <a:cubicBezTo>
                  <a:pt x="31827" y="21414"/>
                  <a:pt x="33929" y="20827"/>
                  <a:pt x="35765" y="19759"/>
                </a:cubicBezTo>
                <a:cubicBezTo>
                  <a:pt x="34007" y="17445"/>
                  <a:pt x="31464" y="15687"/>
                  <a:pt x="28362" y="15039"/>
                </a:cubicBezTo>
                <a:cubicBezTo>
                  <a:pt x="27577" y="14854"/>
                  <a:pt x="26789" y="14806"/>
                  <a:pt x="26004" y="14762"/>
                </a:cubicBezTo>
                <a:cubicBezTo>
                  <a:pt x="26696" y="14392"/>
                  <a:pt x="27344" y="13929"/>
                  <a:pt x="27947" y="13418"/>
                </a:cubicBezTo>
                <a:cubicBezTo>
                  <a:pt x="30305" y="11338"/>
                  <a:pt x="31741" y="8562"/>
                  <a:pt x="32111" y="5645"/>
                </a:cubicBezTo>
                <a:cubicBezTo>
                  <a:pt x="29195" y="5645"/>
                  <a:pt x="26233" y="6618"/>
                  <a:pt x="23827" y="8699"/>
                </a:cubicBezTo>
                <a:cubicBezTo>
                  <a:pt x="23228" y="9209"/>
                  <a:pt x="22717" y="9765"/>
                  <a:pt x="22254" y="10364"/>
                </a:cubicBezTo>
                <a:cubicBezTo>
                  <a:pt x="22347" y="9624"/>
                  <a:pt x="22347" y="8839"/>
                  <a:pt x="22302" y="8051"/>
                </a:cubicBezTo>
                <a:cubicBezTo>
                  <a:pt x="22302" y="7636"/>
                  <a:pt x="22254" y="7266"/>
                  <a:pt x="22210" y="6848"/>
                </a:cubicBezTo>
                <a:cubicBezTo>
                  <a:pt x="21884" y="4997"/>
                  <a:pt x="21192" y="3287"/>
                  <a:pt x="20174" y="1806"/>
                </a:cubicBezTo>
                <a:cubicBezTo>
                  <a:pt x="19756" y="1159"/>
                  <a:pt x="19249" y="555"/>
                  <a:pt x="1869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7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3"/>
          <p:cNvSpPr txBox="1"/>
          <p:nvPr>
            <p:ph idx="1" type="subTitle"/>
          </p:nvPr>
        </p:nvSpPr>
        <p:spPr>
          <a:xfrm>
            <a:off x="2095500" y="1980425"/>
            <a:ext cx="4953000" cy="86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3"/>
          <p:cNvSpPr txBox="1"/>
          <p:nvPr>
            <p:ph type="title"/>
          </p:nvPr>
        </p:nvSpPr>
        <p:spPr>
          <a:xfrm>
            <a:off x="3581400" y="2952750"/>
            <a:ext cx="1981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" name="Google Shape;26;p23"/>
          <p:cNvGrpSpPr/>
          <p:nvPr/>
        </p:nvGrpSpPr>
        <p:grpSpPr>
          <a:xfrm>
            <a:off x="211" y="2468066"/>
            <a:ext cx="9144157" cy="2674842"/>
            <a:chOff x="211" y="2468066"/>
            <a:chExt cx="9144157" cy="2674842"/>
          </a:xfrm>
        </p:grpSpPr>
        <p:sp>
          <p:nvSpPr>
            <p:cNvPr id="27" name="Google Shape;27;p23"/>
            <p:cNvSpPr/>
            <p:nvPr/>
          </p:nvSpPr>
          <p:spPr>
            <a:xfrm>
              <a:off x="211" y="2468066"/>
              <a:ext cx="9144157" cy="2589077"/>
            </a:xfrm>
            <a:custGeom>
              <a:rect b="b" l="l" r="r" t="t"/>
              <a:pathLst>
                <a:path extrusionOk="0" h="80089" w="282860">
                  <a:moveTo>
                    <a:pt x="282859" y="0"/>
                  </a:moveTo>
                  <a:cubicBezTo>
                    <a:pt x="280047" y="1327"/>
                    <a:pt x="277222" y="2653"/>
                    <a:pt x="274078" y="3157"/>
                  </a:cubicBezTo>
                  <a:cubicBezTo>
                    <a:pt x="271253" y="3489"/>
                    <a:pt x="268441" y="3316"/>
                    <a:pt x="265788" y="3820"/>
                  </a:cubicBezTo>
                  <a:cubicBezTo>
                    <a:pt x="258161" y="5637"/>
                    <a:pt x="254514" y="13437"/>
                    <a:pt x="247377" y="16421"/>
                  </a:cubicBezTo>
                  <a:cubicBezTo>
                    <a:pt x="242403" y="18570"/>
                    <a:pt x="235944" y="18079"/>
                    <a:pt x="231792" y="21223"/>
                  </a:cubicBezTo>
                  <a:cubicBezTo>
                    <a:pt x="228144" y="24048"/>
                    <a:pt x="227322" y="28850"/>
                    <a:pt x="223833" y="31834"/>
                  </a:cubicBezTo>
                  <a:cubicBezTo>
                    <a:pt x="221353" y="33996"/>
                    <a:pt x="217705" y="34818"/>
                    <a:pt x="214058" y="34818"/>
                  </a:cubicBezTo>
                  <a:cubicBezTo>
                    <a:pt x="212400" y="34818"/>
                    <a:pt x="210569" y="34659"/>
                    <a:pt x="209084" y="34328"/>
                  </a:cubicBezTo>
                  <a:cubicBezTo>
                    <a:pt x="203778" y="33333"/>
                    <a:pt x="198963" y="31343"/>
                    <a:pt x="193830" y="30680"/>
                  </a:cubicBezTo>
                  <a:cubicBezTo>
                    <a:pt x="192331" y="30508"/>
                    <a:pt x="190845" y="30348"/>
                    <a:pt x="189347" y="30348"/>
                  </a:cubicBezTo>
                  <a:cubicBezTo>
                    <a:pt x="184041" y="30348"/>
                    <a:pt x="178735" y="31675"/>
                    <a:pt x="174265" y="34155"/>
                  </a:cubicBezTo>
                  <a:cubicBezTo>
                    <a:pt x="172103" y="35322"/>
                    <a:pt x="154701" y="47751"/>
                    <a:pt x="137285" y="62010"/>
                  </a:cubicBezTo>
                  <a:cubicBezTo>
                    <a:pt x="137285" y="62010"/>
                    <a:pt x="112255" y="43613"/>
                    <a:pt x="110425" y="42618"/>
                  </a:cubicBezTo>
                  <a:cubicBezTo>
                    <a:pt x="105955" y="40124"/>
                    <a:pt x="100649" y="38798"/>
                    <a:pt x="95343" y="38798"/>
                  </a:cubicBezTo>
                  <a:cubicBezTo>
                    <a:pt x="93845" y="38798"/>
                    <a:pt x="92518" y="38970"/>
                    <a:pt x="91033" y="39129"/>
                  </a:cubicBezTo>
                  <a:cubicBezTo>
                    <a:pt x="85727" y="39965"/>
                    <a:pt x="80912" y="41955"/>
                    <a:pt x="75779" y="42777"/>
                  </a:cubicBezTo>
                  <a:cubicBezTo>
                    <a:pt x="74121" y="43108"/>
                    <a:pt x="72463" y="43281"/>
                    <a:pt x="70632" y="43281"/>
                  </a:cubicBezTo>
                  <a:cubicBezTo>
                    <a:pt x="66985" y="43281"/>
                    <a:pt x="63337" y="42445"/>
                    <a:pt x="60857" y="40296"/>
                  </a:cubicBezTo>
                  <a:cubicBezTo>
                    <a:pt x="57368" y="37312"/>
                    <a:pt x="56705" y="32497"/>
                    <a:pt x="53057" y="29685"/>
                  </a:cubicBezTo>
                  <a:cubicBezTo>
                    <a:pt x="48746" y="26528"/>
                    <a:pt x="42287" y="27032"/>
                    <a:pt x="37313" y="24870"/>
                  </a:cubicBezTo>
                  <a:cubicBezTo>
                    <a:pt x="30177" y="21886"/>
                    <a:pt x="26701" y="14100"/>
                    <a:pt x="18902" y="12442"/>
                  </a:cubicBezTo>
                  <a:cubicBezTo>
                    <a:pt x="16249" y="11779"/>
                    <a:pt x="13437" y="12110"/>
                    <a:pt x="10784" y="11606"/>
                  </a:cubicBezTo>
                  <a:cubicBezTo>
                    <a:pt x="6805" y="11115"/>
                    <a:pt x="3317" y="9285"/>
                    <a:pt x="1" y="7468"/>
                  </a:cubicBezTo>
                  <a:lnTo>
                    <a:pt x="1" y="31171"/>
                  </a:lnTo>
                  <a:cubicBezTo>
                    <a:pt x="6633" y="33664"/>
                    <a:pt x="10453" y="40456"/>
                    <a:pt x="17416" y="43108"/>
                  </a:cubicBezTo>
                  <a:cubicBezTo>
                    <a:pt x="22881" y="45098"/>
                    <a:pt x="29845" y="44607"/>
                    <a:pt x="34328" y="47923"/>
                  </a:cubicBezTo>
                  <a:cubicBezTo>
                    <a:pt x="38308" y="50735"/>
                    <a:pt x="38971" y="55550"/>
                    <a:pt x="42778" y="58362"/>
                  </a:cubicBezTo>
                  <a:cubicBezTo>
                    <a:pt x="45603" y="60683"/>
                    <a:pt x="49410" y="61519"/>
                    <a:pt x="53389" y="61519"/>
                  </a:cubicBezTo>
                  <a:cubicBezTo>
                    <a:pt x="55219" y="61519"/>
                    <a:pt x="57037" y="61347"/>
                    <a:pt x="58867" y="61015"/>
                  </a:cubicBezTo>
                  <a:cubicBezTo>
                    <a:pt x="64332" y="60020"/>
                    <a:pt x="69637" y="58031"/>
                    <a:pt x="75275" y="57208"/>
                  </a:cubicBezTo>
                  <a:cubicBezTo>
                    <a:pt x="76774" y="57036"/>
                    <a:pt x="78432" y="57036"/>
                    <a:pt x="80090" y="57036"/>
                  </a:cubicBezTo>
                  <a:cubicBezTo>
                    <a:pt x="85727" y="57036"/>
                    <a:pt x="91364" y="58203"/>
                    <a:pt x="96166" y="60683"/>
                  </a:cubicBezTo>
                  <a:cubicBezTo>
                    <a:pt x="98155" y="61678"/>
                    <a:pt x="125188" y="80089"/>
                    <a:pt x="125188" y="80089"/>
                  </a:cubicBezTo>
                  <a:cubicBezTo>
                    <a:pt x="143917" y="65830"/>
                    <a:pt x="162659" y="53388"/>
                    <a:pt x="165140" y="52234"/>
                  </a:cubicBezTo>
                  <a:cubicBezTo>
                    <a:pt x="169954" y="49741"/>
                    <a:pt x="175592" y="48414"/>
                    <a:pt x="181229" y="48414"/>
                  </a:cubicBezTo>
                  <a:cubicBezTo>
                    <a:pt x="182887" y="48414"/>
                    <a:pt x="184545" y="48587"/>
                    <a:pt x="186031" y="48746"/>
                  </a:cubicBezTo>
                  <a:cubicBezTo>
                    <a:pt x="191668" y="49581"/>
                    <a:pt x="196974" y="51571"/>
                    <a:pt x="202452" y="52566"/>
                  </a:cubicBezTo>
                  <a:cubicBezTo>
                    <a:pt x="204269" y="52725"/>
                    <a:pt x="206099" y="52897"/>
                    <a:pt x="207916" y="52897"/>
                  </a:cubicBezTo>
                  <a:cubicBezTo>
                    <a:pt x="211896" y="52897"/>
                    <a:pt x="215875" y="52062"/>
                    <a:pt x="218528" y="49913"/>
                  </a:cubicBezTo>
                  <a:cubicBezTo>
                    <a:pt x="222348" y="46929"/>
                    <a:pt x="223011" y="42114"/>
                    <a:pt x="226990" y="39302"/>
                  </a:cubicBezTo>
                  <a:cubicBezTo>
                    <a:pt x="231460" y="36145"/>
                    <a:pt x="238424" y="36649"/>
                    <a:pt x="243902" y="34487"/>
                  </a:cubicBezTo>
                  <a:cubicBezTo>
                    <a:pt x="251529" y="31502"/>
                    <a:pt x="255508" y="23716"/>
                    <a:pt x="263626" y="22058"/>
                  </a:cubicBezTo>
                  <a:cubicBezTo>
                    <a:pt x="266610" y="21395"/>
                    <a:pt x="269595" y="21727"/>
                    <a:pt x="272579" y="21395"/>
                  </a:cubicBezTo>
                  <a:cubicBezTo>
                    <a:pt x="276399" y="20891"/>
                    <a:pt x="279715" y="19233"/>
                    <a:pt x="282859" y="17747"/>
                  </a:cubicBezTo>
                  <a:lnTo>
                    <a:pt x="2828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23"/>
            <p:cNvSpPr/>
            <p:nvPr/>
          </p:nvSpPr>
          <p:spPr>
            <a:xfrm>
              <a:off x="211" y="3041782"/>
              <a:ext cx="9144157" cy="2101126"/>
            </a:xfrm>
            <a:custGeom>
              <a:rect b="b" l="l" r="r" t="t"/>
              <a:pathLst>
                <a:path extrusionOk="0" h="64995" w="282860">
                  <a:moveTo>
                    <a:pt x="282859" y="0"/>
                  </a:moveTo>
                  <a:cubicBezTo>
                    <a:pt x="279715" y="1486"/>
                    <a:pt x="276399" y="3144"/>
                    <a:pt x="272579" y="3648"/>
                  </a:cubicBezTo>
                  <a:cubicBezTo>
                    <a:pt x="269595" y="3980"/>
                    <a:pt x="266610" y="3648"/>
                    <a:pt x="263626" y="4311"/>
                  </a:cubicBezTo>
                  <a:cubicBezTo>
                    <a:pt x="255508" y="5969"/>
                    <a:pt x="251529" y="13755"/>
                    <a:pt x="243902" y="16740"/>
                  </a:cubicBezTo>
                  <a:cubicBezTo>
                    <a:pt x="238424" y="18902"/>
                    <a:pt x="231460" y="18398"/>
                    <a:pt x="226990" y="21555"/>
                  </a:cubicBezTo>
                  <a:cubicBezTo>
                    <a:pt x="223011" y="24367"/>
                    <a:pt x="222348" y="29182"/>
                    <a:pt x="218528" y="32166"/>
                  </a:cubicBezTo>
                  <a:cubicBezTo>
                    <a:pt x="215875" y="34315"/>
                    <a:pt x="211896" y="35150"/>
                    <a:pt x="207916" y="35150"/>
                  </a:cubicBezTo>
                  <a:cubicBezTo>
                    <a:pt x="206099" y="35150"/>
                    <a:pt x="204269" y="34978"/>
                    <a:pt x="202452" y="34819"/>
                  </a:cubicBezTo>
                  <a:cubicBezTo>
                    <a:pt x="196974" y="33824"/>
                    <a:pt x="191668" y="31834"/>
                    <a:pt x="186031" y="30999"/>
                  </a:cubicBezTo>
                  <a:cubicBezTo>
                    <a:pt x="184545" y="30840"/>
                    <a:pt x="182887" y="30667"/>
                    <a:pt x="181229" y="30667"/>
                  </a:cubicBezTo>
                  <a:cubicBezTo>
                    <a:pt x="175592" y="30667"/>
                    <a:pt x="169954" y="31994"/>
                    <a:pt x="165140" y="34487"/>
                  </a:cubicBezTo>
                  <a:cubicBezTo>
                    <a:pt x="162659" y="35641"/>
                    <a:pt x="143917" y="48083"/>
                    <a:pt x="125188" y="62342"/>
                  </a:cubicBezTo>
                  <a:cubicBezTo>
                    <a:pt x="125188" y="62342"/>
                    <a:pt x="98155" y="43931"/>
                    <a:pt x="96166" y="42936"/>
                  </a:cubicBezTo>
                  <a:cubicBezTo>
                    <a:pt x="91364" y="40456"/>
                    <a:pt x="85727" y="39289"/>
                    <a:pt x="80090" y="39289"/>
                  </a:cubicBezTo>
                  <a:cubicBezTo>
                    <a:pt x="78432" y="39289"/>
                    <a:pt x="76774" y="39289"/>
                    <a:pt x="75275" y="39461"/>
                  </a:cubicBezTo>
                  <a:cubicBezTo>
                    <a:pt x="69637" y="40284"/>
                    <a:pt x="64332" y="42273"/>
                    <a:pt x="58867" y="43268"/>
                  </a:cubicBezTo>
                  <a:cubicBezTo>
                    <a:pt x="57037" y="43600"/>
                    <a:pt x="55219" y="43772"/>
                    <a:pt x="53389" y="43772"/>
                  </a:cubicBezTo>
                  <a:cubicBezTo>
                    <a:pt x="49410" y="43772"/>
                    <a:pt x="45603" y="42936"/>
                    <a:pt x="42778" y="40615"/>
                  </a:cubicBezTo>
                  <a:cubicBezTo>
                    <a:pt x="38971" y="37803"/>
                    <a:pt x="38308" y="32988"/>
                    <a:pt x="34328" y="30176"/>
                  </a:cubicBezTo>
                  <a:cubicBezTo>
                    <a:pt x="29845" y="26860"/>
                    <a:pt x="22881" y="27351"/>
                    <a:pt x="17416" y="25361"/>
                  </a:cubicBezTo>
                  <a:cubicBezTo>
                    <a:pt x="10453" y="22709"/>
                    <a:pt x="6633" y="15917"/>
                    <a:pt x="1" y="13424"/>
                  </a:cubicBezTo>
                  <a:lnTo>
                    <a:pt x="1" y="64995"/>
                  </a:lnTo>
                  <a:lnTo>
                    <a:pt x="282859" y="64995"/>
                  </a:lnTo>
                  <a:lnTo>
                    <a:pt x="2828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" name="Google Shape;29;p23"/>
          <p:cNvGrpSpPr/>
          <p:nvPr/>
        </p:nvGrpSpPr>
        <p:grpSpPr>
          <a:xfrm flipH="1">
            <a:off x="-8675" y="4283850"/>
            <a:ext cx="5723675" cy="1888350"/>
            <a:chOff x="2315700" y="3585450"/>
            <a:chExt cx="5723675" cy="1888350"/>
          </a:xfrm>
        </p:grpSpPr>
        <p:sp>
          <p:nvSpPr>
            <p:cNvPr id="30" name="Google Shape;30;p23"/>
            <p:cNvSpPr/>
            <p:nvPr/>
          </p:nvSpPr>
          <p:spPr>
            <a:xfrm>
              <a:off x="2315700" y="3585450"/>
              <a:ext cx="5723675" cy="1888350"/>
            </a:xfrm>
            <a:custGeom>
              <a:rect b="b" l="l" r="r" t="t"/>
              <a:pathLst>
                <a:path extrusionOk="0" h="75534" w="228947">
                  <a:moveTo>
                    <a:pt x="228946" y="1"/>
                  </a:moveTo>
                  <a:cubicBezTo>
                    <a:pt x="228946" y="1"/>
                    <a:pt x="201187" y="13171"/>
                    <a:pt x="162466" y="13171"/>
                  </a:cubicBezTo>
                  <a:cubicBezTo>
                    <a:pt x="147716" y="13171"/>
                    <a:pt x="131375" y="11260"/>
                    <a:pt x="114373" y="5982"/>
                  </a:cubicBezTo>
                  <a:cubicBezTo>
                    <a:pt x="100410" y="1711"/>
                    <a:pt x="88185" y="61"/>
                    <a:pt x="77629" y="61"/>
                  </a:cubicBezTo>
                  <a:cubicBezTo>
                    <a:pt x="41886" y="61"/>
                    <a:pt x="25271" y="18976"/>
                    <a:pt x="25116" y="19120"/>
                  </a:cubicBezTo>
                  <a:cubicBezTo>
                    <a:pt x="20680" y="24730"/>
                    <a:pt x="19320" y="29552"/>
                    <a:pt x="23385" y="33231"/>
                  </a:cubicBezTo>
                  <a:cubicBezTo>
                    <a:pt x="38068" y="45982"/>
                    <a:pt x="41545" y="59305"/>
                    <a:pt x="0" y="75533"/>
                  </a:cubicBezTo>
                  <a:lnTo>
                    <a:pt x="228946" y="75533"/>
                  </a:lnTo>
                  <a:lnTo>
                    <a:pt x="22894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23"/>
            <p:cNvSpPr/>
            <p:nvPr/>
          </p:nvSpPr>
          <p:spPr>
            <a:xfrm>
              <a:off x="2798675" y="3590100"/>
              <a:ext cx="3646825" cy="1835025"/>
            </a:xfrm>
            <a:custGeom>
              <a:rect b="b" l="l" r="r" t="t"/>
              <a:pathLst>
                <a:path extrusionOk="0" h="73401" w="145873">
                  <a:moveTo>
                    <a:pt x="52365" y="0"/>
                  </a:moveTo>
                  <a:lnTo>
                    <a:pt x="52365" y="0"/>
                  </a:lnTo>
                  <a:cubicBezTo>
                    <a:pt x="20681" y="1932"/>
                    <a:pt x="5998" y="18748"/>
                    <a:pt x="5797" y="18934"/>
                  </a:cubicBezTo>
                  <a:cubicBezTo>
                    <a:pt x="1361" y="24544"/>
                    <a:pt x="1" y="29366"/>
                    <a:pt x="4066" y="33045"/>
                  </a:cubicBezTo>
                  <a:cubicBezTo>
                    <a:pt x="13138" y="40958"/>
                    <a:pt x="17976" y="49072"/>
                    <a:pt x="10248" y="58160"/>
                  </a:cubicBezTo>
                  <a:cubicBezTo>
                    <a:pt x="11021" y="58732"/>
                    <a:pt x="11979" y="59320"/>
                    <a:pt x="12752" y="59892"/>
                  </a:cubicBezTo>
                  <a:cubicBezTo>
                    <a:pt x="29753" y="71870"/>
                    <a:pt x="44822" y="72256"/>
                    <a:pt x="60479" y="73029"/>
                  </a:cubicBezTo>
                  <a:cubicBezTo>
                    <a:pt x="64733" y="73294"/>
                    <a:pt x="70001" y="73401"/>
                    <a:pt x="75588" y="73401"/>
                  </a:cubicBezTo>
                  <a:cubicBezTo>
                    <a:pt x="90549" y="73401"/>
                    <a:pt x="107798" y="72633"/>
                    <a:pt x="113987" y="72071"/>
                  </a:cubicBezTo>
                  <a:cubicBezTo>
                    <a:pt x="122488" y="71298"/>
                    <a:pt x="145872" y="48686"/>
                    <a:pt x="145872" y="48686"/>
                  </a:cubicBezTo>
                  <a:lnTo>
                    <a:pt x="145872" y="48686"/>
                  </a:lnTo>
                  <a:cubicBezTo>
                    <a:pt x="145872" y="48686"/>
                    <a:pt x="130675" y="50649"/>
                    <a:pt x="111651" y="50649"/>
                  </a:cubicBezTo>
                  <a:cubicBezTo>
                    <a:pt x="86822" y="50649"/>
                    <a:pt x="55474" y="47305"/>
                    <a:pt x="42891" y="31886"/>
                  </a:cubicBezTo>
                  <a:cubicBezTo>
                    <a:pt x="20681" y="4838"/>
                    <a:pt x="52364" y="0"/>
                    <a:pt x="523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" name="Google Shape;32;p23"/>
          <p:cNvSpPr/>
          <p:nvPr/>
        </p:nvSpPr>
        <p:spPr>
          <a:xfrm>
            <a:off x="218538" y="3132800"/>
            <a:ext cx="894125" cy="2448850"/>
          </a:xfrm>
          <a:custGeom>
            <a:rect b="b" l="l" r="r" t="t"/>
            <a:pathLst>
              <a:path extrusionOk="0" h="97954" w="35765">
                <a:moveTo>
                  <a:pt x="18693" y="0"/>
                </a:moveTo>
                <a:cubicBezTo>
                  <a:pt x="18693" y="48"/>
                  <a:pt x="18693" y="48"/>
                  <a:pt x="18645" y="48"/>
                </a:cubicBezTo>
                <a:cubicBezTo>
                  <a:pt x="18601" y="141"/>
                  <a:pt x="18553" y="233"/>
                  <a:pt x="18460" y="326"/>
                </a:cubicBezTo>
                <a:cubicBezTo>
                  <a:pt x="18368" y="463"/>
                  <a:pt x="18323" y="555"/>
                  <a:pt x="18231" y="648"/>
                </a:cubicBezTo>
                <a:cubicBezTo>
                  <a:pt x="18183" y="696"/>
                  <a:pt x="18183" y="740"/>
                  <a:pt x="18138" y="788"/>
                </a:cubicBezTo>
                <a:cubicBezTo>
                  <a:pt x="18090" y="881"/>
                  <a:pt x="17998" y="974"/>
                  <a:pt x="17953" y="1066"/>
                </a:cubicBezTo>
                <a:cubicBezTo>
                  <a:pt x="17905" y="1159"/>
                  <a:pt x="17861" y="1203"/>
                  <a:pt x="17861" y="1251"/>
                </a:cubicBezTo>
                <a:cubicBezTo>
                  <a:pt x="17812" y="1344"/>
                  <a:pt x="17720" y="1436"/>
                  <a:pt x="17676" y="1529"/>
                </a:cubicBezTo>
                <a:cubicBezTo>
                  <a:pt x="17627" y="1573"/>
                  <a:pt x="17627" y="1666"/>
                  <a:pt x="17583" y="1714"/>
                </a:cubicBezTo>
                <a:lnTo>
                  <a:pt x="17442" y="1991"/>
                </a:lnTo>
                <a:cubicBezTo>
                  <a:pt x="17398" y="2084"/>
                  <a:pt x="17350" y="2128"/>
                  <a:pt x="17305" y="2221"/>
                </a:cubicBezTo>
                <a:cubicBezTo>
                  <a:pt x="17257" y="2313"/>
                  <a:pt x="17213" y="2406"/>
                  <a:pt x="17213" y="2499"/>
                </a:cubicBezTo>
                <a:cubicBezTo>
                  <a:pt x="17165" y="2547"/>
                  <a:pt x="17120" y="2639"/>
                  <a:pt x="17072" y="2684"/>
                </a:cubicBezTo>
                <a:cubicBezTo>
                  <a:pt x="17072" y="2776"/>
                  <a:pt x="17028" y="2869"/>
                  <a:pt x="16980" y="2961"/>
                </a:cubicBezTo>
                <a:cubicBezTo>
                  <a:pt x="16935" y="3054"/>
                  <a:pt x="16935" y="3102"/>
                  <a:pt x="16887" y="3194"/>
                </a:cubicBezTo>
                <a:cubicBezTo>
                  <a:pt x="16843" y="3287"/>
                  <a:pt x="16795" y="3379"/>
                  <a:pt x="16795" y="3472"/>
                </a:cubicBezTo>
                <a:cubicBezTo>
                  <a:pt x="16750" y="3565"/>
                  <a:pt x="16702" y="3657"/>
                  <a:pt x="16702" y="3702"/>
                </a:cubicBezTo>
                <a:cubicBezTo>
                  <a:pt x="16658" y="3794"/>
                  <a:pt x="16658" y="3887"/>
                  <a:pt x="16609" y="3979"/>
                </a:cubicBezTo>
                <a:cubicBezTo>
                  <a:pt x="16565" y="4072"/>
                  <a:pt x="16565" y="4164"/>
                  <a:pt x="16517" y="4257"/>
                </a:cubicBezTo>
                <a:cubicBezTo>
                  <a:pt x="16517" y="4349"/>
                  <a:pt x="16473" y="4442"/>
                  <a:pt x="16473" y="4490"/>
                </a:cubicBezTo>
                <a:cubicBezTo>
                  <a:pt x="16424" y="4582"/>
                  <a:pt x="16424" y="4675"/>
                  <a:pt x="16380" y="4768"/>
                </a:cubicBezTo>
                <a:cubicBezTo>
                  <a:pt x="16380" y="4860"/>
                  <a:pt x="16332" y="4953"/>
                  <a:pt x="16332" y="5045"/>
                </a:cubicBezTo>
                <a:cubicBezTo>
                  <a:pt x="16287" y="5138"/>
                  <a:pt x="16287" y="5230"/>
                  <a:pt x="16287" y="5323"/>
                </a:cubicBezTo>
                <a:cubicBezTo>
                  <a:pt x="16239" y="5415"/>
                  <a:pt x="16239" y="5508"/>
                  <a:pt x="16239" y="5600"/>
                </a:cubicBezTo>
                <a:cubicBezTo>
                  <a:pt x="16195" y="5693"/>
                  <a:pt x="16195" y="5785"/>
                  <a:pt x="16195" y="5878"/>
                </a:cubicBezTo>
                <a:cubicBezTo>
                  <a:pt x="16147" y="5971"/>
                  <a:pt x="16147" y="6063"/>
                  <a:pt x="16147" y="6156"/>
                </a:cubicBezTo>
                <a:cubicBezTo>
                  <a:pt x="16147" y="6248"/>
                  <a:pt x="16102" y="6341"/>
                  <a:pt x="16102" y="6433"/>
                </a:cubicBezTo>
                <a:lnTo>
                  <a:pt x="16102" y="6711"/>
                </a:lnTo>
                <a:cubicBezTo>
                  <a:pt x="16054" y="6803"/>
                  <a:pt x="16054" y="6896"/>
                  <a:pt x="16054" y="6988"/>
                </a:cubicBezTo>
                <a:lnTo>
                  <a:pt x="16054" y="7266"/>
                </a:lnTo>
                <a:lnTo>
                  <a:pt x="16054" y="7588"/>
                </a:lnTo>
                <a:lnTo>
                  <a:pt x="16054" y="7821"/>
                </a:lnTo>
                <a:lnTo>
                  <a:pt x="16054" y="8284"/>
                </a:lnTo>
                <a:lnTo>
                  <a:pt x="16054" y="8421"/>
                </a:lnTo>
                <a:cubicBezTo>
                  <a:pt x="16147" y="9857"/>
                  <a:pt x="16473" y="11197"/>
                  <a:pt x="17028" y="12448"/>
                </a:cubicBezTo>
                <a:cubicBezTo>
                  <a:pt x="17535" y="13744"/>
                  <a:pt x="18323" y="14899"/>
                  <a:pt x="19249" y="15917"/>
                </a:cubicBezTo>
                <a:cubicBezTo>
                  <a:pt x="18323" y="16612"/>
                  <a:pt x="16750" y="17908"/>
                  <a:pt x="14899" y="19803"/>
                </a:cubicBezTo>
                <a:cubicBezTo>
                  <a:pt x="14481" y="20266"/>
                  <a:pt x="14018" y="20777"/>
                  <a:pt x="13556" y="21284"/>
                </a:cubicBezTo>
                <a:lnTo>
                  <a:pt x="12864" y="22117"/>
                </a:lnTo>
                <a:cubicBezTo>
                  <a:pt x="12723" y="22302"/>
                  <a:pt x="12538" y="22442"/>
                  <a:pt x="12401" y="22627"/>
                </a:cubicBezTo>
                <a:cubicBezTo>
                  <a:pt x="12260" y="22857"/>
                  <a:pt x="12075" y="23042"/>
                  <a:pt x="11938" y="23275"/>
                </a:cubicBezTo>
                <a:cubicBezTo>
                  <a:pt x="10507" y="25027"/>
                  <a:pt x="8988" y="27238"/>
                  <a:pt x="7512" y="29770"/>
                </a:cubicBezTo>
                <a:lnTo>
                  <a:pt x="7512" y="29770"/>
                </a:lnTo>
                <a:cubicBezTo>
                  <a:pt x="7560" y="29562"/>
                  <a:pt x="7638" y="29357"/>
                  <a:pt x="7681" y="29149"/>
                </a:cubicBezTo>
                <a:cubicBezTo>
                  <a:pt x="8374" y="26792"/>
                  <a:pt x="8329" y="24201"/>
                  <a:pt x="7448" y="21746"/>
                </a:cubicBezTo>
                <a:cubicBezTo>
                  <a:pt x="6430" y="18785"/>
                  <a:pt x="4350" y="16427"/>
                  <a:pt x="1803" y="15039"/>
                </a:cubicBezTo>
                <a:cubicBezTo>
                  <a:pt x="1803" y="15039"/>
                  <a:pt x="1759" y="15084"/>
                  <a:pt x="1759" y="15132"/>
                </a:cubicBezTo>
                <a:cubicBezTo>
                  <a:pt x="693" y="17815"/>
                  <a:pt x="508" y="20869"/>
                  <a:pt x="1574" y="23830"/>
                </a:cubicBezTo>
                <a:cubicBezTo>
                  <a:pt x="2544" y="26607"/>
                  <a:pt x="4443" y="28827"/>
                  <a:pt x="6756" y="30260"/>
                </a:cubicBezTo>
                <a:cubicBezTo>
                  <a:pt x="6893" y="30352"/>
                  <a:pt x="6986" y="30401"/>
                  <a:pt x="7126" y="30493"/>
                </a:cubicBezTo>
                <a:cubicBezTo>
                  <a:pt x="7078" y="30538"/>
                  <a:pt x="7078" y="30586"/>
                  <a:pt x="7034" y="30678"/>
                </a:cubicBezTo>
                <a:cubicBezTo>
                  <a:pt x="6478" y="31696"/>
                  <a:pt x="5923" y="32758"/>
                  <a:pt x="5412" y="33917"/>
                </a:cubicBezTo>
                <a:cubicBezTo>
                  <a:pt x="1988" y="41413"/>
                  <a:pt x="278" y="49741"/>
                  <a:pt x="278" y="58717"/>
                </a:cubicBezTo>
                <a:cubicBezTo>
                  <a:pt x="278" y="75789"/>
                  <a:pt x="6245" y="89995"/>
                  <a:pt x="9347" y="97953"/>
                </a:cubicBezTo>
                <a:lnTo>
                  <a:pt x="9069" y="94900"/>
                </a:lnTo>
                <a:cubicBezTo>
                  <a:pt x="1" y="72690"/>
                  <a:pt x="1" y="55893"/>
                  <a:pt x="2821" y="44004"/>
                </a:cubicBezTo>
                <a:lnTo>
                  <a:pt x="2821" y="44004"/>
                </a:lnTo>
                <a:cubicBezTo>
                  <a:pt x="4562" y="44906"/>
                  <a:pt x="6483" y="45405"/>
                  <a:pt x="8490" y="45405"/>
                </a:cubicBezTo>
                <a:cubicBezTo>
                  <a:pt x="9363" y="45405"/>
                  <a:pt x="10252" y="45311"/>
                  <a:pt x="11150" y="45114"/>
                </a:cubicBezTo>
                <a:cubicBezTo>
                  <a:pt x="14203" y="44466"/>
                  <a:pt x="16795" y="42708"/>
                  <a:pt x="18508" y="40347"/>
                </a:cubicBezTo>
                <a:cubicBezTo>
                  <a:pt x="16674" y="39315"/>
                  <a:pt x="14577" y="38738"/>
                  <a:pt x="12390" y="38738"/>
                </a:cubicBezTo>
                <a:cubicBezTo>
                  <a:pt x="11540" y="38738"/>
                  <a:pt x="10677" y="38825"/>
                  <a:pt x="9810" y="39007"/>
                </a:cubicBezTo>
                <a:cubicBezTo>
                  <a:pt x="7078" y="39606"/>
                  <a:pt x="4765" y="41042"/>
                  <a:pt x="3099" y="42986"/>
                </a:cubicBezTo>
                <a:cubicBezTo>
                  <a:pt x="3932" y="39699"/>
                  <a:pt x="4998" y="36830"/>
                  <a:pt x="6153" y="34332"/>
                </a:cubicBezTo>
                <a:cubicBezTo>
                  <a:pt x="6663" y="33177"/>
                  <a:pt x="7219" y="32018"/>
                  <a:pt x="7818" y="31000"/>
                </a:cubicBezTo>
                <a:cubicBezTo>
                  <a:pt x="9810" y="32944"/>
                  <a:pt x="12445" y="34287"/>
                  <a:pt x="15455" y="34565"/>
                </a:cubicBezTo>
                <a:cubicBezTo>
                  <a:pt x="15824" y="34597"/>
                  <a:pt x="16192" y="34613"/>
                  <a:pt x="16557" y="34613"/>
                </a:cubicBezTo>
                <a:cubicBezTo>
                  <a:pt x="19298" y="34613"/>
                  <a:pt x="21878" y="33710"/>
                  <a:pt x="23920" y="32159"/>
                </a:cubicBezTo>
                <a:cubicBezTo>
                  <a:pt x="21932" y="30030"/>
                  <a:pt x="19156" y="28594"/>
                  <a:pt x="16010" y="28317"/>
                </a:cubicBezTo>
                <a:cubicBezTo>
                  <a:pt x="15664" y="28289"/>
                  <a:pt x="15322" y="28275"/>
                  <a:pt x="14982" y="28275"/>
                </a:cubicBezTo>
                <a:cubicBezTo>
                  <a:pt x="12502" y="28275"/>
                  <a:pt x="10190" y="29000"/>
                  <a:pt x="8237" y="30260"/>
                </a:cubicBezTo>
                <a:cubicBezTo>
                  <a:pt x="9532" y="27902"/>
                  <a:pt x="10965" y="25866"/>
                  <a:pt x="12308" y="24152"/>
                </a:cubicBezTo>
                <a:cubicBezTo>
                  <a:pt x="12353" y="24060"/>
                  <a:pt x="12401" y="24015"/>
                  <a:pt x="12445" y="23967"/>
                </a:cubicBezTo>
                <a:cubicBezTo>
                  <a:pt x="12445" y="23923"/>
                  <a:pt x="12493" y="23923"/>
                  <a:pt x="12493" y="23923"/>
                </a:cubicBezTo>
                <a:lnTo>
                  <a:pt x="12493" y="23875"/>
                </a:lnTo>
                <a:cubicBezTo>
                  <a:pt x="13881" y="25170"/>
                  <a:pt x="15684" y="26003"/>
                  <a:pt x="17720" y="26096"/>
                </a:cubicBezTo>
                <a:cubicBezTo>
                  <a:pt x="17847" y="26101"/>
                  <a:pt x="17973" y="26104"/>
                  <a:pt x="18098" y="26104"/>
                </a:cubicBezTo>
                <a:cubicBezTo>
                  <a:pt x="20078" y="26104"/>
                  <a:pt x="21883" y="25424"/>
                  <a:pt x="23320" y="24293"/>
                </a:cubicBezTo>
                <a:cubicBezTo>
                  <a:pt x="21932" y="22905"/>
                  <a:pt x="20033" y="22024"/>
                  <a:pt x="17953" y="21932"/>
                </a:cubicBezTo>
                <a:cubicBezTo>
                  <a:pt x="17809" y="21924"/>
                  <a:pt x="17667" y="21921"/>
                  <a:pt x="17525" y="21921"/>
                </a:cubicBezTo>
                <a:cubicBezTo>
                  <a:pt x="15838" y="21921"/>
                  <a:pt x="14281" y="22422"/>
                  <a:pt x="13000" y="23275"/>
                </a:cubicBezTo>
                <a:cubicBezTo>
                  <a:pt x="15917" y="19711"/>
                  <a:pt x="18553" y="17538"/>
                  <a:pt x="19804" y="16564"/>
                </a:cubicBezTo>
                <a:cubicBezTo>
                  <a:pt x="21562" y="18833"/>
                  <a:pt x="24061" y="20543"/>
                  <a:pt x="27066" y="21147"/>
                </a:cubicBezTo>
                <a:cubicBezTo>
                  <a:pt x="27929" y="21327"/>
                  <a:pt x="28788" y="21414"/>
                  <a:pt x="29634" y="21414"/>
                </a:cubicBezTo>
                <a:cubicBezTo>
                  <a:pt x="31827" y="21414"/>
                  <a:pt x="33929" y="20827"/>
                  <a:pt x="35765" y="19759"/>
                </a:cubicBezTo>
                <a:cubicBezTo>
                  <a:pt x="34007" y="17445"/>
                  <a:pt x="31464" y="15687"/>
                  <a:pt x="28362" y="15039"/>
                </a:cubicBezTo>
                <a:cubicBezTo>
                  <a:pt x="27577" y="14854"/>
                  <a:pt x="26789" y="14806"/>
                  <a:pt x="26004" y="14762"/>
                </a:cubicBezTo>
                <a:cubicBezTo>
                  <a:pt x="26696" y="14392"/>
                  <a:pt x="27344" y="13929"/>
                  <a:pt x="27947" y="13418"/>
                </a:cubicBezTo>
                <a:cubicBezTo>
                  <a:pt x="30305" y="11338"/>
                  <a:pt x="31741" y="8562"/>
                  <a:pt x="32111" y="5645"/>
                </a:cubicBezTo>
                <a:cubicBezTo>
                  <a:pt x="29195" y="5645"/>
                  <a:pt x="26233" y="6618"/>
                  <a:pt x="23827" y="8699"/>
                </a:cubicBezTo>
                <a:cubicBezTo>
                  <a:pt x="23228" y="9209"/>
                  <a:pt x="22717" y="9765"/>
                  <a:pt x="22254" y="10364"/>
                </a:cubicBezTo>
                <a:cubicBezTo>
                  <a:pt x="22347" y="9624"/>
                  <a:pt x="22347" y="8839"/>
                  <a:pt x="22302" y="8051"/>
                </a:cubicBezTo>
                <a:cubicBezTo>
                  <a:pt x="22302" y="7636"/>
                  <a:pt x="22254" y="7266"/>
                  <a:pt x="22210" y="6848"/>
                </a:cubicBezTo>
                <a:cubicBezTo>
                  <a:pt x="21884" y="4997"/>
                  <a:pt x="21192" y="3287"/>
                  <a:pt x="20174" y="1806"/>
                </a:cubicBezTo>
                <a:cubicBezTo>
                  <a:pt x="19756" y="1159"/>
                  <a:pt x="19249" y="555"/>
                  <a:pt x="1869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_1_1_1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oogle Shape;34;p24"/>
          <p:cNvGrpSpPr/>
          <p:nvPr/>
        </p:nvGrpSpPr>
        <p:grpSpPr>
          <a:xfrm>
            <a:off x="211" y="2468066"/>
            <a:ext cx="9144157" cy="2674842"/>
            <a:chOff x="211" y="2468066"/>
            <a:chExt cx="9144157" cy="2674842"/>
          </a:xfrm>
        </p:grpSpPr>
        <p:sp>
          <p:nvSpPr>
            <p:cNvPr id="35" name="Google Shape;35;p24"/>
            <p:cNvSpPr/>
            <p:nvPr/>
          </p:nvSpPr>
          <p:spPr>
            <a:xfrm>
              <a:off x="211" y="2468066"/>
              <a:ext cx="9144157" cy="2589077"/>
            </a:xfrm>
            <a:custGeom>
              <a:rect b="b" l="l" r="r" t="t"/>
              <a:pathLst>
                <a:path extrusionOk="0" h="80089" w="282860">
                  <a:moveTo>
                    <a:pt x="282859" y="0"/>
                  </a:moveTo>
                  <a:cubicBezTo>
                    <a:pt x="280047" y="1327"/>
                    <a:pt x="277222" y="2653"/>
                    <a:pt x="274078" y="3157"/>
                  </a:cubicBezTo>
                  <a:cubicBezTo>
                    <a:pt x="271253" y="3489"/>
                    <a:pt x="268441" y="3316"/>
                    <a:pt x="265788" y="3820"/>
                  </a:cubicBezTo>
                  <a:cubicBezTo>
                    <a:pt x="258161" y="5637"/>
                    <a:pt x="254514" y="13437"/>
                    <a:pt x="247377" y="16421"/>
                  </a:cubicBezTo>
                  <a:cubicBezTo>
                    <a:pt x="242403" y="18570"/>
                    <a:pt x="235944" y="18079"/>
                    <a:pt x="231792" y="21223"/>
                  </a:cubicBezTo>
                  <a:cubicBezTo>
                    <a:pt x="228144" y="24048"/>
                    <a:pt x="227322" y="28850"/>
                    <a:pt x="223833" y="31834"/>
                  </a:cubicBezTo>
                  <a:cubicBezTo>
                    <a:pt x="221353" y="33996"/>
                    <a:pt x="217705" y="34818"/>
                    <a:pt x="214058" y="34818"/>
                  </a:cubicBezTo>
                  <a:cubicBezTo>
                    <a:pt x="212400" y="34818"/>
                    <a:pt x="210569" y="34659"/>
                    <a:pt x="209084" y="34328"/>
                  </a:cubicBezTo>
                  <a:cubicBezTo>
                    <a:pt x="203778" y="33333"/>
                    <a:pt x="198963" y="31343"/>
                    <a:pt x="193830" y="30680"/>
                  </a:cubicBezTo>
                  <a:cubicBezTo>
                    <a:pt x="192331" y="30508"/>
                    <a:pt x="190845" y="30348"/>
                    <a:pt x="189347" y="30348"/>
                  </a:cubicBezTo>
                  <a:cubicBezTo>
                    <a:pt x="184041" y="30348"/>
                    <a:pt x="178735" y="31675"/>
                    <a:pt x="174265" y="34155"/>
                  </a:cubicBezTo>
                  <a:cubicBezTo>
                    <a:pt x="172103" y="35322"/>
                    <a:pt x="154701" y="47751"/>
                    <a:pt x="137285" y="62010"/>
                  </a:cubicBezTo>
                  <a:cubicBezTo>
                    <a:pt x="137285" y="62010"/>
                    <a:pt x="112255" y="43613"/>
                    <a:pt x="110425" y="42618"/>
                  </a:cubicBezTo>
                  <a:cubicBezTo>
                    <a:pt x="105955" y="40124"/>
                    <a:pt x="100649" y="38798"/>
                    <a:pt x="95343" y="38798"/>
                  </a:cubicBezTo>
                  <a:cubicBezTo>
                    <a:pt x="93845" y="38798"/>
                    <a:pt x="92518" y="38970"/>
                    <a:pt x="91033" y="39129"/>
                  </a:cubicBezTo>
                  <a:cubicBezTo>
                    <a:pt x="85727" y="39965"/>
                    <a:pt x="80912" y="41955"/>
                    <a:pt x="75779" y="42777"/>
                  </a:cubicBezTo>
                  <a:cubicBezTo>
                    <a:pt x="74121" y="43108"/>
                    <a:pt x="72463" y="43281"/>
                    <a:pt x="70632" y="43281"/>
                  </a:cubicBezTo>
                  <a:cubicBezTo>
                    <a:pt x="66985" y="43281"/>
                    <a:pt x="63337" y="42445"/>
                    <a:pt x="60857" y="40296"/>
                  </a:cubicBezTo>
                  <a:cubicBezTo>
                    <a:pt x="57368" y="37312"/>
                    <a:pt x="56705" y="32497"/>
                    <a:pt x="53057" y="29685"/>
                  </a:cubicBezTo>
                  <a:cubicBezTo>
                    <a:pt x="48746" y="26528"/>
                    <a:pt x="42287" y="27032"/>
                    <a:pt x="37313" y="24870"/>
                  </a:cubicBezTo>
                  <a:cubicBezTo>
                    <a:pt x="30177" y="21886"/>
                    <a:pt x="26701" y="14100"/>
                    <a:pt x="18902" y="12442"/>
                  </a:cubicBezTo>
                  <a:cubicBezTo>
                    <a:pt x="16249" y="11779"/>
                    <a:pt x="13437" y="12110"/>
                    <a:pt x="10784" y="11606"/>
                  </a:cubicBezTo>
                  <a:cubicBezTo>
                    <a:pt x="6805" y="11115"/>
                    <a:pt x="3317" y="9285"/>
                    <a:pt x="1" y="7468"/>
                  </a:cubicBezTo>
                  <a:lnTo>
                    <a:pt x="1" y="31171"/>
                  </a:lnTo>
                  <a:cubicBezTo>
                    <a:pt x="6633" y="33664"/>
                    <a:pt x="10453" y="40456"/>
                    <a:pt x="17416" y="43108"/>
                  </a:cubicBezTo>
                  <a:cubicBezTo>
                    <a:pt x="22881" y="45098"/>
                    <a:pt x="29845" y="44607"/>
                    <a:pt x="34328" y="47923"/>
                  </a:cubicBezTo>
                  <a:cubicBezTo>
                    <a:pt x="38308" y="50735"/>
                    <a:pt x="38971" y="55550"/>
                    <a:pt x="42778" y="58362"/>
                  </a:cubicBezTo>
                  <a:cubicBezTo>
                    <a:pt x="45603" y="60683"/>
                    <a:pt x="49410" y="61519"/>
                    <a:pt x="53389" y="61519"/>
                  </a:cubicBezTo>
                  <a:cubicBezTo>
                    <a:pt x="55219" y="61519"/>
                    <a:pt x="57037" y="61347"/>
                    <a:pt x="58867" y="61015"/>
                  </a:cubicBezTo>
                  <a:cubicBezTo>
                    <a:pt x="64332" y="60020"/>
                    <a:pt x="69637" y="58031"/>
                    <a:pt x="75275" y="57208"/>
                  </a:cubicBezTo>
                  <a:cubicBezTo>
                    <a:pt x="76774" y="57036"/>
                    <a:pt x="78432" y="57036"/>
                    <a:pt x="80090" y="57036"/>
                  </a:cubicBezTo>
                  <a:cubicBezTo>
                    <a:pt x="85727" y="57036"/>
                    <a:pt x="91364" y="58203"/>
                    <a:pt x="96166" y="60683"/>
                  </a:cubicBezTo>
                  <a:cubicBezTo>
                    <a:pt x="98155" y="61678"/>
                    <a:pt x="125188" y="80089"/>
                    <a:pt x="125188" y="80089"/>
                  </a:cubicBezTo>
                  <a:cubicBezTo>
                    <a:pt x="143917" y="65830"/>
                    <a:pt x="162659" y="53388"/>
                    <a:pt x="165140" y="52234"/>
                  </a:cubicBezTo>
                  <a:cubicBezTo>
                    <a:pt x="169954" y="49741"/>
                    <a:pt x="175592" y="48414"/>
                    <a:pt x="181229" y="48414"/>
                  </a:cubicBezTo>
                  <a:cubicBezTo>
                    <a:pt x="182887" y="48414"/>
                    <a:pt x="184545" y="48587"/>
                    <a:pt x="186031" y="48746"/>
                  </a:cubicBezTo>
                  <a:cubicBezTo>
                    <a:pt x="191668" y="49581"/>
                    <a:pt x="196974" y="51571"/>
                    <a:pt x="202452" y="52566"/>
                  </a:cubicBezTo>
                  <a:cubicBezTo>
                    <a:pt x="204269" y="52725"/>
                    <a:pt x="206099" y="52897"/>
                    <a:pt x="207916" y="52897"/>
                  </a:cubicBezTo>
                  <a:cubicBezTo>
                    <a:pt x="211896" y="52897"/>
                    <a:pt x="215875" y="52062"/>
                    <a:pt x="218528" y="49913"/>
                  </a:cubicBezTo>
                  <a:cubicBezTo>
                    <a:pt x="222348" y="46929"/>
                    <a:pt x="223011" y="42114"/>
                    <a:pt x="226990" y="39302"/>
                  </a:cubicBezTo>
                  <a:cubicBezTo>
                    <a:pt x="231460" y="36145"/>
                    <a:pt x="238424" y="36649"/>
                    <a:pt x="243902" y="34487"/>
                  </a:cubicBezTo>
                  <a:cubicBezTo>
                    <a:pt x="251529" y="31502"/>
                    <a:pt x="255508" y="23716"/>
                    <a:pt x="263626" y="22058"/>
                  </a:cubicBezTo>
                  <a:cubicBezTo>
                    <a:pt x="266610" y="21395"/>
                    <a:pt x="269595" y="21727"/>
                    <a:pt x="272579" y="21395"/>
                  </a:cubicBezTo>
                  <a:cubicBezTo>
                    <a:pt x="276399" y="20891"/>
                    <a:pt x="279715" y="19233"/>
                    <a:pt x="282859" y="17747"/>
                  </a:cubicBezTo>
                  <a:lnTo>
                    <a:pt x="2828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24"/>
            <p:cNvSpPr/>
            <p:nvPr/>
          </p:nvSpPr>
          <p:spPr>
            <a:xfrm>
              <a:off x="211" y="3041782"/>
              <a:ext cx="9144157" cy="2101126"/>
            </a:xfrm>
            <a:custGeom>
              <a:rect b="b" l="l" r="r" t="t"/>
              <a:pathLst>
                <a:path extrusionOk="0" h="64995" w="282860">
                  <a:moveTo>
                    <a:pt x="282859" y="0"/>
                  </a:moveTo>
                  <a:cubicBezTo>
                    <a:pt x="279715" y="1486"/>
                    <a:pt x="276399" y="3144"/>
                    <a:pt x="272579" y="3648"/>
                  </a:cubicBezTo>
                  <a:cubicBezTo>
                    <a:pt x="269595" y="3980"/>
                    <a:pt x="266610" y="3648"/>
                    <a:pt x="263626" y="4311"/>
                  </a:cubicBezTo>
                  <a:cubicBezTo>
                    <a:pt x="255508" y="5969"/>
                    <a:pt x="251529" y="13755"/>
                    <a:pt x="243902" y="16740"/>
                  </a:cubicBezTo>
                  <a:cubicBezTo>
                    <a:pt x="238424" y="18902"/>
                    <a:pt x="231460" y="18398"/>
                    <a:pt x="226990" y="21555"/>
                  </a:cubicBezTo>
                  <a:cubicBezTo>
                    <a:pt x="223011" y="24367"/>
                    <a:pt x="222348" y="29182"/>
                    <a:pt x="218528" y="32166"/>
                  </a:cubicBezTo>
                  <a:cubicBezTo>
                    <a:pt x="215875" y="34315"/>
                    <a:pt x="211896" y="35150"/>
                    <a:pt x="207916" y="35150"/>
                  </a:cubicBezTo>
                  <a:cubicBezTo>
                    <a:pt x="206099" y="35150"/>
                    <a:pt x="204269" y="34978"/>
                    <a:pt x="202452" y="34819"/>
                  </a:cubicBezTo>
                  <a:cubicBezTo>
                    <a:pt x="196974" y="33824"/>
                    <a:pt x="191668" y="31834"/>
                    <a:pt x="186031" y="30999"/>
                  </a:cubicBezTo>
                  <a:cubicBezTo>
                    <a:pt x="184545" y="30840"/>
                    <a:pt x="182887" y="30667"/>
                    <a:pt x="181229" y="30667"/>
                  </a:cubicBezTo>
                  <a:cubicBezTo>
                    <a:pt x="175592" y="30667"/>
                    <a:pt x="169954" y="31994"/>
                    <a:pt x="165140" y="34487"/>
                  </a:cubicBezTo>
                  <a:cubicBezTo>
                    <a:pt x="162659" y="35641"/>
                    <a:pt x="143917" y="48083"/>
                    <a:pt x="125188" y="62342"/>
                  </a:cubicBezTo>
                  <a:cubicBezTo>
                    <a:pt x="125188" y="62342"/>
                    <a:pt x="98155" y="43931"/>
                    <a:pt x="96166" y="42936"/>
                  </a:cubicBezTo>
                  <a:cubicBezTo>
                    <a:pt x="91364" y="40456"/>
                    <a:pt x="85727" y="39289"/>
                    <a:pt x="80090" y="39289"/>
                  </a:cubicBezTo>
                  <a:cubicBezTo>
                    <a:pt x="78432" y="39289"/>
                    <a:pt x="76774" y="39289"/>
                    <a:pt x="75275" y="39461"/>
                  </a:cubicBezTo>
                  <a:cubicBezTo>
                    <a:pt x="69637" y="40284"/>
                    <a:pt x="64332" y="42273"/>
                    <a:pt x="58867" y="43268"/>
                  </a:cubicBezTo>
                  <a:cubicBezTo>
                    <a:pt x="57037" y="43600"/>
                    <a:pt x="55219" y="43772"/>
                    <a:pt x="53389" y="43772"/>
                  </a:cubicBezTo>
                  <a:cubicBezTo>
                    <a:pt x="49410" y="43772"/>
                    <a:pt x="45603" y="42936"/>
                    <a:pt x="42778" y="40615"/>
                  </a:cubicBezTo>
                  <a:cubicBezTo>
                    <a:pt x="38971" y="37803"/>
                    <a:pt x="38308" y="32988"/>
                    <a:pt x="34328" y="30176"/>
                  </a:cubicBezTo>
                  <a:cubicBezTo>
                    <a:pt x="29845" y="26860"/>
                    <a:pt x="22881" y="27351"/>
                    <a:pt x="17416" y="25361"/>
                  </a:cubicBezTo>
                  <a:cubicBezTo>
                    <a:pt x="10453" y="22709"/>
                    <a:pt x="6633" y="15917"/>
                    <a:pt x="1" y="13424"/>
                  </a:cubicBezTo>
                  <a:lnTo>
                    <a:pt x="1" y="64995"/>
                  </a:lnTo>
                  <a:lnTo>
                    <a:pt x="282859" y="64995"/>
                  </a:lnTo>
                  <a:lnTo>
                    <a:pt x="2828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" name="Google Shape;37;p24"/>
          <p:cNvSpPr txBox="1"/>
          <p:nvPr>
            <p:ph type="title"/>
          </p:nvPr>
        </p:nvSpPr>
        <p:spPr>
          <a:xfrm>
            <a:off x="685800" y="533400"/>
            <a:ext cx="77724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" name="Google Shape;38;p24"/>
          <p:cNvSpPr txBox="1"/>
          <p:nvPr>
            <p:ph idx="1" type="subTitle"/>
          </p:nvPr>
        </p:nvSpPr>
        <p:spPr>
          <a:xfrm>
            <a:off x="723875" y="2664987"/>
            <a:ext cx="17556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taatliches"/>
              <a:buNone/>
              <a:defRPr sz="2000"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4"/>
          <p:cNvSpPr txBox="1"/>
          <p:nvPr>
            <p:ph idx="2" type="subTitle"/>
          </p:nvPr>
        </p:nvSpPr>
        <p:spPr>
          <a:xfrm>
            <a:off x="2704585" y="2665250"/>
            <a:ext cx="17556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taatliches"/>
              <a:buNone/>
              <a:defRPr sz="2000"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4"/>
          <p:cNvSpPr txBox="1"/>
          <p:nvPr>
            <p:ph idx="3" type="subTitle"/>
          </p:nvPr>
        </p:nvSpPr>
        <p:spPr>
          <a:xfrm>
            <a:off x="4685295" y="2669755"/>
            <a:ext cx="17556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taatliches"/>
              <a:buNone/>
              <a:defRPr sz="2000"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4"/>
          <p:cNvSpPr txBox="1"/>
          <p:nvPr>
            <p:ph idx="4" type="subTitle"/>
          </p:nvPr>
        </p:nvSpPr>
        <p:spPr>
          <a:xfrm>
            <a:off x="6666004" y="2669755"/>
            <a:ext cx="17556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taatliches"/>
              <a:buNone/>
              <a:defRPr sz="2000"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4"/>
          <p:cNvSpPr txBox="1"/>
          <p:nvPr>
            <p:ph idx="5" type="subTitle"/>
          </p:nvPr>
        </p:nvSpPr>
        <p:spPr>
          <a:xfrm>
            <a:off x="708725" y="3025124"/>
            <a:ext cx="1785900" cy="7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4"/>
          <p:cNvSpPr txBox="1"/>
          <p:nvPr>
            <p:ph idx="6" type="subTitle"/>
          </p:nvPr>
        </p:nvSpPr>
        <p:spPr>
          <a:xfrm>
            <a:off x="2689435" y="3025124"/>
            <a:ext cx="1785900" cy="7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4"/>
          <p:cNvSpPr txBox="1"/>
          <p:nvPr>
            <p:ph idx="7" type="subTitle"/>
          </p:nvPr>
        </p:nvSpPr>
        <p:spPr>
          <a:xfrm>
            <a:off x="4670145" y="3025124"/>
            <a:ext cx="1785900" cy="7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4"/>
          <p:cNvSpPr txBox="1"/>
          <p:nvPr>
            <p:ph idx="8" type="subTitle"/>
          </p:nvPr>
        </p:nvSpPr>
        <p:spPr>
          <a:xfrm>
            <a:off x="6650854" y="3025124"/>
            <a:ext cx="1785900" cy="7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oogle Shape;47;p25"/>
          <p:cNvGrpSpPr/>
          <p:nvPr/>
        </p:nvGrpSpPr>
        <p:grpSpPr>
          <a:xfrm>
            <a:off x="211" y="2468066"/>
            <a:ext cx="9144157" cy="2674842"/>
            <a:chOff x="211" y="2468066"/>
            <a:chExt cx="9144157" cy="2674842"/>
          </a:xfrm>
        </p:grpSpPr>
        <p:sp>
          <p:nvSpPr>
            <p:cNvPr id="48" name="Google Shape;48;p25"/>
            <p:cNvSpPr/>
            <p:nvPr/>
          </p:nvSpPr>
          <p:spPr>
            <a:xfrm>
              <a:off x="211" y="2468066"/>
              <a:ext cx="9144157" cy="2589077"/>
            </a:xfrm>
            <a:custGeom>
              <a:rect b="b" l="l" r="r" t="t"/>
              <a:pathLst>
                <a:path extrusionOk="0" h="80089" w="282860">
                  <a:moveTo>
                    <a:pt x="282859" y="0"/>
                  </a:moveTo>
                  <a:cubicBezTo>
                    <a:pt x="280047" y="1327"/>
                    <a:pt x="277222" y="2653"/>
                    <a:pt x="274078" y="3157"/>
                  </a:cubicBezTo>
                  <a:cubicBezTo>
                    <a:pt x="271253" y="3489"/>
                    <a:pt x="268441" y="3316"/>
                    <a:pt x="265788" y="3820"/>
                  </a:cubicBezTo>
                  <a:cubicBezTo>
                    <a:pt x="258161" y="5637"/>
                    <a:pt x="254514" y="13437"/>
                    <a:pt x="247377" y="16421"/>
                  </a:cubicBezTo>
                  <a:cubicBezTo>
                    <a:pt x="242403" y="18570"/>
                    <a:pt x="235944" y="18079"/>
                    <a:pt x="231792" y="21223"/>
                  </a:cubicBezTo>
                  <a:cubicBezTo>
                    <a:pt x="228144" y="24048"/>
                    <a:pt x="227322" y="28850"/>
                    <a:pt x="223833" y="31834"/>
                  </a:cubicBezTo>
                  <a:cubicBezTo>
                    <a:pt x="221353" y="33996"/>
                    <a:pt x="217705" y="34818"/>
                    <a:pt x="214058" y="34818"/>
                  </a:cubicBezTo>
                  <a:cubicBezTo>
                    <a:pt x="212400" y="34818"/>
                    <a:pt x="210569" y="34659"/>
                    <a:pt x="209084" y="34328"/>
                  </a:cubicBezTo>
                  <a:cubicBezTo>
                    <a:pt x="203778" y="33333"/>
                    <a:pt x="198963" y="31343"/>
                    <a:pt x="193830" y="30680"/>
                  </a:cubicBezTo>
                  <a:cubicBezTo>
                    <a:pt x="192331" y="30508"/>
                    <a:pt x="190845" y="30348"/>
                    <a:pt x="189347" y="30348"/>
                  </a:cubicBezTo>
                  <a:cubicBezTo>
                    <a:pt x="184041" y="30348"/>
                    <a:pt x="178735" y="31675"/>
                    <a:pt x="174265" y="34155"/>
                  </a:cubicBezTo>
                  <a:cubicBezTo>
                    <a:pt x="172103" y="35322"/>
                    <a:pt x="154701" y="47751"/>
                    <a:pt x="137285" y="62010"/>
                  </a:cubicBezTo>
                  <a:cubicBezTo>
                    <a:pt x="137285" y="62010"/>
                    <a:pt x="112255" y="43613"/>
                    <a:pt x="110425" y="42618"/>
                  </a:cubicBezTo>
                  <a:cubicBezTo>
                    <a:pt x="105955" y="40124"/>
                    <a:pt x="100649" y="38798"/>
                    <a:pt x="95343" y="38798"/>
                  </a:cubicBezTo>
                  <a:cubicBezTo>
                    <a:pt x="93845" y="38798"/>
                    <a:pt x="92518" y="38970"/>
                    <a:pt x="91033" y="39129"/>
                  </a:cubicBezTo>
                  <a:cubicBezTo>
                    <a:pt x="85727" y="39965"/>
                    <a:pt x="80912" y="41955"/>
                    <a:pt x="75779" y="42777"/>
                  </a:cubicBezTo>
                  <a:cubicBezTo>
                    <a:pt x="74121" y="43108"/>
                    <a:pt x="72463" y="43281"/>
                    <a:pt x="70632" y="43281"/>
                  </a:cubicBezTo>
                  <a:cubicBezTo>
                    <a:pt x="66985" y="43281"/>
                    <a:pt x="63337" y="42445"/>
                    <a:pt x="60857" y="40296"/>
                  </a:cubicBezTo>
                  <a:cubicBezTo>
                    <a:pt x="57368" y="37312"/>
                    <a:pt x="56705" y="32497"/>
                    <a:pt x="53057" y="29685"/>
                  </a:cubicBezTo>
                  <a:cubicBezTo>
                    <a:pt x="48746" y="26528"/>
                    <a:pt x="42287" y="27032"/>
                    <a:pt x="37313" y="24870"/>
                  </a:cubicBezTo>
                  <a:cubicBezTo>
                    <a:pt x="30177" y="21886"/>
                    <a:pt x="26701" y="14100"/>
                    <a:pt x="18902" y="12442"/>
                  </a:cubicBezTo>
                  <a:cubicBezTo>
                    <a:pt x="16249" y="11779"/>
                    <a:pt x="13437" y="12110"/>
                    <a:pt x="10784" y="11606"/>
                  </a:cubicBezTo>
                  <a:cubicBezTo>
                    <a:pt x="6805" y="11115"/>
                    <a:pt x="3317" y="9285"/>
                    <a:pt x="1" y="7468"/>
                  </a:cubicBezTo>
                  <a:lnTo>
                    <a:pt x="1" y="31171"/>
                  </a:lnTo>
                  <a:cubicBezTo>
                    <a:pt x="6633" y="33664"/>
                    <a:pt x="10453" y="40456"/>
                    <a:pt x="17416" y="43108"/>
                  </a:cubicBezTo>
                  <a:cubicBezTo>
                    <a:pt x="22881" y="45098"/>
                    <a:pt x="29845" y="44607"/>
                    <a:pt x="34328" y="47923"/>
                  </a:cubicBezTo>
                  <a:cubicBezTo>
                    <a:pt x="38308" y="50735"/>
                    <a:pt x="38971" y="55550"/>
                    <a:pt x="42778" y="58362"/>
                  </a:cubicBezTo>
                  <a:cubicBezTo>
                    <a:pt x="45603" y="60683"/>
                    <a:pt x="49410" y="61519"/>
                    <a:pt x="53389" y="61519"/>
                  </a:cubicBezTo>
                  <a:cubicBezTo>
                    <a:pt x="55219" y="61519"/>
                    <a:pt x="57037" y="61347"/>
                    <a:pt x="58867" y="61015"/>
                  </a:cubicBezTo>
                  <a:cubicBezTo>
                    <a:pt x="64332" y="60020"/>
                    <a:pt x="69637" y="58031"/>
                    <a:pt x="75275" y="57208"/>
                  </a:cubicBezTo>
                  <a:cubicBezTo>
                    <a:pt x="76774" y="57036"/>
                    <a:pt x="78432" y="57036"/>
                    <a:pt x="80090" y="57036"/>
                  </a:cubicBezTo>
                  <a:cubicBezTo>
                    <a:pt x="85727" y="57036"/>
                    <a:pt x="91364" y="58203"/>
                    <a:pt x="96166" y="60683"/>
                  </a:cubicBezTo>
                  <a:cubicBezTo>
                    <a:pt x="98155" y="61678"/>
                    <a:pt x="125188" y="80089"/>
                    <a:pt x="125188" y="80089"/>
                  </a:cubicBezTo>
                  <a:cubicBezTo>
                    <a:pt x="143917" y="65830"/>
                    <a:pt x="162659" y="53388"/>
                    <a:pt x="165140" y="52234"/>
                  </a:cubicBezTo>
                  <a:cubicBezTo>
                    <a:pt x="169954" y="49741"/>
                    <a:pt x="175592" y="48414"/>
                    <a:pt x="181229" y="48414"/>
                  </a:cubicBezTo>
                  <a:cubicBezTo>
                    <a:pt x="182887" y="48414"/>
                    <a:pt x="184545" y="48587"/>
                    <a:pt x="186031" y="48746"/>
                  </a:cubicBezTo>
                  <a:cubicBezTo>
                    <a:pt x="191668" y="49581"/>
                    <a:pt x="196974" y="51571"/>
                    <a:pt x="202452" y="52566"/>
                  </a:cubicBezTo>
                  <a:cubicBezTo>
                    <a:pt x="204269" y="52725"/>
                    <a:pt x="206099" y="52897"/>
                    <a:pt x="207916" y="52897"/>
                  </a:cubicBezTo>
                  <a:cubicBezTo>
                    <a:pt x="211896" y="52897"/>
                    <a:pt x="215875" y="52062"/>
                    <a:pt x="218528" y="49913"/>
                  </a:cubicBezTo>
                  <a:cubicBezTo>
                    <a:pt x="222348" y="46929"/>
                    <a:pt x="223011" y="42114"/>
                    <a:pt x="226990" y="39302"/>
                  </a:cubicBezTo>
                  <a:cubicBezTo>
                    <a:pt x="231460" y="36145"/>
                    <a:pt x="238424" y="36649"/>
                    <a:pt x="243902" y="34487"/>
                  </a:cubicBezTo>
                  <a:cubicBezTo>
                    <a:pt x="251529" y="31502"/>
                    <a:pt x="255508" y="23716"/>
                    <a:pt x="263626" y="22058"/>
                  </a:cubicBezTo>
                  <a:cubicBezTo>
                    <a:pt x="266610" y="21395"/>
                    <a:pt x="269595" y="21727"/>
                    <a:pt x="272579" y="21395"/>
                  </a:cubicBezTo>
                  <a:cubicBezTo>
                    <a:pt x="276399" y="20891"/>
                    <a:pt x="279715" y="19233"/>
                    <a:pt x="282859" y="17747"/>
                  </a:cubicBezTo>
                  <a:lnTo>
                    <a:pt x="2828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25"/>
            <p:cNvSpPr/>
            <p:nvPr/>
          </p:nvSpPr>
          <p:spPr>
            <a:xfrm>
              <a:off x="211" y="3041782"/>
              <a:ext cx="9144157" cy="2101126"/>
            </a:xfrm>
            <a:custGeom>
              <a:rect b="b" l="l" r="r" t="t"/>
              <a:pathLst>
                <a:path extrusionOk="0" h="64995" w="282860">
                  <a:moveTo>
                    <a:pt x="282859" y="0"/>
                  </a:moveTo>
                  <a:cubicBezTo>
                    <a:pt x="279715" y="1486"/>
                    <a:pt x="276399" y="3144"/>
                    <a:pt x="272579" y="3648"/>
                  </a:cubicBezTo>
                  <a:cubicBezTo>
                    <a:pt x="269595" y="3980"/>
                    <a:pt x="266610" y="3648"/>
                    <a:pt x="263626" y="4311"/>
                  </a:cubicBezTo>
                  <a:cubicBezTo>
                    <a:pt x="255508" y="5969"/>
                    <a:pt x="251529" y="13755"/>
                    <a:pt x="243902" y="16740"/>
                  </a:cubicBezTo>
                  <a:cubicBezTo>
                    <a:pt x="238424" y="18902"/>
                    <a:pt x="231460" y="18398"/>
                    <a:pt x="226990" y="21555"/>
                  </a:cubicBezTo>
                  <a:cubicBezTo>
                    <a:pt x="223011" y="24367"/>
                    <a:pt x="222348" y="29182"/>
                    <a:pt x="218528" y="32166"/>
                  </a:cubicBezTo>
                  <a:cubicBezTo>
                    <a:pt x="215875" y="34315"/>
                    <a:pt x="211896" y="35150"/>
                    <a:pt x="207916" y="35150"/>
                  </a:cubicBezTo>
                  <a:cubicBezTo>
                    <a:pt x="206099" y="35150"/>
                    <a:pt x="204269" y="34978"/>
                    <a:pt x="202452" y="34819"/>
                  </a:cubicBezTo>
                  <a:cubicBezTo>
                    <a:pt x="196974" y="33824"/>
                    <a:pt x="191668" y="31834"/>
                    <a:pt x="186031" y="30999"/>
                  </a:cubicBezTo>
                  <a:cubicBezTo>
                    <a:pt x="184545" y="30840"/>
                    <a:pt x="182887" y="30667"/>
                    <a:pt x="181229" y="30667"/>
                  </a:cubicBezTo>
                  <a:cubicBezTo>
                    <a:pt x="175592" y="30667"/>
                    <a:pt x="169954" y="31994"/>
                    <a:pt x="165140" y="34487"/>
                  </a:cubicBezTo>
                  <a:cubicBezTo>
                    <a:pt x="162659" y="35641"/>
                    <a:pt x="143917" y="48083"/>
                    <a:pt x="125188" y="62342"/>
                  </a:cubicBezTo>
                  <a:cubicBezTo>
                    <a:pt x="125188" y="62342"/>
                    <a:pt x="98155" y="43931"/>
                    <a:pt x="96166" y="42936"/>
                  </a:cubicBezTo>
                  <a:cubicBezTo>
                    <a:pt x="91364" y="40456"/>
                    <a:pt x="85727" y="39289"/>
                    <a:pt x="80090" y="39289"/>
                  </a:cubicBezTo>
                  <a:cubicBezTo>
                    <a:pt x="78432" y="39289"/>
                    <a:pt x="76774" y="39289"/>
                    <a:pt x="75275" y="39461"/>
                  </a:cubicBezTo>
                  <a:cubicBezTo>
                    <a:pt x="69637" y="40284"/>
                    <a:pt x="64332" y="42273"/>
                    <a:pt x="58867" y="43268"/>
                  </a:cubicBezTo>
                  <a:cubicBezTo>
                    <a:pt x="57037" y="43600"/>
                    <a:pt x="55219" y="43772"/>
                    <a:pt x="53389" y="43772"/>
                  </a:cubicBezTo>
                  <a:cubicBezTo>
                    <a:pt x="49410" y="43772"/>
                    <a:pt x="45603" y="42936"/>
                    <a:pt x="42778" y="40615"/>
                  </a:cubicBezTo>
                  <a:cubicBezTo>
                    <a:pt x="38971" y="37803"/>
                    <a:pt x="38308" y="32988"/>
                    <a:pt x="34328" y="30176"/>
                  </a:cubicBezTo>
                  <a:cubicBezTo>
                    <a:pt x="29845" y="26860"/>
                    <a:pt x="22881" y="27351"/>
                    <a:pt x="17416" y="25361"/>
                  </a:cubicBezTo>
                  <a:cubicBezTo>
                    <a:pt x="10453" y="22709"/>
                    <a:pt x="6633" y="15917"/>
                    <a:pt x="1" y="13424"/>
                  </a:cubicBezTo>
                  <a:lnTo>
                    <a:pt x="1" y="64995"/>
                  </a:lnTo>
                  <a:lnTo>
                    <a:pt x="282859" y="64995"/>
                  </a:lnTo>
                  <a:lnTo>
                    <a:pt x="2828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0" name="Google Shape;50;p25"/>
          <p:cNvSpPr txBox="1"/>
          <p:nvPr>
            <p:ph idx="1" type="subTitle"/>
          </p:nvPr>
        </p:nvSpPr>
        <p:spPr>
          <a:xfrm>
            <a:off x="1153200" y="3275450"/>
            <a:ext cx="29514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1" name="Google Shape;51;p25"/>
          <p:cNvSpPr txBox="1"/>
          <p:nvPr>
            <p:ph idx="2" type="subTitle"/>
          </p:nvPr>
        </p:nvSpPr>
        <p:spPr>
          <a:xfrm>
            <a:off x="5052225" y="3275450"/>
            <a:ext cx="29514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25"/>
          <p:cNvSpPr txBox="1"/>
          <p:nvPr>
            <p:ph idx="3" type="subTitle"/>
          </p:nvPr>
        </p:nvSpPr>
        <p:spPr>
          <a:xfrm>
            <a:off x="1012950" y="2957700"/>
            <a:ext cx="3231900" cy="2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/>
        </p:txBody>
      </p:sp>
      <p:sp>
        <p:nvSpPr>
          <p:cNvPr id="53" name="Google Shape;53;p25"/>
          <p:cNvSpPr txBox="1"/>
          <p:nvPr>
            <p:ph idx="4" type="subTitle"/>
          </p:nvPr>
        </p:nvSpPr>
        <p:spPr>
          <a:xfrm>
            <a:off x="4911975" y="2959144"/>
            <a:ext cx="3231900" cy="2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/>
        </p:txBody>
      </p:sp>
      <p:sp>
        <p:nvSpPr>
          <p:cNvPr id="54" name="Google Shape;54;p25"/>
          <p:cNvSpPr txBox="1"/>
          <p:nvPr>
            <p:ph type="title"/>
          </p:nvPr>
        </p:nvSpPr>
        <p:spPr>
          <a:xfrm>
            <a:off x="685800" y="533400"/>
            <a:ext cx="77724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" name="Google Shape;55;p25"/>
          <p:cNvSpPr/>
          <p:nvPr/>
        </p:nvSpPr>
        <p:spPr>
          <a:xfrm flipH="1">
            <a:off x="8467188" y="2875625"/>
            <a:ext cx="894125" cy="2448850"/>
          </a:xfrm>
          <a:custGeom>
            <a:rect b="b" l="l" r="r" t="t"/>
            <a:pathLst>
              <a:path extrusionOk="0" h="97954" w="35765">
                <a:moveTo>
                  <a:pt x="18693" y="0"/>
                </a:moveTo>
                <a:cubicBezTo>
                  <a:pt x="18693" y="48"/>
                  <a:pt x="18693" y="48"/>
                  <a:pt x="18645" y="48"/>
                </a:cubicBezTo>
                <a:cubicBezTo>
                  <a:pt x="18601" y="141"/>
                  <a:pt x="18553" y="233"/>
                  <a:pt x="18460" y="326"/>
                </a:cubicBezTo>
                <a:cubicBezTo>
                  <a:pt x="18368" y="463"/>
                  <a:pt x="18323" y="555"/>
                  <a:pt x="18231" y="648"/>
                </a:cubicBezTo>
                <a:cubicBezTo>
                  <a:pt x="18183" y="696"/>
                  <a:pt x="18183" y="740"/>
                  <a:pt x="18138" y="788"/>
                </a:cubicBezTo>
                <a:cubicBezTo>
                  <a:pt x="18090" y="881"/>
                  <a:pt x="17998" y="974"/>
                  <a:pt x="17953" y="1066"/>
                </a:cubicBezTo>
                <a:cubicBezTo>
                  <a:pt x="17905" y="1159"/>
                  <a:pt x="17861" y="1203"/>
                  <a:pt x="17861" y="1251"/>
                </a:cubicBezTo>
                <a:cubicBezTo>
                  <a:pt x="17812" y="1344"/>
                  <a:pt x="17720" y="1436"/>
                  <a:pt x="17676" y="1529"/>
                </a:cubicBezTo>
                <a:cubicBezTo>
                  <a:pt x="17627" y="1573"/>
                  <a:pt x="17627" y="1666"/>
                  <a:pt x="17583" y="1714"/>
                </a:cubicBezTo>
                <a:lnTo>
                  <a:pt x="17442" y="1991"/>
                </a:lnTo>
                <a:cubicBezTo>
                  <a:pt x="17398" y="2084"/>
                  <a:pt x="17350" y="2128"/>
                  <a:pt x="17305" y="2221"/>
                </a:cubicBezTo>
                <a:cubicBezTo>
                  <a:pt x="17257" y="2313"/>
                  <a:pt x="17213" y="2406"/>
                  <a:pt x="17213" y="2499"/>
                </a:cubicBezTo>
                <a:cubicBezTo>
                  <a:pt x="17165" y="2547"/>
                  <a:pt x="17120" y="2639"/>
                  <a:pt x="17072" y="2684"/>
                </a:cubicBezTo>
                <a:cubicBezTo>
                  <a:pt x="17072" y="2776"/>
                  <a:pt x="17028" y="2869"/>
                  <a:pt x="16980" y="2961"/>
                </a:cubicBezTo>
                <a:cubicBezTo>
                  <a:pt x="16935" y="3054"/>
                  <a:pt x="16935" y="3102"/>
                  <a:pt x="16887" y="3194"/>
                </a:cubicBezTo>
                <a:cubicBezTo>
                  <a:pt x="16843" y="3287"/>
                  <a:pt x="16795" y="3379"/>
                  <a:pt x="16795" y="3472"/>
                </a:cubicBezTo>
                <a:cubicBezTo>
                  <a:pt x="16750" y="3565"/>
                  <a:pt x="16702" y="3657"/>
                  <a:pt x="16702" y="3702"/>
                </a:cubicBezTo>
                <a:cubicBezTo>
                  <a:pt x="16658" y="3794"/>
                  <a:pt x="16658" y="3887"/>
                  <a:pt x="16609" y="3979"/>
                </a:cubicBezTo>
                <a:cubicBezTo>
                  <a:pt x="16565" y="4072"/>
                  <a:pt x="16565" y="4164"/>
                  <a:pt x="16517" y="4257"/>
                </a:cubicBezTo>
                <a:cubicBezTo>
                  <a:pt x="16517" y="4349"/>
                  <a:pt x="16473" y="4442"/>
                  <a:pt x="16473" y="4490"/>
                </a:cubicBezTo>
                <a:cubicBezTo>
                  <a:pt x="16424" y="4582"/>
                  <a:pt x="16424" y="4675"/>
                  <a:pt x="16380" y="4768"/>
                </a:cubicBezTo>
                <a:cubicBezTo>
                  <a:pt x="16380" y="4860"/>
                  <a:pt x="16332" y="4953"/>
                  <a:pt x="16332" y="5045"/>
                </a:cubicBezTo>
                <a:cubicBezTo>
                  <a:pt x="16287" y="5138"/>
                  <a:pt x="16287" y="5230"/>
                  <a:pt x="16287" y="5323"/>
                </a:cubicBezTo>
                <a:cubicBezTo>
                  <a:pt x="16239" y="5415"/>
                  <a:pt x="16239" y="5508"/>
                  <a:pt x="16239" y="5600"/>
                </a:cubicBezTo>
                <a:cubicBezTo>
                  <a:pt x="16195" y="5693"/>
                  <a:pt x="16195" y="5785"/>
                  <a:pt x="16195" y="5878"/>
                </a:cubicBezTo>
                <a:cubicBezTo>
                  <a:pt x="16147" y="5971"/>
                  <a:pt x="16147" y="6063"/>
                  <a:pt x="16147" y="6156"/>
                </a:cubicBezTo>
                <a:cubicBezTo>
                  <a:pt x="16147" y="6248"/>
                  <a:pt x="16102" y="6341"/>
                  <a:pt x="16102" y="6433"/>
                </a:cubicBezTo>
                <a:lnTo>
                  <a:pt x="16102" y="6711"/>
                </a:lnTo>
                <a:cubicBezTo>
                  <a:pt x="16054" y="6803"/>
                  <a:pt x="16054" y="6896"/>
                  <a:pt x="16054" y="6988"/>
                </a:cubicBezTo>
                <a:lnTo>
                  <a:pt x="16054" y="7266"/>
                </a:lnTo>
                <a:lnTo>
                  <a:pt x="16054" y="7588"/>
                </a:lnTo>
                <a:lnTo>
                  <a:pt x="16054" y="7821"/>
                </a:lnTo>
                <a:lnTo>
                  <a:pt x="16054" y="8284"/>
                </a:lnTo>
                <a:lnTo>
                  <a:pt x="16054" y="8421"/>
                </a:lnTo>
                <a:cubicBezTo>
                  <a:pt x="16147" y="9857"/>
                  <a:pt x="16473" y="11197"/>
                  <a:pt x="17028" y="12448"/>
                </a:cubicBezTo>
                <a:cubicBezTo>
                  <a:pt x="17535" y="13744"/>
                  <a:pt x="18323" y="14899"/>
                  <a:pt x="19249" y="15917"/>
                </a:cubicBezTo>
                <a:cubicBezTo>
                  <a:pt x="18323" y="16612"/>
                  <a:pt x="16750" y="17908"/>
                  <a:pt x="14899" y="19803"/>
                </a:cubicBezTo>
                <a:cubicBezTo>
                  <a:pt x="14481" y="20266"/>
                  <a:pt x="14018" y="20777"/>
                  <a:pt x="13556" y="21284"/>
                </a:cubicBezTo>
                <a:lnTo>
                  <a:pt x="12864" y="22117"/>
                </a:lnTo>
                <a:cubicBezTo>
                  <a:pt x="12723" y="22302"/>
                  <a:pt x="12538" y="22442"/>
                  <a:pt x="12401" y="22627"/>
                </a:cubicBezTo>
                <a:cubicBezTo>
                  <a:pt x="12260" y="22857"/>
                  <a:pt x="12075" y="23042"/>
                  <a:pt x="11938" y="23275"/>
                </a:cubicBezTo>
                <a:cubicBezTo>
                  <a:pt x="10507" y="25027"/>
                  <a:pt x="8988" y="27238"/>
                  <a:pt x="7512" y="29770"/>
                </a:cubicBezTo>
                <a:lnTo>
                  <a:pt x="7512" y="29770"/>
                </a:lnTo>
                <a:cubicBezTo>
                  <a:pt x="7560" y="29562"/>
                  <a:pt x="7638" y="29357"/>
                  <a:pt x="7681" y="29149"/>
                </a:cubicBezTo>
                <a:cubicBezTo>
                  <a:pt x="8374" y="26792"/>
                  <a:pt x="8329" y="24201"/>
                  <a:pt x="7448" y="21746"/>
                </a:cubicBezTo>
                <a:cubicBezTo>
                  <a:pt x="6430" y="18785"/>
                  <a:pt x="4350" y="16427"/>
                  <a:pt x="1803" y="15039"/>
                </a:cubicBezTo>
                <a:cubicBezTo>
                  <a:pt x="1803" y="15039"/>
                  <a:pt x="1759" y="15084"/>
                  <a:pt x="1759" y="15132"/>
                </a:cubicBezTo>
                <a:cubicBezTo>
                  <a:pt x="693" y="17815"/>
                  <a:pt x="508" y="20869"/>
                  <a:pt x="1574" y="23830"/>
                </a:cubicBezTo>
                <a:cubicBezTo>
                  <a:pt x="2544" y="26607"/>
                  <a:pt x="4443" y="28827"/>
                  <a:pt x="6756" y="30260"/>
                </a:cubicBezTo>
                <a:cubicBezTo>
                  <a:pt x="6893" y="30352"/>
                  <a:pt x="6986" y="30401"/>
                  <a:pt x="7126" y="30493"/>
                </a:cubicBezTo>
                <a:cubicBezTo>
                  <a:pt x="7078" y="30538"/>
                  <a:pt x="7078" y="30586"/>
                  <a:pt x="7034" y="30678"/>
                </a:cubicBezTo>
                <a:cubicBezTo>
                  <a:pt x="6478" y="31696"/>
                  <a:pt x="5923" y="32758"/>
                  <a:pt x="5412" y="33917"/>
                </a:cubicBezTo>
                <a:cubicBezTo>
                  <a:pt x="1988" y="41413"/>
                  <a:pt x="278" y="49741"/>
                  <a:pt x="278" y="58717"/>
                </a:cubicBezTo>
                <a:cubicBezTo>
                  <a:pt x="278" y="75789"/>
                  <a:pt x="6245" y="89995"/>
                  <a:pt x="9347" y="97953"/>
                </a:cubicBezTo>
                <a:lnTo>
                  <a:pt x="9069" y="94900"/>
                </a:lnTo>
                <a:cubicBezTo>
                  <a:pt x="1" y="72690"/>
                  <a:pt x="1" y="55893"/>
                  <a:pt x="2821" y="44004"/>
                </a:cubicBezTo>
                <a:lnTo>
                  <a:pt x="2821" y="44004"/>
                </a:lnTo>
                <a:cubicBezTo>
                  <a:pt x="4562" y="44906"/>
                  <a:pt x="6483" y="45405"/>
                  <a:pt x="8490" y="45405"/>
                </a:cubicBezTo>
                <a:cubicBezTo>
                  <a:pt x="9363" y="45405"/>
                  <a:pt x="10252" y="45311"/>
                  <a:pt x="11150" y="45114"/>
                </a:cubicBezTo>
                <a:cubicBezTo>
                  <a:pt x="14203" y="44466"/>
                  <a:pt x="16795" y="42708"/>
                  <a:pt x="18508" y="40347"/>
                </a:cubicBezTo>
                <a:cubicBezTo>
                  <a:pt x="16674" y="39315"/>
                  <a:pt x="14577" y="38738"/>
                  <a:pt x="12390" y="38738"/>
                </a:cubicBezTo>
                <a:cubicBezTo>
                  <a:pt x="11540" y="38738"/>
                  <a:pt x="10677" y="38825"/>
                  <a:pt x="9810" y="39007"/>
                </a:cubicBezTo>
                <a:cubicBezTo>
                  <a:pt x="7078" y="39606"/>
                  <a:pt x="4765" y="41042"/>
                  <a:pt x="3099" y="42986"/>
                </a:cubicBezTo>
                <a:cubicBezTo>
                  <a:pt x="3932" y="39699"/>
                  <a:pt x="4998" y="36830"/>
                  <a:pt x="6153" y="34332"/>
                </a:cubicBezTo>
                <a:cubicBezTo>
                  <a:pt x="6663" y="33177"/>
                  <a:pt x="7219" y="32018"/>
                  <a:pt x="7818" y="31000"/>
                </a:cubicBezTo>
                <a:cubicBezTo>
                  <a:pt x="9810" y="32944"/>
                  <a:pt x="12445" y="34287"/>
                  <a:pt x="15455" y="34565"/>
                </a:cubicBezTo>
                <a:cubicBezTo>
                  <a:pt x="15824" y="34597"/>
                  <a:pt x="16192" y="34613"/>
                  <a:pt x="16557" y="34613"/>
                </a:cubicBezTo>
                <a:cubicBezTo>
                  <a:pt x="19298" y="34613"/>
                  <a:pt x="21878" y="33710"/>
                  <a:pt x="23920" y="32159"/>
                </a:cubicBezTo>
                <a:cubicBezTo>
                  <a:pt x="21932" y="30030"/>
                  <a:pt x="19156" y="28594"/>
                  <a:pt x="16010" y="28317"/>
                </a:cubicBezTo>
                <a:cubicBezTo>
                  <a:pt x="15664" y="28289"/>
                  <a:pt x="15322" y="28275"/>
                  <a:pt x="14982" y="28275"/>
                </a:cubicBezTo>
                <a:cubicBezTo>
                  <a:pt x="12502" y="28275"/>
                  <a:pt x="10190" y="29000"/>
                  <a:pt x="8237" y="30260"/>
                </a:cubicBezTo>
                <a:cubicBezTo>
                  <a:pt x="9532" y="27902"/>
                  <a:pt x="10965" y="25866"/>
                  <a:pt x="12308" y="24152"/>
                </a:cubicBezTo>
                <a:cubicBezTo>
                  <a:pt x="12353" y="24060"/>
                  <a:pt x="12401" y="24015"/>
                  <a:pt x="12445" y="23967"/>
                </a:cubicBezTo>
                <a:cubicBezTo>
                  <a:pt x="12445" y="23923"/>
                  <a:pt x="12493" y="23923"/>
                  <a:pt x="12493" y="23923"/>
                </a:cubicBezTo>
                <a:lnTo>
                  <a:pt x="12493" y="23875"/>
                </a:lnTo>
                <a:cubicBezTo>
                  <a:pt x="13881" y="25170"/>
                  <a:pt x="15684" y="26003"/>
                  <a:pt x="17720" y="26096"/>
                </a:cubicBezTo>
                <a:cubicBezTo>
                  <a:pt x="17847" y="26101"/>
                  <a:pt x="17973" y="26104"/>
                  <a:pt x="18098" y="26104"/>
                </a:cubicBezTo>
                <a:cubicBezTo>
                  <a:pt x="20078" y="26104"/>
                  <a:pt x="21883" y="25424"/>
                  <a:pt x="23320" y="24293"/>
                </a:cubicBezTo>
                <a:cubicBezTo>
                  <a:pt x="21932" y="22905"/>
                  <a:pt x="20033" y="22024"/>
                  <a:pt x="17953" y="21932"/>
                </a:cubicBezTo>
                <a:cubicBezTo>
                  <a:pt x="17809" y="21924"/>
                  <a:pt x="17667" y="21921"/>
                  <a:pt x="17525" y="21921"/>
                </a:cubicBezTo>
                <a:cubicBezTo>
                  <a:pt x="15838" y="21921"/>
                  <a:pt x="14281" y="22422"/>
                  <a:pt x="13000" y="23275"/>
                </a:cubicBezTo>
                <a:cubicBezTo>
                  <a:pt x="15917" y="19711"/>
                  <a:pt x="18553" y="17538"/>
                  <a:pt x="19804" y="16564"/>
                </a:cubicBezTo>
                <a:cubicBezTo>
                  <a:pt x="21562" y="18833"/>
                  <a:pt x="24061" y="20543"/>
                  <a:pt x="27066" y="21147"/>
                </a:cubicBezTo>
                <a:cubicBezTo>
                  <a:pt x="27929" y="21327"/>
                  <a:pt x="28788" y="21414"/>
                  <a:pt x="29634" y="21414"/>
                </a:cubicBezTo>
                <a:cubicBezTo>
                  <a:pt x="31827" y="21414"/>
                  <a:pt x="33929" y="20827"/>
                  <a:pt x="35765" y="19759"/>
                </a:cubicBezTo>
                <a:cubicBezTo>
                  <a:pt x="34007" y="17445"/>
                  <a:pt x="31464" y="15687"/>
                  <a:pt x="28362" y="15039"/>
                </a:cubicBezTo>
                <a:cubicBezTo>
                  <a:pt x="27577" y="14854"/>
                  <a:pt x="26789" y="14806"/>
                  <a:pt x="26004" y="14762"/>
                </a:cubicBezTo>
                <a:cubicBezTo>
                  <a:pt x="26696" y="14392"/>
                  <a:pt x="27344" y="13929"/>
                  <a:pt x="27947" y="13418"/>
                </a:cubicBezTo>
                <a:cubicBezTo>
                  <a:pt x="30305" y="11338"/>
                  <a:pt x="31741" y="8562"/>
                  <a:pt x="32111" y="5645"/>
                </a:cubicBezTo>
                <a:cubicBezTo>
                  <a:pt x="29195" y="5645"/>
                  <a:pt x="26233" y="6618"/>
                  <a:pt x="23827" y="8699"/>
                </a:cubicBezTo>
                <a:cubicBezTo>
                  <a:pt x="23228" y="9209"/>
                  <a:pt x="22717" y="9765"/>
                  <a:pt x="22254" y="10364"/>
                </a:cubicBezTo>
                <a:cubicBezTo>
                  <a:pt x="22347" y="9624"/>
                  <a:pt x="22347" y="8839"/>
                  <a:pt x="22302" y="8051"/>
                </a:cubicBezTo>
                <a:cubicBezTo>
                  <a:pt x="22302" y="7636"/>
                  <a:pt x="22254" y="7266"/>
                  <a:pt x="22210" y="6848"/>
                </a:cubicBezTo>
                <a:cubicBezTo>
                  <a:pt x="21884" y="4997"/>
                  <a:pt x="21192" y="3287"/>
                  <a:pt x="20174" y="1806"/>
                </a:cubicBezTo>
                <a:cubicBezTo>
                  <a:pt x="19756" y="1159"/>
                  <a:pt x="19249" y="555"/>
                  <a:pt x="1869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25"/>
          <p:cNvSpPr/>
          <p:nvPr/>
        </p:nvSpPr>
        <p:spPr>
          <a:xfrm>
            <a:off x="-219612" y="2875625"/>
            <a:ext cx="894125" cy="2448850"/>
          </a:xfrm>
          <a:custGeom>
            <a:rect b="b" l="l" r="r" t="t"/>
            <a:pathLst>
              <a:path extrusionOk="0" h="97954" w="35765">
                <a:moveTo>
                  <a:pt x="18693" y="0"/>
                </a:moveTo>
                <a:cubicBezTo>
                  <a:pt x="18693" y="48"/>
                  <a:pt x="18693" y="48"/>
                  <a:pt x="18645" y="48"/>
                </a:cubicBezTo>
                <a:cubicBezTo>
                  <a:pt x="18601" y="141"/>
                  <a:pt x="18553" y="233"/>
                  <a:pt x="18460" y="326"/>
                </a:cubicBezTo>
                <a:cubicBezTo>
                  <a:pt x="18368" y="463"/>
                  <a:pt x="18323" y="555"/>
                  <a:pt x="18231" y="648"/>
                </a:cubicBezTo>
                <a:cubicBezTo>
                  <a:pt x="18183" y="696"/>
                  <a:pt x="18183" y="740"/>
                  <a:pt x="18138" y="788"/>
                </a:cubicBezTo>
                <a:cubicBezTo>
                  <a:pt x="18090" y="881"/>
                  <a:pt x="17998" y="974"/>
                  <a:pt x="17953" y="1066"/>
                </a:cubicBezTo>
                <a:cubicBezTo>
                  <a:pt x="17905" y="1159"/>
                  <a:pt x="17861" y="1203"/>
                  <a:pt x="17861" y="1251"/>
                </a:cubicBezTo>
                <a:cubicBezTo>
                  <a:pt x="17812" y="1344"/>
                  <a:pt x="17720" y="1436"/>
                  <a:pt x="17676" y="1529"/>
                </a:cubicBezTo>
                <a:cubicBezTo>
                  <a:pt x="17627" y="1573"/>
                  <a:pt x="17627" y="1666"/>
                  <a:pt x="17583" y="1714"/>
                </a:cubicBezTo>
                <a:lnTo>
                  <a:pt x="17442" y="1991"/>
                </a:lnTo>
                <a:cubicBezTo>
                  <a:pt x="17398" y="2084"/>
                  <a:pt x="17350" y="2128"/>
                  <a:pt x="17305" y="2221"/>
                </a:cubicBezTo>
                <a:cubicBezTo>
                  <a:pt x="17257" y="2313"/>
                  <a:pt x="17213" y="2406"/>
                  <a:pt x="17213" y="2499"/>
                </a:cubicBezTo>
                <a:cubicBezTo>
                  <a:pt x="17165" y="2547"/>
                  <a:pt x="17120" y="2639"/>
                  <a:pt x="17072" y="2684"/>
                </a:cubicBezTo>
                <a:cubicBezTo>
                  <a:pt x="17072" y="2776"/>
                  <a:pt x="17028" y="2869"/>
                  <a:pt x="16980" y="2961"/>
                </a:cubicBezTo>
                <a:cubicBezTo>
                  <a:pt x="16935" y="3054"/>
                  <a:pt x="16935" y="3102"/>
                  <a:pt x="16887" y="3194"/>
                </a:cubicBezTo>
                <a:cubicBezTo>
                  <a:pt x="16843" y="3287"/>
                  <a:pt x="16795" y="3379"/>
                  <a:pt x="16795" y="3472"/>
                </a:cubicBezTo>
                <a:cubicBezTo>
                  <a:pt x="16750" y="3565"/>
                  <a:pt x="16702" y="3657"/>
                  <a:pt x="16702" y="3702"/>
                </a:cubicBezTo>
                <a:cubicBezTo>
                  <a:pt x="16658" y="3794"/>
                  <a:pt x="16658" y="3887"/>
                  <a:pt x="16609" y="3979"/>
                </a:cubicBezTo>
                <a:cubicBezTo>
                  <a:pt x="16565" y="4072"/>
                  <a:pt x="16565" y="4164"/>
                  <a:pt x="16517" y="4257"/>
                </a:cubicBezTo>
                <a:cubicBezTo>
                  <a:pt x="16517" y="4349"/>
                  <a:pt x="16473" y="4442"/>
                  <a:pt x="16473" y="4490"/>
                </a:cubicBezTo>
                <a:cubicBezTo>
                  <a:pt x="16424" y="4582"/>
                  <a:pt x="16424" y="4675"/>
                  <a:pt x="16380" y="4768"/>
                </a:cubicBezTo>
                <a:cubicBezTo>
                  <a:pt x="16380" y="4860"/>
                  <a:pt x="16332" y="4953"/>
                  <a:pt x="16332" y="5045"/>
                </a:cubicBezTo>
                <a:cubicBezTo>
                  <a:pt x="16287" y="5138"/>
                  <a:pt x="16287" y="5230"/>
                  <a:pt x="16287" y="5323"/>
                </a:cubicBezTo>
                <a:cubicBezTo>
                  <a:pt x="16239" y="5415"/>
                  <a:pt x="16239" y="5508"/>
                  <a:pt x="16239" y="5600"/>
                </a:cubicBezTo>
                <a:cubicBezTo>
                  <a:pt x="16195" y="5693"/>
                  <a:pt x="16195" y="5785"/>
                  <a:pt x="16195" y="5878"/>
                </a:cubicBezTo>
                <a:cubicBezTo>
                  <a:pt x="16147" y="5971"/>
                  <a:pt x="16147" y="6063"/>
                  <a:pt x="16147" y="6156"/>
                </a:cubicBezTo>
                <a:cubicBezTo>
                  <a:pt x="16147" y="6248"/>
                  <a:pt x="16102" y="6341"/>
                  <a:pt x="16102" y="6433"/>
                </a:cubicBezTo>
                <a:lnTo>
                  <a:pt x="16102" y="6711"/>
                </a:lnTo>
                <a:cubicBezTo>
                  <a:pt x="16054" y="6803"/>
                  <a:pt x="16054" y="6896"/>
                  <a:pt x="16054" y="6988"/>
                </a:cubicBezTo>
                <a:lnTo>
                  <a:pt x="16054" y="7266"/>
                </a:lnTo>
                <a:lnTo>
                  <a:pt x="16054" y="7588"/>
                </a:lnTo>
                <a:lnTo>
                  <a:pt x="16054" y="7821"/>
                </a:lnTo>
                <a:lnTo>
                  <a:pt x="16054" y="8284"/>
                </a:lnTo>
                <a:lnTo>
                  <a:pt x="16054" y="8421"/>
                </a:lnTo>
                <a:cubicBezTo>
                  <a:pt x="16147" y="9857"/>
                  <a:pt x="16473" y="11197"/>
                  <a:pt x="17028" y="12448"/>
                </a:cubicBezTo>
                <a:cubicBezTo>
                  <a:pt x="17535" y="13744"/>
                  <a:pt x="18323" y="14899"/>
                  <a:pt x="19249" y="15917"/>
                </a:cubicBezTo>
                <a:cubicBezTo>
                  <a:pt x="18323" y="16612"/>
                  <a:pt x="16750" y="17908"/>
                  <a:pt x="14899" y="19803"/>
                </a:cubicBezTo>
                <a:cubicBezTo>
                  <a:pt x="14481" y="20266"/>
                  <a:pt x="14018" y="20777"/>
                  <a:pt x="13556" y="21284"/>
                </a:cubicBezTo>
                <a:lnTo>
                  <a:pt x="12864" y="22117"/>
                </a:lnTo>
                <a:cubicBezTo>
                  <a:pt x="12723" y="22302"/>
                  <a:pt x="12538" y="22442"/>
                  <a:pt x="12401" y="22627"/>
                </a:cubicBezTo>
                <a:cubicBezTo>
                  <a:pt x="12260" y="22857"/>
                  <a:pt x="12075" y="23042"/>
                  <a:pt x="11938" y="23275"/>
                </a:cubicBezTo>
                <a:cubicBezTo>
                  <a:pt x="10507" y="25027"/>
                  <a:pt x="8988" y="27238"/>
                  <a:pt x="7512" y="29770"/>
                </a:cubicBezTo>
                <a:lnTo>
                  <a:pt x="7512" y="29770"/>
                </a:lnTo>
                <a:cubicBezTo>
                  <a:pt x="7560" y="29562"/>
                  <a:pt x="7638" y="29357"/>
                  <a:pt x="7681" y="29149"/>
                </a:cubicBezTo>
                <a:cubicBezTo>
                  <a:pt x="8374" y="26792"/>
                  <a:pt x="8329" y="24201"/>
                  <a:pt x="7448" y="21746"/>
                </a:cubicBezTo>
                <a:cubicBezTo>
                  <a:pt x="6430" y="18785"/>
                  <a:pt x="4350" y="16427"/>
                  <a:pt x="1803" y="15039"/>
                </a:cubicBezTo>
                <a:cubicBezTo>
                  <a:pt x="1803" y="15039"/>
                  <a:pt x="1759" y="15084"/>
                  <a:pt x="1759" y="15132"/>
                </a:cubicBezTo>
                <a:cubicBezTo>
                  <a:pt x="693" y="17815"/>
                  <a:pt x="508" y="20869"/>
                  <a:pt x="1574" y="23830"/>
                </a:cubicBezTo>
                <a:cubicBezTo>
                  <a:pt x="2544" y="26607"/>
                  <a:pt x="4443" y="28827"/>
                  <a:pt x="6756" y="30260"/>
                </a:cubicBezTo>
                <a:cubicBezTo>
                  <a:pt x="6893" y="30352"/>
                  <a:pt x="6986" y="30401"/>
                  <a:pt x="7126" y="30493"/>
                </a:cubicBezTo>
                <a:cubicBezTo>
                  <a:pt x="7078" y="30538"/>
                  <a:pt x="7078" y="30586"/>
                  <a:pt x="7034" y="30678"/>
                </a:cubicBezTo>
                <a:cubicBezTo>
                  <a:pt x="6478" y="31696"/>
                  <a:pt x="5923" y="32758"/>
                  <a:pt x="5412" y="33917"/>
                </a:cubicBezTo>
                <a:cubicBezTo>
                  <a:pt x="1988" y="41413"/>
                  <a:pt x="278" y="49741"/>
                  <a:pt x="278" y="58717"/>
                </a:cubicBezTo>
                <a:cubicBezTo>
                  <a:pt x="278" y="75789"/>
                  <a:pt x="6245" y="89995"/>
                  <a:pt x="9347" y="97953"/>
                </a:cubicBezTo>
                <a:lnTo>
                  <a:pt x="9069" y="94900"/>
                </a:lnTo>
                <a:cubicBezTo>
                  <a:pt x="1" y="72690"/>
                  <a:pt x="1" y="55893"/>
                  <a:pt x="2821" y="44004"/>
                </a:cubicBezTo>
                <a:lnTo>
                  <a:pt x="2821" y="44004"/>
                </a:lnTo>
                <a:cubicBezTo>
                  <a:pt x="4562" y="44906"/>
                  <a:pt x="6483" y="45405"/>
                  <a:pt x="8490" y="45405"/>
                </a:cubicBezTo>
                <a:cubicBezTo>
                  <a:pt x="9363" y="45405"/>
                  <a:pt x="10252" y="45311"/>
                  <a:pt x="11150" y="45114"/>
                </a:cubicBezTo>
                <a:cubicBezTo>
                  <a:pt x="14203" y="44466"/>
                  <a:pt x="16795" y="42708"/>
                  <a:pt x="18508" y="40347"/>
                </a:cubicBezTo>
                <a:cubicBezTo>
                  <a:pt x="16674" y="39315"/>
                  <a:pt x="14577" y="38738"/>
                  <a:pt x="12390" y="38738"/>
                </a:cubicBezTo>
                <a:cubicBezTo>
                  <a:pt x="11540" y="38738"/>
                  <a:pt x="10677" y="38825"/>
                  <a:pt x="9810" y="39007"/>
                </a:cubicBezTo>
                <a:cubicBezTo>
                  <a:pt x="7078" y="39606"/>
                  <a:pt x="4765" y="41042"/>
                  <a:pt x="3099" y="42986"/>
                </a:cubicBezTo>
                <a:cubicBezTo>
                  <a:pt x="3932" y="39699"/>
                  <a:pt x="4998" y="36830"/>
                  <a:pt x="6153" y="34332"/>
                </a:cubicBezTo>
                <a:cubicBezTo>
                  <a:pt x="6663" y="33177"/>
                  <a:pt x="7219" y="32018"/>
                  <a:pt x="7818" y="31000"/>
                </a:cubicBezTo>
                <a:cubicBezTo>
                  <a:pt x="9810" y="32944"/>
                  <a:pt x="12445" y="34287"/>
                  <a:pt x="15455" y="34565"/>
                </a:cubicBezTo>
                <a:cubicBezTo>
                  <a:pt x="15824" y="34597"/>
                  <a:pt x="16192" y="34613"/>
                  <a:pt x="16557" y="34613"/>
                </a:cubicBezTo>
                <a:cubicBezTo>
                  <a:pt x="19298" y="34613"/>
                  <a:pt x="21878" y="33710"/>
                  <a:pt x="23920" y="32159"/>
                </a:cubicBezTo>
                <a:cubicBezTo>
                  <a:pt x="21932" y="30030"/>
                  <a:pt x="19156" y="28594"/>
                  <a:pt x="16010" y="28317"/>
                </a:cubicBezTo>
                <a:cubicBezTo>
                  <a:pt x="15664" y="28289"/>
                  <a:pt x="15322" y="28275"/>
                  <a:pt x="14982" y="28275"/>
                </a:cubicBezTo>
                <a:cubicBezTo>
                  <a:pt x="12502" y="28275"/>
                  <a:pt x="10190" y="29000"/>
                  <a:pt x="8237" y="30260"/>
                </a:cubicBezTo>
                <a:cubicBezTo>
                  <a:pt x="9532" y="27902"/>
                  <a:pt x="10965" y="25866"/>
                  <a:pt x="12308" y="24152"/>
                </a:cubicBezTo>
                <a:cubicBezTo>
                  <a:pt x="12353" y="24060"/>
                  <a:pt x="12401" y="24015"/>
                  <a:pt x="12445" y="23967"/>
                </a:cubicBezTo>
                <a:cubicBezTo>
                  <a:pt x="12445" y="23923"/>
                  <a:pt x="12493" y="23923"/>
                  <a:pt x="12493" y="23923"/>
                </a:cubicBezTo>
                <a:lnTo>
                  <a:pt x="12493" y="23875"/>
                </a:lnTo>
                <a:cubicBezTo>
                  <a:pt x="13881" y="25170"/>
                  <a:pt x="15684" y="26003"/>
                  <a:pt x="17720" y="26096"/>
                </a:cubicBezTo>
                <a:cubicBezTo>
                  <a:pt x="17847" y="26101"/>
                  <a:pt x="17973" y="26104"/>
                  <a:pt x="18098" y="26104"/>
                </a:cubicBezTo>
                <a:cubicBezTo>
                  <a:pt x="20078" y="26104"/>
                  <a:pt x="21883" y="25424"/>
                  <a:pt x="23320" y="24293"/>
                </a:cubicBezTo>
                <a:cubicBezTo>
                  <a:pt x="21932" y="22905"/>
                  <a:pt x="20033" y="22024"/>
                  <a:pt x="17953" y="21932"/>
                </a:cubicBezTo>
                <a:cubicBezTo>
                  <a:pt x="17809" y="21924"/>
                  <a:pt x="17667" y="21921"/>
                  <a:pt x="17525" y="21921"/>
                </a:cubicBezTo>
                <a:cubicBezTo>
                  <a:pt x="15838" y="21921"/>
                  <a:pt x="14281" y="22422"/>
                  <a:pt x="13000" y="23275"/>
                </a:cubicBezTo>
                <a:cubicBezTo>
                  <a:pt x="15917" y="19711"/>
                  <a:pt x="18553" y="17538"/>
                  <a:pt x="19804" y="16564"/>
                </a:cubicBezTo>
                <a:cubicBezTo>
                  <a:pt x="21562" y="18833"/>
                  <a:pt x="24061" y="20543"/>
                  <a:pt x="27066" y="21147"/>
                </a:cubicBezTo>
                <a:cubicBezTo>
                  <a:pt x="27929" y="21327"/>
                  <a:pt x="28788" y="21414"/>
                  <a:pt x="29634" y="21414"/>
                </a:cubicBezTo>
                <a:cubicBezTo>
                  <a:pt x="31827" y="21414"/>
                  <a:pt x="33929" y="20827"/>
                  <a:pt x="35765" y="19759"/>
                </a:cubicBezTo>
                <a:cubicBezTo>
                  <a:pt x="34007" y="17445"/>
                  <a:pt x="31464" y="15687"/>
                  <a:pt x="28362" y="15039"/>
                </a:cubicBezTo>
                <a:cubicBezTo>
                  <a:pt x="27577" y="14854"/>
                  <a:pt x="26789" y="14806"/>
                  <a:pt x="26004" y="14762"/>
                </a:cubicBezTo>
                <a:cubicBezTo>
                  <a:pt x="26696" y="14392"/>
                  <a:pt x="27344" y="13929"/>
                  <a:pt x="27947" y="13418"/>
                </a:cubicBezTo>
                <a:cubicBezTo>
                  <a:pt x="30305" y="11338"/>
                  <a:pt x="31741" y="8562"/>
                  <a:pt x="32111" y="5645"/>
                </a:cubicBezTo>
                <a:cubicBezTo>
                  <a:pt x="29195" y="5645"/>
                  <a:pt x="26233" y="6618"/>
                  <a:pt x="23827" y="8699"/>
                </a:cubicBezTo>
                <a:cubicBezTo>
                  <a:pt x="23228" y="9209"/>
                  <a:pt x="22717" y="9765"/>
                  <a:pt x="22254" y="10364"/>
                </a:cubicBezTo>
                <a:cubicBezTo>
                  <a:pt x="22347" y="9624"/>
                  <a:pt x="22347" y="8839"/>
                  <a:pt x="22302" y="8051"/>
                </a:cubicBezTo>
                <a:cubicBezTo>
                  <a:pt x="22302" y="7636"/>
                  <a:pt x="22254" y="7266"/>
                  <a:pt x="22210" y="6848"/>
                </a:cubicBezTo>
                <a:cubicBezTo>
                  <a:pt x="21884" y="4997"/>
                  <a:pt x="21192" y="3287"/>
                  <a:pt x="20174" y="1806"/>
                </a:cubicBezTo>
                <a:cubicBezTo>
                  <a:pt x="19756" y="1159"/>
                  <a:pt x="19249" y="555"/>
                  <a:pt x="1869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26"/>
          <p:cNvGrpSpPr/>
          <p:nvPr/>
        </p:nvGrpSpPr>
        <p:grpSpPr>
          <a:xfrm>
            <a:off x="211" y="2468066"/>
            <a:ext cx="9144157" cy="2674842"/>
            <a:chOff x="211" y="2468066"/>
            <a:chExt cx="9144157" cy="2674842"/>
          </a:xfrm>
        </p:grpSpPr>
        <p:sp>
          <p:nvSpPr>
            <p:cNvPr id="59" name="Google Shape;59;p26"/>
            <p:cNvSpPr/>
            <p:nvPr/>
          </p:nvSpPr>
          <p:spPr>
            <a:xfrm>
              <a:off x="211" y="2468066"/>
              <a:ext cx="9144157" cy="2589077"/>
            </a:xfrm>
            <a:custGeom>
              <a:rect b="b" l="l" r="r" t="t"/>
              <a:pathLst>
                <a:path extrusionOk="0" h="80089" w="282860">
                  <a:moveTo>
                    <a:pt x="282859" y="0"/>
                  </a:moveTo>
                  <a:cubicBezTo>
                    <a:pt x="280047" y="1327"/>
                    <a:pt x="277222" y="2653"/>
                    <a:pt x="274078" y="3157"/>
                  </a:cubicBezTo>
                  <a:cubicBezTo>
                    <a:pt x="271253" y="3489"/>
                    <a:pt x="268441" y="3316"/>
                    <a:pt x="265788" y="3820"/>
                  </a:cubicBezTo>
                  <a:cubicBezTo>
                    <a:pt x="258161" y="5637"/>
                    <a:pt x="254514" y="13437"/>
                    <a:pt x="247377" y="16421"/>
                  </a:cubicBezTo>
                  <a:cubicBezTo>
                    <a:pt x="242403" y="18570"/>
                    <a:pt x="235944" y="18079"/>
                    <a:pt x="231792" y="21223"/>
                  </a:cubicBezTo>
                  <a:cubicBezTo>
                    <a:pt x="228144" y="24048"/>
                    <a:pt x="227322" y="28850"/>
                    <a:pt x="223833" y="31834"/>
                  </a:cubicBezTo>
                  <a:cubicBezTo>
                    <a:pt x="221353" y="33996"/>
                    <a:pt x="217705" y="34818"/>
                    <a:pt x="214058" y="34818"/>
                  </a:cubicBezTo>
                  <a:cubicBezTo>
                    <a:pt x="212400" y="34818"/>
                    <a:pt x="210569" y="34659"/>
                    <a:pt x="209084" y="34328"/>
                  </a:cubicBezTo>
                  <a:cubicBezTo>
                    <a:pt x="203778" y="33333"/>
                    <a:pt x="198963" y="31343"/>
                    <a:pt x="193830" y="30680"/>
                  </a:cubicBezTo>
                  <a:cubicBezTo>
                    <a:pt x="192331" y="30508"/>
                    <a:pt x="190845" y="30348"/>
                    <a:pt x="189347" y="30348"/>
                  </a:cubicBezTo>
                  <a:cubicBezTo>
                    <a:pt x="184041" y="30348"/>
                    <a:pt x="178735" y="31675"/>
                    <a:pt x="174265" y="34155"/>
                  </a:cubicBezTo>
                  <a:cubicBezTo>
                    <a:pt x="172103" y="35322"/>
                    <a:pt x="154701" y="47751"/>
                    <a:pt x="137285" y="62010"/>
                  </a:cubicBezTo>
                  <a:cubicBezTo>
                    <a:pt x="137285" y="62010"/>
                    <a:pt x="112255" y="43613"/>
                    <a:pt x="110425" y="42618"/>
                  </a:cubicBezTo>
                  <a:cubicBezTo>
                    <a:pt x="105955" y="40124"/>
                    <a:pt x="100649" y="38798"/>
                    <a:pt x="95343" y="38798"/>
                  </a:cubicBezTo>
                  <a:cubicBezTo>
                    <a:pt x="93845" y="38798"/>
                    <a:pt x="92518" y="38970"/>
                    <a:pt x="91033" y="39129"/>
                  </a:cubicBezTo>
                  <a:cubicBezTo>
                    <a:pt x="85727" y="39965"/>
                    <a:pt x="80912" y="41955"/>
                    <a:pt x="75779" y="42777"/>
                  </a:cubicBezTo>
                  <a:cubicBezTo>
                    <a:pt x="74121" y="43108"/>
                    <a:pt x="72463" y="43281"/>
                    <a:pt x="70632" y="43281"/>
                  </a:cubicBezTo>
                  <a:cubicBezTo>
                    <a:pt x="66985" y="43281"/>
                    <a:pt x="63337" y="42445"/>
                    <a:pt x="60857" y="40296"/>
                  </a:cubicBezTo>
                  <a:cubicBezTo>
                    <a:pt x="57368" y="37312"/>
                    <a:pt x="56705" y="32497"/>
                    <a:pt x="53057" y="29685"/>
                  </a:cubicBezTo>
                  <a:cubicBezTo>
                    <a:pt x="48746" y="26528"/>
                    <a:pt x="42287" y="27032"/>
                    <a:pt x="37313" y="24870"/>
                  </a:cubicBezTo>
                  <a:cubicBezTo>
                    <a:pt x="30177" y="21886"/>
                    <a:pt x="26701" y="14100"/>
                    <a:pt x="18902" y="12442"/>
                  </a:cubicBezTo>
                  <a:cubicBezTo>
                    <a:pt x="16249" y="11779"/>
                    <a:pt x="13437" y="12110"/>
                    <a:pt x="10784" y="11606"/>
                  </a:cubicBezTo>
                  <a:cubicBezTo>
                    <a:pt x="6805" y="11115"/>
                    <a:pt x="3317" y="9285"/>
                    <a:pt x="1" y="7468"/>
                  </a:cubicBezTo>
                  <a:lnTo>
                    <a:pt x="1" y="31171"/>
                  </a:lnTo>
                  <a:cubicBezTo>
                    <a:pt x="6633" y="33664"/>
                    <a:pt x="10453" y="40456"/>
                    <a:pt x="17416" y="43108"/>
                  </a:cubicBezTo>
                  <a:cubicBezTo>
                    <a:pt x="22881" y="45098"/>
                    <a:pt x="29845" y="44607"/>
                    <a:pt x="34328" y="47923"/>
                  </a:cubicBezTo>
                  <a:cubicBezTo>
                    <a:pt x="38308" y="50735"/>
                    <a:pt x="38971" y="55550"/>
                    <a:pt x="42778" y="58362"/>
                  </a:cubicBezTo>
                  <a:cubicBezTo>
                    <a:pt x="45603" y="60683"/>
                    <a:pt x="49410" y="61519"/>
                    <a:pt x="53389" y="61519"/>
                  </a:cubicBezTo>
                  <a:cubicBezTo>
                    <a:pt x="55219" y="61519"/>
                    <a:pt x="57037" y="61347"/>
                    <a:pt x="58867" y="61015"/>
                  </a:cubicBezTo>
                  <a:cubicBezTo>
                    <a:pt x="64332" y="60020"/>
                    <a:pt x="69637" y="58031"/>
                    <a:pt x="75275" y="57208"/>
                  </a:cubicBezTo>
                  <a:cubicBezTo>
                    <a:pt x="76774" y="57036"/>
                    <a:pt x="78432" y="57036"/>
                    <a:pt x="80090" y="57036"/>
                  </a:cubicBezTo>
                  <a:cubicBezTo>
                    <a:pt x="85727" y="57036"/>
                    <a:pt x="91364" y="58203"/>
                    <a:pt x="96166" y="60683"/>
                  </a:cubicBezTo>
                  <a:cubicBezTo>
                    <a:pt x="98155" y="61678"/>
                    <a:pt x="125188" y="80089"/>
                    <a:pt x="125188" y="80089"/>
                  </a:cubicBezTo>
                  <a:cubicBezTo>
                    <a:pt x="143917" y="65830"/>
                    <a:pt x="162659" y="53388"/>
                    <a:pt x="165140" y="52234"/>
                  </a:cubicBezTo>
                  <a:cubicBezTo>
                    <a:pt x="169954" y="49741"/>
                    <a:pt x="175592" y="48414"/>
                    <a:pt x="181229" y="48414"/>
                  </a:cubicBezTo>
                  <a:cubicBezTo>
                    <a:pt x="182887" y="48414"/>
                    <a:pt x="184545" y="48587"/>
                    <a:pt x="186031" y="48746"/>
                  </a:cubicBezTo>
                  <a:cubicBezTo>
                    <a:pt x="191668" y="49581"/>
                    <a:pt x="196974" y="51571"/>
                    <a:pt x="202452" y="52566"/>
                  </a:cubicBezTo>
                  <a:cubicBezTo>
                    <a:pt x="204269" y="52725"/>
                    <a:pt x="206099" y="52897"/>
                    <a:pt x="207916" y="52897"/>
                  </a:cubicBezTo>
                  <a:cubicBezTo>
                    <a:pt x="211896" y="52897"/>
                    <a:pt x="215875" y="52062"/>
                    <a:pt x="218528" y="49913"/>
                  </a:cubicBezTo>
                  <a:cubicBezTo>
                    <a:pt x="222348" y="46929"/>
                    <a:pt x="223011" y="42114"/>
                    <a:pt x="226990" y="39302"/>
                  </a:cubicBezTo>
                  <a:cubicBezTo>
                    <a:pt x="231460" y="36145"/>
                    <a:pt x="238424" y="36649"/>
                    <a:pt x="243902" y="34487"/>
                  </a:cubicBezTo>
                  <a:cubicBezTo>
                    <a:pt x="251529" y="31502"/>
                    <a:pt x="255508" y="23716"/>
                    <a:pt x="263626" y="22058"/>
                  </a:cubicBezTo>
                  <a:cubicBezTo>
                    <a:pt x="266610" y="21395"/>
                    <a:pt x="269595" y="21727"/>
                    <a:pt x="272579" y="21395"/>
                  </a:cubicBezTo>
                  <a:cubicBezTo>
                    <a:pt x="276399" y="20891"/>
                    <a:pt x="279715" y="19233"/>
                    <a:pt x="282859" y="17747"/>
                  </a:cubicBezTo>
                  <a:lnTo>
                    <a:pt x="2828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26"/>
            <p:cNvSpPr/>
            <p:nvPr/>
          </p:nvSpPr>
          <p:spPr>
            <a:xfrm>
              <a:off x="211" y="3041782"/>
              <a:ext cx="9144157" cy="2101126"/>
            </a:xfrm>
            <a:custGeom>
              <a:rect b="b" l="l" r="r" t="t"/>
              <a:pathLst>
                <a:path extrusionOk="0" h="64995" w="282860">
                  <a:moveTo>
                    <a:pt x="282859" y="0"/>
                  </a:moveTo>
                  <a:cubicBezTo>
                    <a:pt x="279715" y="1486"/>
                    <a:pt x="276399" y="3144"/>
                    <a:pt x="272579" y="3648"/>
                  </a:cubicBezTo>
                  <a:cubicBezTo>
                    <a:pt x="269595" y="3980"/>
                    <a:pt x="266610" y="3648"/>
                    <a:pt x="263626" y="4311"/>
                  </a:cubicBezTo>
                  <a:cubicBezTo>
                    <a:pt x="255508" y="5969"/>
                    <a:pt x="251529" y="13755"/>
                    <a:pt x="243902" y="16740"/>
                  </a:cubicBezTo>
                  <a:cubicBezTo>
                    <a:pt x="238424" y="18902"/>
                    <a:pt x="231460" y="18398"/>
                    <a:pt x="226990" y="21555"/>
                  </a:cubicBezTo>
                  <a:cubicBezTo>
                    <a:pt x="223011" y="24367"/>
                    <a:pt x="222348" y="29182"/>
                    <a:pt x="218528" y="32166"/>
                  </a:cubicBezTo>
                  <a:cubicBezTo>
                    <a:pt x="215875" y="34315"/>
                    <a:pt x="211896" y="35150"/>
                    <a:pt x="207916" y="35150"/>
                  </a:cubicBezTo>
                  <a:cubicBezTo>
                    <a:pt x="206099" y="35150"/>
                    <a:pt x="204269" y="34978"/>
                    <a:pt x="202452" y="34819"/>
                  </a:cubicBezTo>
                  <a:cubicBezTo>
                    <a:pt x="196974" y="33824"/>
                    <a:pt x="191668" y="31834"/>
                    <a:pt x="186031" y="30999"/>
                  </a:cubicBezTo>
                  <a:cubicBezTo>
                    <a:pt x="184545" y="30840"/>
                    <a:pt x="182887" y="30667"/>
                    <a:pt x="181229" y="30667"/>
                  </a:cubicBezTo>
                  <a:cubicBezTo>
                    <a:pt x="175592" y="30667"/>
                    <a:pt x="169954" y="31994"/>
                    <a:pt x="165140" y="34487"/>
                  </a:cubicBezTo>
                  <a:cubicBezTo>
                    <a:pt x="162659" y="35641"/>
                    <a:pt x="143917" y="48083"/>
                    <a:pt x="125188" y="62342"/>
                  </a:cubicBezTo>
                  <a:cubicBezTo>
                    <a:pt x="125188" y="62342"/>
                    <a:pt x="98155" y="43931"/>
                    <a:pt x="96166" y="42936"/>
                  </a:cubicBezTo>
                  <a:cubicBezTo>
                    <a:pt x="91364" y="40456"/>
                    <a:pt x="85727" y="39289"/>
                    <a:pt x="80090" y="39289"/>
                  </a:cubicBezTo>
                  <a:cubicBezTo>
                    <a:pt x="78432" y="39289"/>
                    <a:pt x="76774" y="39289"/>
                    <a:pt x="75275" y="39461"/>
                  </a:cubicBezTo>
                  <a:cubicBezTo>
                    <a:pt x="69637" y="40284"/>
                    <a:pt x="64332" y="42273"/>
                    <a:pt x="58867" y="43268"/>
                  </a:cubicBezTo>
                  <a:cubicBezTo>
                    <a:pt x="57037" y="43600"/>
                    <a:pt x="55219" y="43772"/>
                    <a:pt x="53389" y="43772"/>
                  </a:cubicBezTo>
                  <a:cubicBezTo>
                    <a:pt x="49410" y="43772"/>
                    <a:pt x="45603" y="42936"/>
                    <a:pt x="42778" y="40615"/>
                  </a:cubicBezTo>
                  <a:cubicBezTo>
                    <a:pt x="38971" y="37803"/>
                    <a:pt x="38308" y="32988"/>
                    <a:pt x="34328" y="30176"/>
                  </a:cubicBezTo>
                  <a:cubicBezTo>
                    <a:pt x="29845" y="26860"/>
                    <a:pt x="22881" y="27351"/>
                    <a:pt x="17416" y="25361"/>
                  </a:cubicBezTo>
                  <a:cubicBezTo>
                    <a:pt x="10453" y="22709"/>
                    <a:pt x="6633" y="15917"/>
                    <a:pt x="1" y="13424"/>
                  </a:cubicBezTo>
                  <a:lnTo>
                    <a:pt x="1" y="64995"/>
                  </a:lnTo>
                  <a:lnTo>
                    <a:pt x="282859" y="64995"/>
                  </a:lnTo>
                  <a:lnTo>
                    <a:pt x="2828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1" name="Google Shape;61;p26"/>
          <p:cNvSpPr txBox="1"/>
          <p:nvPr>
            <p:ph type="title"/>
          </p:nvPr>
        </p:nvSpPr>
        <p:spPr>
          <a:xfrm>
            <a:off x="685800" y="533400"/>
            <a:ext cx="77724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2" name="Google Shape;62;p26"/>
          <p:cNvSpPr/>
          <p:nvPr/>
        </p:nvSpPr>
        <p:spPr>
          <a:xfrm flipH="1">
            <a:off x="8467188" y="2875625"/>
            <a:ext cx="894125" cy="2448850"/>
          </a:xfrm>
          <a:custGeom>
            <a:rect b="b" l="l" r="r" t="t"/>
            <a:pathLst>
              <a:path extrusionOk="0" h="97954" w="35765">
                <a:moveTo>
                  <a:pt x="18693" y="0"/>
                </a:moveTo>
                <a:cubicBezTo>
                  <a:pt x="18693" y="48"/>
                  <a:pt x="18693" y="48"/>
                  <a:pt x="18645" y="48"/>
                </a:cubicBezTo>
                <a:cubicBezTo>
                  <a:pt x="18601" y="141"/>
                  <a:pt x="18553" y="233"/>
                  <a:pt x="18460" y="326"/>
                </a:cubicBezTo>
                <a:cubicBezTo>
                  <a:pt x="18368" y="463"/>
                  <a:pt x="18323" y="555"/>
                  <a:pt x="18231" y="648"/>
                </a:cubicBezTo>
                <a:cubicBezTo>
                  <a:pt x="18183" y="696"/>
                  <a:pt x="18183" y="740"/>
                  <a:pt x="18138" y="788"/>
                </a:cubicBezTo>
                <a:cubicBezTo>
                  <a:pt x="18090" y="881"/>
                  <a:pt x="17998" y="974"/>
                  <a:pt x="17953" y="1066"/>
                </a:cubicBezTo>
                <a:cubicBezTo>
                  <a:pt x="17905" y="1159"/>
                  <a:pt x="17861" y="1203"/>
                  <a:pt x="17861" y="1251"/>
                </a:cubicBezTo>
                <a:cubicBezTo>
                  <a:pt x="17812" y="1344"/>
                  <a:pt x="17720" y="1436"/>
                  <a:pt x="17676" y="1529"/>
                </a:cubicBezTo>
                <a:cubicBezTo>
                  <a:pt x="17627" y="1573"/>
                  <a:pt x="17627" y="1666"/>
                  <a:pt x="17583" y="1714"/>
                </a:cubicBezTo>
                <a:lnTo>
                  <a:pt x="17442" y="1991"/>
                </a:lnTo>
                <a:cubicBezTo>
                  <a:pt x="17398" y="2084"/>
                  <a:pt x="17350" y="2128"/>
                  <a:pt x="17305" y="2221"/>
                </a:cubicBezTo>
                <a:cubicBezTo>
                  <a:pt x="17257" y="2313"/>
                  <a:pt x="17213" y="2406"/>
                  <a:pt x="17213" y="2499"/>
                </a:cubicBezTo>
                <a:cubicBezTo>
                  <a:pt x="17165" y="2547"/>
                  <a:pt x="17120" y="2639"/>
                  <a:pt x="17072" y="2684"/>
                </a:cubicBezTo>
                <a:cubicBezTo>
                  <a:pt x="17072" y="2776"/>
                  <a:pt x="17028" y="2869"/>
                  <a:pt x="16980" y="2961"/>
                </a:cubicBezTo>
                <a:cubicBezTo>
                  <a:pt x="16935" y="3054"/>
                  <a:pt x="16935" y="3102"/>
                  <a:pt x="16887" y="3194"/>
                </a:cubicBezTo>
                <a:cubicBezTo>
                  <a:pt x="16843" y="3287"/>
                  <a:pt x="16795" y="3379"/>
                  <a:pt x="16795" y="3472"/>
                </a:cubicBezTo>
                <a:cubicBezTo>
                  <a:pt x="16750" y="3565"/>
                  <a:pt x="16702" y="3657"/>
                  <a:pt x="16702" y="3702"/>
                </a:cubicBezTo>
                <a:cubicBezTo>
                  <a:pt x="16658" y="3794"/>
                  <a:pt x="16658" y="3887"/>
                  <a:pt x="16609" y="3979"/>
                </a:cubicBezTo>
                <a:cubicBezTo>
                  <a:pt x="16565" y="4072"/>
                  <a:pt x="16565" y="4164"/>
                  <a:pt x="16517" y="4257"/>
                </a:cubicBezTo>
                <a:cubicBezTo>
                  <a:pt x="16517" y="4349"/>
                  <a:pt x="16473" y="4442"/>
                  <a:pt x="16473" y="4490"/>
                </a:cubicBezTo>
                <a:cubicBezTo>
                  <a:pt x="16424" y="4582"/>
                  <a:pt x="16424" y="4675"/>
                  <a:pt x="16380" y="4768"/>
                </a:cubicBezTo>
                <a:cubicBezTo>
                  <a:pt x="16380" y="4860"/>
                  <a:pt x="16332" y="4953"/>
                  <a:pt x="16332" y="5045"/>
                </a:cubicBezTo>
                <a:cubicBezTo>
                  <a:pt x="16287" y="5138"/>
                  <a:pt x="16287" y="5230"/>
                  <a:pt x="16287" y="5323"/>
                </a:cubicBezTo>
                <a:cubicBezTo>
                  <a:pt x="16239" y="5415"/>
                  <a:pt x="16239" y="5508"/>
                  <a:pt x="16239" y="5600"/>
                </a:cubicBezTo>
                <a:cubicBezTo>
                  <a:pt x="16195" y="5693"/>
                  <a:pt x="16195" y="5785"/>
                  <a:pt x="16195" y="5878"/>
                </a:cubicBezTo>
                <a:cubicBezTo>
                  <a:pt x="16147" y="5971"/>
                  <a:pt x="16147" y="6063"/>
                  <a:pt x="16147" y="6156"/>
                </a:cubicBezTo>
                <a:cubicBezTo>
                  <a:pt x="16147" y="6248"/>
                  <a:pt x="16102" y="6341"/>
                  <a:pt x="16102" y="6433"/>
                </a:cubicBezTo>
                <a:lnTo>
                  <a:pt x="16102" y="6711"/>
                </a:lnTo>
                <a:cubicBezTo>
                  <a:pt x="16054" y="6803"/>
                  <a:pt x="16054" y="6896"/>
                  <a:pt x="16054" y="6988"/>
                </a:cubicBezTo>
                <a:lnTo>
                  <a:pt x="16054" y="7266"/>
                </a:lnTo>
                <a:lnTo>
                  <a:pt x="16054" y="7588"/>
                </a:lnTo>
                <a:lnTo>
                  <a:pt x="16054" y="7821"/>
                </a:lnTo>
                <a:lnTo>
                  <a:pt x="16054" y="8284"/>
                </a:lnTo>
                <a:lnTo>
                  <a:pt x="16054" y="8421"/>
                </a:lnTo>
                <a:cubicBezTo>
                  <a:pt x="16147" y="9857"/>
                  <a:pt x="16473" y="11197"/>
                  <a:pt x="17028" y="12448"/>
                </a:cubicBezTo>
                <a:cubicBezTo>
                  <a:pt x="17535" y="13744"/>
                  <a:pt x="18323" y="14899"/>
                  <a:pt x="19249" y="15917"/>
                </a:cubicBezTo>
                <a:cubicBezTo>
                  <a:pt x="18323" y="16612"/>
                  <a:pt x="16750" y="17908"/>
                  <a:pt x="14899" y="19803"/>
                </a:cubicBezTo>
                <a:cubicBezTo>
                  <a:pt x="14481" y="20266"/>
                  <a:pt x="14018" y="20777"/>
                  <a:pt x="13556" y="21284"/>
                </a:cubicBezTo>
                <a:lnTo>
                  <a:pt x="12864" y="22117"/>
                </a:lnTo>
                <a:cubicBezTo>
                  <a:pt x="12723" y="22302"/>
                  <a:pt x="12538" y="22442"/>
                  <a:pt x="12401" y="22627"/>
                </a:cubicBezTo>
                <a:cubicBezTo>
                  <a:pt x="12260" y="22857"/>
                  <a:pt x="12075" y="23042"/>
                  <a:pt x="11938" y="23275"/>
                </a:cubicBezTo>
                <a:cubicBezTo>
                  <a:pt x="10507" y="25027"/>
                  <a:pt x="8988" y="27238"/>
                  <a:pt x="7512" y="29770"/>
                </a:cubicBezTo>
                <a:lnTo>
                  <a:pt x="7512" y="29770"/>
                </a:lnTo>
                <a:cubicBezTo>
                  <a:pt x="7560" y="29562"/>
                  <a:pt x="7638" y="29357"/>
                  <a:pt x="7681" y="29149"/>
                </a:cubicBezTo>
                <a:cubicBezTo>
                  <a:pt x="8374" y="26792"/>
                  <a:pt x="8329" y="24201"/>
                  <a:pt x="7448" y="21746"/>
                </a:cubicBezTo>
                <a:cubicBezTo>
                  <a:pt x="6430" y="18785"/>
                  <a:pt x="4350" y="16427"/>
                  <a:pt x="1803" y="15039"/>
                </a:cubicBezTo>
                <a:cubicBezTo>
                  <a:pt x="1803" y="15039"/>
                  <a:pt x="1759" y="15084"/>
                  <a:pt x="1759" y="15132"/>
                </a:cubicBezTo>
                <a:cubicBezTo>
                  <a:pt x="693" y="17815"/>
                  <a:pt x="508" y="20869"/>
                  <a:pt x="1574" y="23830"/>
                </a:cubicBezTo>
                <a:cubicBezTo>
                  <a:pt x="2544" y="26607"/>
                  <a:pt x="4443" y="28827"/>
                  <a:pt x="6756" y="30260"/>
                </a:cubicBezTo>
                <a:cubicBezTo>
                  <a:pt x="6893" y="30352"/>
                  <a:pt x="6986" y="30401"/>
                  <a:pt x="7126" y="30493"/>
                </a:cubicBezTo>
                <a:cubicBezTo>
                  <a:pt x="7078" y="30538"/>
                  <a:pt x="7078" y="30586"/>
                  <a:pt x="7034" y="30678"/>
                </a:cubicBezTo>
                <a:cubicBezTo>
                  <a:pt x="6478" y="31696"/>
                  <a:pt x="5923" y="32758"/>
                  <a:pt x="5412" y="33917"/>
                </a:cubicBezTo>
                <a:cubicBezTo>
                  <a:pt x="1988" y="41413"/>
                  <a:pt x="278" y="49741"/>
                  <a:pt x="278" y="58717"/>
                </a:cubicBezTo>
                <a:cubicBezTo>
                  <a:pt x="278" y="75789"/>
                  <a:pt x="6245" y="89995"/>
                  <a:pt x="9347" y="97953"/>
                </a:cubicBezTo>
                <a:lnTo>
                  <a:pt x="9069" y="94900"/>
                </a:lnTo>
                <a:cubicBezTo>
                  <a:pt x="1" y="72690"/>
                  <a:pt x="1" y="55893"/>
                  <a:pt x="2821" y="44004"/>
                </a:cubicBezTo>
                <a:lnTo>
                  <a:pt x="2821" y="44004"/>
                </a:lnTo>
                <a:cubicBezTo>
                  <a:pt x="4562" y="44906"/>
                  <a:pt x="6483" y="45405"/>
                  <a:pt x="8490" y="45405"/>
                </a:cubicBezTo>
                <a:cubicBezTo>
                  <a:pt x="9363" y="45405"/>
                  <a:pt x="10252" y="45311"/>
                  <a:pt x="11150" y="45114"/>
                </a:cubicBezTo>
                <a:cubicBezTo>
                  <a:pt x="14203" y="44466"/>
                  <a:pt x="16795" y="42708"/>
                  <a:pt x="18508" y="40347"/>
                </a:cubicBezTo>
                <a:cubicBezTo>
                  <a:pt x="16674" y="39315"/>
                  <a:pt x="14577" y="38738"/>
                  <a:pt x="12390" y="38738"/>
                </a:cubicBezTo>
                <a:cubicBezTo>
                  <a:pt x="11540" y="38738"/>
                  <a:pt x="10677" y="38825"/>
                  <a:pt x="9810" y="39007"/>
                </a:cubicBezTo>
                <a:cubicBezTo>
                  <a:pt x="7078" y="39606"/>
                  <a:pt x="4765" y="41042"/>
                  <a:pt x="3099" y="42986"/>
                </a:cubicBezTo>
                <a:cubicBezTo>
                  <a:pt x="3932" y="39699"/>
                  <a:pt x="4998" y="36830"/>
                  <a:pt x="6153" y="34332"/>
                </a:cubicBezTo>
                <a:cubicBezTo>
                  <a:pt x="6663" y="33177"/>
                  <a:pt x="7219" y="32018"/>
                  <a:pt x="7818" y="31000"/>
                </a:cubicBezTo>
                <a:cubicBezTo>
                  <a:pt x="9810" y="32944"/>
                  <a:pt x="12445" y="34287"/>
                  <a:pt x="15455" y="34565"/>
                </a:cubicBezTo>
                <a:cubicBezTo>
                  <a:pt x="15824" y="34597"/>
                  <a:pt x="16192" y="34613"/>
                  <a:pt x="16557" y="34613"/>
                </a:cubicBezTo>
                <a:cubicBezTo>
                  <a:pt x="19298" y="34613"/>
                  <a:pt x="21878" y="33710"/>
                  <a:pt x="23920" y="32159"/>
                </a:cubicBezTo>
                <a:cubicBezTo>
                  <a:pt x="21932" y="30030"/>
                  <a:pt x="19156" y="28594"/>
                  <a:pt x="16010" y="28317"/>
                </a:cubicBezTo>
                <a:cubicBezTo>
                  <a:pt x="15664" y="28289"/>
                  <a:pt x="15322" y="28275"/>
                  <a:pt x="14982" y="28275"/>
                </a:cubicBezTo>
                <a:cubicBezTo>
                  <a:pt x="12502" y="28275"/>
                  <a:pt x="10190" y="29000"/>
                  <a:pt x="8237" y="30260"/>
                </a:cubicBezTo>
                <a:cubicBezTo>
                  <a:pt x="9532" y="27902"/>
                  <a:pt x="10965" y="25866"/>
                  <a:pt x="12308" y="24152"/>
                </a:cubicBezTo>
                <a:cubicBezTo>
                  <a:pt x="12353" y="24060"/>
                  <a:pt x="12401" y="24015"/>
                  <a:pt x="12445" y="23967"/>
                </a:cubicBezTo>
                <a:cubicBezTo>
                  <a:pt x="12445" y="23923"/>
                  <a:pt x="12493" y="23923"/>
                  <a:pt x="12493" y="23923"/>
                </a:cubicBezTo>
                <a:lnTo>
                  <a:pt x="12493" y="23875"/>
                </a:lnTo>
                <a:cubicBezTo>
                  <a:pt x="13881" y="25170"/>
                  <a:pt x="15684" y="26003"/>
                  <a:pt x="17720" y="26096"/>
                </a:cubicBezTo>
                <a:cubicBezTo>
                  <a:pt x="17847" y="26101"/>
                  <a:pt x="17973" y="26104"/>
                  <a:pt x="18098" y="26104"/>
                </a:cubicBezTo>
                <a:cubicBezTo>
                  <a:pt x="20078" y="26104"/>
                  <a:pt x="21883" y="25424"/>
                  <a:pt x="23320" y="24293"/>
                </a:cubicBezTo>
                <a:cubicBezTo>
                  <a:pt x="21932" y="22905"/>
                  <a:pt x="20033" y="22024"/>
                  <a:pt x="17953" y="21932"/>
                </a:cubicBezTo>
                <a:cubicBezTo>
                  <a:pt x="17809" y="21924"/>
                  <a:pt x="17667" y="21921"/>
                  <a:pt x="17525" y="21921"/>
                </a:cubicBezTo>
                <a:cubicBezTo>
                  <a:pt x="15838" y="21921"/>
                  <a:pt x="14281" y="22422"/>
                  <a:pt x="13000" y="23275"/>
                </a:cubicBezTo>
                <a:cubicBezTo>
                  <a:pt x="15917" y="19711"/>
                  <a:pt x="18553" y="17538"/>
                  <a:pt x="19804" y="16564"/>
                </a:cubicBezTo>
                <a:cubicBezTo>
                  <a:pt x="21562" y="18833"/>
                  <a:pt x="24061" y="20543"/>
                  <a:pt x="27066" y="21147"/>
                </a:cubicBezTo>
                <a:cubicBezTo>
                  <a:pt x="27929" y="21327"/>
                  <a:pt x="28788" y="21414"/>
                  <a:pt x="29634" y="21414"/>
                </a:cubicBezTo>
                <a:cubicBezTo>
                  <a:pt x="31827" y="21414"/>
                  <a:pt x="33929" y="20827"/>
                  <a:pt x="35765" y="19759"/>
                </a:cubicBezTo>
                <a:cubicBezTo>
                  <a:pt x="34007" y="17445"/>
                  <a:pt x="31464" y="15687"/>
                  <a:pt x="28362" y="15039"/>
                </a:cubicBezTo>
                <a:cubicBezTo>
                  <a:pt x="27577" y="14854"/>
                  <a:pt x="26789" y="14806"/>
                  <a:pt x="26004" y="14762"/>
                </a:cubicBezTo>
                <a:cubicBezTo>
                  <a:pt x="26696" y="14392"/>
                  <a:pt x="27344" y="13929"/>
                  <a:pt x="27947" y="13418"/>
                </a:cubicBezTo>
                <a:cubicBezTo>
                  <a:pt x="30305" y="11338"/>
                  <a:pt x="31741" y="8562"/>
                  <a:pt x="32111" y="5645"/>
                </a:cubicBezTo>
                <a:cubicBezTo>
                  <a:pt x="29195" y="5645"/>
                  <a:pt x="26233" y="6618"/>
                  <a:pt x="23827" y="8699"/>
                </a:cubicBezTo>
                <a:cubicBezTo>
                  <a:pt x="23228" y="9209"/>
                  <a:pt x="22717" y="9765"/>
                  <a:pt x="22254" y="10364"/>
                </a:cubicBezTo>
                <a:cubicBezTo>
                  <a:pt x="22347" y="9624"/>
                  <a:pt x="22347" y="8839"/>
                  <a:pt x="22302" y="8051"/>
                </a:cubicBezTo>
                <a:cubicBezTo>
                  <a:pt x="22302" y="7636"/>
                  <a:pt x="22254" y="7266"/>
                  <a:pt x="22210" y="6848"/>
                </a:cubicBezTo>
                <a:cubicBezTo>
                  <a:pt x="21884" y="4997"/>
                  <a:pt x="21192" y="3287"/>
                  <a:pt x="20174" y="1806"/>
                </a:cubicBezTo>
                <a:cubicBezTo>
                  <a:pt x="19756" y="1159"/>
                  <a:pt x="19249" y="555"/>
                  <a:pt x="1869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26"/>
          <p:cNvSpPr/>
          <p:nvPr/>
        </p:nvSpPr>
        <p:spPr>
          <a:xfrm>
            <a:off x="-219612" y="2875625"/>
            <a:ext cx="894125" cy="2448850"/>
          </a:xfrm>
          <a:custGeom>
            <a:rect b="b" l="l" r="r" t="t"/>
            <a:pathLst>
              <a:path extrusionOk="0" h="97954" w="35765">
                <a:moveTo>
                  <a:pt x="18693" y="0"/>
                </a:moveTo>
                <a:cubicBezTo>
                  <a:pt x="18693" y="48"/>
                  <a:pt x="18693" y="48"/>
                  <a:pt x="18645" y="48"/>
                </a:cubicBezTo>
                <a:cubicBezTo>
                  <a:pt x="18601" y="141"/>
                  <a:pt x="18553" y="233"/>
                  <a:pt x="18460" y="326"/>
                </a:cubicBezTo>
                <a:cubicBezTo>
                  <a:pt x="18368" y="463"/>
                  <a:pt x="18323" y="555"/>
                  <a:pt x="18231" y="648"/>
                </a:cubicBezTo>
                <a:cubicBezTo>
                  <a:pt x="18183" y="696"/>
                  <a:pt x="18183" y="740"/>
                  <a:pt x="18138" y="788"/>
                </a:cubicBezTo>
                <a:cubicBezTo>
                  <a:pt x="18090" y="881"/>
                  <a:pt x="17998" y="974"/>
                  <a:pt x="17953" y="1066"/>
                </a:cubicBezTo>
                <a:cubicBezTo>
                  <a:pt x="17905" y="1159"/>
                  <a:pt x="17861" y="1203"/>
                  <a:pt x="17861" y="1251"/>
                </a:cubicBezTo>
                <a:cubicBezTo>
                  <a:pt x="17812" y="1344"/>
                  <a:pt x="17720" y="1436"/>
                  <a:pt x="17676" y="1529"/>
                </a:cubicBezTo>
                <a:cubicBezTo>
                  <a:pt x="17627" y="1573"/>
                  <a:pt x="17627" y="1666"/>
                  <a:pt x="17583" y="1714"/>
                </a:cubicBezTo>
                <a:lnTo>
                  <a:pt x="17442" y="1991"/>
                </a:lnTo>
                <a:cubicBezTo>
                  <a:pt x="17398" y="2084"/>
                  <a:pt x="17350" y="2128"/>
                  <a:pt x="17305" y="2221"/>
                </a:cubicBezTo>
                <a:cubicBezTo>
                  <a:pt x="17257" y="2313"/>
                  <a:pt x="17213" y="2406"/>
                  <a:pt x="17213" y="2499"/>
                </a:cubicBezTo>
                <a:cubicBezTo>
                  <a:pt x="17165" y="2547"/>
                  <a:pt x="17120" y="2639"/>
                  <a:pt x="17072" y="2684"/>
                </a:cubicBezTo>
                <a:cubicBezTo>
                  <a:pt x="17072" y="2776"/>
                  <a:pt x="17028" y="2869"/>
                  <a:pt x="16980" y="2961"/>
                </a:cubicBezTo>
                <a:cubicBezTo>
                  <a:pt x="16935" y="3054"/>
                  <a:pt x="16935" y="3102"/>
                  <a:pt x="16887" y="3194"/>
                </a:cubicBezTo>
                <a:cubicBezTo>
                  <a:pt x="16843" y="3287"/>
                  <a:pt x="16795" y="3379"/>
                  <a:pt x="16795" y="3472"/>
                </a:cubicBezTo>
                <a:cubicBezTo>
                  <a:pt x="16750" y="3565"/>
                  <a:pt x="16702" y="3657"/>
                  <a:pt x="16702" y="3702"/>
                </a:cubicBezTo>
                <a:cubicBezTo>
                  <a:pt x="16658" y="3794"/>
                  <a:pt x="16658" y="3887"/>
                  <a:pt x="16609" y="3979"/>
                </a:cubicBezTo>
                <a:cubicBezTo>
                  <a:pt x="16565" y="4072"/>
                  <a:pt x="16565" y="4164"/>
                  <a:pt x="16517" y="4257"/>
                </a:cubicBezTo>
                <a:cubicBezTo>
                  <a:pt x="16517" y="4349"/>
                  <a:pt x="16473" y="4442"/>
                  <a:pt x="16473" y="4490"/>
                </a:cubicBezTo>
                <a:cubicBezTo>
                  <a:pt x="16424" y="4582"/>
                  <a:pt x="16424" y="4675"/>
                  <a:pt x="16380" y="4768"/>
                </a:cubicBezTo>
                <a:cubicBezTo>
                  <a:pt x="16380" y="4860"/>
                  <a:pt x="16332" y="4953"/>
                  <a:pt x="16332" y="5045"/>
                </a:cubicBezTo>
                <a:cubicBezTo>
                  <a:pt x="16287" y="5138"/>
                  <a:pt x="16287" y="5230"/>
                  <a:pt x="16287" y="5323"/>
                </a:cubicBezTo>
                <a:cubicBezTo>
                  <a:pt x="16239" y="5415"/>
                  <a:pt x="16239" y="5508"/>
                  <a:pt x="16239" y="5600"/>
                </a:cubicBezTo>
                <a:cubicBezTo>
                  <a:pt x="16195" y="5693"/>
                  <a:pt x="16195" y="5785"/>
                  <a:pt x="16195" y="5878"/>
                </a:cubicBezTo>
                <a:cubicBezTo>
                  <a:pt x="16147" y="5971"/>
                  <a:pt x="16147" y="6063"/>
                  <a:pt x="16147" y="6156"/>
                </a:cubicBezTo>
                <a:cubicBezTo>
                  <a:pt x="16147" y="6248"/>
                  <a:pt x="16102" y="6341"/>
                  <a:pt x="16102" y="6433"/>
                </a:cubicBezTo>
                <a:lnTo>
                  <a:pt x="16102" y="6711"/>
                </a:lnTo>
                <a:cubicBezTo>
                  <a:pt x="16054" y="6803"/>
                  <a:pt x="16054" y="6896"/>
                  <a:pt x="16054" y="6988"/>
                </a:cubicBezTo>
                <a:lnTo>
                  <a:pt x="16054" y="7266"/>
                </a:lnTo>
                <a:lnTo>
                  <a:pt x="16054" y="7588"/>
                </a:lnTo>
                <a:lnTo>
                  <a:pt x="16054" y="7821"/>
                </a:lnTo>
                <a:lnTo>
                  <a:pt x="16054" y="8284"/>
                </a:lnTo>
                <a:lnTo>
                  <a:pt x="16054" y="8421"/>
                </a:lnTo>
                <a:cubicBezTo>
                  <a:pt x="16147" y="9857"/>
                  <a:pt x="16473" y="11197"/>
                  <a:pt x="17028" y="12448"/>
                </a:cubicBezTo>
                <a:cubicBezTo>
                  <a:pt x="17535" y="13744"/>
                  <a:pt x="18323" y="14899"/>
                  <a:pt x="19249" y="15917"/>
                </a:cubicBezTo>
                <a:cubicBezTo>
                  <a:pt x="18323" y="16612"/>
                  <a:pt x="16750" y="17908"/>
                  <a:pt x="14899" y="19803"/>
                </a:cubicBezTo>
                <a:cubicBezTo>
                  <a:pt x="14481" y="20266"/>
                  <a:pt x="14018" y="20777"/>
                  <a:pt x="13556" y="21284"/>
                </a:cubicBezTo>
                <a:lnTo>
                  <a:pt x="12864" y="22117"/>
                </a:lnTo>
                <a:cubicBezTo>
                  <a:pt x="12723" y="22302"/>
                  <a:pt x="12538" y="22442"/>
                  <a:pt x="12401" y="22627"/>
                </a:cubicBezTo>
                <a:cubicBezTo>
                  <a:pt x="12260" y="22857"/>
                  <a:pt x="12075" y="23042"/>
                  <a:pt x="11938" y="23275"/>
                </a:cubicBezTo>
                <a:cubicBezTo>
                  <a:pt x="10507" y="25027"/>
                  <a:pt x="8988" y="27238"/>
                  <a:pt x="7512" y="29770"/>
                </a:cubicBezTo>
                <a:lnTo>
                  <a:pt x="7512" y="29770"/>
                </a:lnTo>
                <a:cubicBezTo>
                  <a:pt x="7560" y="29562"/>
                  <a:pt x="7638" y="29357"/>
                  <a:pt x="7681" y="29149"/>
                </a:cubicBezTo>
                <a:cubicBezTo>
                  <a:pt x="8374" y="26792"/>
                  <a:pt x="8329" y="24201"/>
                  <a:pt x="7448" y="21746"/>
                </a:cubicBezTo>
                <a:cubicBezTo>
                  <a:pt x="6430" y="18785"/>
                  <a:pt x="4350" y="16427"/>
                  <a:pt x="1803" y="15039"/>
                </a:cubicBezTo>
                <a:cubicBezTo>
                  <a:pt x="1803" y="15039"/>
                  <a:pt x="1759" y="15084"/>
                  <a:pt x="1759" y="15132"/>
                </a:cubicBezTo>
                <a:cubicBezTo>
                  <a:pt x="693" y="17815"/>
                  <a:pt x="508" y="20869"/>
                  <a:pt x="1574" y="23830"/>
                </a:cubicBezTo>
                <a:cubicBezTo>
                  <a:pt x="2544" y="26607"/>
                  <a:pt x="4443" y="28827"/>
                  <a:pt x="6756" y="30260"/>
                </a:cubicBezTo>
                <a:cubicBezTo>
                  <a:pt x="6893" y="30352"/>
                  <a:pt x="6986" y="30401"/>
                  <a:pt x="7126" y="30493"/>
                </a:cubicBezTo>
                <a:cubicBezTo>
                  <a:pt x="7078" y="30538"/>
                  <a:pt x="7078" y="30586"/>
                  <a:pt x="7034" y="30678"/>
                </a:cubicBezTo>
                <a:cubicBezTo>
                  <a:pt x="6478" y="31696"/>
                  <a:pt x="5923" y="32758"/>
                  <a:pt x="5412" y="33917"/>
                </a:cubicBezTo>
                <a:cubicBezTo>
                  <a:pt x="1988" y="41413"/>
                  <a:pt x="278" y="49741"/>
                  <a:pt x="278" y="58717"/>
                </a:cubicBezTo>
                <a:cubicBezTo>
                  <a:pt x="278" y="75789"/>
                  <a:pt x="6245" y="89995"/>
                  <a:pt x="9347" y="97953"/>
                </a:cubicBezTo>
                <a:lnTo>
                  <a:pt x="9069" y="94900"/>
                </a:lnTo>
                <a:cubicBezTo>
                  <a:pt x="1" y="72690"/>
                  <a:pt x="1" y="55893"/>
                  <a:pt x="2821" y="44004"/>
                </a:cubicBezTo>
                <a:lnTo>
                  <a:pt x="2821" y="44004"/>
                </a:lnTo>
                <a:cubicBezTo>
                  <a:pt x="4562" y="44906"/>
                  <a:pt x="6483" y="45405"/>
                  <a:pt x="8490" y="45405"/>
                </a:cubicBezTo>
                <a:cubicBezTo>
                  <a:pt x="9363" y="45405"/>
                  <a:pt x="10252" y="45311"/>
                  <a:pt x="11150" y="45114"/>
                </a:cubicBezTo>
                <a:cubicBezTo>
                  <a:pt x="14203" y="44466"/>
                  <a:pt x="16795" y="42708"/>
                  <a:pt x="18508" y="40347"/>
                </a:cubicBezTo>
                <a:cubicBezTo>
                  <a:pt x="16674" y="39315"/>
                  <a:pt x="14577" y="38738"/>
                  <a:pt x="12390" y="38738"/>
                </a:cubicBezTo>
                <a:cubicBezTo>
                  <a:pt x="11540" y="38738"/>
                  <a:pt x="10677" y="38825"/>
                  <a:pt x="9810" y="39007"/>
                </a:cubicBezTo>
                <a:cubicBezTo>
                  <a:pt x="7078" y="39606"/>
                  <a:pt x="4765" y="41042"/>
                  <a:pt x="3099" y="42986"/>
                </a:cubicBezTo>
                <a:cubicBezTo>
                  <a:pt x="3932" y="39699"/>
                  <a:pt x="4998" y="36830"/>
                  <a:pt x="6153" y="34332"/>
                </a:cubicBezTo>
                <a:cubicBezTo>
                  <a:pt x="6663" y="33177"/>
                  <a:pt x="7219" y="32018"/>
                  <a:pt x="7818" y="31000"/>
                </a:cubicBezTo>
                <a:cubicBezTo>
                  <a:pt x="9810" y="32944"/>
                  <a:pt x="12445" y="34287"/>
                  <a:pt x="15455" y="34565"/>
                </a:cubicBezTo>
                <a:cubicBezTo>
                  <a:pt x="15824" y="34597"/>
                  <a:pt x="16192" y="34613"/>
                  <a:pt x="16557" y="34613"/>
                </a:cubicBezTo>
                <a:cubicBezTo>
                  <a:pt x="19298" y="34613"/>
                  <a:pt x="21878" y="33710"/>
                  <a:pt x="23920" y="32159"/>
                </a:cubicBezTo>
                <a:cubicBezTo>
                  <a:pt x="21932" y="30030"/>
                  <a:pt x="19156" y="28594"/>
                  <a:pt x="16010" y="28317"/>
                </a:cubicBezTo>
                <a:cubicBezTo>
                  <a:pt x="15664" y="28289"/>
                  <a:pt x="15322" y="28275"/>
                  <a:pt x="14982" y="28275"/>
                </a:cubicBezTo>
                <a:cubicBezTo>
                  <a:pt x="12502" y="28275"/>
                  <a:pt x="10190" y="29000"/>
                  <a:pt x="8237" y="30260"/>
                </a:cubicBezTo>
                <a:cubicBezTo>
                  <a:pt x="9532" y="27902"/>
                  <a:pt x="10965" y="25866"/>
                  <a:pt x="12308" y="24152"/>
                </a:cubicBezTo>
                <a:cubicBezTo>
                  <a:pt x="12353" y="24060"/>
                  <a:pt x="12401" y="24015"/>
                  <a:pt x="12445" y="23967"/>
                </a:cubicBezTo>
                <a:cubicBezTo>
                  <a:pt x="12445" y="23923"/>
                  <a:pt x="12493" y="23923"/>
                  <a:pt x="12493" y="23923"/>
                </a:cubicBezTo>
                <a:lnTo>
                  <a:pt x="12493" y="23875"/>
                </a:lnTo>
                <a:cubicBezTo>
                  <a:pt x="13881" y="25170"/>
                  <a:pt x="15684" y="26003"/>
                  <a:pt x="17720" y="26096"/>
                </a:cubicBezTo>
                <a:cubicBezTo>
                  <a:pt x="17847" y="26101"/>
                  <a:pt x="17973" y="26104"/>
                  <a:pt x="18098" y="26104"/>
                </a:cubicBezTo>
                <a:cubicBezTo>
                  <a:pt x="20078" y="26104"/>
                  <a:pt x="21883" y="25424"/>
                  <a:pt x="23320" y="24293"/>
                </a:cubicBezTo>
                <a:cubicBezTo>
                  <a:pt x="21932" y="22905"/>
                  <a:pt x="20033" y="22024"/>
                  <a:pt x="17953" y="21932"/>
                </a:cubicBezTo>
                <a:cubicBezTo>
                  <a:pt x="17809" y="21924"/>
                  <a:pt x="17667" y="21921"/>
                  <a:pt x="17525" y="21921"/>
                </a:cubicBezTo>
                <a:cubicBezTo>
                  <a:pt x="15838" y="21921"/>
                  <a:pt x="14281" y="22422"/>
                  <a:pt x="13000" y="23275"/>
                </a:cubicBezTo>
                <a:cubicBezTo>
                  <a:pt x="15917" y="19711"/>
                  <a:pt x="18553" y="17538"/>
                  <a:pt x="19804" y="16564"/>
                </a:cubicBezTo>
                <a:cubicBezTo>
                  <a:pt x="21562" y="18833"/>
                  <a:pt x="24061" y="20543"/>
                  <a:pt x="27066" y="21147"/>
                </a:cubicBezTo>
                <a:cubicBezTo>
                  <a:pt x="27929" y="21327"/>
                  <a:pt x="28788" y="21414"/>
                  <a:pt x="29634" y="21414"/>
                </a:cubicBezTo>
                <a:cubicBezTo>
                  <a:pt x="31827" y="21414"/>
                  <a:pt x="33929" y="20827"/>
                  <a:pt x="35765" y="19759"/>
                </a:cubicBezTo>
                <a:cubicBezTo>
                  <a:pt x="34007" y="17445"/>
                  <a:pt x="31464" y="15687"/>
                  <a:pt x="28362" y="15039"/>
                </a:cubicBezTo>
                <a:cubicBezTo>
                  <a:pt x="27577" y="14854"/>
                  <a:pt x="26789" y="14806"/>
                  <a:pt x="26004" y="14762"/>
                </a:cubicBezTo>
                <a:cubicBezTo>
                  <a:pt x="26696" y="14392"/>
                  <a:pt x="27344" y="13929"/>
                  <a:pt x="27947" y="13418"/>
                </a:cubicBezTo>
                <a:cubicBezTo>
                  <a:pt x="30305" y="11338"/>
                  <a:pt x="31741" y="8562"/>
                  <a:pt x="32111" y="5645"/>
                </a:cubicBezTo>
                <a:cubicBezTo>
                  <a:pt x="29195" y="5645"/>
                  <a:pt x="26233" y="6618"/>
                  <a:pt x="23827" y="8699"/>
                </a:cubicBezTo>
                <a:cubicBezTo>
                  <a:pt x="23228" y="9209"/>
                  <a:pt x="22717" y="9765"/>
                  <a:pt x="22254" y="10364"/>
                </a:cubicBezTo>
                <a:cubicBezTo>
                  <a:pt x="22347" y="9624"/>
                  <a:pt x="22347" y="8839"/>
                  <a:pt x="22302" y="8051"/>
                </a:cubicBezTo>
                <a:cubicBezTo>
                  <a:pt x="22302" y="7636"/>
                  <a:pt x="22254" y="7266"/>
                  <a:pt x="22210" y="6848"/>
                </a:cubicBezTo>
                <a:cubicBezTo>
                  <a:pt x="21884" y="4997"/>
                  <a:pt x="21192" y="3287"/>
                  <a:pt x="20174" y="1806"/>
                </a:cubicBezTo>
                <a:cubicBezTo>
                  <a:pt x="19756" y="1159"/>
                  <a:pt x="19249" y="555"/>
                  <a:pt x="1869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9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65;p27"/>
          <p:cNvGrpSpPr/>
          <p:nvPr/>
        </p:nvGrpSpPr>
        <p:grpSpPr>
          <a:xfrm>
            <a:off x="211" y="2468066"/>
            <a:ext cx="9144157" cy="2674842"/>
            <a:chOff x="211" y="2468066"/>
            <a:chExt cx="9144157" cy="2674842"/>
          </a:xfrm>
        </p:grpSpPr>
        <p:sp>
          <p:nvSpPr>
            <p:cNvPr id="66" name="Google Shape;66;p27"/>
            <p:cNvSpPr/>
            <p:nvPr/>
          </p:nvSpPr>
          <p:spPr>
            <a:xfrm>
              <a:off x="211" y="2468066"/>
              <a:ext cx="9144157" cy="2589077"/>
            </a:xfrm>
            <a:custGeom>
              <a:rect b="b" l="l" r="r" t="t"/>
              <a:pathLst>
                <a:path extrusionOk="0" h="80089" w="282860">
                  <a:moveTo>
                    <a:pt x="282859" y="0"/>
                  </a:moveTo>
                  <a:cubicBezTo>
                    <a:pt x="280047" y="1327"/>
                    <a:pt x="277222" y="2653"/>
                    <a:pt x="274078" y="3157"/>
                  </a:cubicBezTo>
                  <a:cubicBezTo>
                    <a:pt x="271253" y="3489"/>
                    <a:pt x="268441" y="3316"/>
                    <a:pt x="265788" y="3820"/>
                  </a:cubicBezTo>
                  <a:cubicBezTo>
                    <a:pt x="258161" y="5637"/>
                    <a:pt x="254514" y="13437"/>
                    <a:pt x="247377" y="16421"/>
                  </a:cubicBezTo>
                  <a:cubicBezTo>
                    <a:pt x="242403" y="18570"/>
                    <a:pt x="235944" y="18079"/>
                    <a:pt x="231792" y="21223"/>
                  </a:cubicBezTo>
                  <a:cubicBezTo>
                    <a:pt x="228144" y="24048"/>
                    <a:pt x="227322" y="28850"/>
                    <a:pt x="223833" y="31834"/>
                  </a:cubicBezTo>
                  <a:cubicBezTo>
                    <a:pt x="221353" y="33996"/>
                    <a:pt x="217705" y="34818"/>
                    <a:pt x="214058" y="34818"/>
                  </a:cubicBezTo>
                  <a:cubicBezTo>
                    <a:pt x="212400" y="34818"/>
                    <a:pt x="210569" y="34659"/>
                    <a:pt x="209084" y="34328"/>
                  </a:cubicBezTo>
                  <a:cubicBezTo>
                    <a:pt x="203778" y="33333"/>
                    <a:pt x="198963" y="31343"/>
                    <a:pt x="193830" y="30680"/>
                  </a:cubicBezTo>
                  <a:cubicBezTo>
                    <a:pt x="192331" y="30508"/>
                    <a:pt x="190845" y="30348"/>
                    <a:pt x="189347" y="30348"/>
                  </a:cubicBezTo>
                  <a:cubicBezTo>
                    <a:pt x="184041" y="30348"/>
                    <a:pt x="178735" y="31675"/>
                    <a:pt x="174265" y="34155"/>
                  </a:cubicBezTo>
                  <a:cubicBezTo>
                    <a:pt x="172103" y="35322"/>
                    <a:pt x="154701" y="47751"/>
                    <a:pt x="137285" y="62010"/>
                  </a:cubicBezTo>
                  <a:cubicBezTo>
                    <a:pt x="137285" y="62010"/>
                    <a:pt x="112255" y="43613"/>
                    <a:pt x="110425" y="42618"/>
                  </a:cubicBezTo>
                  <a:cubicBezTo>
                    <a:pt x="105955" y="40124"/>
                    <a:pt x="100649" y="38798"/>
                    <a:pt x="95343" y="38798"/>
                  </a:cubicBezTo>
                  <a:cubicBezTo>
                    <a:pt x="93845" y="38798"/>
                    <a:pt x="92518" y="38970"/>
                    <a:pt x="91033" y="39129"/>
                  </a:cubicBezTo>
                  <a:cubicBezTo>
                    <a:pt x="85727" y="39965"/>
                    <a:pt x="80912" y="41955"/>
                    <a:pt x="75779" y="42777"/>
                  </a:cubicBezTo>
                  <a:cubicBezTo>
                    <a:pt x="74121" y="43108"/>
                    <a:pt x="72463" y="43281"/>
                    <a:pt x="70632" y="43281"/>
                  </a:cubicBezTo>
                  <a:cubicBezTo>
                    <a:pt x="66985" y="43281"/>
                    <a:pt x="63337" y="42445"/>
                    <a:pt x="60857" y="40296"/>
                  </a:cubicBezTo>
                  <a:cubicBezTo>
                    <a:pt x="57368" y="37312"/>
                    <a:pt x="56705" y="32497"/>
                    <a:pt x="53057" y="29685"/>
                  </a:cubicBezTo>
                  <a:cubicBezTo>
                    <a:pt x="48746" y="26528"/>
                    <a:pt x="42287" y="27032"/>
                    <a:pt x="37313" y="24870"/>
                  </a:cubicBezTo>
                  <a:cubicBezTo>
                    <a:pt x="30177" y="21886"/>
                    <a:pt x="26701" y="14100"/>
                    <a:pt x="18902" y="12442"/>
                  </a:cubicBezTo>
                  <a:cubicBezTo>
                    <a:pt x="16249" y="11779"/>
                    <a:pt x="13437" y="12110"/>
                    <a:pt x="10784" y="11606"/>
                  </a:cubicBezTo>
                  <a:cubicBezTo>
                    <a:pt x="6805" y="11115"/>
                    <a:pt x="3317" y="9285"/>
                    <a:pt x="1" y="7468"/>
                  </a:cubicBezTo>
                  <a:lnTo>
                    <a:pt x="1" y="31171"/>
                  </a:lnTo>
                  <a:cubicBezTo>
                    <a:pt x="6633" y="33664"/>
                    <a:pt x="10453" y="40456"/>
                    <a:pt x="17416" y="43108"/>
                  </a:cubicBezTo>
                  <a:cubicBezTo>
                    <a:pt x="22881" y="45098"/>
                    <a:pt x="29845" y="44607"/>
                    <a:pt x="34328" y="47923"/>
                  </a:cubicBezTo>
                  <a:cubicBezTo>
                    <a:pt x="38308" y="50735"/>
                    <a:pt x="38971" y="55550"/>
                    <a:pt x="42778" y="58362"/>
                  </a:cubicBezTo>
                  <a:cubicBezTo>
                    <a:pt x="45603" y="60683"/>
                    <a:pt x="49410" y="61519"/>
                    <a:pt x="53389" y="61519"/>
                  </a:cubicBezTo>
                  <a:cubicBezTo>
                    <a:pt x="55219" y="61519"/>
                    <a:pt x="57037" y="61347"/>
                    <a:pt x="58867" y="61015"/>
                  </a:cubicBezTo>
                  <a:cubicBezTo>
                    <a:pt x="64332" y="60020"/>
                    <a:pt x="69637" y="58031"/>
                    <a:pt x="75275" y="57208"/>
                  </a:cubicBezTo>
                  <a:cubicBezTo>
                    <a:pt x="76774" y="57036"/>
                    <a:pt x="78432" y="57036"/>
                    <a:pt x="80090" y="57036"/>
                  </a:cubicBezTo>
                  <a:cubicBezTo>
                    <a:pt x="85727" y="57036"/>
                    <a:pt x="91364" y="58203"/>
                    <a:pt x="96166" y="60683"/>
                  </a:cubicBezTo>
                  <a:cubicBezTo>
                    <a:pt x="98155" y="61678"/>
                    <a:pt x="125188" y="80089"/>
                    <a:pt x="125188" y="80089"/>
                  </a:cubicBezTo>
                  <a:cubicBezTo>
                    <a:pt x="143917" y="65830"/>
                    <a:pt x="162659" y="53388"/>
                    <a:pt x="165140" y="52234"/>
                  </a:cubicBezTo>
                  <a:cubicBezTo>
                    <a:pt x="169954" y="49741"/>
                    <a:pt x="175592" y="48414"/>
                    <a:pt x="181229" y="48414"/>
                  </a:cubicBezTo>
                  <a:cubicBezTo>
                    <a:pt x="182887" y="48414"/>
                    <a:pt x="184545" y="48587"/>
                    <a:pt x="186031" y="48746"/>
                  </a:cubicBezTo>
                  <a:cubicBezTo>
                    <a:pt x="191668" y="49581"/>
                    <a:pt x="196974" y="51571"/>
                    <a:pt x="202452" y="52566"/>
                  </a:cubicBezTo>
                  <a:cubicBezTo>
                    <a:pt x="204269" y="52725"/>
                    <a:pt x="206099" y="52897"/>
                    <a:pt x="207916" y="52897"/>
                  </a:cubicBezTo>
                  <a:cubicBezTo>
                    <a:pt x="211896" y="52897"/>
                    <a:pt x="215875" y="52062"/>
                    <a:pt x="218528" y="49913"/>
                  </a:cubicBezTo>
                  <a:cubicBezTo>
                    <a:pt x="222348" y="46929"/>
                    <a:pt x="223011" y="42114"/>
                    <a:pt x="226990" y="39302"/>
                  </a:cubicBezTo>
                  <a:cubicBezTo>
                    <a:pt x="231460" y="36145"/>
                    <a:pt x="238424" y="36649"/>
                    <a:pt x="243902" y="34487"/>
                  </a:cubicBezTo>
                  <a:cubicBezTo>
                    <a:pt x="251529" y="31502"/>
                    <a:pt x="255508" y="23716"/>
                    <a:pt x="263626" y="22058"/>
                  </a:cubicBezTo>
                  <a:cubicBezTo>
                    <a:pt x="266610" y="21395"/>
                    <a:pt x="269595" y="21727"/>
                    <a:pt x="272579" y="21395"/>
                  </a:cubicBezTo>
                  <a:cubicBezTo>
                    <a:pt x="276399" y="20891"/>
                    <a:pt x="279715" y="19233"/>
                    <a:pt x="282859" y="17747"/>
                  </a:cubicBezTo>
                  <a:lnTo>
                    <a:pt x="2828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27"/>
            <p:cNvSpPr/>
            <p:nvPr/>
          </p:nvSpPr>
          <p:spPr>
            <a:xfrm>
              <a:off x="211" y="3041782"/>
              <a:ext cx="9144157" cy="2101126"/>
            </a:xfrm>
            <a:custGeom>
              <a:rect b="b" l="l" r="r" t="t"/>
              <a:pathLst>
                <a:path extrusionOk="0" h="64995" w="282860">
                  <a:moveTo>
                    <a:pt x="282859" y="0"/>
                  </a:moveTo>
                  <a:cubicBezTo>
                    <a:pt x="279715" y="1486"/>
                    <a:pt x="276399" y="3144"/>
                    <a:pt x="272579" y="3648"/>
                  </a:cubicBezTo>
                  <a:cubicBezTo>
                    <a:pt x="269595" y="3980"/>
                    <a:pt x="266610" y="3648"/>
                    <a:pt x="263626" y="4311"/>
                  </a:cubicBezTo>
                  <a:cubicBezTo>
                    <a:pt x="255508" y="5969"/>
                    <a:pt x="251529" y="13755"/>
                    <a:pt x="243902" y="16740"/>
                  </a:cubicBezTo>
                  <a:cubicBezTo>
                    <a:pt x="238424" y="18902"/>
                    <a:pt x="231460" y="18398"/>
                    <a:pt x="226990" y="21555"/>
                  </a:cubicBezTo>
                  <a:cubicBezTo>
                    <a:pt x="223011" y="24367"/>
                    <a:pt x="222348" y="29182"/>
                    <a:pt x="218528" y="32166"/>
                  </a:cubicBezTo>
                  <a:cubicBezTo>
                    <a:pt x="215875" y="34315"/>
                    <a:pt x="211896" y="35150"/>
                    <a:pt x="207916" y="35150"/>
                  </a:cubicBezTo>
                  <a:cubicBezTo>
                    <a:pt x="206099" y="35150"/>
                    <a:pt x="204269" y="34978"/>
                    <a:pt x="202452" y="34819"/>
                  </a:cubicBezTo>
                  <a:cubicBezTo>
                    <a:pt x="196974" y="33824"/>
                    <a:pt x="191668" y="31834"/>
                    <a:pt x="186031" y="30999"/>
                  </a:cubicBezTo>
                  <a:cubicBezTo>
                    <a:pt x="184545" y="30840"/>
                    <a:pt x="182887" y="30667"/>
                    <a:pt x="181229" y="30667"/>
                  </a:cubicBezTo>
                  <a:cubicBezTo>
                    <a:pt x="175592" y="30667"/>
                    <a:pt x="169954" y="31994"/>
                    <a:pt x="165140" y="34487"/>
                  </a:cubicBezTo>
                  <a:cubicBezTo>
                    <a:pt x="162659" y="35641"/>
                    <a:pt x="143917" y="48083"/>
                    <a:pt x="125188" y="62342"/>
                  </a:cubicBezTo>
                  <a:cubicBezTo>
                    <a:pt x="125188" y="62342"/>
                    <a:pt x="98155" y="43931"/>
                    <a:pt x="96166" y="42936"/>
                  </a:cubicBezTo>
                  <a:cubicBezTo>
                    <a:pt x="91364" y="40456"/>
                    <a:pt x="85727" y="39289"/>
                    <a:pt x="80090" y="39289"/>
                  </a:cubicBezTo>
                  <a:cubicBezTo>
                    <a:pt x="78432" y="39289"/>
                    <a:pt x="76774" y="39289"/>
                    <a:pt x="75275" y="39461"/>
                  </a:cubicBezTo>
                  <a:cubicBezTo>
                    <a:pt x="69637" y="40284"/>
                    <a:pt x="64332" y="42273"/>
                    <a:pt x="58867" y="43268"/>
                  </a:cubicBezTo>
                  <a:cubicBezTo>
                    <a:pt x="57037" y="43600"/>
                    <a:pt x="55219" y="43772"/>
                    <a:pt x="53389" y="43772"/>
                  </a:cubicBezTo>
                  <a:cubicBezTo>
                    <a:pt x="49410" y="43772"/>
                    <a:pt x="45603" y="42936"/>
                    <a:pt x="42778" y="40615"/>
                  </a:cubicBezTo>
                  <a:cubicBezTo>
                    <a:pt x="38971" y="37803"/>
                    <a:pt x="38308" y="32988"/>
                    <a:pt x="34328" y="30176"/>
                  </a:cubicBezTo>
                  <a:cubicBezTo>
                    <a:pt x="29845" y="26860"/>
                    <a:pt x="22881" y="27351"/>
                    <a:pt x="17416" y="25361"/>
                  </a:cubicBezTo>
                  <a:cubicBezTo>
                    <a:pt x="10453" y="22709"/>
                    <a:pt x="6633" y="15917"/>
                    <a:pt x="1" y="13424"/>
                  </a:cubicBezTo>
                  <a:lnTo>
                    <a:pt x="1" y="64995"/>
                  </a:lnTo>
                  <a:lnTo>
                    <a:pt x="282859" y="64995"/>
                  </a:lnTo>
                  <a:lnTo>
                    <a:pt x="2828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8" name="Google Shape;68;p27"/>
          <p:cNvSpPr txBox="1"/>
          <p:nvPr>
            <p:ph type="title"/>
          </p:nvPr>
        </p:nvSpPr>
        <p:spPr>
          <a:xfrm>
            <a:off x="685800" y="533400"/>
            <a:ext cx="77724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" name="Google Shape;69;p27"/>
          <p:cNvSpPr txBox="1"/>
          <p:nvPr>
            <p:ph idx="1" type="subTitle"/>
          </p:nvPr>
        </p:nvSpPr>
        <p:spPr>
          <a:xfrm>
            <a:off x="2378450" y="3440047"/>
            <a:ext cx="17556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taatliches"/>
              <a:buNone/>
              <a:defRPr sz="2000"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2" type="subTitle"/>
          </p:nvPr>
        </p:nvSpPr>
        <p:spPr>
          <a:xfrm>
            <a:off x="4969674" y="3440047"/>
            <a:ext cx="17556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taatliches"/>
              <a:buNone/>
              <a:defRPr sz="2000"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3" type="subTitle"/>
          </p:nvPr>
        </p:nvSpPr>
        <p:spPr>
          <a:xfrm>
            <a:off x="2348150" y="3785896"/>
            <a:ext cx="1785900" cy="56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7"/>
          <p:cNvSpPr txBox="1"/>
          <p:nvPr>
            <p:ph idx="4" type="subTitle"/>
          </p:nvPr>
        </p:nvSpPr>
        <p:spPr>
          <a:xfrm>
            <a:off x="4969674" y="3785896"/>
            <a:ext cx="1785900" cy="56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7"/>
          <p:cNvSpPr txBox="1"/>
          <p:nvPr>
            <p:ph idx="5" type="title"/>
          </p:nvPr>
        </p:nvSpPr>
        <p:spPr>
          <a:xfrm>
            <a:off x="3443450" y="2448141"/>
            <a:ext cx="690600" cy="24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Staatliches"/>
              <a:buNone/>
              <a:defRPr sz="2500">
                <a:latin typeface="Staatliches"/>
                <a:ea typeface="Staatliches"/>
                <a:cs typeface="Staatliches"/>
                <a:sym typeface="Staatliche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Staatliches"/>
              <a:buNone/>
              <a:defRPr sz="2500">
                <a:latin typeface="Staatliches"/>
                <a:ea typeface="Staatliches"/>
                <a:cs typeface="Staatliches"/>
                <a:sym typeface="Staatliche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Staatliches"/>
              <a:buNone/>
              <a:defRPr sz="2500">
                <a:latin typeface="Staatliches"/>
                <a:ea typeface="Staatliches"/>
                <a:cs typeface="Staatliches"/>
                <a:sym typeface="Staatliche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Staatliches"/>
              <a:buNone/>
              <a:defRPr sz="2500">
                <a:latin typeface="Staatliches"/>
                <a:ea typeface="Staatliches"/>
                <a:cs typeface="Staatliches"/>
                <a:sym typeface="Staatliche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Staatliches"/>
              <a:buNone/>
              <a:defRPr sz="2500">
                <a:latin typeface="Staatliches"/>
                <a:ea typeface="Staatliches"/>
                <a:cs typeface="Staatliches"/>
                <a:sym typeface="Staatliche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Staatliches"/>
              <a:buNone/>
              <a:defRPr sz="2500">
                <a:latin typeface="Staatliches"/>
                <a:ea typeface="Staatliches"/>
                <a:cs typeface="Staatliches"/>
                <a:sym typeface="Staatliche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Staatliches"/>
              <a:buNone/>
              <a:defRPr sz="2500">
                <a:latin typeface="Staatliches"/>
                <a:ea typeface="Staatliches"/>
                <a:cs typeface="Staatliches"/>
                <a:sym typeface="Staatliche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Staatliches"/>
              <a:buNone/>
              <a:defRPr sz="2500"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/>
        </p:txBody>
      </p:sp>
      <p:sp>
        <p:nvSpPr>
          <p:cNvPr id="74" name="Google Shape;74;p27"/>
          <p:cNvSpPr txBox="1"/>
          <p:nvPr>
            <p:ph idx="6" type="title"/>
          </p:nvPr>
        </p:nvSpPr>
        <p:spPr>
          <a:xfrm>
            <a:off x="4969674" y="2448141"/>
            <a:ext cx="690600" cy="24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Staatliches"/>
              <a:buNone/>
              <a:defRPr sz="2500">
                <a:latin typeface="Staatliches"/>
                <a:ea typeface="Staatliches"/>
                <a:cs typeface="Staatliches"/>
                <a:sym typeface="Staatliche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Staatliches"/>
              <a:buNone/>
              <a:defRPr sz="2500">
                <a:latin typeface="Staatliches"/>
                <a:ea typeface="Staatliches"/>
                <a:cs typeface="Staatliches"/>
                <a:sym typeface="Staatliche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Staatliches"/>
              <a:buNone/>
              <a:defRPr sz="2500">
                <a:latin typeface="Staatliches"/>
                <a:ea typeface="Staatliches"/>
                <a:cs typeface="Staatliches"/>
                <a:sym typeface="Staatliche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Staatliches"/>
              <a:buNone/>
              <a:defRPr sz="2500">
                <a:latin typeface="Staatliches"/>
                <a:ea typeface="Staatliches"/>
                <a:cs typeface="Staatliches"/>
                <a:sym typeface="Staatliche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Staatliches"/>
              <a:buNone/>
              <a:defRPr sz="2500">
                <a:latin typeface="Staatliches"/>
                <a:ea typeface="Staatliches"/>
                <a:cs typeface="Staatliches"/>
                <a:sym typeface="Staatliche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Staatliches"/>
              <a:buNone/>
              <a:defRPr sz="2500">
                <a:latin typeface="Staatliches"/>
                <a:ea typeface="Staatliches"/>
                <a:cs typeface="Staatliches"/>
                <a:sym typeface="Staatliche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Staatliches"/>
              <a:buNone/>
              <a:defRPr sz="2500">
                <a:latin typeface="Staatliches"/>
                <a:ea typeface="Staatliches"/>
                <a:cs typeface="Staatliches"/>
                <a:sym typeface="Staatliche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Staatliches"/>
              <a:buNone/>
              <a:defRPr sz="2500"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/>
        </p:txBody>
      </p:sp>
      <p:sp>
        <p:nvSpPr>
          <p:cNvPr id="75" name="Google Shape;75;p27"/>
          <p:cNvSpPr/>
          <p:nvPr/>
        </p:nvSpPr>
        <p:spPr>
          <a:xfrm flipH="1">
            <a:off x="8467188" y="2875625"/>
            <a:ext cx="894125" cy="2448850"/>
          </a:xfrm>
          <a:custGeom>
            <a:rect b="b" l="l" r="r" t="t"/>
            <a:pathLst>
              <a:path extrusionOk="0" h="97954" w="35765">
                <a:moveTo>
                  <a:pt x="18693" y="0"/>
                </a:moveTo>
                <a:cubicBezTo>
                  <a:pt x="18693" y="48"/>
                  <a:pt x="18693" y="48"/>
                  <a:pt x="18645" y="48"/>
                </a:cubicBezTo>
                <a:cubicBezTo>
                  <a:pt x="18601" y="141"/>
                  <a:pt x="18553" y="233"/>
                  <a:pt x="18460" y="326"/>
                </a:cubicBezTo>
                <a:cubicBezTo>
                  <a:pt x="18368" y="463"/>
                  <a:pt x="18323" y="555"/>
                  <a:pt x="18231" y="648"/>
                </a:cubicBezTo>
                <a:cubicBezTo>
                  <a:pt x="18183" y="696"/>
                  <a:pt x="18183" y="740"/>
                  <a:pt x="18138" y="788"/>
                </a:cubicBezTo>
                <a:cubicBezTo>
                  <a:pt x="18090" y="881"/>
                  <a:pt x="17998" y="974"/>
                  <a:pt x="17953" y="1066"/>
                </a:cubicBezTo>
                <a:cubicBezTo>
                  <a:pt x="17905" y="1159"/>
                  <a:pt x="17861" y="1203"/>
                  <a:pt x="17861" y="1251"/>
                </a:cubicBezTo>
                <a:cubicBezTo>
                  <a:pt x="17812" y="1344"/>
                  <a:pt x="17720" y="1436"/>
                  <a:pt x="17676" y="1529"/>
                </a:cubicBezTo>
                <a:cubicBezTo>
                  <a:pt x="17627" y="1573"/>
                  <a:pt x="17627" y="1666"/>
                  <a:pt x="17583" y="1714"/>
                </a:cubicBezTo>
                <a:lnTo>
                  <a:pt x="17442" y="1991"/>
                </a:lnTo>
                <a:cubicBezTo>
                  <a:pt x="17398" y="2084"/>
                  <a:pt x="17350" y="2128"/>
                  <a:pt x="17305" y="2221"/>
                </a:cubicBezTo>
                <a:cubicBezTo>
                  <a:pt x="17257" y="2313"/>
                  <a:pt x="17213" y="2406"/>
                  <a:pt x="17213" y="2499"/>
                </a:cubicBezTo>
                <a:cubicBezTo>
                  <a:pt x="17165" y="2547"/>
                  <a:pt x="17120" y="2639"/>
                  <a:pt x="17072" y="2684"/>
                </a:cubicBezTo>
                <a:cubicBezTo>
                  <a:pt x="17072" y="2776"/>
                  <a:pt x="17028" y="2869"/>
                  <a:pt x="16980" y="2961"/>
                </a:cubicBezTo>
                <a:cubicBezTo>
                  <a:pt x="16935" y="3054"/>
                  <a:pt x="16935" y="3102"/>
                  <a:pt x="16887" y="3194"/>
                </a:cubicBezTo>
                <a:cubicBezTo>
                  <a:pt x="16843" y="3287"/>
                  <a:pt x="16795" y="3379"/>
                  <a:pt x="16795" y="3472"/>
                </a:cubicBezTo>
                <a:cubicBezTo>
                  <a:pt x="16750" y="3565"/>
                  <a:pt x="16702" y="3657"/>
                  <a:pt x="16702" y="3702"/>
                </a:cubicBezTo>
                <a:cubicBezTo>
                  <a:pt x="16658" y="3794"/>
                  <a:pt x="16658" y="3887"/>
                  <a:pt x="16609" y="3979"/>
                </a:cubicBezTo>
                <a:cubicBezTo>
                  <a:pt x="16565" y="4072"/>
                  <a:pt x="16565" y="4164"/>
                  <a:pt x="16517" y="4257"/>
                </a:cubicBezTo>
                <a:cubicBezTo>
                  <a:pt x="16517" y="4349"/>
                  <a:pt x="16473" y="4442"/>
                  <a:pt x="16473" y="4490"/>
                </a:cubicBezTo>
                <a:cubicBezTo>
                  <a:pt x="16424" y="4582"/>
                  <a:pt x="16424" y="4675"/>
                  <a:pt x="16380" y="4768"/>
                </a:cubicBezTo>
                <a:cubicBezTo>
                  <a:pt x="16380" y="4860"/>
                  <a:pt x="16332" y="4953"/>
                  <a:pt x="16332" y="5045"/>
                </a:cubicBezTo>
                <a:cubicBezTo>
                  <a:pt x="16287" y="5138"/>
                  <a:pt x="16287" y="5230"/>
                  <a:pt x="16287" y="5323"/>
                </a:cubicBezTo>
                <a:cubicBezTo>
                  <a:pt x="16239" y="5415"/>
                  <a:pt x="16239" y="5508"/>
                  <a:pt x="16239" y="5600"/>
                </a:cubicBezTo>
                <a:cubicBezTo>
                  <a:pt x="16195" y="5693"/>
                  <a:pt x="16195" y="5785"/>
                  <a:pt x="16195" y="5878"/>
                </a:cubicBezTo>
                <a:cubicBezTo>
                  <a:pt x="16147" y="5971"/>
                  <a:pt x="16147" y="6063"/>
                  <a:pt x="16147" y="6156"/>
                </a:cubicBezTo>
                <a:cubicBezTo>
                  <a:pt x="16147" y="6248"/>
                  <a:pt x="16102" y="6341"/>
                  <a:pt x="16102" y="6433"/>
                </a:cubicBezTo>
                <a:lnTo>
                  <a:pt x="16102" y="6711"/>
                </a:lnTo>
                <a:cubicBezTo>
                  <a:pt x="16054" y="6803"/>
                  <a:pt x="16054" y="6896"/>
                  <a:pt x="16054" y="6988"/>
                </a:cubicBezTo>
                <a:lnTo>
                  <a:pt x="16054" y="7266"/>
                </a:lnTo>
                <a:lnTo>
                  <a:pt x="16054" y="7588"/>
                </a:lnTo>
                <a:lnTo>
                  <a:pt x="16054" y="7821"/>
                </a:lnTo>
                <a:lnTo>
                  <a:pt x="16054" y="8284"/>
                </a:lnTo>
                <a:lnTo>
                  <a:pt x="16054" y="8421"/>
                </a:lnTo>
                <a:cubicBezTo>
                  <a:pt x="16147" y="9857"/>
                  <a:pt x="16473" y="11197"/>
                  <a:pt x="17028" y="12448"/>
                </a:cubicBezTo>
                <a:cubicBezTo>
                  <a:pt x="17535" y="13744"/>
                  <a:pt x="18323" y="14899"/>
                  <a:pt x="19249" y="15917"/>
                </a:cubicBezTo>
                <a:cubicBezTo>
                  <a:pt x="18323" y="16612"/>
                  <a:pt x="16750" y="17908"/>
                  <a:pt x="14899" y="19803"/>
                </a:cubicBezTo>
                <a:cubicBezTo>
                  <a:pt x="14481" y="20266"/>
                  <a:pt x="14018" y="20777"/>
                  <a:pt x="13556" y="21284"/>
                </a:cubicBezTo>
                <a:lnTo>
                  <a:pt x="12864" y="22117"/>
                </a:lnTo>
                <a:cubicBezTo>
                  <a:pt x="12723" y="22302"/>
                  <a:pt x="12538" y="22442"/>
                  <a:pt x="12401" y="22627"/>
                </a:cubicBezTo>
                <a:cubicBezTo>
                  <a:pt x="12260" y="22857"/>
                  <a:pt x="12075" y="23042"/>
                  <a:pt x="11938" y="23275"/>
                </a:cubicBezTo>
                <a:cubicBezTo>
                  <a:pt x="10507" y="25027"/>
                  <a:pt x="8988" y="27238"/>
                  <a:pt x="7512" y="29770"/>
                </a:cubicBezTo>
                <a:lnTo>
                  <a:pt x="7512" y="29770"/>
                </a:lnTo>
                <a:cubicBezTo>
                  <a:pt x="7560" y="29562"/>
                  <a:pt x="7638" y="29357"/>
                  <a:pt x="7681" y="29149"/>
                </a:cubicBezTo>
                <a:cubicBezTo>
                  <a:pt x="8374" y="26792"/>
                  <a:pt x="8329" y="24201"/>
                  <a:pt x="7448" y="21746"/>
                </a:cubicBezTo>
                <a:cubicBezTo>
                  <a:pt x="6430" y="18785"/>
                  <a:pt x="4350" y="16427"/>
                  <a:pt x="1803" y="15039"/>
                </a:cubicBezTo>
                <a:cubicBezTo>
                  <a:pt x="1803" y="15039"/>
                  <a:pt x="1759" y="15084"/>
                  <a:pt x="1759" y="15132"/>
                </a:cubicBezTo>
                <a:cubicBezTo>
                  <a:pt x="693" y="17815"/>
                  <a:pt x="508" y="20869"/>
                  <a:pt x="1574" y="23830"/>
                </a:cubicBezTo>
                <a:cubicBezTo>
                  <a:pt x="2544" y="26607"/>
                  <a:pt x="4443" y="28827"/>
                  <a:pt x="6756" y="30260"/>
                </a:cubicBezTo>
                <a:cubicBezTo>
                  <a:pt x="6893" y="30352"/>
                  <a:pt x="6986" y="30401"/>
                  <a:pt x="7126" y="30493"/>
                </a:cubicBezTo>
                <a:cubicBezTo>
                  <a:pt x="7078" y="30538"/>
                  <a:pt x="7078" y="30586"/>
                  <a:pt x="7034" y="30678"/>
                </a:cubicBezTo>
                <a:cubicBezTo>
                  <a:pt x="6478" y="31696"/>
                  <a:pt x="5923" y="32758"/>
                  <a:pt x="5412" y="33917"/>
                </a:cubicBezTo>
                <a:cubicBezTo>
                  <a:pt x="1988" y="41413"/>
                  <a:pt x="278" y="49741"/>
                  <a:pt x="278" y="58717"/>
                </a:cubicBezTo>
                <a:cubicBezTo>
                  <a:pt x="278" y="75789"/>
                  <a:pt x="6245" y="89995"/>
                  <a:pt x="9347" y="97953"/>
                </a:cubicBezTo>
                <a:lnTo>
                  <a:pt x="9069" y="94900"/>
                </a:lnTo>
                <a:cubicBezTo>
                  <a:pt x="1" y="72690"/>
                  <a:pt x="1" y="55893"/>
                  <a:pt x="2821" y="44004"/>
                </a:cubicBezTo>
                <a:lnTo>
                  <a:pt x="2821" y="44004"/>
                </a:lnTo>
                <a:cubicBezTo>
                  <a:pt x="4562" y="44906"/>
                  <a:pt x="6483" y="45405"/>
                  <a:pt x="8490" y="45405"/>
                </a:cubicBezTo>
                <a:cubicBezTo>
                  <a:pt x="9363" y="45405"/>
                  <a:pt x="10252" y="45311"/>
                  <a:pt x="11150" y="45114"/>
                </a:cubicBezTo>
                <a:cubicBezTo>
                  <a:pt x="14203" y="44466"/>
                  <a:pt x="16795" y="42708"/>
                  <a:pt x="18508" y="40347"/>
                </a:cubicBezTo>
                <a:cubicBezTo>
                  <a:pt x="16674" y="39315"/>
                  <a:pt x="14577" y="38738"/>
                  <a:pt x="12390" y="38738"/>
                </a:cubicBezTo>
                <a:cubicBezTo>
                  <a:pt x="11540" y="38738"/>
                  <a:pt x="10677" y="38825"/>
                  <a:pt x="9810" y="39007"/>
                </a:cubicBezTo>
                <a:cubicBezTo>
                  <a:pt x="7078" y="39606"/>
                  <a:pt x="4765" y="41042"/>
                  <a:pt x="3099" y="42986"/>
                </a:cubicBezTo>
                <a:cubicBezTo>
                  <a:pt x="3932" y="39699"/>
                  <a:pt x="4998" y="36830"/>
                  <a:pt x="6153" y="34332"/>
                </a:cubicBezTo>
                <a:cubicBezTo>
                  <a:pt x="6663" y="33177"/>
                  <a:pt x="7219" y="32018"/>
                  <a:pt x="7818" y="31000"/>
                </a:cubicBezTo>
                <a:cubicBezTo>
                  <a:pt x="9810" y="32944"/>
                  <a:pt x="12445" y="34287"/>
                  <a:pt x="15455" y="34565"/>
                </a:cubicBezTo>
                <a:cubicBezTo>
                  <a:pt x="15824" y="34597"/>
                  <a:pt x="16192" y="34613"/>
                  <a:pt x="16557" y="34613"/>
                </a:cubicBezTo>
                <a:cubicBezTo>
                  <a:pt x="19298" y="34613"/>
                  <a:pt x="21878" y="33710"/>
                  <a:pt x="23920" y="32159"/>
                </a:cubicBezTo>
                <a:cubicBezTo>
                  <a:pt x="21932" y="30030"/>
                  <a:pt x="19156" y="28594"/>
                  <a:pt x="16010" y="28317"/>
                </a:cubicBezTo>
                <a:cubicBezTo>
                  <a:pt x="15664" y="28289"/>
                  <a:pt x="15322" y="28275"/>
                  <a:pt x="14982" y="28275"/>
                </a:cubicBezTo>
                <a:cubicBezTo>
                  <a:pt x="12502" y="28275"/>
                  <a:pt x="10190" y="29000"/>
                  <a:pt x="8237" y="30260"/>
                </a:cubicBezTo>
                <a:cubicBezTo>
                  <a:pt x="9532" y="27902"/>
                  <a:pt x="10965" y="25866"/>
                  <a:pt x="12308" y="24152"/>
                </a:cubicBezTo>
                <a:cubicBezTo>
                  <a:pt x="12353" y="24060"/>
                  <a:pt x="12401" y="24015"/>
                  <a:pt x="12445" y="23967"/>
                </a:cubicBezTo>
                <a:cubicBezTo>
                  <a:pt x="12445" y="23923"/>
                  <a:pt x="12493" y="23923"/>
                  <a:pt x="12493" y="23923"/>
                </a:cubicBezTo>
                <a:lnTo>
                  <a:pt x="12493" y="23875"/>
                </a:lnTo>
                <a:cubicBezTo>
                  <a:pt x="13881" y="25170"/>
                  <a:pt x="15684" y="26003"/>
                  <a:pt x="17720" y="26096"/>
                </a:cubicBezTo>
                <a:cubicBezTo>
                  <a:pt x="17847" y="26101"/>
                  <a:pt x="17973" y="26104"/>
                  <a:pt x="18098" y="26104"/>
                </a:cubicBezTo>
                <a:cubicBezTo>
                  <a:pt x="20078" y="26104"/>
                  <a:pt x="21883" y="25424"/>
                  <a:pt x="23320" y="24293"/>
                </a:cubicBezTo>
                <a:cubicBezTo>
                  <a:pt x="21932" y="22905"/>
                  <a:pt x="20033" y="22024"/>
                  <a:pt x="17953" y="21932"/>
                </a:cubicBezTo>
                <a:cubicBezTo>
                  <a:pt x="17809" y="21924"/>
                  <a:pt x="17667" y="21921"/>
                  <a:pt x="17525" y="21921"/>
                </a:cubicBezTo>
                <a:cubicBezTo>
                  <a:pt x="15838" y="21921"/>
                  <a:pt x="14281" y="22422"/>
                  <a:pt x="13000" y="23275"/>
                </a:cubicBezTo>
                <a:cubicBezTo>
                  <a:pt x="15917" y="19711"/>
                  <a:pt x="18553" y="17538"/>
                  <a:pt x="19804" y="16564"/>
                </a:cubicBezTo>
                <a:cubicBezTo>
                  <a:pt x="21562" y="18833"/>
                  <a:pt x="24061" y="20543"/>
                  <a:pt x="27066" y="21147"/>
                </a:cubicBezTo>
                <a:cubicBezTo>
                  <a:pt x="27929" y="21327"/>
                  <a:pt x="28788" y="21414"/>
                  <a:pt x="29634" y="21414"/>
                </a:cubicBezTo>
                <a:cubicBezTo>
                  <a:pt x="31827" y="21414"/>
                  <a:pt x="33929" y="20827"/>
                  <a:pt x="35765" y="19759"/>
                </a:cubicBezTo>
                <a:cubicBezTo>
                  <a:pt x="34007" y="17445"/>
                  <a:pt x="31464" y="15687"/>
                  <a:pt x="28362" y="15039"/>
                </a:cubicBezTo>
                <a:cubicBezTo>
                  <a:pt x="27577" y="14854"/>
                  <a:pt x="26789" y="14806"/>
                  <a:pt x="26004" y="14762"/>
                </a:cubicBezTo>
                <a:cubicBezTo>
                  <a:pt x="26696" y="14392"/>
                  <a:pt x="27344" y="13929"/>
                  <a:pt x="27947" y="13418"/>
                </a:cubicBezTo>
                <a:cubicBezTo>
                  <a:pt x="30305" y="11338"/>
                  <a:pt x="31741" y="8562"/>
                  <a:pt x="32111" y="5645"/>
                </a:cubicBezTo>
                <a:cubicBezTo>
                  <a:pt x="29195" y="5645"/>
                  <a:pt x="26233" y="6618"/>
                  <a:pt x="23827" y="8699"/>
                </a:cubicBezTo>
                <a:cubicBezTo>
                  <a:pt x="23228" y="9209"/>
                  <a:pt x="22717" y="9765"/>
                  <a:pt x="22254" y="10364"/>
                </a:cubicBezTo>
                <a:cubicBezTo>
                  <a:pt x="22347" y="9624"/>
                  <a:pt x="22347" y="8839"/>
                  <a:pt x="22302" y="8051"/>
                </a:cubicBezTo>
                <a:cubicBezTo>
                  <a:pt x="22302" y="7636"/>
                  <a:pt x="22254" y="7266"/>
                  <a:pt x="22210" y="6848"/>
                </a:cubicBezTo>
                <a:cubicBezTo>
                  <a:pt x="21884" y="4997"/>
                  <a:pt x="21192" y="3287"/>
                  <a:pt x="20174" y="1806"/>
                </a:cubicBezTo>
                <a:cubicBezTo>
                  <a:pt x="19756" y="1159"/>
                  <a:pt x="19249" y="555"/>
                  <a:pt x="1869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27"/>
          <p:cNvSpPr/>
          <p:nvPr/>
        </p:nvSpPr>
        <p:spPr>
          <a:xfrm>
            <a:off x="-219612" y="2875625"/>
            <a:ext cx="894125" cy="2448850"/>
          </a:xfrm>
          <a:custGeom>
            <a:rect b="b" l="l" r="r" t="t"/>
            <a:pathLst>
              <a:path extrusionOk="0" h="97954" w="35765">
                <a:moveTo>
                  <a:pt x="18693" y="0"/>
                </a:moveTo>
                <a:cubicBezTo>
                  <a:pt x="18693" y="48"/>
                  <a:pt x="18693" y="48"/>
                  <a:pt x="18645" y="48"/>
                </a:cubicBezTo>
                <a:cubicBezTo>
                  <a:pt x="18601" y="141"/>
                  <a:pt x="18553" y="233"/>
                  <a:pt x="18460" y="326"/>
                </a:cubicBezTo>
                <a:cubicBezTo>
                  <a:pt x="18368" y="463"/>
                  <a:pt x="18323" y="555"/>
                  <a:pt x="18231" y="648"/>
                </a:cubicBezTo>
                <a:cubicBezTo>
                  <a:pt x="18183" y="696"/>
                  <a:pt x="18183" y="740"/>
                  <a:pt x="18138" y="788"/>
                </a:cubicBezTo>
                <a:cubicBezTo>
                  <a:pt x="18090" y="881"/>
                  <a:pt x="17998" y="974"/>
                  <a:pt x="17953" y="1066"/>
                </a:cubicBezTo>
                <a:cubicBezTo>
                  <a:pt x="17905" y="1159"/>
                  <a:pt x="17861" y="1203"/>
                  <a:pt x="17861" y="1251"/>
                </a:cubicBezTo>
                <a:cubicBezTo>
                  <a:pt x="17812" y="1344"/>
                  <a:pt x="17720" y="1436"/>
                  <a:pt x="17676" y="1529"/>
                </a:cubicBezTo>
                <a:cubicBezTo>
                  <a:pt x="17627" y="1573"/>
                  <a:pt x="17627" y="1666"/>
                  <a:pt x="17583" y="1714"/>
                </a:cubicBezTo>
                <a:lnTo>
                  <a:pt x="17442" y="1991"/>
                </a:lnTo>
                <a:cubicBezTo>
                  <a:pt x="17398" y="2084"/>
                  <a:pt x="17350" y="2128"/>
                  <a:pt x="17305" y="2221"/>
                </a:cubicBezTo>
                <a:cubicBezTo>
                  <a:pt x="17257" y="2313"/>
                  <a:pt x="17213" y="2406"/>
                  <a:pt x="17213" y="2499"/>
                </a:cubicBezTo>
                <a:cubicBezTo>
                  <a:pt x="17165" y="2547"/>
                  <a:pt x="17120" y="2639"/>
                  <a:pt x="17072" y="2684"/>
                </a:cubicBezTo>
                <a:cubicBezTo>
                  <a:pt x="17072" y="2776"/>
                  <a:pt x="17028" y="2869"/>
                  <a:pt x="16980" y="2961"/>
                </a:cubicBezTo>
                <a:cubicBezTo>
                  <a:pt x="16935" y="3054"/>
                  <a:pt x="16935" y="3102"/>
                  <a:pt x="16887" y="3194"/>
                </a:cubicBezTo>
                <a:cubicBezTo>
                  <a:pt x="16843" y="3287"/>
                  <a:pt x="16795" y="3379"/>
                  <a:pt x="16795" y="3472"/>
                </a:cubicBezTo>
                <a:cubicBezTo>
                  <a:pt x="16750" y="3565"/>
                  <a:pt x="16702" y="3657"/>
                  <a:pt x="16702" y="3702"/>
                </a:cubicBezTo>
                <a:cubicBezTo>
                  <a:pt x="16658" y="3794"/>
                  <a:pt x="16658" y="3887"/>
                  <a:pt x="16609" y="3979"/>
                </a:cubicBezTo>
                <a:cubicBezTo>
                  <a:pt x="16565" y="4072"/>
                  <a:pt x="16565" y="4164"/>
                  <a:pt x="16517" y="4257"/>
                </a:cubicBezTo>
                <a:cubicBezTo>
                  <a:pt x="16517" y="4349"/>
                  <a:pt x="16473" y="4442"/>
                  <a:pt x="16473" y="4490"/>
                </a:cubicBezTo>
                <a:cubicBezTo>
                  <a:pt x="16424" y="4582"/>
                  <a:pt x="16424" y="4675"/>
                  <a:pt x="16380" y="4768"/>
                </a:cubicBezTo>
                <a:cubicBezTo>
                  <a:pt x="16380" y="4860"/>
                  <a:pt x="16332" y="4953"/>
                  <a:pt x="16332" y="5045"/>
                </a:cubicBezTo>
                <a:cubicBezTo>
                  <a:pt x="16287" y="5138"/>
                  <a:pt x="16287" y="5230"/>
                  <a:pt x="16287" y="5323"/>
                </a:cubicBezTo>
                <a:cubicBezTo>
                  <a:pt x="16239" y="5415"/>
                  <a:pt x="16239" y="5508"/>
                  <a:pt x="16239" y="5600"/>
                </a:cubicBezTo>
                <a:cubicBezTo>
                  <a:pt x="16195" y="5693"/>
                  <a:pt x="16195" y="5785"/>
                  <a:pt x="16195" y="5878"/>
                </a:cubicBezTo>
                <a:cubicBezTo>
                  <a:pt x="16147" y="5971"/>
                  <a:pt x="16147" y="6063"/>
                  <a:pt x="16147" y="6156"/>
                </a:cubicBezTo>
                <a:cubicBezTo>
                  <a:pt x="16147" y="6248"/>
                  <a:pt x="16102" y="6341"/>
                  <a:pt x="16102" y="6433"/>
                </a:cubicBezTo>
                <a:lnTo>
                  <a:pt x="16102" y="6711"/>
                </a:lnTo>
                <a:cubicBezTo>
                  <a:pt x="16054" y="6803"/>
                  <a:pt x="16054" y="6896"/>
                  <a:pt x="16054" y="6988"/>
                </a:cubicBezTo>
                <a:lnTo>
                  <a:pt x="16054" y="7266"/>
                </a:lnTo>
                <a:lnTo>
                  <a:pt x="16054" y="7588"/>
                </a:lnTo>
                <a:lnTo>
                  <a:pt x="16054" y="7821"/>
                </a:lnTo>
                <a:lnTo>
                  <a:pt x="16054" y="8284"/>
                </a:lnTo>
                <a:lnTo>
                  <a:pt x="16054" y="8421"/>
                </a:lnTo>
                <a:cubicBezTo>
                  <a:pt x="16147" y="9857"/>
                  <a:pt x="16473" y="11197"/>
                  <a:pt x="17028" y="12448"/>
                </a:cubicBezTo>
                <a:cubicBezTo>
                  <a:pt x="17535" y="13744"/>
                  <a:pt x="18323" y="14899"/>
                  <a:pt x="19249" y="15917"/>
                </a:cubicBezTo>
                <a:cubicBezTo>
                  <a:pt x="18323" y="16612"/>
                  <a:pt x="16750" y="17908"/>
                  <a:pt x="14899" y="19803"/>
                </a:cubicBezTo>
                <a:cubicBezTo>
                  <a:pt x="14481" y="20266"/>
                  <a:pt x="14018" y="20777"/>
                  <a:pt x="13556" y="21284"/>
                </a:cubicBezTo>
                <a:lnTo>
                  <a:pt x="12864" y="22117"/>
                </a:lnTo>
                <a:cubicBezTo>
                  <a:pt x="12723" y="22302"/>
                  <a:pt x="12538" y="22442"/>
                  <a:pt x="12401" y="22627"/>
                </a:cubicBezTo>
                <a:cubicBezTo>
                  <a:pt x="12260" y="22857"/>
                  <a:pt x="12075" y="23042"/>
                  <a:pt x="11938" y="23275"/>
                </a:cubicBezTo>
                <a:cubicBezTo>
                  <a:pt x="10507" y="25027"/>
                  <a:pt x="8988" y="27238"/>
                  <a:pt x="7512" y="29770"/>
                </a:cubicBezTo>
                <a:lnTo>
                  <a:pt x="7512" y="29770"/>
                </a:lnTo>
                <a:cubicBezTo>
                  <a:pt x="7560" y="29562"/>
                  <a:pt x="7638" y="29357"/>
                  <a:pt x="7681" y="29149"/>
                </a:cubicBezTo>
                <a:cubicBezTo>
                  <a:pt x="8374" y="26792"/>
                  <a:pt x="8329" y="24201"/>
                  <a:pt x="7448" y="21746"/>
                </a:cubicBezTo>
                <a:cubicBezTo>
                  <a:pt x="6430" y="18785"/>
                  <a:pt x="4350" y="16427"/>
                  <a:pt x="1803" y="15039"/>
                </a:cubicBezTo>
                <a:cubicBezTo>
                  <a:pt x="1803" y="15039"/>
                  <a:pt x="1759" y="15084"/>
                  <a:pt x="1759" y="15132"/>
                </a:cubicBezTo>
                <a:cubicBezTo>
                  <a:pt x="693" y="17815"/>
                  <a:pt x="508" y="20869"/>
                  <a:pt x="1574" y="23830"/>
                </a:cubicBezTo>
                <a:cubicBezTo>
                  <a:pt x="2544" y="26607"/>
                  <a:pt x="4443" y="28827"/>
                  <a:pt x="6756" y="30260"/>
                </a:cubicBezTo>
                <a:cubicBezTo>
                  <a:pt x="6893" y="30352"/>
                  <a:pt x="6986" y="30401"/>
                  <a:pt x="7126" y="30493"/>
                </a:cubicBezTo>
                <a:cubicBezTo>
                  <a:pt x="7078" y="30538"/>
                  <a:pt x="7078" y="30586"/>
                  <a:pt x="7034" y="30678"/>
                </a:cubicBezTo>
                <a:cubicBezTo>
                  <a:pt x="6478" y="31696"/>
                  <a:pt x="5923" y="32758"/>
                  <a:pt x="5412" y="33917"/>
                </a:cubicBezTo>
                <a:cubicBezTo>
                  <a:pt x="1988" y="41413"/>
                  <a:pt x="278" y="49741"/>
                  <a:pt x="278" y="58717"/>
                </a:cubicBezTo>
                <a:cubicBezTo>
                  <a:pt x="278" y="75789"/>
                  <a:pt x="6245" y="89995"/>
                  <a:pt x="9347" y="97953"/>
                </a:cubicBezTo>
                <a:lnTo>
                  <a:pt x="9069" y="94900"/>
                </a:lnTo>
                <a:cubicBezTo>
                  <a:pt x="1" y="72690"/>
                  <a:pt x="1" y="55893"/>
                  <a:pt x="2821" y="44004"/>
                </a:cubicBezTo>
                <a:lnTo>
                  <a:pt x="2821" y="44004"/>
                </a:lnTo>
                <a:cubicBezTo>
                  <a:pt x="4562" y="44906"/>
                  <a:pt x="6483" y="45405"/>
                  <a:pt x="8490" y="45405"/>
                </a:cubicBezTo>
                <a:cubicBezTo>
                  <a:pt x="9363" y="45405"/>
                  <a:pt x="10252" y="45311"/>
                  <a:pt x="11150" y="45114"/>
                </a:cubicBezTo>
                <a:cubicBezTo>
                  <a:pt x="14203" y="44466"/>
                  <a:pt x="16795" y="42708"/>
                  <a:pt x="18508" y="40347"/>
                </a:cubicBezTo>
                <a:cubicBezTo>
                  <a:pt x="16674" y="39315"/>
                  <a:pt x="14577" y="38738"/>
                  <a:pt x="12390" y="38738"/>
                </a:cubicBezTo>
                <a:cubicBezTo>
                  <a:pt x="11540" y="38738"/>
                  <a:pt x="10677" y="38825"/>
                  <a:pt x="9810" y="39007"/>
                </a:cubicBezTo>
                <a:cubicBezTo>
                  <a:pt x="7078" y="39606"/>
                  <a:pt x="4765" y="41042"/>
                  <a:pt x="3099" y="42986"/>
                </a:cubicBezTo>
                <a:cubicBezTo>
                  <a:pt x="3932" y="39699"/>
                  <a:pt x="4998" y="36830"/>
                  <a:pt x="6153" y="34332"/>
                </a:cubicBezTo>
                <a:cubicBezTo>
                  <a:pt x="6663" y="33177"/>
                  <a:pt x="7219" y="32018"/>
                  <a:pt x="7818" y="31000"/>
                </a:cubicBezTo>
                <a:cubicBezTo>
                  <a:pt x="9810" y="32944"/>
                  <a:pt x="12445" y="34287"/>
                  <a:pt x="15455" y="34565"/>
                </a:cubicBezTo>
                <a:cubicBezTo>
                  <a:pt x="15824" y="34597"/>
                  <a:pt x="16192" y="34613"/>
                  <a:pt x="16557" y="34613"/>
                </a:cubicBezTo>
                <a:cubicBezTo>
                  <a:pt x="19298" y="34613"/>
                  <a:pt x="21878" y="33710"/>
                  <a:pt x="23920" y="32159"/>
                </a:cubicBezTo>
                <a:cubicBezTo>
                  <a:pt x="21932" y="30030"/>
                  <a:pt x="19156" y="28594"/>
                  <a:pt x="16010" y="28317"/>
                </a:cubicBezTo>
                <a:cubicBezTo>
                  <a:pt x="15664" y="28289"/>
                  <a:pt x="15322" y="28275"/>
                  <a:pt x="14982" y="28275"/>
                </a:cubicBezTo>
                <a:cubicBezTo>
                  <a:pt x="12502" y="28275"/>
                  <a:pt x="10190" y="29000"/>
                  <a:pt x="8237" y="30260"/>
                </a:cubicBezTo>
                <a:cubicBezTo>
                  <a:pt x="9532" y="27902"/>
                  <a:pt x="10965" y="25866"/>
                  <a:pt x="12308" y="24152"/>
                </a:cubicBezTo>
                <a:cubicBezTo>
                  <a:pt x="12353" y="24060"/>
                  <a:pt x="12401" y="24015"/>
                  <a:pt x="12445" y="23967"/>
                </a:cubicBezTo>
                <a:cubicBezTo>
                  <a:pt x="12445" y="23923"/>
                  <a:pt x="12493" y="23923"/>
                  <a:pt x="12493" y="23923"/>
                </a:cubicBezTo>
                <a:lnTo>
                  <a:pt x="12493" y="23875"/>
                </a:lnTo>
                <a:cubicBezTo>
                  <a:pt x="13881" y="25170"/>
                  <a:pt x="15684" y="26003"/>
                  <a:pt x="17720" y="26096"/>
                </a:cubicBezTo>
                <a:cubicBezTo>
                  <a:pt x="17847" y="26101"/>
                  <a:pt x="17973" y="26104"/>
                  <a:pt x="18098" y="26104"/>
                </a:cubicBezTo>
                <a:cubicBezTo>
                  <a:pt x="20078" y="26104"/>
                  <a:pt x="21883" y="25424"/>
                  <a:pt x="23320" y="24293"/>
                </a:cubicBezTo>
                <a:cubicBezTo>
                  <a:pt x="21932" y="22905"/>
                  <a:pt x="20033" y="22024"/>
                  <a:pt x="17953" y="21932"/>
                </a:cubicBezTo>
                <a:cubicBezTo>
                  <a:pt x="17809" y="21924"/>
                  <a:pt x="17667" y="21921"/>
                  <a:pt x="17525" y="21921"/>
                </a:cubicBezTo>
                <a:cubicBezTo>
                  <a:pt x="15838" y="21921"/>
                  <a:pt x="14281" y="22422"/>
                  <a:pt x="13000" y="23275"/>
                </a:cubicBezTo>
                <a:cubicBezTo>
                  <a:pt x="15917" y="19711"/>
                  <a:pt x="18553" y="17538"/>
                  <a:pt x="19804" y="16564"/>
                </a:cubicBezTo>
                <a:cubicBezTo>
                  <a:pt x="21562" y="18833"/>
                  <a:pt x="24061" y="20543"/>
                  <a:pt x="27066" y="21147"/>
                </a:cubicBezTo>
                <a:cubicBezTo>
                  <a:pt x="27929" y="21327"/>
                  <a:pt x="28788" y="21414"/>
                  <a:pt x="29634" y="21414"/>
                </a:cubicBezTo>
                <a:cubicBezTo>
                  <a:pt x="31827" y="21414"/>
                  <a:pt x="33929" y="20827"/>
                  <a:pt x="35765" y="19759"/>
                </a:cubicBezTo>
                <a:cubicBezTo>
                  <a:pt x="34007" y="17445"/>
                  <a:pt x="31464" y="15687"/>
                  <a:pt x="28362" y="15039"/>
                </a:cubicBezTo>
                <a:cubicBezTo>
                  <a:pt x="27577" y="14854"/>
                  <a:pt x="26789" y="14806"/>
                  <a:pt x="26004" y="14762"/>
                </a:cubicBezTo>
                <a:cubicBezTo>
                  <a:pt x="26696" y="14392"/>
                  <a:pt x="27344" y="13929"/>
                  <a:pt x="27947" y="13418"/>
                </a:cubicBezTo>
                <a:cubicBezTo>
                  <a:pt x="30305" y="11338"/>
                  <a:pt x="31741" y="8562"/>
                  <a:pt x="32111" y="5645"/>
                </a:cubicBezTo>
                <a:cubicBezTo>
                  <a:pt x="29195" y="5645"/>
                  <a:pt x="26233" y="6618"/>
                  <a:pt x="23827" y="8699"/>
                </a:cubicBezTo>
                <a:cubicBezTo>
                  <a:pt x="23228" y="9209"/>
                  <a:pt x="22717" y="9765"/>
                  <a:pt x="22254" y="10364"/>
                </a:cubicBezTo>
                <a:cubicBezTo>
                  <a:pt x="22347" y="9624"/>
                  <a:pt x="22347" y="8839"/>
                  <a:pt x="22302" y="8051"/>
                </a:cubicBezTo>
                <a:cubicBezTo>
                  <a:pt x="22302" y="7636"/>
                  <a:pt x="22254" y="7266"/>
                  <a:pt x="22210" y="6848"/>
                </a:cubicBezTo>
                <a:cubicBezTo>
                  <a:pt x="21884" y="4997"/>
                  <a:pt x="21192" y="3287"/>
                  <a:pt x="20174" y="1806"/>
                </a:cubicBezTo>
                <a:cubicBezTo>
                  <a:pt x="19756" y="1159"/>
                  <a:pt x="19249" y="555"/>
                  <a:pt x="1869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78;p28"/>
          <p:cNvGrpSpPr/>
          <p:nvPr/>
        </p:nvGrpSpPr>
        <p:grpSpPr>
          <a:xfrm>
            <a:off x="211" y="2468066"/>
            <a:ext cx="9144157" cy="2674842"/>
            <a:chOff x="211" y="2468066"/>
            <a:chExt cx="9144157" cy="2674842"/>
          </a:xfrm>
        </p:grpSpPr>
        <p:sp>
          <p:nvSpPr>
            <p:cNvPr id="79" name="Google Shape;79;p28"/>
            <p:cNvSpPr/>
            <p:nvPr/>
          </p:nvSpPr>
          <p:spPr>
            <a:xfrm>
              <a:off x="211" y="2468066"/>
              <a:ext cx="9144157" cy="2589077"/>
            </a:xfrm>
            <a:custGeom>
              <a:rect b="b" l="l" r="r" t="t"/>
              <a:pathLst>
                <a:path extrusionOk="0" h="80089" w="282860">
                  <a:moveTo>
                    <a:pt x="282859" y="0"/>
                  </a:moveTo>
                  <a:cubicBezTo>
                    <a:pt x="280047" y="1327"/>
                    <a:pt x="277222" y="2653"/>
                    <a:pt x="274078" y="3157"/>
                  </a:cubicBezTo>
                  <a:cubicBezTo>
                    <a:pt x="271253" y="3489"/>
                    <a:pt x="268441" y="3316"/>
                    <a:pt x="265788" y="3820"/>
                  </a:cubicBezTo>
                  <a:cubicBezTo>
                    <a:pt x="258161" y="5637"/>
                    <a:pt x="254514" y="13437"/>
                    <a:pt x="247377" y="16421"/>
                  </a:cubicBezTo>
                  <a:cubicBezTo>
                    <a:pt x="242403" y="18570"/>
                    <a:pt x="235944" y="18079"/>
                    <a:pt x="231792" y="21223"/>
                  </a:cubicBezTo>
                  <a:cubicBezTo>
                    <a:pt x="228144" y="24048"/>
                    <a:pt x="227322" y="28850"/>
                    <a:pt x="223833" y="31834"/>
                  </a:cubicBezTo>
                  <a:cubicBezTo>
                    <a:pt x="221353" y="33996"/>
                    <a:pt x="217705" y="34818"/>
                    <a:pt x="214058" y="34818"/>
                  </a:cubicBezTo>
                  <a:cubicBezTo>
                    <a:pt x="212400" y="34818"/>
                    <a:pt x="210569" y="34659"/>
                    <a:pt x="209084" y="34328"/>
                  </a:cubicBezTo>
                  <a:cubicBezTo>
                    <a:pt x="203778" y="33333"/>
                    <a:pt x="198963" y="31343"/>
                    <a:pt x="193830" y="30680"/>
                  </a:cubicBezTo>
                  <a:cubicBezTo>
                    <a:pt x="192331" y="30508"/>
                    <a:pt x="190845" y="30348"/>
                    <a:pt x="189347" y="30348"/>
                  </a:cubicBezTo>
                  <a:cubicBezTo>
                    <a:pt x="184041" y="30348"/>
                    <a:pt x="178735" y="31675"/>
                    <a:pt x="174265" y="34155"/>
                  </a:cubicBezTo>
                  <a:cubicBezTo>
                    <a:pt x="172103" y="35322"/>
                    <a:pt x="154701" y="47751"/>
                    <a:pt x="137285" y="62010"/>
                  </a:cubicBezTo>
                  <a:cubicBezTo>
                    <a:pt x="137285" y="62010"/>
                    <a:pt x="112255" y="43613"/>
                    <a:pt x="110425" y="42618"/>
                  </a:cubicBezTo>
                  <a:cubicBezTo>
                    <a:pt x="105955" y="40124"/>
                    <a:pt x="100649" y="38798"/>
                    <a:pt x="95343" y="38798"/>
                  </a:cubicBezTo>
                  <a:cubicBezTo>
                    <a:pt x="93845" y="38798"/>
                    <a:pt x="92518" y="38970"/>
                    <a:pt x="91033" y="39129"/>
                  </a:cubicBezTo>
                  <a:cubicBezTo>
                    <a:pt x="85727" y="39965"/>
                    <a:pt x="80912" y="41955"/>
                    <a:pt x="75779" y="42777"/>
                  </a:cubicBezTo>
                  <a:cubicBezTo>
                    <a:pt x="74121" y="43108"/>
                    <a:pt x="72463" y="43281"/>
                    <a:pt x="70632" y="43281"/>
                  </a:cubicBezTo>
                  <a:cubicBezTo>
                    <a:pt x="66985" y="43281"/>
                    <a:pt x="63337" y="42445"/>
                    <a:pt x="60857" y="40296"/>
                  </a:cubicBezTo>
                  <a:cubicBezTo>
                    <a:pt x="57368" y="37312"/>
                    <a:pt x="56705" y="32497"/>
                    <a:pt x="53057" y="29685"/>
                  </a:cubicBezTo>
                  <a:cubicBezTo>
                    <a:pt x="48746" y="26528"/>
                    <a:pt x="42287" y="27032"/>
                    <a:pt x="37313" y="24870"/>
                  </a:cubicBezTo>
                  <a:cubicBezTo>
                    <a:pt x="30177" y="21886"/>
                    <a:pt x="26701" y="14100"/>
                    <a:pt x="18902" y="12442"/>
                  </a:cubicBezTo>
                  <a:cubicBezTo>
                    <a:pt x="16249" y="11779"/>
                    <a:pt x="13437" y="12110"/>
                    <a:pt x="10784" y="11606"/>
                  </a:cubicBezTo>
                  <a:cubicBezTo>
                    <a:pt x="6805" y="11115"/>
                    <a:pt x="3317" y="9285"/>
                    <a:pt x="1" y="7468"/>
                  </a:cubicBezTo>
                  <a:lnTo>
                    <a:pt x="1" y="31171"/>
                  </a:lnTo>
                  <a:cubicBezTo>
                    <a:pt x="6633" y="33664"/>
                    <a:pt x="10453" y="40456"/>
                    <a:pt x="17416" y="43108"/>
                  </a:cubicBezTo>
                  <a:cubicBezTo>
                    <a:pt x="22881" y="45098"/>
                    <a:pt x="29845" y="44607"/>
                    <a:pt x="34328" y="47923"/>
                  </a:cubicBezTo>
                  <a:cubicBezTo>
                    <a:pt x="38308" y="50735"/>
                    <a:pt x="38971" y="55550"/>
                    <a:pt x="42778" y="58362"/>
                  </a:cubicBezTo>
                  <a:cubicBezTo>
                    <a:pt x="45603" y="60683"/>
                    <a:pt x="49410" y="61519"/>
                    <a:pt x="53389" y="61519"/>
                  </a:cubicBezTo>
                  <a:cubicBezTo>
                    <a:pt x="55219" y="61519"/>
                    <a:pt x="57037" y="61347"/>
                    <a:pt x="58867" y="61015"/>
                  </a:cubicBezTo>
                  <a:cubicBezTo>
                    <a:pt x="64332" y="60020"/>
                    <a:pt x="69637" y="58031"/>
                    <a:pt x="75275" y="57208"/>
                  </a:cubicBezTo>
                  <a:cubicBezTo>
                    <a:pt x="76774" y="57036"/>
                    <a:pt x="78432" y="57036"/>
                    <a:pt x="80090" y="57036"/>
                  </a:cubicBezTo>
                  <a:cubicBezTo>
                    <a:pt x="85727" y="57036"/>
                    <a:pt x="91364" y="58203"/>
                    <a:pt x="96166" y="60683"/>
                  </a:cubicBezTo>
                  <a:cubicBezTo>
                    <a:pt x="98155" y="61678"/>
                    <a:pt x="125188" y="80089"/>
                    <a:pt x="125188" y="80089"/>
                  </a:cubicBezTo>
                  <a:cubicBezTo>
                    <a:pt x="143917" y="65830"/>
                    <a:pt x="162659" y="53388"/>
                    <a:pt x="165140" y="52234"/>
                  </a:cubicBezTo>
                  <a:cubicBezTo>
                    <a:pt x="169954" y="49741"/>
                    <a:pt x="175592" y="48414"/>
                    <a:pt x="181229" y="48414"/>
                  </a:cubicBezTo>
                  <a:cubicBezTo>
                    <a:pt x="182887" y="48414"/>
                    <a:pt x="184545" y="48587"/>
                    <a:pt x="186031" y="48746"/>
                  </a:cubicBezTo>
                  <a:cubicBezTo>
                    <a:pt x="191668" y="49581"/>
                    <a:pt x="196974" y="51571"/>
                    <a:pt x="202452" y="52566"/>
                  </a:cubicBezTo>
                  <a:cubicBezTo>
                    <a:pt x="204269" y="52725"/>
                    <a:pt x="206099" y="52897"/>
                    <a:pt x="207916" y="52897"/>
                  </a:cubicBezTo>
                  <a:cubicBezTo>
                    <a:pt x="211896" y="52897"/>
                    <a:pt x="215875" y="52062"/>
                    <a:pt x="218528" y="49913"/>
                  </a:cubicBezTo>
                  <a:cubicBezTo>
                    <a:pt x="222348" y="46929"/>
                    <a:pt x="223011" y="42114"/>
                    <a:pt x="226990" y="39302"/>
                  </a:cubicBezTo>
                  <a:cubicBezTo>
                    <a:pt x="231460" y="36145"/>
                    <a:pt x="238424" y="36649"/>
                    <a:pt x="243902" y="34487"/>
                  </a:cubicBezTo>
                  <a:cubicBezTo>
                    <a:pt x="251529" y="31502"/>
                    <a:pt x="255508" y="23716"/>
                    <a:pt x="263626" y="22058"/>
                  </a:cubicBezTo>
                  <a:cubicBezTo>
                    <a:pt x="266610" y="21395"/>
                    <a:pt x="269595" y="21727"/>
                    <a:pt x="272579" y="21395"/>
                  </a:cubicBezTo>
                  <a:cubicBezTo>
                    <a:pt x="276399" y="20891"/>
                    <a:pt x="279715" y="19233"/>
                    <a:pt x="282859" y="17747"/>
                  </a:cubicBezTo>
                  <a:lnTo>
                    <a:pt x="2828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28"/>
            <p:cNvSpPr/>
            <p:nvPr/>
          </p:nvSpPr>
          <p:spPr>
            <a:xfrm>
              <a:off x="211" y="3041782"/>
              <a:ext cx="9144157" cy="2101126"/>
            </a:xfrm>
            <a:custGeom>
              <a:rect b="b" l="l" r="r" t="t"/>
              <a:pathLst>
                <a:path extrusionOk="0" h="64995" w="282860">
                  <a:moveTo>
                    <a:pt x="282859" y="0"/>
                  </a:moveTo>
                  <a:cubicBezTo>
                    <a:pt x="279715" y="1486"/>
                    <a:pt x="276399" y="3144"/>
                    <a:pt x="272579" y="3648"/>
                  </a:cubicBezTo>
                  <a:cubicBezTo>
                    <a:pt x="269595" y="3980"/>
                    <a:pt x="266610" y="3648"/>
                    <a:pt x="263626" y="4311"/>
                  </a:cubicBezTo>
                  <a:cubicBezTo>
                    <a:pt x="255508" y="5969"/>
                    <a:pt x="251529" y="13755"/>
                    <a:pt x="243902" y="16740"/>
                  </a:cubicBezTo>
                  <a:cubicBezTo>
                    <a:pt x="238424" y="18902"/>
                    <a:pt x="231460" y="18398"/>
                    <a:pt x="226990" y="21555"/>
                  </a:cubicBezTo>
                  <a:cubicBezTo>
                    <a:pt x="223011" y="24367"/>
                    <a:pt x="222348" y="29182"/>
                    <a:pt x="218528" y="32166"/>
                  </a:cubicBezTo>
                  <a:cubicBezTo>
                    <a:pt x="215875" y="34315"/>
                    <a:pt x="211896" y="35150"/>
                    <a:pt x="207916" y="35150"/>
                  </a:cubicBezTo>
                  <a:cubicBezTo>
                    <a:pt x="206099" y="35150"/>
                    <a:pt x="204269" y="34978"/>
                    <a:pt x="202452" y="34819"/>
                  </a:cubicBezTo>
                  <a:cubicBezTo>
                    <a:pt x="196974" y="33824"/>
                    <a:pt x="191668" y="31834"/>
                    <a:pt x="186031" y="30999"/>
                  </a:cubicBezTo>
                  <a:cubicBezTo>
                    <a:pt x="184545" y="30840"/>
                    <a:pt x="182887" y="30667"/>
                    <a:pt x="181229" y="30667"/>
                  </a:cubicBezTo>
                  <a:cubicBezTo>
                    <a:pt x="175592" y="30667"/>
                    <a:pt x="169954" y="31994"/>
                    <a:pt x="165140" y="34487"/>
                  </a:cubicBezTo>
                  <a:cubicBezTo>
                    <a:pt x="162659" y="35641"/>
                    <a:pt x="143917" y="48083"/>
                    <a:pt x="125188" y="62342"/>
                  </a:cubicBezTo>
                  <a:cubicBezTo>
                    <a:pt x="125188" y="62342"/>
                    <a:pt x="98155" y="43931"/>
                    <a:pt x="96166" y="42936"/>
                  </a:cubicBezTo>
                  <a:cubicBezTo>
                    <a:pt x="91364" y="40456"/>
                    <a:pt x="85727" y="39289"/>
                    <a:pt x="80090" y="39289"/>
                  </a:cubicBezTo>
                  <a:cubicBezTo>
                    <a:pt x="78432" y="39289"/>
                    <a:pt x="76774" y="39289"/>
                    <a:pt x="75275" y="39461"/>
                  </a:cubicBezTo>
                  <a:cubicBezTo>
                    <a:pt x="69637" y="40284"/>
                    <a:pt x="64332" y="42273"/>
                    <a:pt x="58867" y="43268"/>
                  </a:cubicBezTo>
                  <a:cubicBezTo>
                    <a:pt x="57037" y="43600"/>
                    <a:pt x="55219" y="43772"/>
                    <a:pt x="53389" y="43772"/>
                  </a:cubicBezTo>
                  <a:cubicBezTo>
                    <a:pt x="49410" y="43772"/>
                    <a:pt x="45603" y="42936"/>
                    <a:pt x="42778" y="40615"/>
                  </a:cubicBezTo>
                  <a:cubicBezTo>
                    <a:pt x="38971" y="37803"/>
                    <a:pt x="38308" y="32988"/>
                    <a:pt x="34328" y="30176"/>
                  </a:cubicBezTo>
                  <a:cubicBezTo>
                    <a:pt x="29845" y="26860"/>
                    <a:pt x="22881" y="27351"/>
                    <a:pt x="17416" y="25361"/>
                  </a:cubicBezTo>
                  <a:cubicBezTo>
                    <a:pt x="10453" y="22709"/>
                    <a:pt x="6633" y="15917"/>
                    <a:pt x="1" y="13424"/>
                  </a:cubicBezTo>
                  <a:lnTo>
                    <a:pt x="1" y="64995"/>
                  </a:lnTo>
                  <a:lnTo>
                    <a:pt x="282859" y="64995"/>
                  </a:lnTo>
                  <a:lnTo>
                    <a:pt x="2828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" name="Google Shape;81;p28"/>
          <p:cNvSpPr txBox="1"/>
          <p:nvPr>
            <p:ph hasCustomPrompt="1" type="title"/>
          </p:nvPr>
        </p:nvSpPr>
        <p:spPr>
          <a:xfrm>
            <a:off x="713225" y="2048875"/>
            <a:ext cx="7717500" cy="76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2" name="Google Shape;82;p28"/>
          <p:cNvSpPr txBox="1"/>
          <p:nvPr>
            <p:ph idx="1" type="body"/>
          </p:nvPr>
        </p:nvSpPr>
        <p:spPr>
          <a:xfrm>
            <a:off x="2209800" y="3076575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3" name="Google Shape;83;p28"/>
          <p:cNvSpPr/>
          <p:nvPr/>
        </p:nvSpPr>
        <p:spPr>
          <a:xfrm flipH="1">
            <a:off x="8467188" y="2875625"/>
            <a:ext cx="894125" cy="2448850"/>
          </a:xfrm>
          <a:custGeom>
            <a:rect b="b" l="l" r="r" t="t"/>
            <a:pathLst>
              <a:path extrusionOk="0" h="97954" w="35765">
                <a:moveTo>
                  <a:pt x="18693" y="0"/>
                </a:moveTo>
                <a:cubicBezTo>
                  <a:pt x="18693" y="48"/>
                  <a:pt x="18693" y="48"/>
                  <a:pt x="18645" y="48"/>
                </a:cubicBezTo>
                <a:cubicBezTo>
                  <a:pt x="18601" y="141"/>
                  <a:pt x="18553" y="233"/>
                  <a:pt x="18460" y="326"/>
                </a:cubicBezTo>
                <a:cubicBezTo>
                  <a:pt x="18368" y="463"/>
                  <a:pt x="18323" y="555"/>
                  <a:pt x="18231" y="648"/>
                </a:cubicBezTo>
                <a:cubicBezTo>
                  <a:pt x="18183" y="696"/>
                  <a:pt x="18183" y="740"/>
                  <a:pt x="18138" y="788"/>
                </a:cubicBezTo>
                <a:cubicBezTo>
                  <a:pt x="18090" y="881"/>
                  <a:pt x="17998" y="974"/>
                  <a:pt x="17953" y="1066"/>
                </a:cubicBezTo>
                <a:cubicBezTo>
                  <a:pt x="17905" y="1159"/>
                  <a:pt x="17861" y="1203"/>
                  <a:pt x="17861" y="1251"/>
                </a:cubicBezTo>
                <a:cubicBezTo>
                  <a:pt x="17812" y="1344"/>
                  <a:pt x="17720" y="1436"/>
                  <a:pt x="17676" y="1529"/>
                </a:cubicBezTo>
                <a:cubicBezTo>
                  <a:pt x="17627" y="1573"/>
                  <a:pt x="17627" y="1666"/>
                  <a:pt x="17583" y="1714"/>
                </a:cubicBezTo>
                <a:lnTo>
                  <a:pt x="17442" y="1991"/>
                </a:lnTo>
                <a:cubicBezTo>
                  <a:pt x="17398" y="2084"/>
                  <a:pt x="17350" y="2128"/>
                  <a:pt x="17305" y="2221"/>
                </a:cubicBezTo>
                <a:cubicBezTo>
                  <a:pt x="17257" y="2313"/>
                  <a:pt x="17213" y="2406"/>
                  <a:pt x="17213" y="2499"/>
                </a:cubicBezTo>
                <a:cubicBezTo>
                  <a:pt x="17165" y="2547"/>
                  <a:pt x="17120" y="2639"/>
                  <a:pt x="17072" y="2684"/>
                </a:cubicBezTo>
                <a:cubicBezTo>
                  <a:pt x="17072" y="2776"/>
                  <a:pt x="17028" y="2869"/>
                  <a:pt x="16980" y="2961"/>
                </a:cubicBezTo>
                <a:cubicBezTo>
                  <a:pt x="16935" y="3054"/>
                  <a:pt x="16935" y="3102"/>
                  <a:pt x="16887" y="3194"/>
                </a:cubicBezTo>
                <a:cubicBezTo>
                  <a:pt x="16843" y="3287"/>
                  <a:pt x="16795" y="3379"/>
                  <a:pt x="16795" y="3472"/>
                </a:cubicBezTo>
                <a:cubicBezTo>
                  <a:pt x="16750" y="3565"/>
                  <a:pt x="16702" y="3657"/>
                  <a:pt x="16702" y="3702"/>
                </a:cubicBezTo>
                <a:cubicBezTo>
                  <a:pt x="16658" y="3794"/>
                  <a:pt x="16658" y="3887"/>
                  <a:pt x="16609" y="3979"/>
                </a:cubicBezTo>
                <a:cubicBezTo>
                  <a:pt x="16565" y="4072"/>
                  <a:pt x="16565" y="4164"/>
                  <a:pt x="16517" y="4257"/>
                </a:cubicBezTo>
                <a:cubicBezTo>
                  <a:pt x="16517" y="4349"/>
                  <a:pt x="16473" y="4442"/>
                  <a:pt x="16473" y="4490"/>
                </a:cubicBezTo>
                <a:cubicBezTo>
                  <a:pt x="16424" y="4582"/>
                  <a:pt x="16424" y="4675"/>
                  <a:pt x="16380" y="4768"/>
                </a:cubicBezTo>
                <a:cubicBezTo>
                  <a:pt x="16380" y="4860"/>
                  <a:pt x="16332" y="4953"/>
                  <a:pt x="16332" y="5045"/>
                </a:cubicBezTo>
                <a:cubicBezTo>
                  <a:pt x="16287" y="5138"/>
                  <a:pt x="16287" y="5230"/>
                  <a:pt x="16287" y="5323"/>
                </a:cubicBezTo>
                <a:cubicBezTo>
                  <a:pt x="16239" y="5415"/>
                  <a:pt x="16239" y="5508"/>
                  <a:pt x="16239" y="5600"/>
                </a:cubicBezTo>
                <a:cubicBezTo>
                  <a:pt x="16195" y="5693"/>
                  <a:pt x="16195" y="5785"/>
                  <a:pt x="16195" y="5878"/>
                </a:cubicBezTo>
                <a:cubicBezTo>
                  <a:pt x="16147" y="5971"/>
                  <a:pt x="16147" y="6063"/>
                  <a:pt x="16147" y="6156"/>
                </a:cubicBezTo>
                <a:cubicBezTo>
                  <a:pt x="16147" y="6248"/>
                  <a:pt x="16102" y="6341"/>
                  <a:pt x="16102" y="6433"/>
                </a:cubicBezTo>
                <a:lnTo>
                  <a:pt x="16102" y="6711"/>
                </a:lnTo>
                <a:cubicBezTo>
                  <a:pt x="16054" y="6803"/>
                  <a:pt x="16054" y="6896"/>
                  <a:pt x="16054" y="6988"/>
                </a:cubicBezTo>
                <a:lnTo>
                  <a:pt x="16054" y="7266"/>
                </a:lnTo>
                <a:lnTo>
                  <a:pt x="16054" y="7588"/>
                </a:lnTo>
                <a:lnTo>
                  <a:pt x="16054" y="7821"/>
                </a:lnTo>
                <a:lnTo>
                  <a:pt x="16054" y="8284"/>
                </a:lnTo>
                <a:lnTo>
                  <a:pt x="16054" y="8421"/>
                </a:lnTo>
                <a:cubicBezTo>
                  <a:pt x="16147" y="9857"/>
                  <a:pt x="16473" y="11197"/>
                  <a:pt x="17028" y="12448"/>
                </a:cubicBezTo>
                <a:cubicBezTo>
                  <a:pt x="17535" y="13744"/>
                  <a:pt x="18323" y="14899"/>
                  <a:pt x="19249" y="15917"/>
                </a:cubicBezTo>
                <a:cubicBezTo>
                  <a:pt x="18323" y="16612"/>
                  <a:pt x="16750" y="17908"/>
                  <a:pt x="14899" y="19803"/>
                </a:cubicBezTo>
                <a:cubicBezTo>
                  <a:pt x="14481" y="20266"/>
                  <a:pt x="14018" y="20777"/>
                  <a:pt x="13556" y="21284"/>
                </a:cubicBezTo>
                <a:lnTo>
                  <a:pt x="12864" y="22117"/>
                </a:lnTo>
                <a:cubicBezTo>
                  <a:pt x="12723" y="22302"/>
                  <a:pt x="12538" y="22442"/>
                  <a:pt x="12401" y="22627"/>
                </a:cubicBezTo>
                <a:cubicBezTo>
                  <a:pt x="12260" y="22857"/>
                  <a:pt x="12075" y="23042"/>
                  <a:pt x="11938" y="23275"/>
                </a:cubicBezTo>
                <a:cubicBezTo>
                  <a:pt x="10507" y="25027"/>
                  <a:pt x="8988" y="27238"/>
                  <a:pt x="7512" y="29770"/>
                </a:cubicBezTo>
                <a:lnTo>
                  <a:pt x="7512" y="29770"/>
                </a:lnTo>
                <a:cubicBezTo>
                  <a:pt x="7560" y="29562"/>
                  <a:pt x="7638" y="29357"/>
                  <a:pt x="7681" y="29149"/>
                </a:cubicBezTo>
                <a:cubicBezTo>
                  <a:pt x="8374" y="26792"/>
                  <a:pt x="8329" y="24201"/>
                  <a:pt x="7448" y="21746"/>
                </a:cubicBezTo>
                <a:cubicBezTo>
                  <a:pt x="6430" y="18785"/>
                  <a:pt x="4350" y="16427"/>
                  <a:pt x="1803" y="15039"/>
                </a:cubicBezTo>
                <a:cubicBezTo>
                  <a:pt x="1803" y="15039"/>
                  <a:pt x="1759" y="15084"/>
                  <a:pt x="1759" y="15132"/>
                </a:cubicBezTo>
                <a:cubicBezTo>
                  <a:pt x="693" y="17815"/>
                  <a:pt x="508" y="20869"/>
                  <a:pt x="1574" y="23830"/>
                </a:cubicBezTo>
                <a:cubicBezTo>
                  <a:pt x="2544" y="26607"/>
                  <a:pt x="4443" y="28827"/>
                  <a:pt x="6756" y="30260"/>
                </a:cubicBezTo>
                <a:cubicBezTo>
                  <a:pt x="6893" y="30352"/>
                  <a:pt x="6986" y="30401"/>
                  <a:pt x="7126" y="30493"/>
                </a:cubicBezTo>
                <a:cubicBezTo>
                  <a:pt x="7078" y="30538"/>
                  <a:pt x="7078" y="30586"/>
                  <a:pt x="7034" y="30678"/>
                </a:cubicBezTo>
                <a:cubicBezTo>
                  <a:pt x="6478" y="31696"/>
                  <a:pt x="5923" y="32758"/>
                  <a:pt x="5412" y="33917"/>
                </a:cubicBezTo>
                <a:cubicBezTo>
                  <a:pt x="1988" y="41413"/>
                  <a:pt x="278" y="49741"/>
                  <a:pt x="278" y="58717"/>
                </a:cubicBezTo>
                <a:cubicBezTo>
                  <a:pt x="278" y="75789"/>
                  <a:pt x="6245" y="89995"/>
                  <a:pt x="9347" y="97953"/>
                </a:cubicBezTo>
                <a:lnTo>
                  <a:pt x="9069" y="94900"/>
                </a:lnTo>
                <a:cubicBezTo>
                  <a:pt x="1" y="72690"/>
                  <a:pt x="1" y="55893"/>
                  <a:pt x="2821" y="44004"/>
                </a:cubicBezTo>
                <a:lnTo>
                  <a:pt x="2821" y="44004"/>
                </a:lnTo>
                <a:cubicBezTo>
                  <a:pt x="4562" y="44906"/>
                  <a:pt x="6483" y="45405"/>
                  <a:pt x="8490" y="45405"/>
                </a:cubicBezTo>
                <a:cubicBezTo>
                  <a:pt x="9363" y="45405"/>
                  <a:pt x="10252" y="45311"/>
                  <a:pt x="11150" y="45114"/>
                </a:cubicBezTo>
                <a:cubicBezTo>
                  <a:pt x="14203" y="44466"/>
                  <a:pt x="16795" y="42708"/>
                  <a:pt x="18508" y="40347"/>
                </a:cubicBezTo>
                <a:cubicBezTo>
                  <a:pt x="16674" y="39315"/>
                  <a:pt x="14577" y="38738"/>
                  <a:pt x="12390" y="38738"/>
                </a:cubicBezTo>
                <a:cubicBezTo>
                  <a:pt x="11540" y="38738"/>
                  <a:pt x="10677" y="38825"/>
                  <a:pt x="9810" y="39007"/>
                </a:cubicBezTo>
                <a:cubicBezTo>
                  <a:pt x="7078" y="39606"/>
                  <a:pt x="4765" y="41042"/>
                  <a:pt x="3099" y="42986"/>
                </a:cubicBezTo>
                <a:cubicBezTo>
                  <a:pt x="3932" y="39699"/>
                  <a:pt x="4998" y="36830"/>
                  <a:pt x="6153" y="34332"/>
                </a:cubicBezTo>
                <a:cubicBezTo>
                  <a:pt x="6663" y="33177"/>
                  <a:pt x="7219" y="32018"/>
                  <a:pt x="7818" y="31000"/>
                </a:cubicBezTo>
                <a:cubicBezTo>
                  <a:pt x="9810" y="32944"/>
                  <a:pt x="12445" y="34287"/>
                  <a:pt x="15455" y="34565"/>
                </a:cubicBezTo>
                <a:cubicBezTo>
                  <a:pt x="15824" y="34597"/>
                  <a:pt x="16192" y="34613"/>
                  <a:pt x="16557" y="34613"/>
                </a:cubicBezTo>
                <a:cubicBezTo>
                  <a:pt x="19298" y="34613"/>
                  <a:pt x="21878" y="33710"/>
                  <a:pt x="23920" y="32159"/>
                </a:cubicBezTo>
                <a:cubicBezTo>
                  <a:pt x="21932" y="30030"/>
                  <a:pt x="19156" y="28594"/>
                  <a:pt x="16010" y="28317"/>
                </a:cubicBezTo>
                <a:cubicBezTo>
                  <a:pt x="15664" y="28289"/>
                  <a:pt x="15322" y="28275"/>
                  <a:pt x="14982" y="28275"/>
                </a:cubicBezTo>
                <a:cubicBezTo>
                  <a:pt x="12502" y="28275"/>
                  <a:pt x="10190" y="29000"/>
                  <a:pt x="8237" y="30260"/>
                </a:cubicBezTo>
                <a:cubicBezTo>
                  <a:pt x="9532" y="27902"/>
                  <a:pt x="10965" y="25866"/>
                  <a:pt x="12308" y="24152"/>
                </a:cubicBezTo>
                <a:cubicBezTo>
                  <a:pt x="12353" y="24060"/>
                  <a:pt x="12401" y="24015"/>
                  <a:pt x="12445" y="23967"/>
                </a:cubicBezTo>
                <a:cubicBezTo>
                  <a:pt x="12445" y="23923"/>
                  <a:pt x="12493" y="23923"/>
                  <a:pt x="12493" y="23923"/>
                </a:cubicBezTo>
                <a:lnTo>
                  <a:pt x="12493" y="23875"/>
                </a:lnTo>
                <a:cubicBezTo>
                  <a:pt x="13881" y="25170"/>
                  <a:pt x="15684" y="26003"/>
                  <a:pt x="17720" y="26096"/>
                </a:cubicBezTo>
                <a:cubicBezTo>
                  <a:pt x="17847" y="26101"/>
                  <a:pt x="17973" y="26104"/>
                  <a:pt x="18098" y="26104"/>
                </a:cubicBezTo>
                <a:cubicBezTo>
                  <a:pt x="20078" y="26104"/>
                  <a:pt x="21883" y="25424"/>
                  <a:pt x="23320" y="24293"/>
                </a:cubicBezTo>
                <a:cubicBezTo>
                  <a:pt x="21932" y="22905"/>
                  <a:pt x="20033" y="22024"/>
                  <a:pt x="17953" y="21932"/>
                </a:cubicBezTo>
                <a:cubicBezTo>
                  <a:pt x="17809" y="21924"/>
                  <a:pt x="17667" y="21921"/>
                  <a:pt x="17525" y="21921"/>
                </a:cubicBezTo>
                <a:cubicBezTo>
                  <a:pt x="15838" y="21921"/>
                  <a:pt x="14281" y="22422"/>
                  <a:pt x="13000" y="23275"/>
                </a:cubicBezTo>
                <a:cubicBezTo>
                  <a:pt x="15917" y="19711"/>
                  <a:pt x="18553" y="17538"/>
                  <a:pt x="19804" y="16564"/>
                </a:cubicBezTo>
                <a:cubicBezTo>
                  <a:pt x="21562" y="18833"/>
                  <a:pt x="24061" y="20543"/>
                  <a:pt x="27066" y="21147"/>
                </a:cubicBezTo>
                <a:cubicBezTo>
                  <a:pt x="27929" y="21327"/>
                  <a:pt x="28788" y="21414"/>
                  <a:pt x="29634" y="21414"/>
                </a:cubicBezTo>
                <a:cubicBezTo>
                  <a:pt x="31827" y="21414"/>
                  <a:pt x="33929" y="20827"/>
                  <a:pt x="35765" y="19759"/>
                </a:cubicBezTo>
                <a:cubicBezTo>
                  <a:pt x="34007" y="17445"/>
                  <a:pt x="31464" y="15687"/>
                  <a:pt x="28362" y="15039"/>
                </a:cubicBezTo>
                <a:cubicBezTo>
                  <a:pt x="27577" y="14854"/>
                  <a:pt x="26789" y="14806"/>
                  <a:pt x="26004" y="14762"/>
                </a:cubicBezTo>
                <a:cubicBezTo>
                  <a:pt x="26696" y="14392"/>
                  <a:pt x="27344" y="13929"/>
                  <a:pt x="27947" y="13418"/>
                </a:cubicBezTo>
                <a:cubicBezTo>
                  <a:pt x="30305" y="11338"/>
                  <a:pt x="31741" y="8562"/>
                  <a:pt x="32111" y="5645"/>
                </a:cubicBezTo>
                <a:cubicBezTo>
                  <a:pt x="29195" y="5645"/>
                  <a:pt x="26233" y="6618"/>
                  <a:pt x="23827" y="8699"/>
                </a:cubicBezTo>
                <a:cubicBezTo>
                  <a:pt x="23228" y="9209"/>
                  <a:pt x="22717" y="9765"/>
                  <a:pt x="22254" y="10364"/>
                </a:cubicBezTo>
                <a:cubicBezTo>
                  <a:pt x="22347" y="9624"/>
                  <a:pt x="22347" y="8839"/>
                  <a:pt x="22302" y="8051"/>
                </a:cubicBezTo>
                <a:cubicBezTo>
                  <a:pt x="22302" y="7636"/>
                  <a:pt x="22254" y="7266"/>
                  <a:pt x="22210" y="6848"/>
                </a:cubicBezTo>
                <a:cubicBezTo>
                  <a:pt x="21884" y="4997"/>
                  <a:pt x="21192" y="3287"/>
                  <a:pt x="20174" y="1806"/>
                </a:cubicBezTo>
                <a:cubicBezTo>
                  <a:pt x="19756" y="1159"/>
                  <a:pt x="19249" y="555"/>
                  <a:pt x="1869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28"/>
          <p:cNvSpPr/>
          <p:nvPr/>
        </p:nvSpPr>
        <p:spPr>
          <a:xfrm>
            <a:off x="-219612" y="2875625"/>
            <a:ext cx="894125" cy="2448850"/>
          </a:xfrm>
          <a:custGeom>
            <a:rect b="b" l="l" r="r" t="t"/>
            <a:pathLst>
              <a:path extrusionOk="0" h="97954" w="35765">
                <a:moveTo>
                  <a:pt x="18693" y="0"/>
                </a:moveTo>
                <a:cubicBezTo>
                  <a:pt x="18693" y="48"/>
                  <a:pt x="18693" y="48"/>
                  <a:pt x="18645" y="48"/>
                </a:cubicBezTo>
                <a:cubicBezTo>
                  <a:pt x="18601" y="141"/>
                  <a:pt x="18553" y="233"/>
                  <a:pt x="18460" y="326"/>
                </a:cubicBezTo>
                <a:cubicBezTo>
                  <a:pt x="18368" y="463"/>
                  <a:pt x="18323" y="555"/>
                  <a:pt x="18231" y="648"/>
                </a:cubicBezTo>
                <a:cubicBezTo>
                  <a:pt x="18183" y="696"/>
                  <a:pt x="18183" y="740"/>
                  <a:pt x="18138" y="788"/>
                </a:cubicBezTo>
                <a:cubicBezTo>
                  <a:pt x="18090" y="881"/>
                  <a:pt x="17998" y="974"/>
                  <a:pt x="17953" y="1066"/>
                </a:cubicBezTo>
                <a:cubicBezTo>
                  <a:pt x="17905" y="1159"/>
                  <a:pt x="17861" y="1203"/>
                  <a:pt x="17861" y="1251"/>
                </a:cubicBezTo>
                <a:cubicBezTo>
                  <a:pt x="17812" y="1344"/>
                  <a:pt x="17720" y="1436"/>
                  <a:pt x="17676" y="1529"/>
                </a:cubicBezTo>
                <a:cubicBezTo>
                  <a:pt x="17627" y="1573"/>
                  <a:pt x="17627" y="1666"/>
                  <a:pt x="17583" y="1714"/>
                </a:cubicBezTo>
                <a:lnTo>
                  <a:pt x="17442" y="1991"/>
                </a:lnTo>
                <a:cubicBezTo>
                  <a:pt x="17398" y="2084"/>
                  <a:pt x="17350" y="2128"/>
                  <a:pt x="17305" y="2221"/>
                </a:cubicBezTo>
                <a:cubicBezTo>
                  <a:pt x="17257" y="2313"/>
                  <a:pt x="17213" y="2406"/>
                  <a:pt x="17213" y="2499"/>
                </a:cubicBezTo>
                <a:cubicBezTo>
                  <a:pt x="17165" y="2547"/>
                  <a:pt x="17120" y="2639"/>
                  <a:pt x="17072" y="2684"/>
                </a:cubicBezTo>
                <a:cubicBezTo>
                  <a:pt x="17072" y="2776"/>
                  <a:pt x="17028" y="2869"/>
                  <a:pt x="16980" y="2961"/>
                </a:cubicBezTo>
                <a:cubicBezTo>
                  <a:pt x="16935" y="3054"/>
                  <a:pt x="16935" y="3102"/>
                  <a:pt x="16887" y="3194"/>
                </a:cubicBezTo>
                <a:cubicBezTo>
                  <a:pt x="16843" y="3287"/>
                  <a:pt x="16795" y="3379"/>
                  <a:pt x="16795" y="3472"/>
                </a:cubicBezTo>
                <a:cubicBezTo>
                  <a:pt x="16750" y="3565"/>
                  <a:pt x="16702" y="3657"/>
                  <a:pt x="16702" y="3702"/>
                </a:cubicBezTo>
                <a:cubicBezTo>
                  <a:pt x="16658" y="3794"/>
                  <a:pt x="16658" y="3887"/>
                  <a:pt x="16609" y="3979"/>
                </a:cubicBezTo>
                <a:cubicBezTo>
                  <a:pt x="16565" y="4072"/>
                  <a:pt x="16565" y="4164"/>
                  <a:pt x="16517" y="4257"/>
                </a:cubicBezTo>
                <a:cubicBezTo>
                  <a:pt x="16517" y="4349"/>
                  <a:pt x="16473" y="4442"/>
                  <a:pt x="16473" y="4490"/>
                </a:cubicBezTo>
                <a:cubicBezTo>
                  <a:pt x="16424" y="4582"/>
                  <a:pt x="16424" y="4675"/>
                  <a:pt x="16380" y="4768"/>
                </a:cubicBezTo>
                <a:cubicBezTo>
                  <a:pt x="16380" y="4860"/>
                  <a:pt x="16332" y="4953"/>
                  <a:pt x="16332" y="5045"/>
                </a:cubicBezTo>
                <a:cubicBezTo>
                  <a:pt x="16287" y="5138"/>
                  <a:pt x="16287" y="5230"/>
                  <a:pt x="16287" y="5323"/>
                </a:cubicBezTo>
                <a:cubicBezTo>
                  <a:pt x="16239" y="5415"/>
                  <a:pt x="16239" y="5508"/>
                  <a:pt x="16239" y="5600"/>
                </a:cubicBezTo>
                <a:cubicBezTo>
                  <a:pt x="16195" y="5693"/>
                  <a:pt x="16195" y="5785"/>
                  <a:pt x="16195" y="5878"/>
                </a:cubicBezTo>
                <a:cubicBezTo>
                  <a:pt x="16147" y="5971"/>
                  <a:pt x="16147" y="6063"/>
                  <a:pt x="16147" y="6156"/>
                </a:cubicBezTo>
                <a:cubicBezTo>
                  <a:pt x="16147" y="6248"/>
                  <a:pt x="16102" y="6341"/>
                  <a:pt x="16102" y="6433"/>
                </a:cubicBezTo>
                <a:lnTo>
                  <a:pt x="16102" y="6711"/>
                </a:lnTo>
                <a:cubicBezTo>
                  <a:pt x="16054" y="6803"/>
                  <a:pt x="16054" y="6896"/>
                  <a:pt x="16054" y="6988"/>
                </a:cubicBezTo>
                <a:lnTo>
                  <a:pt x="16054" y="7266"/>
                </a:lnTo>
                <a:lnTo>
                  <a:pt x="16054" y="7588"/>
                </a:lnTo>
                <a:lnTo>
                  <a:pt x="16054" y="7821"/>
                </a:lnTo>
                <a:lnTo>
                  <a:pt x="16054" y="8284"/>
                </a:lnTo>
                <a:lnTo>
                  <a:pt x="16054" y="8421"/>
                </a:lnTo>
                <a:cubicBezTo>
                  <a:pt x="16147" y="9857"/>
                  <a:pt x="16473" y="11197"/>
                  <a:pt x="17028" y="12448"/>
                </a:cubicBezTo>
                <a:cubicBezTo>
                  <a:pt x="17535" y="13744"/>
                  <a:pt x="18323" y="14899"/>
                  <a:pt x="19249" y="15917"/>
                </a:cubicBezTo>
                <a:cubicBezTo>
                  <a:pt x="18323" y="16612"/>
                  <a:pt x="16750" y="17908"/>
                  <a:pt x="14899" y="19803"/>
                </a:cubicBezTo>
                <a:cubicBezTo>
                  <a:pt x="14481" y="20266"/>
                  <a:pt x="14018" y="20777"/>
                  <a:pt x="13556" y="21284"/>
                </a:cubicBezTo>
                <a:lnTo>
                  <a:pt x="12864" y="22117"/>
                </a:lnTo>
                <a:cubicBezTo>
                  <a:pt x="12723" y="22302"/>
                  <a:pt x="12538" y="22442"/>
                  <a:pt x="12401" y="22627"/>
                </a:cubicBezTo>
                <a:cubicBezTo>
                  <a:pt x="12260" y="22857"/>
                  <a:pt x="12075" y="23042"/>
                  <a:pt x="11938" y="23275"/>
                </a:cubicBezTo>
                <a:cubicBezTo>
                  <a:pt x="10507" y="25027"/>
                  <a:pt x="8988" y="27238"/>
                  <a:pt x="7512" y="29770"/>
                </a:cubicBezTo>
                <a:lnTo>
                  <a:pt x="7512" y="29770"/>
                </a:lnTo>
                <a:cubicBezTo>
                  <a:pt x="7560" y="29562"/>
                  <a:pt x="7638" y="29357"/>
                  <a:pt x="7681" y="29149"/>
                </a:cubicBezTo>
                <a:cubicBezTo>
                  <a:pt x="8374" y="26792"/>
                  <a:pt x="8329" y="24201"/>
                  <a:pt x="7448" y="21746"/>
                </a:cubicBezTo>
                <a:cubicBezTo>
                  <a:pt x="6430" y="18785"/>
                  <a:pt x="4350" y="16427"/>
                  <a:pt x="1803" y="15039"/>
                </a:cubicBezTo>
                <a:cubicBezTo>
                  <a:pt x="1803" y="15039"/>
                  <a:pt x="1759" y="15084"/>
                  <a:pt x="1759" y="15132"/>
                </a:cubicBezTo>
                <a:cubicBezTo>
                  <a:pt x="693" y="17815"/>
                  <a:pt x="508" y="20869"/>
                  <a:pt x="1574" y="23830"/>
                </a:cubicBezTo>
                <a:cubicBezTo>
                  <a:pt x="2544" y="26607"/>
                  <a:pt x="4443" y="28827"/>
                  <a:pt x="6756" y="30260"/>
                </a:cubicBezTo>
                <a:cubicBezTo>
                  <a:pt x="6893" y="30352"/>
                  <a:pt x="6986" y="30401"/>
                  <a:pt x="7126" y="30493"/>
                </a:cubicBezTo>
                <a:cubicBezTo>
                  <a:pt x="7078" y="30538"/>
                  <a:pt x="7078" y="30586"/>
                  <a:pt x="7034" y="30678"/>
                </a:cubicBezTo>
                <a:cubicBezTo>
                  <a:pt x="6478" y="31696"/>
                  <a:pt x="5923" y="32758"/>
                  <a:pt x="5412" y="33917"/>
                </a:cubicBezTo>
                <a:cubicBezTo>
                  <a:pt x="1988" y="41413"/>
                  <a:pt x="278" y="49741"/>
                  <a:pt x="278" y="58717"/>
                </a:cubicBezTo>
                <a:cubicBezTo>
                  <a:pt x="278" y="75789"/>
                  <a:pt x="6245" y="89995"/>
                  <a:pt x="9347" y="97953"/>
                </a:cubicBezTo>
                <a:lnTo>
                  <a:pt x="9069" y="94900"/>
                </a:lnTo>
                <a:cubicBezTo>
                  <a:pt x="1" y="72690"/>
                  <a:pt x="1" y="55893"/>
                  <a:pt x="2821" y="44004"/>
                </a:cubicBezTo>
                <a:lnTo>
                  <a:pt x="2821" y="44004"/>
                </a:lnTo>
                <a:cubicBezTo>
                  <a:pt x="4562" y="44906"/>
                  <a:pt x="6483" y="45405"/>
                  <a:pt x="8490" y="45405"/>
                </a:cubicBezTo>
                <a:cubicBezTo>
                  <a:pt x="9363" y="45405"/>
                  <a:pt x="10252" y="45311"/>
                  <a:pt x="11150" y="45114"/>
                </a:cubicBezTo>
                <a:cubicBezTo>
                  <a:pt x="14203" y="44466"/>
                  <a:pt x="16795" y="42708"/>
                  <a:pt x="18508" y="40347"/>
                </a:cubicBezTo>
                <a:cubicBezTo>
                  <a:pt x="16674" y="39315"/>
                  <a:pt x="14577" y="38738"/>
                  <a:pt x="12390" y="38738"/>
                </a:cubicBezTo>
                <a:cubicBezTo>
                  <a:pt x="11540" y="38738"/>
                  <a:pt x="10677" y="38825"/>
                  <a:pt x="9810" y="39007"/>
                </a:cubicBezTo>
                <a:cubicBezTo>
                  <a:pt x="7078" y="39606"/>
                  <a:pt x="4765" y="41042"/>
                  <a:pt x="3099" y="42986"/>
                </a:cubicBezTo>
                <a:cubicBezTo>
                  <a:pt x="3932" y="39699"/>
                  <a:pt x="4998" y="36830"/>
                  <a:pt x="6153" y="34332"/>
                </a:cubicBezTo>
                <a:cubicBezTo>
                  <a:pt x="6663" y="33177"/>
                  <a:pt x="7219" y="32018"/>
                  <a:pt x="7818" y="31000"/>
                </a:cubicBezTo>
                <a:cubicBezTo>
                  <a:pt x="9810" y="32944"/>
                  <a:pt x="12445" y="34287"/>
                  <a:pt x="15455" y="34565"/>
                </a:cubicBezTo>
                <a:cubicBezTo>
                  <a:pt x="15824" y="34597"/>
                  <a:pt x="16192" y="34613"/>
                  <a:pt x="16557" y="34613"/>
                </a:cubicBezTo>
                <a:cubicBezTo>
                  <a:pt x="19298" y="34613"/>
                  <a:pt x="21878" y="33710"/>
                  <a:pt x="23920" y="32159"/>
                </a:cubicBezTo>
                <a:cubicBezTo>
                  <a:pt x="21932" y="30030"/>
                  <a:pt x="19156" y="28594"/>
                  <a:pt x="16010" y="28317"/>
                </a:cubicBezTo>
                <a:cubicBezTo>
                  <a:pt x="15664" y="28289"/>
                  <a:pt x="15322" y="28275"/>
                  <a:pt x="14982" y="28275"/>
                </a:cubicBezTo>
                <a:cubicBezTo>
                  <a:pt x="12502" y="28275"/>
                  <a:pt x="10190" y="29000"/>
                  <a:pt x="8237" y="30260"/>
                </a:cubicBezTo>
                <a:cubicBezTo>
                  <a:pt x="9532" y="27902"/>
                  <a:pt x="10965" y="25866"/>
                  <a:pt x="12308" y="24152"/>
                </a:cubicBezTo>
                <a:cubicBezTo>
                  <a:pt x="12353" y="24060"/>
                  <a:pt x="12401" y="24015"/>
                  <a:pt x="12445" y="23967"/>
                </a:cubicBezTo>
                <a:cubicBezTo>
                  <a:pt x="12445" y="23923"/>
                  <a:pt x="12493" y="23923"/>
                  <a:pt x="12493" y="23923"/>
                </a:cubicBezTo>
                <a:lnTo>
                  <a:pt x="12493" y="23875"/>
                </a:lnTo>
                <a:cubicBezTo>
                  <a:pt x="13881" y="25170"/>
                  <a:pt x="15684" y="26003"/>
                  <a:pt x="17720" y="26096"/>
                </a:cubicBezTo>
                <a:cubicBezTo>
                  <a:pt x="17847" y="26101"/>
                  <a:pt x="17973" y="26104"/>
                  <a:pt x="18098" y="26104"/>
                </a:cubicBezTo>
                <a:cubicBezTo>
                  <a:pt x="20078" y="26104"/>
                  <a:pt x="21883" y="25424"/>
                  <a:pt x="23320" y="24293"/>
                </a:cubicBezTo>
                <a:cubicBezTo>
                  <a:pt x="21932" y="22905"/>
                  <a:pt x="20033" y="22024"/>
                  <a:pt x="17953" y="21932"/>
                </a:cubicBezTo>
                <a:cubicBezTo>
                  <a:pt x="17809" y="21924"/>
                  <a:pt x="17667" y="21921"/>
                  <a:pt x="17525" y="21921"/>
                </a:cubicBezTo>
                <a:cubicBezTo>
                  <a:pt x="15838" y="21921"/>
                  <a:pt x="14281" y="22422"/>
                  <a:pt x="13000" y="23275"/>
                </a:cubicBezTo>
                <a:cubicBezTo>
                  <a:pt x="15917" y="19711"/>
                  <a:pt x="18553" y="17538"/>
                  <a:pt x="19804" y="16564"/>
                </a:cubicBezTo>
                <a:cubicBezTo>
                  <a:pt x="21562" y="18833"/>
                  <a:pt x="24061" y="20543"/>
                  <a:pt x="27066" y="21147"/>
                </a:cubicBezTo>
                <a:cubicBezTo>
                  <a:pt x="27929" y="21327"/>
                  <a:pt x="28788" y="21414"/>
                  <a:pt x="29634" y="21414"/>
                </a:cubicBezTo>
                <a:cubicBezTo>
                  <a:pt x="31827" y="21414"/>
                  <a:pt x="33929" y="20827"/>
                  <a:pt x="35765" y="19759"/>
                </a:cubicBezTo>
                <a:cubicBezTo>
                  <a:pt x="34007" y="17445"/>
                  <a:pt x="31464" y="15687"/>
                  <a:pt x="28362" y="15039"/>
                </a:cubicBezTo>
                <a:cubicBezTo>
                  <a:pt x="27577" y="14854"/>
                  <a:pt x="26789" y="14806"/>
                  <a:pt x="26004" y="14762"/>
                </a:cubicBezTo>
                <a:cubicBezTo>
                  <a:pt x="26696" y="14392"/>
                  <a:pt x="27344" y="13929"/>
                  <a:pt x="27947" y="13418"/>
                </a:cubicBezTo>
                <a:cubicBezTo>
                  <a:pt x="30305" y="11338"/>
                  <a:pt x="31741" y="8562"/>
                  <a:pt x="32111" y="5645"/>
                </a:cubicBezTo>
                <a:cubicBezTo>
                  <a:pt x="29195" y="5645"/>
                  <a:pt x="26233" y="6618"/>
                  <a:pt x="23827" y="8699"/>
                </a:cubicBezTo>
                <a:cubicBezTo>
                  <a:pt x="23228" y="9209"/>
                  <a:pt x="22717" y="9765"/>
                  <a:pt x="22254" y="10364"/>
                </a:cubicBezTo>
                <a:cubicBezTo>
                  <a:pt x="22347" y="9624"/>
                  <a:pt x="22347" y="8839"/>
                  <a:pt x="22302" y="8051"/>
                </a:cubicBezTo>
                <a:cubicBezTo>
                  <a:pt x="22302" y="7636"/>
                  <a:pt x="22254" y="7266"/>
                  <a:pt x="22210" y="6848"/>
                </a:cubicBezTo>
                <a:cubicBezTo>
                  <a:pt x="21884" y="4997"/>
                  <a:pt x="21192" y="3287"/>
                  <a:pt x="20174" y="1806"/>
                </a:cubicBezTo>
                <a:cubicBezTo>
                  <a:pt x="19756" y="1159"/>
                  <a:pt x="19249" y="555"/>
                  <a:pt x="1869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dk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87;p30"/>
          <p:cNvGrpSpPr/>
          <p:nvPr/>
        </p:nvGrpSpPr>
        <p:grpSpPr>
          <a:xfrm>
            <a:off x="211" y="2468066"/>
            <a:ext cx="9144157" cy="2674842"/>
            <a:chOff x="211" y="2468066"/>
            <a:chExt cx="9144157" cy="2674842"/>
          </a:xfrm>
        </p:grpSpPr>
        <p:sp>
          <p:nvSpPr>
            <p:cNvPr id="88" name="Google Shape;88;p30"/>
            <p:cNvSpPr/>
            <p:nvPr/>
          </p:nvSpPr>
          <p:spPr>
            <a:xfrm>
              <a:off x="211" y="2468066"/>
              <a:ext cx="9144157" cy="2589077"/>
            </a:xfrm>
            <a:custGeom>
              <a:rect b="b" l="l" r="r" t="t"/>
              <a:pathLst>
                <a:path extrusionOk="0" h="80089" w="282860">
                  <a:moveTo>
                    <a:pt x="282859" y="0"/>
                  </a:moveTo>
                  <a:cubicBezTo>
                    <a:pt x="280047" y="1327"/>
                    <a:pt x="277222" y="2653"/>
                    <a:pt x="274078" y="3157"/>
                  </a:cubicBezTo>
                  <a:cubicBezTo>
                    <a:pt x="271253" y="3489"/>
                    <a:pt x="268441" y="3316"/>
                    <a:pt x="265788" y="3820"/>
                  </a:cubicBezTo>
                  <a:cubicBezTo>
                    <a:pt x="258161" y="5637"/>
                    <a:pt x="254514" y="13437"/>
                    <a:pt x="247377" y="16421"/>
                  </a:cubicBezTo>
                  <a:cubicBezTo>
                    <a:pt x="242403" y="18570"/>
                    <a:pt x="235944" y="18079"/>
                    <a:pt x="231792" y="21223"/>
                  </a:cubicBezTo>
                  <a:cubicBezTo>
                    <a:pt x="228144" y="24048"/>
                    <a:pt x="227322" y="28850"/>
                    <a:pt x="223833" y="31834"/>
                  </a:cubicBezTo>
                  <a:cubicBezTo>
                    <a:pt x="221353" y="33996"/>
                    <a:pt x="217705" y="34818"/>
                    <a:pt x="214058" y="34818"/>
                  </a:cubicBezTo>
                  <a:cubicBezTo>
                    <a:pt x="212400" y="34818"/>
                    <a:pt x="210569" y="34659"/>
                    <a:pt x="209084" y="34328"/>
                  </a:cubicBezTo>
                  <a:cubicBezTo>
                    <a:pt x="203778" y="33333"/>
                    <a:pt x="198963" y="31343"/>
                    <a:pt x="193830" y="30680"/>
                  </a:cubicBezTo>
                  <a:cubicBezTo>
                    <a:pt x="192331" y="30508"/>
                    <a:pt x="190845" y="30348"/>
                    <a:pt x="189347" y="30348"/>
                  </a:cubicBezTo>
                  <a:cubicBezTo>
                    <a:pt x="184041" y="30348"/>
                    <a:pt x="178735" y="31675"/>
                    <a:pt x="174265" y="34155"/>
                  </a:cubicBezTo>
                  <a:cubicBezTo>
                    <a:pt x="172103" y="35322"/>
                    <a:pt x="154701" y="47751"/>
                    <a:pt x="137285" y="62010"/>
                  </a:cubicBezTo>
                  <a:cubicBezTo>
                    <a:pt x="137285" y="62010"/>
                    <a:pt x="112255" y="43613"/>
                    <a:pt x="110425" y="42618"/>
                  </a:cubicBezTo>
                  <a:cubicBezTo>
                    <a:pt x="105955" y="40124"/>
                    <a:pt x="100649" y="38798"/>
                    <a:pt x="95343" y="38798"/>
                  </a:cubicBezTo>
                  <a:cubicBezTo>
                    <a:pt x="93845" y="38798"/>
                    <a:pt x="92518" y="38970"/>
                    <a:pt x="91033" y="39129"/>
                  </a:cubicBezTo>
                  <a:cubicBezTo>
                    <a:pt x="85727" y="39965"/>
                    <a:pt x="80912" y="41955"/>
                    <a:pt x="75779" y="42777"/>
                  </a:cubicBezTo>
                  <a:cubicBezTo>
                    <a:pt x="74121" y="43108"/>
                    <a:pt x="72463" y="43281"/>
                    <a:pt x="70632" y="43281"/>
                  </a:cubicBezTo>
                  <a:cubicBezTo>
                    <a:pt x="66985" y="43281"/>
                    <a:pt x="63337" y="42445"/>
                    <a:pt x="60857" y="40296"/>
                  </a:cubicBezTo>
                  <a:cubicBezTo>
                    <a:pt x="57368" y="37312"/>
                    <a:pt x="56705" y="32497"/>
                    <a:pt x="53057" y="29685"/>
                  </a:cubicBezTo>
                  <a:cubicBezTo>
                    <a:pt x="48746" y="26528"/>
                    <a:pt x="42287" y="27032"/>
                    <a:pt x="37313" y="24870"/>
                  </a:cubicBezTo>
                  <a:cubicBezTo>
                    <a:pt x="30177" y="21886"/>
                    <a:pt x="26701" y="14100"/>
                    <a:pt x="18902" y="12442"/>
                  </a:cubicBezTo>
                  <a:cubicBezTo>
                    <a:pt x="16249" y="11779"/>
                    <a:pt x="13437" y="12110"/>
                    <a:pt x="10784" y="11606"/>
                  </a:cubicBezTo>
                  <a:cubicBezTo>
                    <a:pt x="6805" y="11115"/>
                    <a:pt x="3317" y="9285"/>
                    <a:pt x="1" y="7468"/>
                  </a:cubicBezTo>
                  <a:lnTo>
                    <a:pt x="1" y="31171"/>
                  </a:lnTo>
                  <a:cubicBezTo>
                    <a:pt x="6633" y="33664"/>
                    <a:pt x="10453" y="40456"/>
                    <a:pt x="17416" y="43108"/>
                  </a:cubicBezTo>
                  <a:cubicBezTo>
                    <a:pt x="22881" y="45098"/>
                    <a:pt x="29845" y="44607"/>
                    <a:pt x="34328" y="47923"/>
                  </a:cubicBezTo>
                  <a:cubicBezTo>
                    <a:pt x="38308" y="50735"/>
                    <a:pt x="38971" y="55550"/>
                    <a:pt x="42778" y="58362"/>
                  </a:cubicBezTo>
                  <a:cubicBezTo>
                    <a:pt x="45603" y="60683"/>
                    <a:pt x="49410" y="61519"/>
                    <a:pt x="53389" y="61519"/>
                  </a:cubicBezTo>
                  <a:cubicBezTo>
                    <a:pt x="55219" y="61519"/>
                    <a:pt x="57037" y="61347"/>
                    <a:pt x="58867" y="61015"/>
                  </a:cubicBezTo>
                  <a:cubicBezTo>
                    <a:pt x="64332" y="60020"/>
                    <a:pt x="69637" y="58031"/>
                    <a:pt x="75275" y="57208"/>
                  </a:cubicBezTo>
                  <a:cubicBezTo>
                    <a:pt x="76774" y="57036"/>
                    <a:pt x="78432" y="57036"/>
                    <a:pt x="80090" y="57036"/>
                  </a:cubicBezTo>
                  <a:cubicBezTo>
                    <a:pt x="85727" y="57036"/>
                    <a:pt x="91364" y="58203"/>
                    <a:pt x="96166" y="60683"/>
                  </a:cubicBezTo>
                  <a:cubicBezTo>
                    <a:pt x="98155" y="61678"/>
                    <a:pt x="125188" y="80089"/>
                    <a:pt x="125188" y="80089"/>
                  </a:cubicBezTo>
                  <a:cubicBezTo>
                    <a:pt x="143917" y="65830"/>
                    <a:pt x="162659" y="53388"/>
                    <a:pt x="165140" y="52234"/>
                  </a:cubicBezTo>
                  <a:cubicBezTo>
                    <a:pt x="169954" y="49741"/>
                    <a:pt x="175592" y="48414"/>
                    <a:pt x="181229" y="48414"/>
                  </a:cubicBezTo>
                  <a:cubicBezTo>
                    <a:pt x="182887" y="48414"/>
                    <a:pt x="184545" y="48587"/>
                    <a:pt x="186031" y="48746"/>
                  </a:cubicBezTo>
                  <a:cubicBezTo>
                    <a:pt x="191668" y="49581"/>
                    <a:pt x="196974" y="51571"/>
                    <a:pt x="202452" y="52566"/>
                  </a:cubicBezTo>
                  <a:cubicBezTo>
                    <a:pt x="204269" y="52725"/>
                    <a:pt x="206099" y="52897"/>
                    <a:pt x="207916" y="52897"/>
                  </a:cubicBezTo>
                  <a:cubicBezTo>
                    <a:pt x="211896" y="52897"/>
                    <a:pt x="215875" y="52062"/>
                    <a:pt x="218528" y="49913"/>
                  </a:cubicBezTo>
                  <a:cubicBezTo>
                    <a:pt x="222348" y="46929"/>
                    <a:pt x="223011" y="42114"/>
                    <a:pt x="226990" y="39302"/>
                  </a:cubicBezTo>
                  <a:cubicBezTo>
                    <a:pt x="231460" y="36145"/>
                    <a:pt x="238424" y="36649"/>
                    <a:pt x="243902" y="34487"/>
                  </a:cubicBezTo>
                  <a:cubicBezTo>
                    <a:pt x="251529" y="31502"/>
                    <a:pt x="255508" y="23716"/>
                    <a:pt x="263626" y="22058"/>
                  </a:cubicBezTo>
                  <a:cubicBezTo>
                    <a:pt x="266610" y="21395"/>
                    <a:pt x="269595" y="21727"/>
                    <a:pt x="272579" y="21395"/>
                  </a:cubicBezTo>
                  <a:cubicBezTo>
                    <a:pt x="276399" y="20891"/>
                    <a:pt x="279715" y="19233"/>
                    <a:pt x="282859" y="17747"/>
                  </a:cubicBezTo>
                  <a:lnTo>
                    <a:pt x="2828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30"/>
            <p:cNvSpPr/>
            <p:nvPr/>
          </p:nvSpPr>
          <p:spPr>
            <a:xfrm>
              <a:off x="211" y="3041782"/>
              <a:ext cx="9144157" cy="2101126"/>
            </a:xfrm>
            <a:custGeom>
              <a:rect b="b" l="l" r="r" t="t"/>
              <a:pathLst>
                <a:path extrusionOk="0" h="64995" w="282860">
                  <a:moveTo>
                    <a:pt x="282859" y="0"/>
                  </a:moveTo>
                  <a:cubicBezTo>
                    <a:pt x="279715" y="1486"/>
                    <a:pt x="276399" y="3144"/>
                    <a:pt x="272579" y="3648"/>
                  </a:cubicBezTo>
                  <a:cubicBezTo>
                    <a:pt x="269595" y="3980"/>
                    <a:pt x="266610" y="3648"/>
                    <a:pt x="263626" y="4311"/>
                  </a:cubicBezTo>
                  <a:cubicBezTo>
                    <a:pt x="255508" y="5969"/>
                    <a:pt x="251529" y="13755"/>
                    <a:pt x="243902" y="16740"/>
                  </a:cubicBezTo>
                  <a:cubicBezTo>
                    <a:pt x="238424" y="18902"/>
                    <a:pt x="231460" y="18398"/>
                    <a:pt x="226990" y="21555"/>
                  </a:cubicBezTo>
                  <a:cubicBezTo>
                    <a:pt x="223011" y="24367"/>
                    <a:pt x="222348" y="29182"/>
                    <a:pt x="218528" y="32166"/>
                  </a:cubicBezTo>
                  <a:cubicBezTo>
                    <a:pt x="215875" y="34315"/>
                    <a:pt x="211896" y="35150"/>
                    <a:pt x="207916" y="35150"/>
                  </a:cubicBezTo>
                  <a:cubicBezTo>
                    <a:pt x="206099" y="35150"/>
                    <a:pt x="204269" y="34978"/>
                    <a:pt x="202452" y="34819"/>
                  </a:cubicBezTo>
                  <a:cubicBezTo>
                    <a:pt x="196974" y="33824"/>
                    <a:pt x="191668" y="31834"/>
                    <a:pt x="186031" y="30999"/>
                  </a:cubicBezTo>
                  <a:cubicBezTo>
                    <a:pt x="184545" y="30840"/>
                    <a:pt x="182887" y="30667"/>
                    <a:pt x="181229" y="30667"/>
                  </a:cubicBezTo>
                  <a:cubicBezTo>
                    <a:pt x="175592" y="30667"/>
                    <a:pt x="169954" y="31994"/>
                    <a:pt x="165140" y="34487"/>
                  </a:cubicBezTo>
                  <a:cubicBezTo>
                    <a:pt x="162659" y="35641"/>
                    <a:pt x="143917" y="48083"/>
                    <a:pt x="125188" y="62342"/>
                  </a:cubicBezTo>
                  <a:cubicBezTo>
                    <a:pt x="125188" y="62342"/>
                    <a:pt x="98155" y="43931"/>
                    <a:pt x="96166" y="42936"/>
                  </a:cubicBezTo>
                  <a:cubicBezTo>
                    <a:pt x="91364" y="40456"/>
                    <a:pt x="85727" y="39289"/>
                    <a:pt x="80090" y="39289"/>
                  </a:cubicBezTo>
                  <a:cubicBezTo>
                    <a:pt x="78432" y="39289"/>
                    <a:pt x="76774" y="39289"/>
                    <a:pt x="75275" y="39461"/>
                  </a:cubicBezTo>
                  <a:cubicBezTo>
                    <a:pt x="69637" y="40284"/>
                    <a:pt x="64332" y="42273"/>
                    <a:pt x="58867" y="43268"/>
                  </a:cubicBezTo>
                  <a:cubicBezTo>
                    <a:pt x="57037" y="43600"/>
                    <a:pt x="55219" y="43772"/>
                    <a:pt x="53389" y="43772"/>
                  </a:cubicBezTo>
                  <a:cubicBezTo>
                    <a:pt x="49410" y="43772"/>
                    <a:pt x="45603" y="42936"/>
                    <a:pt x="42778" y="40615"/>
                  </a:cubicBezTo>
                  <a:cubicBezTo>
                    <a:pt x="38971" y="37803"/>
                    <a:pt x="38308" y="32988"/>
                    <a:pt x="34328" y="30176"/>
                  </a:cubicBezTo>
                  <a:cubicBezTo>
                    <a:pt x="29845" y="26860"/>
                    <a:pt x="22881" y="27351"/>
                    <a:pt x="17416" y="25361"/>
                  </a:cubicBezTo>
                  <a:cubicBezTo>
                    <a:pt x="10453" y="22709"/>
                    <a:pt x="6633" y="15917"/>
                    <a:pt x="1" y="13424"/>
                  </a:cubicBezTo>
                  <a:lnTo>
                    <a:pt x="1" y="64995"/>
                  </a:lnTo>
                  <a:lnTo>
                    <a:pt x="282859" y="64995"/>
                  </a:lnTo>
                  <a:lnTo>
                    <a:pt x="2828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0"/>
          <p:cNvSpPr txBox="1"/>
          <p:nvPr>
            <p:ph type="title"/>
          </p:nvPr>
        </p:nvSpPr>
        <p:spPr>
          <a:xfrm>
            <a:off x="713400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 b="0" i="0" sz="2800" u="none" cap="none" strike="noStrike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0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Relationship Id="rId4" Type="http://schemas.openxmlformats.org/officeDocument/2006/relationships/image" Target="../media/image11.png"/><Relationship Id="rId5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oogle Shape;94;p1"/>
          <p:cNvGrpSpPr/>
          <p:nvPr/>
        </p:nvGrpSpPr>
        <p:grpSpPr>
          <a:xfrm>
            <a:off x="7726675" y="2737075"/>
            <a:ext cx="535300" cy="194950"/>
            <a:chOff x="5054325" y="1441125"/>
            <a:chExt cx="535300" cy="194950"/>
          </a:xfrm>
        </p:grpSpPr>
        <p:sp>
          <p:nvSpPr>
            <p:cNvPr id="95" name="Google Shape;95;p1"/>
            <p:cNvSpPr/>
            <p:nvPr/>
          </p:nvSpPr>
          <p:spPr>
            <a:xfrm>
              <a:off x="5054325" y="1441125"/>
              <a:ext cx="535300" cy="194950"/>
            </a:xfrm>
            <a:custGeom>
              <a:rect b="b" l="l" r="r" t="t"/>
              <a:pathLst>
                <a:path extrusionOk="0" h="7798" w="21412">
                  <a:moveTo>
                    <a:pt x="10492" y="1"/>
                  </a:moveTo>
                  <a:cubicBezTo>
                    <a:pt x="8476" y="1"/>
                    <a:pt x="6692" y="1553"/>
                    <a:pt x="6477" y="3337"/>
                  </a:cubicBezTo>
                  <a:cubicBezTo>
                    <a:pt x="6031" y="3123"/>
                    <a:pt x="5799" y="3123"/>
                    <a:pt x="5353" y="3123"/>
                  </a:cubicBezTo>
                  <a:cubicBezTo>
                    <a:pt x="3801" y="3123"/>
                    <a:pt x="2677" y="4229"/>
                    <a:pt x="2463" y="5568"/>
                  </a:cubicBezTo>
                  <a:lnTo>
                    <a:pt x="2017" y="5568"/>
                  </a:lnTo>
                  <a:cubicBezTo>
                    <a:pt x="893" y="5568"/>
                    <a:pt x="1" y="6460"/>
                    <a:pt x="1" y="7584"/>
                  </a:cubicBezTo>
                  <a:lnTo>
                    <a:pt x="1" y="7798"/>
                  </a:lnTo>
                  <a:lnTo>
                    <a:pt x="21412" y="7798"/>
                  </a:lnTo>
                  <a:lnTo>
                    <a:pt x="21412" y="7584"/>
                  </a:lnTo>
                  <a:cubicBezTo>
                    <a:pt x="21412" y="6460"/>
                    <a:pt x="20520" y="5568"/>
                    <a:pt x="19413" y="5568"/>
                  </a:cubicBezTo>
                  <a:lnTo>
                    <a:pt x="18967" y="5568"/>
                  </a:lnTo>
                  <a:cubicBezTo>
                    <a:pt x="18735" y="4015"/>
                    <a:pt x="17397" y="2891"/>
                    <a:pt x="15845" y="2891"/>
                  </a:cubicBezTo>
                  <a:cubicBezTo>
                    <a:pt x="15399" y="2891"/>
                    <a:pt x="14721" y="2891"/>
                    <a:pt x="14275" y="3337"/>
                  </a:cubicBezTo>
                  <a:cubicBezTo>
                    <a:pt x="14061" y="1339"/>
                    <a:pt x="12276" y="1"/>
                    <a:pt x="104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5127025" y="1513400"/>
              <a:ext cx="339950" cy="122675"/>
            </a:xfrm>
            <a:custGeom>
              <a:rect b="b" l="l" r="r" t="t"/>
              <a:pathLst>
                <a:path extrusionOk="0" h="4907" w="13598">
                  <a:moveTo>
                    <a:pt x="6692" y="0"/>
                  </a:moveTo>
                  <a:cubicBezTo>
                    <a:pt x="5354" y="0"/>
                    <a:pt x="4462" y="892"/>
                    <a:pt x="4230" y="2016"/>
                  </a:cubicBezTo>
                  <a:cubicBezTo>
                    <a:pt x="4016" y="2016"/>
                    <a:pt x="3784" y="1784"/>
                    <a:pt x="3338" y="1784"/>
                  </a:cubicBezTo>
                  <a:cubicBezTo>
                    <a:pt x="2445" y="1784"/>
                    <a:pt x="1785" y="2462"/>
                    <a:pt x="1553" y="3355"/>
                  </a:cubicBezTo>
                  <a:lnTo>
                    <a:pt x="1339" y="3355"/>
                  </a:lnTo>
                  <a:cubicBezTo>
                    <a:pt x="661" y="3355"/>
                    <a:pt x="1" y="4015"/>
                    <a:pt x="1" y="4693"/>
                  </a:cubicBezTo>
                  <a:lnTo>
                    <a:pt x="1" y="4907"/>
                  </a:lnTo>
                  <a:lnTo>
                    <a:pt x="13597" y="4907"/>
                  </a:lnTo>
                  <a:lnTo>
                    <a:pt x="13597" y="4693"/>
                  </a:lnTo>
                  <a:cubicBezTo>
                    <a:pt x="13597" y="4015"/>
                    <a:pt x="13151" y="3355"/>
                    <a:pt x="12491" y="3355"/>
                  </a:cubicBezTo>
                  <a:cubicBezTo>
                    <a:pt x="12259" y="3355"/>
                    <a:pt x="12259" y="3355"/>
                    <a:pt x="12045" y="3569"/>
                  </a:cubicBezTo>
                  <a:cubicBezTo>
                    <a:pt x="12045" y="2462"/>
                    <a:pt x="11153" y="1784"/>
                    <a:pt x="10260" y="1784"/>
                  </a:cubicBezTo>
                  <a:cubicBezTo>
                    <a:pt x="9814" y="1784"/>
                    <a:pt x="9582" y="1784"/>
                    <a:pt x="9136" y="2016"/>
                  </a:cubicBezTo>
                  <a:cubicBezTo>
                    <a:pt x="8922" y="892"/>
                    <a:pt x="8030" y="0"/>
                    <a:pt x="6692" y="0"/>
                  </a:cubicBezTo>
                  <a:close/>
                </a:path>
              </a:pathLst>
            </a:custGeom>
            <a:solidFill>
              <a:srgbClr val="E9EE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7" name="Google Shape;97;p1"/>
          <p:cNvGrpSpPr/>
          <p:nvPr/>
        </p:nvGrpSpPr>
        <p:grpSpPr>
          <a:xfrm>
            <a:off x="5221600" y="1845625"/>
            <a:ext cx="535300" cy="194950"/>
            <a:chOff x="5054325" y="1441125"/>
            <a:chExt cx="535300" cy="194950"/>
          </a:xfrm>
        </p:grpSpPr>
        <p:sp>
          <p:nvSpPr>
            <p:cNvPr id="98" name="Google Shape;98;p1"/>
            <p:cNvSpPr/>
            <p:nvPr/>
          </p:nvSpPr>
          <p:spPr>
            <a:xfrm>
              <a:off x="5054325" y="1441125"/>
              <a:ext cx="535300" cy="194950"/>
            </a:xfrm>
            <a:custGeom>
              <a:rect b="b" l="l" r="r" t="t"/>
              <a:pathLst>
                <a:path extrusionOk="0" h="7798" w="21412">
                  <a:moveTo>
                    <a:pt x="10492" y="1"/>
                  </a:moveTo>
                  <a:cubicBezTo>
                    <a:pt x="8476" y="1"/>
                    <a:pt x="6692" y="1553"/>
                    <a:pt x="6477" y="3337"/>
                  </a:cubicBezTo>
                  <a:cubicBezTo>
                    <a:pt x="6031" y="3123"/>
                    <a:pt x="5799" y="3123"/>
                    <a:pt x="5353" y="3123"/>
                  </a:cubicBezTo>
                  <a:cubicBezTo>
                    <a:pt x="3801" y="3123"/>
                    <a:pt x="2677" y="4229"/>
                    <a:pt x="2463" y="5568"/>
                  </a:cubicBezTo>
                  <a:lnTo>
                    <a:pt x="2017" y="5568"/>
                  </a:lnTo>
                  <a:cubicBezTo>
                    <a:pt x="893" y="5568"/>
                    <a:pt x="1" y="6460"/>
                    <a:pt x="1" y="7584"/>
                  </a:cubicBezTo>
                  <a:lnTo>
                    <a:pt x="1" y="7798"/>
                  </a:lnTo>
                  <a:lnTo>
                    <a:pt x="21412" y="7798"/>
                  </a:lnTo>
                  <a:lnTo>
                    <a:pt x="21412" y="7584"/>
                  </a:lnTo>
                  <a:cubicBezTo>
                    <a:pt x="21412" y="6460"/>
                    <a:pt x="20520" y="5568"/>
                    <a:pt x="19413" y="5568"/>
                  </a:cubicBezTo>
                  <a:lnTo>
                    <a:pt x="18967" y="5568"/>
                  </a:lnTo>
                  <a:cubicBezTo>
                    <a:pt x="18735" y="4015"/>
                    <a:pt x="17397" y="2891"/>
                    <a:pt x="15845" y="2891"/>
                  </a:cubicBezTo>
                  <a:cubicBezTo>
                    <a:pt x="15399" y="2891"/>
                    <a:pt x="14721" y="2891"/>
                    <a:pt x="14275" y="3337"/>
                  </a:cubicBezTo>
                  <a:cubicBezTo>
                    <a:pt x="14061" y="1339"/>
                    <a:pt x="12276" y="1"/>
                    <a:pt x="104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5127025" y="1513400"/>
              <a:ext cx="339950" cy="122675"/>
            </a:xfrm>
            <a:custGeom>
              <a:rect b="b" l="l" r="r" t="t"/>
              <a:pathLst>
                <a:path extrusionOk="0" h="4907" w="13598">
                  <a:moveTo>
                    <a:pt x="6692" y="0"/>
                  </a:moveTo>
                  <a:cubicBezTo>
                    <a:pt x="5354" y="0"/>
                    <a:pt x="4462" y="892"/>
                    <a:pt x="4230" y="2016"/>
                  </a:cubicBezTo>
                  <a:cubicBezTo>
                    <a:pt x="4016" y="2016"/>
                    <a:pt x="3784" y="1784"/>
                    <a:pt x="3338" y="1784"/>
                  </a:cubicBezTo>
                  <a:cubicBezTo>
                    <a:pt x="2445" y="1784"/>
                    <a:pt x="1785" y="2462"/>
                    <a:pt x="1553" y="3355"/>
                  </a:cubicBezTo>
                  <a:lnTo>
                    <a:pt x="1339" y="3355"/>
                  </a:lnTo>
                  <a:cubicBezTo>
                    <a:pt x="661" y="3355"/>
                    <a:pt x="1" y="4015"/>
                    <a:pt x="1" y="4693"/>
                  </a:cubicBezTo>
                  <a:lnTo>
                    <a:pt x="1" y="4907"/>
                  </a:lnTo>
                  <a:lnTo>
                    <a:pt x="13597" y="4907"/>
                  </a:lnTo>
                  <a:lnTo>
                    <a:pt x="13597" y="4693"/>
                  </a:lnTo>
                  <a:cubicBezTo>
                    <a:pt x="13597" y="4015"/>
                    <a:pt x="13151" y="3355"/>
                    <a:pt x="12491" y="3355"/>
                  </a:cubicBezTo>
                  <a:cubicBezTo>
                    <a:pt x="12259" y="3355"/>
                    <a:pt x="12259" y="3355"/>
                    <a:pt x="12045" y="3569"/>
                  </a:cubicBezTo>
                  <a:cubicBezTo>
                    <a:pt x="12045" y="2462"/>
                    <a:pt x="11153" y="1784"/>
                    <a:pt x="10260" y="1784"/>
                  </a:cubicBezTo>
                  <a:cubicBezTo>
                    <a:pt x="9814" y="1784"/>
                    <a:pt x="9582" y="1784"/>
                    <a:pt x="9136" y="2016"/>
                  </a:cubicBezTo>
                  <a:cubicBezTo>
                    <a:pt x="8922" y="892"/>
                    <a:pt x="8030" y="0"/>
                    <a:pt x="6692" y="0"/>
                  </a:cubicBezTo>
                  <a:close/>
                </a:path>
              </a:pathLst>
            </a:custGeom>
            <a:solidFill>
              <a:srgbClr val="E9EE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0" name="Google Shape;100;p1"/>
          <p:cNvGrpSpPr/>
          <p:nvPr/>
        </p:nvGrpSpPr>
        <p:grpSpPr>
          <a:xfrm>
            <a:off x="6803675" y="1785450"/>
            <a:ext cx="535300" cy="194950"/>
            <a:chOff x="5054325" y="1441125"/>
            <a:chExt cx="535300" cy="194950"/>
          </a:xfrm>
        </p:grpSpPr>
        <p:sp>
          <p:nvSpPr>
            <p:cNvPr id="101" name="Google Shape;101;p1"/>
            <p:cNvSpPr/>
            <p:nvPr/>
          </p:nvSpPr>
          <p:spPr>
            <a:xfrm>
              <a:off x="5054325" y="1441125"/>
              <a:ext cx="535300" cy="194950"/>
            </a:xfrm>
            <a:custGeom>
              <a:rect b="b" l="l" r="r" t="t"/>
              <a:pathLst>
                <a:path extrusionOk="0" h="7798" w="21412">
                  <a:moveTo>
                    <a:pt x="10492" y="1"/>
                  </a:moveTo>
                  <a:cubicBezTo>
                    <a:pt x="8476" y="1"/>
                    <a:pt x="6692" y="1553"/>
                    <a:pt x="6477" y="3337"/>
                  </a:cubicBezTo>
                  <a:cubicBezTo>
                    <a:pt x="6031" y="3123"/>
                    <a:pt x="5799" y="3123"/>
                    <a:pt x="5353" y="3123"/>
                  </a:cubicBezTo>
                  <a:cubicBezTo>
                    <a:pt x="3801" y="3123"/>
                    <a:pt x="2677" y="4229"/>
                    <a:pt x="2463" y="5568"/>
                  </a:cubicBezTo>
                  <a:lnTo>
                    <a:pt x="2017" y="5568"/>
                  </a:lnTo>
                  <a:cubicBezTo>
                    <a:pt x="893" y="5568"/>
                    <a:pt x="1" y="6460"/>
                    <a:pt x="1" y="7584"/>
                  </a:cubicBezTo>
                  <a:lnTo>
                    <a:pt x="1" y="7798"/>
                  </a:lnTo>
                  <a:lnTo>
                    <a:pt x="21412" y="7798"/>
                  </a:lnTo>
                  <a:lnTo>
                    <a:pt x="21412" y="7584"/>
                  </a:lnTo>
                  <a:cubicBezTo>
                    <a:pt x="21412" y="6460"/>
                    <a:pt x="20520" y="5568"/>
                    <a:pt x="19413" y="5568"/>
                  </a:cubicBezTo>
                  <a:lnTo>
                    <a:pt x="18967" y="5568"/>
                  </a:lnTo>
                  <a:cubicBezTo>
                    <a:pt x="18735" y="4015"/>
                    <a:pt x="17397" y="2891"/>
                    <a:pt x="15845" y="2891"/>
                  </a:cubicBezTo>
                  <a:cubicBezTo>
                    <a:pt x="15399" y="2891"/>
                    <a:pt x="14721" y="2891"/>
                    <a:pt x="14275" y="3337"/>
                  </a:cubicBezTo>
                  <a:cubicBezTo>
                    <a:pt x="14061" y="1339"/>
                    <a:pt x="12276" y="1"/>
                    <a:pt x="104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5127025" y="1513400"/>
              <a:ext cx="339950" cy="122675"/>
            </a:xfrm>
            <a:custGeom>
              <a:rect b="b" l="l" r="r" t="t"/>
              <a:pathLst>
                <a:path extrusionOk="0" h="4907" w="13598">
                  <a:moveTo>
                    <a:pt x="6692" y="0"/>
                  </a:moveTo>
                  <a:cubicBezTo>
                    <a:pt x="5354" y="0"/>
                    <a:pt x="4462" y="892"/>
                    <a:pt x="4230" y="2016"/>
                  </a:cubicBezTo>
                  <a:cubicBezTo>
                    <a:pt x="4016" y="2016"/>
                    <a:pt x="3784" y="1784"/>
                    <a:pt x="3338" y="1784"/>
                  </a:cubicBezTo>
                  <a:cubicBezTo>
                    <a:pt x="2445" y="1784"/>
                    <a:pt x="1785" y="2462"/>
                    <a:pt x="1553" y="3355"/>
                  </a:cubicBezTo>
                  <a:lnTo>
                    <a:pt x="1339" y="3355"/>
                  </a:lnTo>
                  <a:cubicBezTo>
                    <a:pt x="661" y="3355"/>
                    <a:pt x="1" y="4015"/>
                    <a:pt x="1" y="4693"/>
                  </a:cubicBezTo>
                  <a:lnTo>
                    <a:pt x="1" y="4907"/>
                  </a:lnTo>
                  <a:lnTo>
                    <a:pt x="13597" y="4907"/>
                  </a:lnTo>
                  <a:lnTo>
                    <a:pt x="13597" y="4693"/>
                  </a:lnTo>
                  <a:cubicBezTo>
                    <a:pt x="13597" y="4015"/>
                    <a:pt x="13151" y="3355"/>
                    <a:pt x="12491" y="3355"/>
                  </a:cubicBezTo>
                  <a:cubicBezTo>
                    <a:pt x="12259" y="3355"/>
                    <a:pt x="12259" y="3355"/>
                    <a:pt x="12045" y="3569"/>
                  </a:cubicBezTo>
                  <a:cubicBezTo>
                    <a:pt x="12045" y="2462"/>
                    <a:pt x="11153" y="1784"/>
                    <a:pt x="10260" y="1784"/>
                  </a:cubicBezTo>
                  <a:cubicBezTo>
                    <a:pt x="9814" y="1784"/>
                    <a:pt x="9582" y="1784"/>
                    <a:pt x="9136" y="2016"/>
                  </a:cubicBezTo>
                  <a:cubicBezTo>
                    <a:pt x="8922" y="892"/>
                    <a:pt x="8030" y="0"/>
                    <a:pt x="6692" y="0"/>
                  </a:cubicBezTo>
                  <a:close/>
                </a:path>
              </a:pathLst>
            </a:custGeom>
            <a:solidFill>
              <a:srgbClr val="E9EE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3" name="Google Shape;103;p1"/>
          <p:cNvGrpSpPr/>
          <p:nvPr/>
        </p:nvGrpSpPr>
        <p:grpSpPr>
          <a:xfrm>
            <a:off x="5410199" y="1847860"/>
            <a:ext cx="3472597" cy="2899165"/>
            <a:chOff x="5486399" y="2000260"/>
            <a:chExt cx="3472597" cy="2899165"/>
          </a:xfrm>
        </p:grpSpPr>
        <p:grpSp>
          <p:nvGrpSpPr>
            <p:cNvPr id="104" name="Google Shape;104;p1"/>
            <p:cNvGrpSpPr/>
            <p:nvPr/>
          </p:nvGrpSpPr>
          <p:grpSpPr>
            <a:xfrm>
              <a:off x="7932255" y="3060679"/>
              <a:ext cx="157641" cy="90525"/>
              <a:chOff x="1469050" y="2166475"/>
              <a:chExt cx="281150" cy="161450"/>
            </a:xfrm>
          </p:grpSpPr>
          <p:sp>
            <p:nvSpPr>
              <p:cNvPr id="105" name="Google Shape;105;p1"/>
              <p:cNvSpPr/>
              <p:nvPr/>
            </p:nvSpPr>
            <p:spPr>
              <a:xfrm>
                <a:off x="1520750" y="2193525"/>
                <a:ext cx="187400" cy="73200"/>
              </a:xfrm>
              <a:custGeom>
                <a:rect b="b" l="l" r="r" t="t"/>
                <a:pathLst>
                  <a:path extrusionOk="0" h="2928" w="7496">
                    <a:moveTo>
                      <a:pt x="999" y="0"/>
                    </a:moveTo>
                    <a:cubicBezTo>
                      <a:pt x="668" y="0"/>
                      <a:pt x="308" y="124"/>
                      <a:pt x="1" y="248"/>
                    </a:cubicBezTo>
                    <a:cubicBezTo>
                      <a:pt x="279" y="136"/>
                      <a:pt x="600" y="67"/>
                      <a:pt x="904" y="67"/>
                    </a:cubicBezTo>
                    <a:cubicBezTo>
                      <a:pt x="1014" y="67"/>
                      <a:pt x="1122" y="76"/>
                      <a:pt x="1224" y="95"/>
                    </a:cubicBezTo>
                    <a:cubicBezTo>
                      <a:pt x="1450" y="95"/>
                      <a:pt x="1683" y="175"/>
                      <a:pt x="1836" y="328"/>
                    </a:cubicBezTo>
                    <a:cubicBezTo>
                      <a:pt x="1683" y="175"/>
                      <a:pt x="1450" y="95"/>
                      <a:pt x="1224" y="22"/>
                    </a:cubicBezTo>
                    <a:cubicBezTo>
                      <a:pt x="1151" y="7"/>
                      <a:pt x="1076" y="0"/>
                      <a:pt x="999" y="0"/>
                    </a:cubicBezTo>
                    <a:close/>
                    <a:moveTo>
                      <a:pt x="1836" y="328"/>
                    </a:moveTo>
                    <a:lnTo>
                      <a:pt x="1836" y="328"/>
                    </a:lnTo>
                    <a:cubicBezTo>
                      <a:pt x="1909" y="401"/>
                      <a:pt x="1909" y="481"/>
                      <a:pt x="1989" y="554"/>
                    </a:cubicBezTo>
                    <a:lnTo>
                      <a:pt x="2215" y="787"/>
                    </a:lnTo>
                    <a:cubicBezTo>
                      <a:pt x="2368" y="940"/>
                      <a:pt x="2601" y="1093"/>
                      <a:pt x="2827" y="1166"/>
                    </a:cubicBezTo>
                    <a:cubicBezTo>
                      <a:pt x="2980" y="1245"/>
                      <a:pt x="3212" y="1245"/>
                      <a:pt x="3439" y="1245"/>
                    </a:cubicBezTo>
                    <a:cubicBezTo>
                      <a:pt x="3212" y="1166"/>
                      <a:pt x="2980" y="1166"/>
                      <a:pt x="2827" y="1093"/>
                    </a:cubicBezTo>
                    <a:cubicBezTo>
                      <a:pt x="2601" y="1013"/>
                      <a:pt x="2448" y="940"/>
                      <a:pt x="2295" y="787"/>
                    </a:cubicBezTo>
                    <a:lnTo>
                      <a:pt x="2062" y="554"/>
                    </a:lnTo>
                    <a:lnTo>
                      <a:pt x="1836" y="328"/>
                    </a:lnTo>
                    <a:close/>
                    <a:moveTo>
                      <a:pt x="3439" y="1245"/>
                    </a:moveTo>
                    <a:cubicBezTo>
                      <a:pt x="3671" y="1319"/>
                      <a:pt x="3824" y="1398"/>
                      <a:pt x="4051" y="1398"/>
                    </a:cubicBezTo>
                    <a:cubicBezTo>
                      <a:pt x="3898" y="1319"/>
                      <a:pt x="3671" y="1245"/>
                      <a:pt x="3439" y="1245"/>
                    </a:cubicBezTo>
                    <a:close/>
                    <a:moveTo>
                      <a:pt x="4051" y="1398"/>
                    </a:moveTo>
                    <a:cubicBezTo>
                      <a:pt x="4283" y="1472"/>
                      <a:pt x="4436" y="1625"/>
                      <a:pt x="4589" y="1704"/>
                    </a:cubicBezTo>
                    <a:cubicBezTo>
                      <a:pt x="4815" y="1857"/>
                      <a:pt x="4968" y="2010"/>
                      <a:pt x="5121" y="2163"/>
                    </a:cubicBezTo>
                    <a:cubicBezTo>
                      <a:pt x="5201" y="2163"/>
                      <a:pt x="5354" y="2237"/>
                      <a:pt x="5427" y="2316"/>
                    </a:cubicBezTo>
                    <a:cubicBezTo>
                      <a:pt x="5507" y="2316"/>
                      <a:pt x="5580" y="2390"/>
                      <a:pt x="5733" y="2390"/>
                    </a:cubicBezTo>
                    <a:cubicBezTo>
                      <a:pt x="5660" y="2316"/>
                      <a:pt x="5507" y="2316"/>
                      <a:pt x="5427" y="2237"/>
                    </a:cubicBezTo>
                    <a:cubicBezTo>
                      <a:pt x="5354" y="2237"/>
                      <a:pt x="5274" y="2163"/>
                      <a:pt x="5121" y="2084"/>
                    </a:cubicBezTo>
                    <a:cubicBezTo>
                      <a:pt x="4968" y="1931"/>
                      <a:pt x="4815" y="1778"/>
                      <a:pt x="4662" y="1704"/>
                    </a:cubicBezTo>
                    <a:cubicBezTo>
                      <a:pt x="4510" y="1551"/>
                      <a:pt x="4283" y="1472"/>
                      <a:pt x="4051" y="1398"/>
                    </a:cubicBezTo>
                    <a:close/>
                    <a:moveTo>
                      <a:pt x="5733" y="2390"/>
                    </a:moveTo>
                    <a:cubicBezTo>
                      <a:pt x="6119" y="2543"/>
                      <a:pt x="6577" y="2469"/>
                      <a:pt x="7036" y="2622"/>
                    </a:cubicBezTo>
                    <a:cubicBezTo>
                      <a:pt x="7189" y="2622"/>
                      <a:pt x="7416" y="2775"/>
                      <a:pt x="7495" y="2928"/>
                    </a:cubicBezTo>
                    <a:cubicBezTo>
                      <a:pt x="7416" y="2775"/>
                      <a:pt x="7189" y="2622"/>
                      <a:pt x="7036" y="2543"/>
                    </a:cubicBezTo>
                    <a:cubicBezTo>
                      <a:pt x="6577" y="2469"/>
                      <a:pt x="6119" y="2469"/>
                      <a:pt x="5733" y="2390"/>
                    </a:cubicBez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Google Shape;106;p1"/>
              <p:cNvSpPr/>
              <p:nvPr/>
            </p:nvSpPr>
            <p:spPr>
              <a:xfrm>
                <a:off x="1581925" y="2166475"/>
                <a:ext cx="168275" cy="100250"/>
              </a:xfrm>
              <a:custGeom>
                <a:rect b="b" l="l" r="r" t="t"/>
                <a:pathLst>
                  <a:path extrusionOk="0" h="4010" w="6731">
                    <a:moveTo>
                      <a:pt x="609" y="0"/>
                    </a:moveTo>
                    <a:cubicBezTo>
                      <a:pt x="406" y="0"/>
                      <a:pt x="203" y="10"/>
                      <a:pt x="1" y="33"/>
                    </a:cubicBezTo>
                    <a:lnTo>
                      <a:pt x="1071" y="33"/>
                    </a:lnTo>
                    <a:cubicBezTo>
                      <a:pt x="1377" y="33"/>
                      <a:pt x="1757" y="107"/>
                      <a:pt x="2063" y="186"/>
                    </a:cubicBezTo>
                    <a:cubicBezTo>
                      <a:pt x="2448" y="186"/>
                      <a:pt x="2754" y="260"/>
                      <a:pt x="3133" y="413"/>
                    </a:cubicBezTo>
                    <a:cubicBezTo>
                      <a:pt x="3439" y="492"/>
                      <a:pt x="3745" y="645"/>
                      <a:pt x="3977" y="871"/>
                    </a:cubicBezTo>
                    <a:cubicBezTo>
                      <a:pt x="4130" y="1024"/>
                      <a:pt x="4204" y="1177"/>
                      <a:pt x="4357" y="1330"/>
                    </a:cubicBezTo>
                    <a:cubicBezTo>
                      <a:pt x="4436" y="1410"/>
                      <a:pt x="4589" y="1563"/>
                      <a:pt x="4742" y="1636"/>
                    </a:cubicBezTo>
                    <a:lnTo>
                      <a:pt x="4357" y="1257"/>
                    </a:lnTo>
                    <a:cubicBezTo>
                      <a:pt x="4283" y="1104"/>
                      <a:pt x="4204" y="951"/>
                      <a:pt x="4051" y="871"/>
                    </a:cubicBezTo>
                    <a:cubicBezTo>
                      <a:pt x="3745" y="645"/>
                      <a:pt x="3439" y="492"/>
                      <a:pt x="3133" y="339"/>
                    </a:cubicBezTo>
                    <a:cubicBezTo>
                      <a:pt x="2754" y="260"/>
                      <a:pt x="2448" y="186"/>
                      <a:pt x="2063" y="107"/>
                    </a:cubicBezTo>
                    <a:cubicBezTo>
                      <a:pt x="1580" y="55"/>
                      <a:pt x="1094" y="0"/>
                      <a:pt x="609" y="0"/>
                    </a:cubicBezTo>
                    <a:close/>
                    <a:moveTo>
                      <a:pt x="4742" y="1636"/>
                    </a:moveTo>
                    <a:lnTo>
                      <a:pt x="4742" y="1636"/>
                    </a:lnTo>
                    <a:cubicBezTo>
                      <a:pt x="4969" y="1942"/>
                      <a:pt x="5275" y="2095"/>
                      <a:pt x="5580" y="2327"/>
                    </a:cubicBezTo>
                    <a:cubicBezTo>
                      <a:pt x="5813" y="2480"/>
                      <a:pt x="6119" y="2707"/>
                      <a:pt x="6272" y="3013"/>
                    </a:cubicBezTo>
                    <a:cubicBezTo>
                      <a:pt x="6498" y="3319"/>
                      <a:pt x="6651" y="3625"/>
                      <a:pt x="6731" y="4010"/>
                    </a:cubicBezTo>
                    <a:cubicBezTo>
                      <a:pt x="6651" y="3625"/>
                      <a:pt x="6498" y="3319"/>
                      <a:pt x="6345" y="3013"/>
                    </a:cubicBezTo>
                    <a:cubicBezTo>
                      <a:pt x="6119" y="2707"/>
                      <a:pt x="5886" y="2480"/>
                      <a:pt x="5580" y="2248"/>
                    </a:cubicBezTo>
                    <a:cubicBezTo>
                      <a:pt x="5275" y="2095"/>
                      <a:pt x="4969" y="1869"/>
                      <a:pt x="4742" y="1636"/>
                    </a:cubicBez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" name="Google Shape;107;p1"/>
              <p:cNvSpPr/>
              <p:nvPr/>
            </p:nvSpPr>
            <p:spPr>
              <a:xfrm>
                <a:off x="1469050" y="2259075"/>
                <a:ext cx="126225" cy="68850"/>
              </a:xfrm>
              <a:custGeom>
                <a:rect b="b" l="l" r="r" t="t"/>
                <a:pathLst>
                  <a:path extrusionOk="0" h="2754" w="5049">
                    <a:moveTo>
                      <a:pt x="1" y="0"/>
                    </a:moveTo>
                    <a:lnTo>
                      <a:pt x="1377" y="459"/>
                    </a:lnTo>
                    <a:cubicBezTo>
                      <a:pt x="1916" y="612"/>
                      <a:pt x="2374" y="765"/>
                      <a:pt x="2833" y="918"/>
                    </a:cubicBezTo>
                    <a:cubicBezTo>
                      <a:pt x="2374" y="685"/>
                      <a:pt x="1916" y="532"/>
                      <a:pt x="1377" y="379"/>
                    </a:cubicBezTo>
                    <a:cubicBezTo>
                      <a:pt x="918" y="226"/>
                      <a:pt x="460" y="153"/>
                      <a:pt x="1" y="0"/>
                    </a:cubicBezTo>
                    <a:close/>
                    <a:moveTo>
                      <a:pt x="2833" y="918"/>
                    </a:moveTo>
                    <a:cubicBezTo>
                      <a:pt x="3292" y="1144"/>
                      <a:pt x="3751" y="1377"/>
                      <a:pt x="4130" y="1603"/>
                    </a:cubicBezTo>
                    <a:cubicBezTo>
                      <a:pt x="3751" y="1297"/>
                      <a:pt x="3292" y="1071"/>
                      <a:pt x="2833" y="918"/>
                    </a:cubicBezTo>
                    <a:close/>
                    <a:moveTo>
                      <a:pt x="4130" y="1603"/>
                    </a:moveTo>
                    <a:lnTo>
                      <a:pt x="4130" y="1603"/>
                    </a:lnTo>
                    <a:cubicBezTo>
                      <a:pt x="4363" y="1756"/>
                      <a:pt x="4516" y="1909"/>
                      <a:pt x="4669" y="2062"/>
                    </a:cubicBezTo>
                    <a:cubicBezTo>
                      <a:pt x="4895" y="2294"/>
                      <a:pt x="5048" y="2447"/>
                      <a:pt x="5048" y="2753"/>
                    </a:cubicBezTo>
                    <a:cubicBezTo>
                      <a:pt x="5048" y="2447"/>
                      <a:pt x="4895" y="2294"/>
                      <a:pt x="4742" y="2062"/>
                    </a:cubicBezTo>
                    <a:cubicBezTo>
                      <a:pt x="4589" y="1909"/>
                      <a:pt x="4363" y="1756"/>
                      <a:pt x="4130" y="1603"/>
                    </a:cubicBez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" name="Google Shape;108;p1"/>
              <p:cNvSpPr/>
              <p:nvPr/>
            </p:nvSpPr>
            <p:spPr>
              <a:xfrm>
                <a:off x="1585750" y="2268550"/>
                <a:ext cx="72675" cy="40250"/>
              </a:xfrm>
              <a:custGeom>
                <a:rect b="b" l="l" r="r" t="t"/>
                <a:pathLst>
                  <a:path extrusionOk="0" h="1610" w="2907">
                    <a:moveTo>
                      <a:pt x="1" y="0"/>
                    </a:moveTo>
                    <a:cubicBezTo>
                      <a:pt x="307" y="80"/>
                      <a:pt x="533" y="153"/>
                      <a:pt x="839" y="233"/>
                    </a:cubicBezTo>
                    <a:cubicBezTo>
                      <a:pt x="1145" y="306"/>
                      <a:pt x="1377" y="386"/>
                      <a:pt x="1683" y="459"/>
                    </a:cubicBezTo>
                    <a:cubicBezTo>
                      <a:pt x="1145" y="233"/>
                      <a:pt x="612" y="80"/>
                      <a:pt x="1" y="0"/>
                    </a:cubicBezTo>
                    <a:close/>
                    <a:moveTo>
                      <a:pt x="1683" y="459"/>
                    </a:moveTo>
                    <a:lnTo>
                      <a:pt x="2368" y="918"/>
                    </a:lnTo>
                    <a:cubicBezTo>
                      <a:pt x="2601" y="1071"/>
                      <a:pt x="2827" y="1304"/>
                      <a:pt x="2907" y="1609"/>
                    </a:cubicBezTo>
                    <a:cubicBezTo>
                      <a:pt x="2827" y="1304"/>
                      <a:pt x="2601" y="1071"/>
                      <a:pt x="2448" y="918"/>
                    </a:cubicBezTo>
                    <a:cubicBezTo>
                      <a:pt x="2215" y="692"/>
                      <a:pt x="1910" y="539"/>
                      <a:pt x="1683" y="459"/>
                    </a:cubicBez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09" name="Google Shape;109;p1"/>
            <p:cNvGrpSpPr/>
            <p:nvPr/>
          </p:nvGrpSpPr>
          <p:grpSpPr>
            <a:xfrm rot="1428786">
              <a:off x="8051411" y="3251257"/>
              <a:ext cx="157651" cy="90531"/>
              <a:chOff x="1469050" y="2166475"/>
              <a:chExt cx="281150" cy="161450"/>
            </a:xfrm>
          </p:grpSpPr>
          <p:sp>
            <p:nvSpPr>
              <p:cNvPr id="110" name="Google Shape;110;p1"/>
              <p:cNvSpPr/>
              <p:nvPr/>
            </p:nvSpPr>
            <p:spPr>
              <a:xfrm>
                <a:off x="1520750" y="2193525"/>
                <a:ext cx="187400" cy="73200"/>
              </a:xfrm>
              <a:custGeom>
                <a:rect b="b" l="l" r="r" t="t"/>
                <a:pathLst>
                  <a:path extrusionOk="0" h="2928" w="7496">
                    <a:moveTo>
                      <a:pt x="999" y="0"/>
                    </a:moveTo>
                    <a:cubicBezTo>
                      <a:pt x="668" y="0"/>
                      <a:pt x="308" y="124"/>
                      <a:pt x="1" y="248"/>
                    </a:cubicBezTo>
                    <a:cubicBezTo>
                      <a:pt x="279" y="136"/>
                      <a:pt x="600" y="67"/>
                      <a:pt x="904" y="67"/>
                    </a:cubicBezTo>
                    <a:cubicBezTo>
                      <a:pt x="1014" y="67"/>
                      <a:pt x="1122" y="76"/>
                      <a:pt x="1224" y="95"/>
                    </a:cubicBezTo>
                    <a:cubicBezTo>
                      <a:pt x="1450" y="95"/>
                      <a:pt x="1683" y="175"/>
                      <a:pt x="1836" y="328"/>
                    </a:cubicBezTo>
                    <a:cubicBezTo>
                      <a:pt x="1683" y="175"/>
                      <a:pt x="1450" y="95"/>
                      <a:pt x="1224" y="22"/>
                    </a:cubicBezTo>
                    <a:cubicBezTo>
                      <a:pt x="1151" y="7"/>
                      <a:pt x="1076" y="0"/>
                      <a:pt x="999" y="0"/>
                    </a:cubicBezTo>
                    <a:close/>
                    <a:moveTo>
                      <a:pt x="1836" y="328"/>
                    </a:moveTo>
                    <a:lnTo>
                      <a:pt x="1836" y="328"/>
                    </a:lnTo>
                    <a:cubicBezTo>
                      <a:pt x="1909" y="401"/>
                      <a:pt x="1909" y="481"/>
                      <a:pt x="1989" y="554"/>
                    </a:cubicBezTo>
                    <a:lnTo>
                      <a:pt x="2215" y="787"/>
                    </a:lnTo>
                    <a:cubicBezTo>
                      <a:pt x="2368" y="940"/>
                      <a:pt x="2601" y="1093"/>
                      <a:pt x="2827" y="1166"/>
                    </a:cubicBezTo>
                    <a:cubicBezTo>
                      <a:pt x="2980" y="1245"/>
                      <a:pt x="3212" y="1245"/>
                      <a:pt x="3439" y="1245"/>
                    </a:cubicBezTo>
                    <a:cubicBezTo>
                      <a:pt x="3212" y="1166"/>
                      <a:pt x="2980" y="1166"/>
                      <a:pt x="2827" y="1093"/>
                    </a:cubicBezTo>
                    <a:cubicBezTo>
                      <a:pt x="2601" y="1013"/>
                      <a:pt x="2448" y="940"/>
                      <a:pt x="2295" y="787"/>
                    </a:cubicBezTo>
                    <a:lnTo>
                      <a:pt x="2062" y="554"/>
                    </a:lnTo>
                    <a:lnTo>
                      <a:pt x="1836" y="328"/>
                    </a:lnTo>
                    <a:close/>
                    <a:moveTo>
                      <a:pt x="3439" y="1245"/>
                    </a:moveTo>
                    <a:cubicBezTo>
                      <a:pt x="3671" y="1319"/>
                      <a:pt x="3824" y="1398"/>
                      <a:pt x="4051" y="1398"/>
                    </a:cubicBezTo>
                    <a:cubicBezTo>
                      <a:pt x="3898" y="1319"/>
                      <a:pt x="3671" y="1245"/>
                      <a:pt x="3439" y="1245"/>
                    </a:cubicBezTo>
                    <a:close/>
                    <a:moveTo>
                      <a:pt x="4051" y="1398"/>
                    </a:moveTo>
                    <a:cubicBezTo>
                      <a:pt x="4283" y="1472"/>
                      <a:pt x="4436" y="1625"/>
                      <a:pt x="4589" y="1704"/>
                    </a:cubicBezTo>
                    <a:cubicBezTo>
                      <a:pt x="4815" y="1857"/>
                      <a:pt x="4968" y="2010"/>
                      <a:pt x="5121" y="2163"/>
                    </a:cubicBezTo>
                    <a:cubicBezTo>
                      <a:pt x="5201" y="2163"/>
                      <a:pt x="5354" y="2237"/>
                      <a:pt x="5427" y="2316"/>
                    </a:cubicBezTo>
                    <a:cubicBezTo>
                      <a:pt x="5507" y="2316"/>
                      <a:pt x="5580" y="2390"/>
                      <a:pt x="5733" y="2390"/>
                    </a:cubicBezTo>
                    <a:cubicBezTo>
                      <a:pt x="5660" y="2316"/>
                      <a:pt x="5507" y="2316"/>
                      <a:pt x="5427" y="2237"/>
                    </a:cubicBezTo>
                    <a:cubicBezTo>
                      <a:pt x="5354" y="2237"/>
                      <a:pt x="5274" y="2163"/>
                      <a:pt x="5121" y="2084"/>
                    </a:cubicBezTo>
                    <a:cubicBezTo>
                      <a:pt x="4968" y="1931"/>
                      <a:pt x="4815" y="1778"/>
                      <a:pt x="4662" y="1704"/>
                    </a:cubicBezTo>
                    <a:cubicBezTo>
                      <a:pt x="4510" y="1551"/>
                      <a:pt x="4283" y="1472"/>
                      <a:pt x="4051" y="1398"/>
                    </a:cubicBezTo>
                    <a:close/>
                    <a:moveTo>
                      <a:pt x="5733" y="2390"/>
                    </a:moveTo>
                    <a:cubicBezTo>
                      <a:pt x="6119" y="2543"/>
                      <a:pt x="6577" y="2469"/>
                      <a:pt x="7036" y="2622"/>
                    </a:cubicBezTo>
                    <a:cubicBezTo>
                      <a:pt x="7189" y="2622"/>
                      <a:pt x="7416" y="2775"/>
                      <a:pt x="7495" y="2928"/>
                    </a:cubicBezTo>
                    <a:cubicBezTo>
                      <a:pt x="7416" y="2775"/>
                      <a:pt x="7189" y="2622"/>
                      <a:pt x="7036" y="2543"/>
                    </a:cubicBezTo>
                    <a:cubicBezTo>
                      <a:pt x="6577" y="2469"/>
                      <a:pt x="6119" y="2469"/>
                      <a:pt x="5733" y="2390"/>
                    </a:cubicBez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" name="Google Shape;111;p1"/>
              <p:cNvSpPr/>
              <p:nvPr/>
            </p:nvSpPr>
            <p:spPr>
              <a:xfrm>
                <a:off x="1581925" y="2166475"/>
                <a:ext cx="168275" cy="100250"/>
              </a:xfrm>
              <a:custGeom>
                <a:rect b="b" l="l" r="r" t="t"/>
                <a:pathLst>
                  <a:path extrusionOk="0" h="4010" w="6731">
                    <a:moveTo>
                      <a:pt x="609" y="0"/>
                    </a:moveTo>
                    <a:cubicBezTo>
                      <a:pt x="406" y="0"/>
                      <a:pt x="203" y="10"/>
                      <a:pt x="1" y="33"/>
                    </a:cubicBezTo>
                    <a:lnTo>
                      <a:pt x="1071" y="33"/>
                    </a:lnTo>
                    <a:cubicBezTo>
                      <a:pt x="1377" y="33"/>
                      <a:pt x="1757" y="107"/>
                      <a:pt x="2063" y="186"/>
                    </a:cubicBezTo>
                    <a:cubicBezTo>
                      <a:pt x="2448" y="186"/>
                      <a:pt x="2754" y="260"/>
                      <a:pt x="3133" y="413"/>
                    </a:cubicBezTo>
                    <a:cubicBezTo>
                      <a:pt x="3439" y="492"/>
                      <a:pt x="3745" y="645"/>
                      <a:pt x="3977" y="871"/>
                    </a:cubicBezTo>
                    <a:cubicBezTo>
                      <a:pt x="4130" y="1024"/>
                      <a:pt x="4204" y="1177"/>
                      <a:pt x="4357" y="1330"/>
                    </a:cubicBezTo>
                    <a:cubicBezTo>
                      <a:pt x="4436" y="1410"/>
                      <a:pt x="4589" y="1563"/>
                      <a:pt x="4742" y="1636"/>
                    </a:cubicBezTo>
                    <a:lnTo>
                      <a:pt x="4357" y="1257"/>
                    </a:lnTo>
                    <a:cubicBezTo>
                      <a:pt x="4283" y="1104"/>
                      <a:pt x="4204" y="951"/>
                      <a:pt x="4051" y="871"/>
                    </a:cubicBezTo>
                    <a:cubicBezTo>
                      <a:pt x="3745" y="645"/>
                      <a:pt x="3439" y="492"/>
                      <a:pt x="3133" y="339"/>
                    </a:cubicBezTo>
                    <a:cubicBezTo>
                      <a:pt x="2754" y="260"/>
                      <a:pt x="2448" y="186"/>
                      <a:pt x="2063" y="107"/>
                    </a:cubicBezTo>
                    <a:cubicBezTo>
                      <a:pt x="1580" y="55"/>
                      <a:pt x="1094" y="0"/>
                      <a:pt x="609" y="0"/>
                    </a:cubicBezTo>
                    <a:close/>
                    <a:moveTo>
                      <a:pt x="4742" y="1636"/>
                    </a:moveTo>
                    <a:lnTo>
                      <a:pt x="4742" y="1636"/>
                    </a:lnTo>
                    <a:cubicBezTo>
                      <a:pt x="4969" y="1942"/>
                      <a:pt x="5275" y="2095"/>
                      <a:pt x="5580" y="2327"/>
                    </a:cubicBezTo>
                    <a:cubicBezTo>
                      <a:pt x="5813" y="2480"/>
                      <a:pt x="6119" y="2707"/>
                      <a:pt x="6272" y="3013"/>
                    </a:cubicBezTo>
                    <a:cubicBezTo>
                      <a:pt x="6498" y="3319"/>
                      <a:pt x="6651" y="3625"/>
                      <a:pt x="6731" y="4010"/>
                    </a:cubicBezTo>
                    <a:cubicBezTo>
                      <a:pt x="6651" y="3625"/>
                      <a:pt x="6498" y="3319"/>
                      <a:pt x="6345" y="3013"/>
                    </a:cubicBezTo>
                    <a:cubicBezTo>
                      <a:pt x="6119" y="2707"/>
                      <a:pt x="5886" y="2480"/>
                      <a:pt x="5580" y="2248"/>
                    </a:cubicBezTo>
                    <a:cubicBezTo>
                      <a:pt x="5275" y="2095"/>
                      <a:pt x="4969" y="1869"/>
                      <a:pt x="4742" y="1636"/>
                    </a:cubicBez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" name="Google Shape;112;p1"/>
              <p:cNvSpPr/>
              <p:nvPr/>
            </p:nvSpPr>
            <p:spPr>
              <a:xfrm>
                <a:off x="1469050" y="2259075"/>
                <a:ext cx="126225" cy="68850"/>
              </a:xfrm>
              <a:custGeom>
                <a:rect b="b" l="l" r="r" t="t"/>
                <a:pathLst>
                  <a:path extrusionOk="0" h="2754" w="5049">
                    <a:moveTo>
                      <a:pt x="1" y="0"/>
                    </a:moveTo>
                    <a:lnTo>
                      <a:pt x="1377" y="459"/>
                    </a:lnTo>
                    <a:cubicBezTo>
                      <a:pt x="1916" y="612"/>
                      <a:pt x="2374" y="765"/>
                      <a:pt x="2833" y="918"/>
                    </a:cubicBezTo>
                    <a:cubicBezTo>
                      <a:pt x="2374" y="685"/>
                      <a:pt x="1916" y="532"/>
                      <a:pt x="1377" y="379"/>
                    </a:cubicBezTo>
                    <a:cubicBezTo>
                      <a:pt x="918" y="226"/>
                      <a:pt x="460" y="153"/>
                      <a:pt x="1" y="0"/>
                    </a:cubicBezTo>
                    <a:close/>
                    <a:moveTo>
                      <a:pt x="2833" y="918"/>
                    </a:moveTo>
                    <a:cubicBezTo>
                      <a:pt x="3292" y="1144"/>
                      <a:pt x="3751" y="1377"/>
                      <a:pt x="4130" y="1603"/>
                    </a:cubicBezTo>
                    <a:cubicBezTo>
                      <a:pt x="3751" y="1297"/>
                      <a:pt x="3292" y="1071"/>
                      <a:pt x="2833" y="918"/>
                    </a:cubicBezTo>
                    <a:close/>
                    <a:moveTo>
                      <a:pt x="4130" y="1603"/>
                    </a:moveTo>
                    <a:lnTo>
                      <a:pt x="4130" y="1603"/>
                    </a:lnTo>
                    <a:cubicBezTo>
                      <a:pt x="4363" y="1756"/>
                      <a:pt x="4516" y="1909"/>
                      <a:pt x="4669" y="2062"/>
                    </a:cubicBezTo>
                    <a:cubicBezTo>
                      <a:pt x="4895" y="2294"/>
                      <a:pt x="5048" y="2447"/>
                      <a:pt x="5048" y="2753"/>
                    </a:cubicBezTo>
                    <a:cubicBezTo>
                      <a:pt x="5048" y="2447"/>
                      <a:pt x="4895" y="2294"/>
                      <a:pt x="4742" y="2062"/>
                    </a:cubicBezTo>
                    <a:cubicBezTo>
                      <a:pt x="4589" y="1909"/>
                      <a:pt x="4363" y="1756"/>
                      <a:pt x="4130" y="1603"/>
                    </a:cubicBez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113;p1"/>
              <p:cNvSpPr/>
              <p:nvPr/>
            </p:nvSpPr>
            <p:spPr>
              <a:xfrm>
                <a:off x="1585750" y="2268550"/>
                <a:ext cx="72675" cy="40250"/>
              </a:xfrm>
              <a:custGeom>
                <a:rect b="b" l="l" r="r" t="t"/>
                <a:pathLst>
                  <a:path extrusionOk="0" h="1610" w="2907">
                    <a:moveTo>
                      <a:pt x="1" y="0"/>
                    </a:moveTo>
                    <a:cubicBezTo>
                      <a:pt x="307" y="80"/>
                      <a:pt x="533" y="153"/>
                      <a:pt x="839" y="233"/>
                    </a:cubicBezTo>
                    <a:cubicBezTo>
                      <a:pt x="1145" y="306"/>
                      <a:pt x="1377" y="386"/>
                      <a:pt x="1683" y="459"/>
                    </a:cubicBezTo>
                    <a:cubicBezTo>
                      <a:pt x="1145" y="233"/>
                      <a:pt x="612" y="80"/>
                      <a:pt x="1" y="0"/>
                    </a:cubicBezTo>
                    <a:close/>
                    <a:moveTo>
                      <a:pt x="1683" y="459"/>
                    </a:moveTo>
                    <a:lnTo>
                      <a:pt x="2368" y="918"/>
                    </a:lnTo>
                    <a:cubicBezTo>
                      <a:pt x="2601" y="1071"/>
                      <a:pt x="2827" y="1304"/>
                      <a:pt x="2907" y="1609"/>
                    </a:cubicBezTo>
                    <a:cubicBezTo>
                      <a:pt x="2827" y="1304"/>
                      <a:pt x="2601" y="1071"/>
                      <a:pt x="2448" y="918"/>
                    </a:cubicBezTo>
                    <a:cubicBezTo>
                      <a:pt x="2215" y="692"/>
                      <a:pt x="1910" y="539"/>
                      <a:pt x="1683" y="459"/>
                    </a:cubicBez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4" name="Google Shape;114;p1"/>
            <p:cNvGrpSpPr/>
            <p:nvPr/>
          </p:nvGrpSpPr>
          <p:grpSpPr>
            <a:xfrm>
              <a:off x="5486399" y="2000260"/>
              <a:ext cx="3472597" cy="2899165"/>
              <a:chOff x="-6383075" y="-848075"/>
              <a:chExt cx="6268225" cy="5233150"/>
            </a:xfrm>
          </p:grpSpPr>
          <p:sp>
            <p:nvSpPr>
              <p:cNvPr id="115" name="Google Shape;115;p1"/>
              <p:cNvSpPr/>
              <p:nvPr/>
            </p:nvSpPr>
            <p:spPr>
              <a:xfrm>
                <a:off x="-2639750" y="775625"/>
                <a:ext cx="233850" cy="174650"/>
              </a:xfrm>
              <a:custGeom>
                <a:rect b="b" l="l" r="r" t="t"/>
                <a:pathLst>
                  <a:path extrusionOk="0" h="6986" w="9354">
                    <a:moveTo>
                      <a:pt x="3344" y="0"/>
                    </a:moveTo>
                    <a:cubicBezTo>
                      <a:pt x="3336" y="0"/>
                      <a:pt x="3327" y="1"/>
                      <a:pt x="3319" y="1"/>
                    </a:cubicBezTo>
                    <a:cubicBezTo>
                      <a:pt x="2576" y="72"/>
                      <a:pt x="3931" y="3054"/>
                      <a:pt x="3931" y="3054"/>
                    </a:cubicBezTo>
                    <a:cubicBezTo>
                      <a:pt x="3931" y="3054"/>
                      <a:pt x="2723" y="516"/>
                      <a:pt x="2072" y="516"/>
                    </a:cubicBezTo>
                    <a:cubicBezTo>
                      <a:pt x="2034" y="516"/>
                      <a:pt x="1997" y="525"/>
                      <a:pt x="1963" y="544"/>
                    </a:cubicBezTo>
                    <a:cubicBezTo>
                      <a:pt x="1090" y="1042"/>
                      <a:pt x="3083" y="3260"/>
                      <a:pt x="3410" y="3614"/>
                    </a:cubicBezTo>
                    <a:lnTo>
                      <a:pt x="3410" y="3614"/>
                    </a:lnTo>
                    <a:cubicBezTo>
                      <a:pt x="3139" y="3326"/>
                      <a:pt x="1693" y="1827"/>
                      <a:pt x="929" y="1827"/>
                    </a:cubicBezTo>
                    <a:cubicBezTo>
                      <a:pt x="799" y="1827"/>
                      <a:pt x="689" y="1870"/>
                      <a:pt x="607" y="1970"/>
                    </a:cubicBezTo>
                    <a:cubicBezTo>
                      <a:pt x="0" y="2713"/>
                      <a:pt x="4067" y="5494"/>
                      <a:pt x="4067" y="5494"/>
                    </a:cubicBezTo>
                    <a:cubicBezTo>
                      <a:pt x="4067" y="5494"/>
                      <a:pt x="2033" y="5901"/>
                      <a:pt x="2305" y="6443"/>
                    </a:cubicBezTo>
                    <a:cubicBezTo>
                      <a:pt x="2388" y="6627"/>
                      <a:pt x="2526" y="6695"/>
                      <a:pt x="2711" y="6695"/>
                    </a:cubicBezTo>
                    <a:cubicBezTo>
                      <a:pt x="3232" y="6695"/>
                      <a:pt x="4132" y="6161"/>
                      <a:pt x="5274" y="6161"/>
                    </a:cubicBezTo>
                    <a:cubicBezTo>
                      <a:pt x="5367" y="6161"/>
                      <a:pt x="5462" y="6165"/>
                      <a:pt x="5558" y="6172"/>
                    </a:cubicBezTo>
                    <a:cubicBezTo>
                      <a:pt x="5630" y="6163"/>
                      <a:pt x="5707" y="6159"/>
                      <a:pt x="5787" y="6159"/>
                    </a:cubicBezTo>
                    <a:cubicBezTo>
                      <a:pt x="6905" y="6159"/>
                      <a:pt x="8676" y="6986"/>
                      <a:pt x="8676" y="6986"/>
                    </a:cubicBezTo>
                    <a:lnTo>
                      <a:pt x="9354" y="5288"/>
                    </a:lnTo>
                    <a:lnTo>
                      <a:pt x="5423" y="2648"/>
                    </a:lnTo>
                    <a:cubicBezTo>
                      <a:pt x="5423" y="2648"/>
                      <a:pt x="5222" y="136"/>
                      <a:pt x="4632" y="136"/>
                    </a:cubicBezTo>
                    <a:cubicBezTo>
                      <a:pt x="4624" y="136"/>
                      <a:pt x="4617" y="136"/>
                      <a:pt x="4609" y="137"/>
                    </a:cubicBezTo>
                    <a:cubicBezTo>
                      <a:pt x="4150" y="190"/>
                      <a:pt x="4415" y="1649"/>
                      <a:pt x="4577" y="2377"/>
                    </a:cubicBezTo>
                    <a:lnTo>
                      <a:pt x="4577" y="2377"/>
                    </a:lnTo>
                    <a:cubicBezTo>
                      <a:pt x="4380" y="1605"/>
                      <a:pt x="3903" y="0"/>
                      <a:pt x="3344" y="0"/>
                    </a:cubicBezTo>
                    <a:close/>
                  </a:path>
                </a:pathLst>
              </a:custGeom>
              <a:solidFill>
                <a:srgbClr val="F9C2B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116;p1"/>
              <p:cNvSpPr/>
              <p:nvPr/>
            </p:nvSpPr>
            <p:spPr>
              <a:xfrm>
                <a:off x="-2441575" y="884100"/>
                <a:ext cx="711750" cy="767725"/>
              </a:xfrm>
              <a:custGeom>
                <a:rect b="b" l="l" r="r" t="t"/>
                <a:pathLst>
                  <a:path extrusionOk="0" h="30709" w="28470">
                    <a:moveTo>
                      <a:pt x="885" y="0"/>
                    </a:moveTo>
                    <a:cubicBezTo>
                      <a:pt x="885" y="0"/>
                      <a:pt x="1" y="1562"/>
                      <a:pt x="136" y="3324"/>
                    </a:cubicBezTo>
                    <a:cubicBezTo>
                      <a:pt x="140" y="3324"/>
                      <a:pt x="143" y="3324"/>
                      <a:pt x="147" y="3324"/>
                    </a:cubicBezTo>
                    <a:cubicBezTo>
                      <a:pt x="1310" y="3324"/>
                      <a:pt x="15320" y="14370"/>
                      <a:pt x="15320" y="14370"/>
                    </a:cubicBezTo>
                    <a:lnTo>
                      <a:pt x="18508" y="30708"/>
                    </a:lnTo>
                    <a:lnTo>
                      <a:pt x="28469" y="28946"/>
                    </a:lnTo>
                    <a:cubicBezTo>
                      <a:pt x="28469" y="28268"/>
                      <a:pt x="24673" y="13015"/>
                      <a:pt x="18508" y="7934"/>
                    </a:cubicBezTo>
                    <a:cubicBezTo>
                      <a:pt x="12337" y="2782"/>
                      <a:pt x="885" y="0"/>
                      <a:pt x="885" y="0"/>
                    </a:cubicBezTo>
                    <a:close/>
                  </a:path>
                </a:pathLst>
              </a:custGeom>
              <a:solidFill>
                <a:srgbClr val="0B539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117;p1"/>
              <p:cNvSpPr/>
              <p:nvPr/>
            </p:nvSpPr>
            <p:spPr>
              <a:xfrm>
                <a:off x="-5554375" y="292775"/>
                <a:ext cx="801475" cy="4071975"/>
              </a:xfrm>
              <a:custGeom>
                <a:rect b="b" l="l" r="r" t="t"/>
                <a:pathLst>
                  <a:path extrusionOk="0" h="162879" w="32059">
                    <a:moveTo>
                      <a:pt x="2912" y="0"/>
                    </a:moveTo>
                    <a:lnTo>
                      <a:pt x="0" y="271"/>
                    </a:lnTo>
                    <a:lnTo>
                      <a:pt x="28197" y="162878"/>
                    </a:lnTo>
                    <a:lnTo>
                      <a:pt x="32058" y="162878"/>
                    </a:lnTo>
                    <a:lnTo>
                      <a:pt x="291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118;p1"/>
              <p:cNvSpPr/>
              <p:nvPr/>
            </p:nvSpPr>
            <p:spPr>
              <a:xfrm>
                <a:off x="-6383075" y="269050"/>
                <a:ext cx="903275" cy="4095700"/>
              </a:xfrm>
              <a:custGeom>
                <a:rect b="b" l="l" r="r" t="t"/>
                <a:pathLst>
                  <a:path extrusionOk="0" h="163828" w="36131">
                    <a:moveTo>
                      <a:pt x="34504" y="0"/>
                    </a:moveTo>
                    <a:cubicBezTo>
                      <a:pt x="33755" y="0"/>
                      <a:pt x="33078" y="407"/>
                      <a:pt x="32877" y="814"/>
                    </a:cubicBezTo>
                    <a:lnTo>
                      <a:pt x="0" y="163827"/>
                    </a:lnTo>
                    <a:lnTo>
                      <a:pt x="3866" y="163827"/>
                    </a:lnTo>
                    <a:lnTo>
                      <a:pt x="36130" y="743"/>
                    </a:lnTo>
                    <a:cubicBezTo>
                      <a:pt x="35859" y="336"/>
                      <a:pt x="35317" y="65"/>
                      <a:pt x="3470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119;p1"/>
              <p:cNvSpPr/>
              <p:nvPr/>
            </p:nvSpPr>
            <p:spPr>
              <a:xfrm>
                <a:off x="-5137525" y="2427900"/>
                <a:ext cx="25" cy="25"/>
              </a:xfrm>
              <a:custGeom>
                <a:rect b="b" l="l" r="r" t="t"/>
                <a:pathLst>
                  <a:path extrusionOk="0" fill="none" h="1" w="1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noFill/>
              <a:ln cap="rnd" cmpd="sng" w="9525">
                <a:solidFill>
                  <a:srgbClr val="A8AAAB"/>
                </a:solidFill>
                <a:prstDash val="solid"/>
                <a:miter lim="5422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120;p1"/>
              <p:cNvSpPr/>
              <p:nvPr/>
            </p:nvSpPr>
            <p:spPr>
              <a:xfrm>
                <a:off x="-4773275" y="2423200"/>
                <a:ext cx="391550" cy="262300"/>
              </a:xfrm>
              <a:custGeom>
                <a:rect b="b" l="l" r="r" t="t"/>
                <a:pathLst>
                  <a:path extrusionOk="0" h="10492" w="15662">
                    <a:moveTo>
                      <a:pt x="15490" y="0"/>
                    </a:moveTo>
                    <a:cubicBezTo>
                      <a:pt x="15456" y="0"/>
                      <a:pt x="15423" y="18"/>
                      <a:pt x="15390" y="53"/>
                    </a:cubicBezTo>
                    <a:lnTo>
                      <a:pt x="136" y="10286"/>
                    </a:lnTo>
                    <a:cubicBezTo>
                      <a:pt x="71" y="10286"/>
                      <a:pt x="1" y="10421"/>
                      <a:pt x="71" y="10492"/>
                    </a:cubicBezTo>
                    <a:lnTo>
                      <a:pt x="272" y="10492"/>
                    </a:lnTo>
                    <a:lnTo>
                      <a:pt x="15591" y="254"/>
                    </a:lnTo>
                    <a:cubicBezTo>
                      <a:pt x="15661" y="254"/>
                      <a:pt x="15661" y="118"/>
                      <a:pt x="15591" y="53"/>
                    </a:cubicBezTo>
                    <a:cubicBezTo>
                      <a:pt x="15558" y="18"/>
                      <a:pt x="15524" y="0"/>
                      <a:pt x="15490" y="0"/>
                    </a:cubicBezTo>
                    <a:close/>
                  </a:path>
                </a:pathLst>
              </a:custGeom>
              <a:solidFill>
                <a:srgbClr val="A8AAA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121;p1"/>
              <p:cNvSpPr/>
              <p:nvPr/>
            </p:nvSpPr>
            <p:spPr>
              <a:xfrm>
                <a:off x="-6261075" y="3558100"/>
                <a:ext cx="740600" cy="66175"/>
              </a:xfrm>
              <a:custGeom>
                <a:rect b="b" l="l" r="r" t="t"/>
                <a:pathLst>
                  <a:path extrusionOk="0" h="2647" w="29624">
                    <a:moveTo>
                      <a:pt x="543" y="1"/>
                    </a:moveTo>
                    <a:lnTo>
                      <a:pt x="0" y="2647"/>
                    </a:lnTo>
                    <a:lnTo>
                      <a:pt x="29081" y="2647"/>
                    </a:lnTo>
                    <a:lnTo>
                      <a:pt x="29624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122;p1"/>
              <p:cNvSpPr/>
              <p:nvPr/>
            </p:nvSpPr>
            <p:spPr>
              <a:xfrm>
                <a:off x="-5684925" y="3558100"/>
                <a:ext cx="228850" cy="66175"/>
              </a:xfrm>
              <a:custGeom>
                <a:rect b="b" l="l" r="r" t="t"/>
                <a:pathLst>
                  <a:path extrusionOk="0" h="2647" w="9154">
                    <a:moveTo>
                      <a:pt x="542" y="1"/>
                    </a:moveTo>
                    <a:lnTo>
                      <a:pt x="0" y="2647"/>
                    </a:lnTo>
                    <a:lnTo>
                      <a:pt x="8611" y="2647"/>
                    </a:lnTo>
                    <a:lnTo>
                      <a:pt x="9153" y="1"/>
                    </a:lnTo>
                    <a:close/>
                  </a:path>
                </a:pathLst>
              </a:custGeom>
              <a:solidFill>
                <a:srgbClr val="9779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123;p1"/>
              <p:cNvSpPr/>
              <p:nvPr/>
            </p:nvSpPr>
            <p:spPr>
              <a:xfrm>
                <a:off x="-6127150" y="2895600"/>
                <a:ext cx="740475" cy="66050"/>
              </a:xfrm>
              <a:custGeom>
                <a:rect b="b" l="l" r="r" t="t"/>
                <a:pathLst>
                  <a:path extrusionOk="0" h="2642" w="29619">
                    <a:moveTo>
                      <a:pt x="543" y="1"/>
                    </a:moveTo>
                    <a:lnTo>
                      <a:pt x="1" y="2641"/>
                    </a:lnTo>
                    <a:lnTo>
                      <a:pt x="29077" y="2641"/>
                    </a:lnTo>
                    <a:lnTo>
                      <a:pt x="29619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124;p1"/>
              <p:cNvSpPr/>
              <p:nvPr/>
            </p:nvSpPr>
            <p:spPr>
              <a:xfrm>
                <a:off x="-5551000" y="2895600"/>
                <a:ext cx="228725" cy="66050"/>
              </a:xfrm>
              <a:custGeom>
                <a:rect b="b" l="l" r="r" t="t"/>
                <a:pathLst>
                  <a:path extrusionOk="0" h="2642" w="9149">
                    <a:moveTo>
                      <a:pt x="543" y="1"/>
                    </a:moveTo>
                    <a:lnTo>
                      <a:pt x="1" y="2641"/>
                    </a:lnTo>
                    <a:lnTo>
                      <a:pt x="8606" y="2641"/>
                    </a:lnTo>
                    <a:lnTo>
                      <a:pt x="9148" y="1"/>
                    </a:lnTo>
                    <a:close/>
                  </a:path>
                </a:pathLst>
              </a:custGeom>
              <a:solidFill>
                <a:srgbClr val="9779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" name="Google Shape;125;p1"/>
              <p:cNvSpPr/>
              <p:nvPr/>
            </p:nvSpPr>
            <p:spPr>
              <a:xfrm>
                <a:off x="-5993350" y="2231325"/>
                <a:ext cx="740625" cy="66050"/>
              </a:xfrm>
              <a:custGeom>
                <a:rect b="b" l="l" r="r" t="t"/>
                <a:pathLst>
                  <a:path extrusionOk="0" h="2642" w="29625">
                    <a:moveTo>
                      <a:pt x="543" y="1"/>
                    </a:moveTo>
                    <a:lnTo>
                      <a:pt x="1" y="2642"/>
                    </a:lnTo>
                    <a:lnTo>
                      <a:pt x="29082" y="2642"/>
                    </a:lnTo>
                    <a:lnTo>
                      <a:pt x="29624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126;p1"/>
              <p:cNvSpPr/>
              <p:nvPr/>
            </p:nvSpPr>
            <p:spPr>
              <a:xfrm>
                <a:off x="-5417200" y="2231325"/>
                <a:ext cx="228850" cy="66050"/>
              </a:xfrm>
              <a:custGeom>
                <a:rect b="b" l="l" r="r" t="t"/>
                <a:pathLst>
                  <a:path extrusionOk="0" h="2642" w="9154">
                    <a:moveTo>
                      <a:pt x="543" y="1"/>
                    </a:moveTo>
                    <a:lnTo>
                      <a:pt x="1" y="2642"/>
                    </a:lnTo>
                    <a:lnTo>
                      <a:pt x="8612" y="2642"/>
                    </a:lnTo>
                    <a:lnTo>
                      <a:pt x="9154" y="1"/>
                    </a:lnTo>
                    <a:close/>
                  </a:path>
                </a:pathLst>
              </a:custGeom>
              <a:solidFill>
                <a:srgbClr val="9779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" name="Google Shape;127;p1"/>
              <p:cNvSpPr/>
              <p:nvPr/>
            </p:nvSpPr>
            <p:spPr>
              <a:xfrm>
                <a:off x="-5859400" y="1568700"/>
                <a:ext cx="740475" cy="66175"/>
              </a:xfrm>
              <a:custGeom>
                <a:rect b="b" l="l" r="r" t="t"/>
                <a:pathLst>
                  <a:path extrusionOk="0" h="2647" w="29619">
                    <a:moveTo>
                      <a:pt x="543" y="0"/>
                    </a:moveTo>
                    <a:lnTo>
                      <a:pt x="0" y="2647"/>
                    </a:lnTo>
                    <a:lnTo>
                      <a:pt x="29076" y="2647"/>
                    </a:lnTo>
                    <a:lnTo>
                      <a:pt x="2961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" name="Google Shape;128;p1"/>
              <p:cNvSpPr/>
              <p:nvPr/>
            </p:nvSpPr>
            <p:spPr>
              <a:xfrm>
                <a:off x="-5283250" y="1568700"/>
                <a:ext cx="228725" cy="66175"/>
              </a:xfrm>
              <a:custGeom>
                <a:rect b="b" l="l" r="r" t="t"/>
                <a:pathLst>
                  <a:path extrusionOk="0" h="2647" w="9149">
                    <a:moveTo>
                      <a:pt x="542" y="0"/>
                    </a:moveTo>
                    <a:lnTo>
                      <a:pt x="0" y="2647"/>
                    </a:lnTo>
                    <a:lnTo>
                      <a:pt x="8606" y="2647"/>
                    </a:lnTo>
                    <a:lnTo>
                      <a:pt x="9148" y="0"/>
                    </a:lnTo>
                    <a:close/>
                  </a:path>
                </a:pathLst>
              </a:custGeom>
              <a:solidFill>
                <a:srgbClr val="4C866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Google Shape;129;p1"/>
              <p:cNvSpPr/>
              <p:nvPr/>
            </p:nvSpPr>
            <p:spPr>
              <a:xfrm>
                <a:off x="-5210450" y="782425"/>
                <a:ext cx="255950" cy="158125"/>
              </a:xfrm>
              <a:custGeom>
                <a:rect b="b" l="l" r="r" t="t"/>
                <a:pathLst>
                  <a:path extrusionOk="0" h="6325" w="10238">
                    <a:moveTo>
                      <a:pt x="1020" y="0"/>
                    </a:moveTo>
                    <a:lnTo>
                      <a:pt x="0" y="2305"/>
                    </a:lnTo>
                    <a:cubicBezTo>
                      <a:pt x="1627" y="2983"/>
                      <a:pt x="1627" y="6307"/>
                      <a:pt x="1627" y="6307"/>
                    </a:cubicBezTo>
                    <a:cubicBezTo>
                      <a:pt x="1627" y="6307"/>
                      <a:pt x="1921" y="6325"/>
                      <a:pt x="2567" y="6325"/>
                    </a:cubicBezTo>
                    <a:cubicBezTo>
                      <a:pt x="3703" y="6325"/>
                      <a:pt x="5929" y="6270"/>
                      <a:pt x="9560" y="5965"/>
                    </a:cubicBezTo>
                    <a:cubicBezTo>
                      <a:pt x="10238" y="2034"/>
                      <a:pt x="4203" y="1833"/>
                      <a:pt x="4203" y="1833"/>
                    </a:cubicBezTo>
                    <a:lnTo>
                      <a:pt x="1020" y="0"/>
                    </a:lnTo>
                    <a:close/>
                  </a:path>
                </a:pathLst>
              </a:custGeom>
              <a:solidFill>
                <a:srgbClr val="F9C2B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" name="Google Shape;130;p1"/>
              <p:cNvSpPr/>
              <p:nvPr/>
            </p:nvSpPr>
            <p:spPr>
              <a:xfrm>
                <a:off x="-5725600" y="906200"/>
                <a:ext cx="740600" cy="66050"/>
              </a:xfrm>
              <a:custGeom>
                <a:rect b="b" l="l" r="r" t="t"/>
                <a:pathLst>
                  <a:path extrusionOk="0" h="2642" w="29624">
                    <a:moveTo>
                      <a:pt x="543" y="0"/>
                    </a:moveTo>
                    <a:lnTo>
                      <a:pt x="0" y="2641"/>
                    </a:lnTo>
                    <a:lnTo>
                      <a:pt x="29082" y="2641"/>
                    </a:lnTo>
                    <a:lnTo>
                      <a:pt x="2962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" name="Google Shape;131;p1"/>
              <p:cNvSpPr/>
              <p:nvPr/>
            </p:nvSpPr>
            <p:spPr>
              <a:xfrm>
                <a:off x="-5149450" y="906200"/>
                <a:ext cx="228850" cy="66050"/>
              </a:xfrm>
              <a:custGeom>
                <a:rect b="b" l="l" r="r" t="t"/>
                <a:pathLst>
                  <a:path extrusionOk="0" h="2642" w="9154">
                    <a:moveTo>
                      <a:pt x="543" y="0"/>
                    </a:moveTo>
                    <a:lnTo>
                      <a:pt x="0" y="2641"/>
                    </a:lnTo>
                    <a:lnTo>
                      <a:pt x="8611" y="2641"/>
                    </a:lnTo>
                    <a:lnTo>
                      <a:pt x="9154" y="0"/>
                    </a:lnTo>
                    <a:close/>
                  </a:path>
                </a:pathLst>
              </a:custGeom>
              <a:solidFill>
                <a:srgbClr val="9779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132;p1"/>
              <p:cNvSpPr/>
              <p:nvPr/>
            </p:nvSpPr>
            <p:spPr>
              <a:xfrm>
                <a:off x="-4322525" y="2873500"/>
                <a:ext cx="25" cy="25"/>
              </a:xfrm>
              <a:custGeom>
                <a:rect b="b" l="l" r="r" t="t"/>
                <a:pathLst>
                  <a:path extrusionOk="0" fill="none" h="1" w="1">
                    <a:moveTo>
                      <a:pt x="1" y="1"/>
                    </a:moveTo>
                    <a:lnTo>
                      <a:pt x="1" y="1"/>
                    </a:lnTo>
                    <a:close/>
                  </a:path>
                </a:pathLst>
              </a:custGeom>
              <a:noFill/>
              <a:ln cap="rnd" cmpd="sng" w="9525">
                <a:solidFill>
                  <a:srgbClr val="D0D2D3"/>
                </a:solidFill>
                <a:prstDash val="solid"/>
                <a:miter lim="5422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" name="Google Shape;133;p1"/>
              <p:cNvSpPr/>
              <p:nvPr/>
            </p:nvSpPr>
            <p:spPr>
              <a:xfrm>
                <a:off x="-4869800" y="292775"/>
                <a:ext cx="901525" cy="4071975"/>
              </a:xfrm>
              <a:custGeom>
                <a:rect b="b" l="l" r="r" t="t"/>
                <a:pathLst>
                  <a:path extrusionOk="0" h="162879" w="36061">
                    <a:moveTo>
                      <a:pt x="2913" y="0"/>
                    </a:moveTo>
                    <a:lnTo>
                      <a:pt x="1" y="271"/>
                    </a:lnTo>
                    <a:lnTo>
                      <a:pt x="32130" y="162878"/>
                    </a:lnTo>
                    <a:lnTo>
                      <a:pt x="36061" y="162878"/>
                    </a:lnTo>
                    <a:lnTo>
                      <a:pt x="291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" name="Google Shape;134;p1"/>
              <p:cNvSpPr/>
              <p:nvPr/>
            </p:nvSpPr>
            <p:spPr>
              <a:xfrm>
                <a:off x="-5600200" y="269050"/>
                <a:ext cx="805000" cy="4095700"/>
              </a:xfrm>
              <a:custGeom>
                <a:rect b="b" l="l" r="r" t="t"/>
                <a:pathLst>
                  <a:path extrusionOk="0" h="163828" w="32200">
                    <a:moveTo>
                      <a:pt x="30573" y="0"/>
                    </a:moveTo>
                    <a:cubicBezTo>
                      <a:pt x="29824" y="0"/>
                      <a:pt x="29146" y="336"/>
                      <a:pt x="28946" y="743"/>
                    </a:cubicBezTo>
                    <a:lnTo>
                      <a:pt x="0" y="163827"/>
                    </a:lnTo>
                    <a:lnTo>
                      <a:pt x="3867" y="163827"/>
                    </a:lnTo>
                    <a:lnTo>
                      <a:pt x="32199" y="743"/>
                    </a:lnTo>
                    <a:cubicBezTo>
                      <a:pt x="31993" y="336"/>
                      <a:pt x="31316" y="0"/>
                      <a:pt x="3057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35;p1"/>
              <p:cNvSpPr/>
              <p:nvPr/>
            </p:nvSpPr>
            <p:spPr>
              <a:xfrm>
                <a:off x="-3654875" y="292775"/>
                <a:ext cx="741300" cy="577250"/>
              </a:xfrm>
              <a:custGeom>
                <a:rect b="b" l="l" r="r" t="t"/>
                <a:pathLst>
                  <a:path extrusionOk="0" h="23090" w="29652">
                    <a:moveTo>
                      <a:pt x="1969" y="0"/>
                    </a:moveTo>
                    <a:lnTo>
                      <a:pt x="1085" y="4674"/>
                    </a:lnTo>
                    <a:cubicBezTo>
                      <a:pt x="1085" y="4674"/>
                      <a:pt x="9355" y="8335"/>
                      <a:pt x="9355" y="16268"/>
                    </a:cubicBezTo>
                    <a:cubicBezTo>
                      <a:pt x="8043" y="16076"/>
                      <a:pt x="7162" y="15993"/>
                      <a:pt x="6595" y="15993"/>
                    </a:cubicBezTo>
                    <a:cubicBezTo>
                      <a:pt x="4760" y="15993"/>
                      <a:pt x="6222" y="16860"/>
                      <a:pt x="7050" y="17689"/>
                    </a:cubicBezTo>
                    <a:cubicBezTo>
                      <a:pt x="1563" y="17689"/>
                      <a:pt x="4545" y="19250"/>
                      <a:pt x="6443" y="19250"/>
                    </a:cubicBezTo>
                    <a:cubicBezTo>
                      <a:pt x="1" y="19250"/>
                      <a:pt x="2647" y="22368"/>
                      <a:pt x="6237" y="22911"/>
                    </a:cubicBezTo>
                    <a:cubicBezTo>
                      <a:pt x="6903" y="23023"/>
                      <a:pt x="8166" y="23089"/>
                      <a:pt x="9741" y="23089"/>
                    </a:cubicBezTo>
                    <a:cubicBezTo>
                      <a:pt x="16672" y="23089"/>
                      <a:pt x="29652" y="21808"/>
                      <a:pt x="24402" y="17553"/>
                    </a:cubicBezTo>
                    <a:cubicBezTo>
                      <a:pt x="25571" y="16387"/>
                      <a:pt x="25226" y="15999"/>
                      <a:pt x="24449" y="15999"/>
                    </a:cubicBezTo>
                    <a:cubicBezTo>
                      <a:pt x="23556" y="15999"/>
                      <a:pt x="22091" y="16511"/>
                      <a:pt x="21691" y="16946"/>
                    </a:cubicBezTo>
                    <a:cubicBezTo>
                      <a:pt x="22190" y="15174"/>
                      <a:pt x="22001" y="14615"/>
                      <a:pt x="21563" y="14615"/>
                    </a:cubicBezTo>
                    <a:cubicBezTo>
                      <a:pt x="20810" y="14615"/>
                      <a:pt x="19321" y="16268"/>
                      <a:pt x="19321" y="16268"/>
                    </a:cubicBezTo>
                    <a:cubicBezTo>
                      <a:pt x="20677" y="11317"/>
                      <a:pt x="13964" y="2912"/>
                      <a:pt x="196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136;p1"/>
              <p:cNvSpPr/>
              <p:nvPr/>
            </p:nvSpPr>
            <p:spPr>
              <a:xfrm>
                <a:off x="-4998575" y="774025"/>
                <a:ext cx="3611050" cy="3611050"/>
              </a:xfrm>
              <a:custGeom>
                <a:rect b="b" l="l" r="r" t="t"/>
                <a:pathLst>
                  <a:path extrusionOk="0" h="144442" w="144442">
                    <a:moveTo>
                      <a:pt x="72186" y="0"/>
                    </a:moveTo>
                    <a:cubicBezTo>
                      <a:pt x="32330" y="0"/>
                      <a:pt x="1" y="32330"/>
                      <a:pt x="1" y="72186"/>
                    </a:cubicBezTo>
                    <a:cubicBezTo>
                      <a:pt x="1" y="112112"/>
                      <a:pt x="32330" y="144441"/>
                      <a:pt x="72186" y="144441"/>
                    </a:cubicBezTo>
                    <a:cubicBezTo>
                      <a:pt x="112112" y="144441"/>
                      <a:pt x="144441" y="112112"/>
                      <a:pt x="144441" y="72186"/>
                    </a:cubicBezTo>
                    <a:cubicBezTo>
                      <a:pt x="144441" y="32330"/>
                      <a:pt x="112112" y="0"/>
                      <a:pt x="721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37;p1"/>
              <p:cNvSpPr/>
              <p:nvPr/>
            </p:nvSpPr>
            <p:spPr>
              <a:xfrm>
                <a:off x="-1855250" y="1502925"/>
                <a:ext cx="457550" cy="1016500"/>
              </a:xfrm>
              <a:custGeom>
                <a:rect b="b" l="l" r="r" t="t"/>
                <a:pathLst>
                  <a:path extrusionOk="0" h="40660" w="18302">
                    <a:moveTo>
                      <a:pt x="884" y="1954"/>
                    </a:moveTo>
                    <a:lnTo>
                      <a:pt x="884" y="1954"/>
                    </a:lnTo>
                    <a:cubicBezTo>
                      <a:pt x="901" y="1964"/>
                      <a:pt x="920" y="1972"/>
                      <a:pt x="942" y="1979"/>
                    </a:cubicBezTo>
                    <a:lnTo>
                      <a:pt x="942" y="1979"/>
                    </a:lnTo>
                    <a:cubicBezTo>
                      <a:pt x="924" y="1971"/>
                      <a:pt x="904" y="1962"/>
                      <a:pt x="884" y="1954"/>
                    </a:cubicBezTo>
                    <a:close/>
                    <a:moveTo>
                      <a:pt x="8337" y="0"/>
                    </a:moveTo>
                    <a:cubicBezTo>
                      <a:pt x="7765" y="0"/>
                      <a:pt x="6807" y="262"/>
                      <a:pt x="6372" y="262"/>
                    </a:cubicBezTo>
                    <a:cubicBezTo>
                      <a:pt x="5765" y="397"/>
                      <a:pt x="5016" y="262"/>
                      <a:pt x="4474" y="533"/>
                    </a:cubicBezTo>
                    <a:cubicBezTo>
                      <a:pt x="3867" y="734"/>
                      <a:pt x="3460" y="1211"/>
                      <a:pt x="2847" y="1411"/>
                    </a:cubicBezTo>
                    <a:cubicBezTo>
                      <a:pt x="2614" y="1528"/>
                      <a:pt x="1583" y="1996"/>
                      <a:pt x="1083" y="1996"/>
                    </a:cubicBezTo>
                    <a:cubicBezTo>
                      <a:pt x="1029" y="1996"/>
                      <a:pt x="982" y="1990"/>
                      <a:pt x="942" y="1979"/>
                    </a:cubicBezTo>
                    <a:lnTo>
                      <a:pt x="942" y="1979"/>
                    </a:lnTo>
                    <a:cubicBezTo>
                      <a:pt x="1356" y="2155"/>
                      <a:pt x="1365" y="2110"/>
                      <a:pt x="1562" y="2566"/>
                    </a:cubicBezTo>
                    <a:cubicBezTo>
                      <a:pt x="1698" y="3174"/>
                      <a:pt x="1562" y="4058"/>
                      <a:pt x="1627" y="4735"/>
                    </a:cubicBezTo>
                    <a:cubicBezTo>
                      <a:pt x="1833" y="5684"/>
                      <a:pt x="2305" y="6498"/>
                      <a:pt x="2576" y="7311"/>
                    </a:cubicBezTo>
                    <a:cubicBezTo>
                      <a:pt x="2712" y="7853"/>
                      <a:pt x="2918" y="7447"/>
                      <a:pt x="2511" y="7989"/>
                    </a:cubicBezTo>
                    <a:cubicBezTo>
                      <a:pt x="1898" y="8938"/>
                      <a:pt x="342" y="9816"/>
                      <a:pt x="2104" y="10022"/>
                    </a:cubicBezTo>
                    <a:cubicBezTo>
                      <a:pt x="3324" y="10158"/>
                      <a:pt x="4610" y="10494"/>
                      <a:pt x="4544" y="11985"/>
                    </a:cubicBezTo>
                    <a:cubicBezTo>
                      <a:pt x="4480" y="12298"/>
                      <a:pt x="4361" y="13231"/>
                      <a:pt x="4030" y="13231"/>
                    </a:cubicBezTo>
                    <a:cubicBezTo>
                      <a:pt x="3999" y="13231"/>
                      <a:pt x="3967" y="13223"/>
                      <a:pt x="3932" y="13205"/>
                    </a:cubicBezTo>
                    <a:cubicBezTo>
                      <a:pt x="3661" y="13070"/>
                      <a:pt x="3796" y="12256"/>
                      <a:pt x="3525" y="12056"/>
                    </a:cubicBezTo>
                    <a:cubicBezTo>
                      <a:pt x="3427" y="11974"/>
                      <a:pt x="3350" y="11938"/>
                      <a:pt x="3292" y="11938"/>
                    </a:cubicBezTo>
                    <a:cubicBezTo>
                      <a:pt x="2864" y="11938"/>
                      <a:pt x="3382" y="13867"/>
                      <a:pt x="3324" y="14225"/>
                    </a:cubicBezTo>
                    <a:cubicBezTo>
                      <a:pt x="3189" y="14767"/>
                      <a:pt x="2712" y="14903"/>
                      <a:pt x="2647" y="15374"/>
                    </a:cubicBezTo>
                    <a:cubicBezTo>
                      <a:pt x="2647" y="15852"/>
                      <a:pt x="3254" y="16459"/>
                      <a:pt x="3525" y="16866"/>
                    </a:cubicBezTo>
                    <a:cubicBezTo>
                      <a:pt x="4000" y="17560"/>
                      <a:pt x="3974" y="17784"/>
                      <a:pt x="3700" y="17784"/>
                    </a:cubicBezTo>
                    <a:cubicBezTo>
                      <a:pt x="3387" y="17784"/>
                      <a:pt x="2749" y="17490"/>
                      <a:pt x="2169" y="17272"/>
                    </a:cubicBezTo>
                    <a:cubicBezTo>
                      <a:pt x="1960" y="17222"/>
                      <a:pt x="1105" y="16807"/>
                      <a:pt x="601" y="16807"/>
                    </a:cubicBezTo>
                    <a:cubicBezTo>
                      <a:pt x="452" y="16807"/>
                      <a:pt x="333" y="16843"/>
                      <a:pt x="271" y="16936"/>
                    </a:cubicBezTo>
                    <a:cubicBezTo>
                      <a:pt x="0" y="17272"/>
                      <a:pt x="1291" y="18357"/>
                      <a:pt x="1426" y="18492"/>
                    </a:cubicBezTo>
                    <a:cubicBezTo>
                      <a:pt x="3053" y="20190"/>
                      <a:pt x="3189" y="21816"/>
                      <a:pt x="3189" y="24051"/>
                    </a:cubicBezTo>
                    <a:cubicBezTo>
                      <a:pt x="3189" y="24864"/>
                      <a:pt x="3254" y="25542"/>
                      <a:pt x="3389" y="26290"/>
                    </a:cubicBezTo>
                    <a:cubicBezTo>
                      <a:pt x="3595" y="27103"/>
                      <a:pt x="3525" y="27917"/>
                      <a:pt x="3661" y="28730"/>
                    </a:cubicBezTo>
                    <a:cubicBezTo>
                      <a:pt x="4002" y="30287"/>
                      <a:pt x="5694" y="30422"/>
                      <a:pt x="6372" y="31713"/>
                    </a:cubicBezTo>
                    <a:cubicBezTo>
                      <a:pt x="7050" y="32797"/>
                      <a:pt x="6985" y="34489"/>
                      <a:pt x="7120" y="35780"/>
                    </a:cubicBezTo>
                    <a:cubicBezTo>
                      <a:pt x="7185" y="36729"/>
                      <a:pt x="7050" y="37949"/>
                      <a:pt x="7798" y="38692"/>
                    </a:cubicBezTo>
                    <a:cubicBezTo>
                      <a:pt x="8405" y="39369"/>
                      <a:pt x="10303" y="40660"/>
                      <a:pt x="11252" y="40660"/>
                    </a:cubicBezTo>
                    <a:cubicBezTo>
                      <a:pt x="12136" y="40589"/>
                      <a:pt x="13085" y="39440"/>
                      <a:pt x="13692" y="38898"/>
                    </a:cubicBezTo>
                    <a:cubicBezTo>
                      <a:pt x="13935" y="38655"/>
                      <a:pt x="15044" y="37489"/>
                      <a:pt x="15470" y="37489"/>
                    </a:cubicBezTo>
                    <a:cubicBezTo>
                      <a:pt x="15521" y="37489"/>
                      <a:pt x="15561" y="37506"/>
                      <a:pt x="15590" y="37542"/>
                    </a:cubicBezTo>
                    <a:cubicBezTo>
                      <a:pt x="15895" y="37842"/>
                      <a:pt x="15117" y="40088"/>
                      <a:pt x="15861" y="40088"/>
                    </a:cubicBezTo>
                    <a:cubicBezTo>
                      <a:pt x="15951" y="40088"/>
                      <a:pt x="16064" y="40055"/>
                      <a:pt x="16203" y="39982"/>
                    </a:cubicBezTo>
                    <a:cubicBezTo>
                      <a:pt x="16610" y="39776"/>
                      <a:pt x="17016" y="38626"/>
                      <a:pt x="17217" y="38220"/>
                    </a:cubicBezTo>
                    <a:cubicBezTo>
                      <a:pt x="17624" y="37271"/>
                      <a:pt x="17965" y="36387"/>
                      <a:pt x="18101" y="35373"/>
                    </a:cubicBezTo>
                    <a:cubicBezTo>
                      <a:pt x="18301" y="34017"/>
                      <a:pt x="18236" y="32591"/>
                      <a:pt x="18030" y="31306"/>
                    </a:cubicBezTo>
                    <a:cubicBezTo>
                      <a:pt x="18030" y="28253"/>
                      <a:pt x="17217" y="25135"/>
                      <a:pt x="16474" y="22223"/>
                    </a:cubicBezTo>
                    <a:cubicBezTo>
                      <a:pt x="14912" y="15987"/>
                      <a:pt x="12879" y="9751"/>
                      <a:pt x="10509" y="3786"/>
                    </a:cubicBezTo>
                    <a:cubicBezTo>
                      <a:pt x="10168" y="2973"/>
                      <a:pt x="9625" y="533"/>
                      <a:pt x="8676" y="56"/>
                    </a:cubicBezTo>
                    <a:cubicBezTo>
                      <a:pt x="8596" y="16"/>
                      <a:pt x="8478" y="0"/>
                      <a:pt x="8337" y="0"/>
                    </a:cubicBezTo>
                    <a:close/>
                  </a:path>
                </a:pathLst>
              </a:custGeom>
              <a:solidFill>
                <a:srgbClr val="125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38;p1"/>
              <p:cNvSpPr/>
              <p:nvPr/>
            </p:nvSpPr>
            <p:spPr>
              <a:xfrm>
                <a:off x="-2063625" y="1167150"/>
                <a:ext cx="266000" cy="335075"/>
              </a:xfrm>
              <a:custGeom>
                <a:rect b="b" l="l" r="r" t="t"/>
                <a:pathLst>
                  <a:path extrusionOk="0" h="13403" w="10640">
                    <a:moveTo>
                      <a:pt x="1" y="272"/>
                    </a:moveTo>
                    <a:lnTo>
                      <a:pt x="1" y="272"/>
                    </a:lnTo>
                    <a:cubicBezTo>
                      <a:pt x="34" y="283"/>
                      <a:pt x="66" y="295"/>
                      <a:pt x="97" y="308"/>
                    </a:cubicBezTo>
                    <a:lnTo>
                      <a:pt x="97" y="308"/>
                    </a:lnTo>
                    <a:cubicBezTo>
                      <a:pt x="64" y="292"/>
                      <a:pt x="32" y="280"/>
                      <a:pt x="1" y="272"/>
                    </a:cubicBezTo>
                    <a:close/>
                    <a:moveTo>
                      <a:pt x="3932" y="1"/>
                    </a:moveTo>
                    <a:cubicBezTo>
                      <a:pt x="2848" y="1"/>
                      <a:pt x="2371" y="679"/>
                      <a:pt x="1492" y="879"/>
                    </a:cubicBezTo>
                    <a:cubicBezTo>
                      <a:pt x="1418" y="894"/>
                      <a:pt x="1350" y="901"/>
                      <a:pt x="1286" y="901"/>
                    </a:cubicBezTo>
                    <a:cubicBezTo>
                      <a:pt x="797" y="901"/>
                      <a:pt x="571" y="504"/>
                      <a:pt x="97" y="308"/>
                    </a:cubicBezTo>
                    <a:lnTo>
                      <a:pt x="97" y="308"/>
                    </a:lnTo>
                    <a:cubicBezTo>
                      <a:pt x="650" y="574"/>
                      <a:pt x="1519" y="1926"/>
                      <a:pt x="1964" y="2370"/>
                    </a:cubicBezTo>
                    <a:cubicBezTo>
                      <a:pt x="2506" y="2983"/>
                      <a:pt x="3119" y="3455"/>
                      <a:pt x="3726" y="3997"/>
                    </a:cubicBezTo>
                    <a:cubicBezTo>
                      <a:pt x="3997" y="4268"/>
                      <a:pt x="5624" y="5488"/>
                      <a:pt x="5217" y="6031"/>
                    </a:cubicBezTo>
                    <a:cubicBezTo>
                      <a:pt x="5152" y="6123"/>
                      <a:pt x="5052" y="6159"/>
                      <a:pt x="4928" y="6159"/>
                    </a:cubicBezTo>
                    <a:cubicBezTo>
                      <a:pt x="4472" y="6159"/>
                      <a:pt x="3706" y="5667"/>
                      <a:pt x="3272" y="5667"/>
                    </a:cubicBezTo>
                    <a:cubicBezTo>
                      <a:pt x="3215" y="5667"/>
                      <a:pt x="3163" y="5675"/>
                      <a:pt x="3119" y="5694"/>
                    </a:cubicBezTo>
                    <a:cubicBezTo>
                      <a:pt x="2642" y="5966"/>
                      <a:pt x="3184" y="6031"/>
                      <a:pt x="3455" y="6302"/>
                    </a:cubicBezTo>
                    <a:cubicBezTo>
                      <a:pt x="4133" y="6980"/>
                      <a:pt x="4881" y="7592"/>
                      <a:pt x="5353" y="8335"/>
                    </a:cubicBezTo>
                    <a:cubicBezTo>
                      <a:pt x="5760" y="8948"/>
                      <a:pt x="5695" y="9355"/>
                      <a:pt x="5895" y="10098"/>
                    </a:cubicBezTo>
                    <a:cubicBezTo>
                      <a:pt x="6166" y="11117"/>
                      <a:pt x="6980" y="11659"/>
                      <a:pt x="7728" y="12402"/>
                    </a:cubicBezTo>
                    <a:cubicBezTo>
                      <a:pt x="8091" y="12812"/>
                      <a:pt x="8758" y="13403"/>
                      <a:pt x="9382" y="13403"/>
                    </a:cubicBezTo>
                    <a:cubicBezTo>
                      <a:pt x="9690" y="13403"/>
                      <a:pt x="9988" y="13259"/>
                      <a:pt x="10233" y="12879"/>
                    </a:cubicBezTo>
                    <a:cubicBezTo>
                      <a:pt x="10640" y="12066"/>
                      <a:pt x="9691" y="11253"/>
                      <a:pt x="9284" y="10775"/>
                    </a:cubicBezTo>
                    <a:cubicBezTo>
                      <a:pt x="8406" y="9897"/>
                      <a:pt x="7728" y="9355"/>
                      <a:pt x="8406" y="8200"/>
                    </a:cubicBezTo>
                    <a:cubicBezTo>
                      <a:pt x="8742" y="7522"/>
                      <a:pt x="9219" y="7115"/>
                      <a:pt x="9013" y="6237"/>
                    </a:cubicBezTo>
                    <a:cubicBezTo>
                      <a:pt x="8677" y="4946"/>
                      <a:pt x="7457" y="3661"/>
                      <a:pt x="6643" y="2642"/>
                    </a:cubicBezTo>
                    <a:cubicBezTo>
                      <a:pt x="6166" y="1964"/>
                      <a:pt x="4881" y="1"/>
                      <a:pt x="3932" y="1"/>
                    </a:cubicBezTo>
                    <a:close/>
                  </a:path>
                </a:pathLst>
              </a:custGeom>
              <a:solidFill>
                <a:srgbClr val="125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139;p1"/>
              <p:cNvSpPr/>
              <p:nvPr/>
            </p:nvSpPr>
            <p:spPr>
              <a:xfrm>
                <a:off x="-3441350" y="-485100"/>
                <a:ext cx="352500" cy="1335325"/>
              </a:xfrm>
              <a:custGeom>
                <a:rect b="b" l="l" r="r" t="t"/>
                <a:pathLst>
                  <a:path extrusionOk="0" h="53413" w="14100">
                    <a:moveTo>
                      <a:pt x="14034" y="0"/>
                    </a:moveTo>
                    <a:cubicBezTo>
                      <a:pt x="7120" y="3460"/>
                      <a:pt x="2847" y="8069"/>
                      <a:pt x="1356" y="13763"/>
                    </a:cubicBezTo>
                    <a:cubicBezTo>
                      <a:pt x="543" y="17082"/>
                      <a:pt x="613" y="20606"/>
                      <a:pt x="1562" y="24337"/>
                    </a:cubicBezTo>
                    <a:cubicBezTo>
                      <a:pt x="2441" y="27590"/>
                      <a:pt x="4002" y="30909"/>
                      <a:pt x="6101" y="34027"/>
                    </a:cubicBezTo>
                    <a:cubicBezTo>
                      <a:pt x="11865" y="42638"/>
                      <a:pt x="8134" y="53277"/>
                      <a:pt x="8134" y="53348"/>
                    </a:cubicBezTo>
                    <a:lnTo>
                      <a:pt x="8270" y="53413"/>
                    </a:lnTo>
                    <a:cubicBezTo>
                      <a:pt x="8340" y="53348"/>
                      <a:pt x="12136" y="42638"/>
                      <a:pt x="6236" y="33962"/>
                    </a:cubicBezTo>
                    <a:cubicBezTo>
                      <a:pt x="0" y="24673"/>
                      <a:pt x="613" y="17353"/>
                      <a:pt x="1562" y="13828"/>
                    </a:cubicBezTo>
                    <a:cubicBezTo>
                      <a:pt x="3053" y="8205"/>
                      <a:pt x="7256" y="3596"/>
                      <a:pt x="14099" y="136"/>
                    </a:cubicBezTo>
                    <a:lnTo>
                      <a:pt x="14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 cap="flat" cmpd="sng" w="9525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p1"/>
              <p:cNvSpPr/>
              <p:nvPr/>
            </p:nvSpPr>
            <p:spPr>
              <a:xfrm>
                <a:off x="-3395525" y="-156675"/>
                <a:ext cx="350725" cy="156825"/>
              </a:xfrm>
              <a:custGeom>
                <a:rect b="b" l="l" r="r" t="t"/>
                <a:pathLst>
                  <a:path extrusionOk="0" h="6273" w="14029">
                    <a:moveTo>
                      <a:pt x="6705" y="0"/>
                    </a:moveTo>
                    <a:cubicBezTo>
                      <a:pt x="5964" y="0"/>
                      <a:pt x="5213" y="65"/>
                      <a:pt x="4474" y="219"/>
                    </a:cubicBezTo>
                    <a:cubicBezTo>
                      <a:pt x="3525" y="420"/>
                      <a:pt x="2576" y="761"/>
                      <a:pt x="1692" y="1369"/>
                    </a:cubicBezTo>
                    <a:cubicBezTo>
                      <a:pt x="0" y="2453"/>
                      <a:pt x="271" y="5100"/>
                      <a:pt x="2169" y="5777"/>
                    </a:cubicBezTo>
                    <a:cubicBezTo>
                      <a:pt x="3134" y="6150"/>
                      <a:pt x="4098" y="6272"/>
                      <a:pt x="5028" y="6272"/>
                    </a:cubicBezTo>
                    <a:cubicBezTo>
                      <a:pt x="5274" y="6272"/>
                      <a:pt x="5518" y="6264"/>
                      <a:pt x="5759" y="6249"/>
                    </a:cubicBezTo>
                    <a:cubicBezTo>
                      <a:pt x="10504" y="5913"/>
                      <a:pt x="14028" y="1710"/>
                      <a:pt x="14028" y="1710"/>
                    </a:cubicBezTo>
                    <a:cubicBezTo>
                      <a:pt x="14028" y="1710"/>
                      <a:pt x="10513" y="0"/>
                      <a:pt x="67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Google Shape;141;p1"/>
              <p:cNvSpPr/>
              <p:nvPr/>
            </p:nvSpPr>
            <p:spPr>
              <a:xfrm>
                <a:off x="-3421025" y="-80025"/>
                <a:ext cx="125425" cy="49100"/>
              </a:xfrm>
              <a:custGeom>
                <a:rect b="b" l="l" r="r" t="t"/>
                <a:pathLst>
                  <a:path extrusionOk="0" h="1964" w="5017">
                    <a:moveTo>
                      <a:pt x="5017" y="0"/>
                    </a:moveTo>
                    <a:cubicBezTo>
                      <a:pt x="2441" y="0"/>
                      <a:pt x="71" y="1827"/>
                      <a:pt x="1" y="1827"/>
                    </a:cubicBezTo>
                    <a:lnTo>
                      <a:pt x="136" y="1963"/>
                    </a:lnTo>
                    <a:cubicBezTo>
                      <a:pt x="136" y="1898"/>
                      <a:pt x="2511" y="136"/>
                      <a:pt x="5017" y="136"/>
                    </a:cubicBezTo>
                    <a:lnTo>
                      <a:pt x="5017" y="0"/>
                    </a:lnTo>
                    <a:close/>
                  </a:path>
                </a:pathLst>
              </a:custGeom>
              <a:solidFill>
                <a:schemeClr val="accent3"/>
              </a:solidFill>
              <a:ln cap="flat" cmpd="sng" w="9525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" name="Google Shape;142;p1"/>
              <p:cNvSpPr/>
              <p:nvPr/>
            </p:nvSpPr>
            <p:spPr>
              <a:xfrm>
                <a:off x="-3259500" y="-385100"/>
                <a:ext cx="329925" cy="191250"/>
              </a:xfrm>
              <a:custGeom>
                <a:rect b="b" l="l" r="r" t="t"/>
                <a:pathLst>
                  <a:path extrusionOk="0" h="7650" w="13197">
                    <a:moveTo>
                      <a:pt x="3207" y="1"/>
                    </a:moveTo>
                    <a:cubicBezTo>
                      <a:pt x="1166" y="1"/>
                      <a:pt x="0" y="2262"/>
                      <a:pt x="1202" y="3934"/>
                    </a:cubicBezTo>
                    <a:cubicBezTo>
                      <a:pt x="1945" y="4948"/>
                      <a:pt x="2829" y="5761"/>
                      <a:pt x="3843" y="6303"/>
                    </a:cubicBezTo>
                    <a:cubicBezTo>
                      <a:pt x="5677" y="7356"/>
                      <a:pt x="7723" y="7649"/>
                      <a:pt x="9433" y="7649"/>
                    </a:cubicBezTo>
                    <a:cubicBezTo>
                      <a:pt x="11580" y="7649"/>
                      <a:pt x="13197" y="7187"/>
                      <a:pt x="13197" y="7187"/>
                    </a:cubicBezTo>
                    <a:cubicBezTo>
                      <a:pt x="13197" y="7187"/>
                      <a:pt x="10485" y="2372"/>
                      <a:pt x="6147" y="610"/>
                    </a:cubicBezTo>
                    <a:cubicBezTo>
                      <a:pt x="5269" y="273"/>
                      <a:pt x="4320" y="2"/>
                      <a:pt x="3300" y="2"/>
                    </a:cubicBezTo>
                    <a:cubicBezTo>
                      <a:pt x="3269" y="1"/>
                      <a:pt x="3238" y="1"/>
                      <a:pt x="320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143;p1"/>
              <p:cNvSpPr/>
              <p:nvPr/>
            </p:nvSpPr>
            <p:spPr>
              <a:xfrm>
                <a:off x="-3127800" y="-611125"/>
                <a:ext cx="342325" cy="168125"/>
              </a:xfrm>
              <a:custGeom>
                <a:rect b="b" l="l" r="r" t="t"/>
                <a:pathLst>
                  <a:path extrusionOk="0" h="6725" w="13693">
                    <a:moveTo>
                      <a:pt x="8613" y="1"/>
                    </a:moveTo>
                    <a:cubicBezTo>
                      <a:pt x="7154" y="1"/>
                      <a:pt x="5555" y="192"/>
                      <a:pt x="4068" y="774"/>
                    </a:cubicBezTo>
                    <a:cubicBezTo>
                      <a:pt x="3119" y="1110"/>
                      <a:pt x="2305" y="1587"/>
                      <a:pt x="1492" y="2265"/>
                    </a:cubicBezTo>
                    <a:cubicBezTo>
                      <a:pt x="1" y="3621"/>
                      <a:pt x="608" y="6196"/>
                      <a:pt x="2642" y="6603"/>
                    </a:cubicBezTo>
                    <a:cubicBezTo>
                      <a:pt x="3182" y="6687"/>
                      <a:pt x="3710" y="6725"/>
                      <a:pt x="4221" y="6725"/>
                    </a:cubicBezTo>
                    <a:cubicBezTo>
                      <a:pt x="4930" y="6725"/>
                      <a:pt x="5606" y="6652"/>
                      <a:pt x="6237" y="6533"/>
                    </a:cubicBezTo>
                    <a:cubicBezTo>
                      <a:pt x="10911" y="5383"/>
                      <a:pt x="13693" y="703"/>
                      <a:pt x="13693" y="703"/>
                    </a:cubicBezTo>
                    <a:cubicBezTo>
                      <a:pt x="13693" y="703"/>
                      <a:pt x="11409" y="1"/>
                      <a:pt x="861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144;p1"/>
              <p:cNvSpPr/>
              <p:nvPr/>
            </p:nvSpPr>
            <p:spPr>
              <a:xfrm>
                <a:off x="-3283700" y="-349775"/>
                <a:ext cx="128825" cy="34150"/>
              </a:xfrm>
              <a:custGeom>
                <a:rect b="b" l="l" r="r" t="t"/>
                <a:pathLst>
                  <a:path extrusionOk="0" h="1366" w="5153">
                    <a:moveTo>
                      <a:pt x="393" y="1"/>
                    </a:moveTo>
                    <a:cubicBezTo>
                      <a:pt x="157" y="1"/>
                      <a:pt x="15" y="10"/>
                      <a:pt x="1" y="10"/>
                    </a:cubicBezTo>
                    <a:lnTo>
                      <a:pt x="1" y="146"/>
                    </a:lnTo>
                    <a:cubicBezTo>
                      <a:pt x="12" y="146"/>
                      <a:pt x="102" y="142"/>
                      <a:pt x="254" y="142"/>
                    </a:cubicBezTo>
                    <a:cubicBezTo>
                      <a:pt x="1016" y="142"/>
                      <a:pt x="3333" y="236"/>
                      <a:pt x="5082" y="1366"/>
                    </a:cubicBezTo>
                    <a:lnTo>
                      <a:pt x="5152" y="1301"/>
                    </a:lnTo>
                    <a:cubicBezTo>
                      <a:pt x="3443" y="126"/>
                      <a:pt x="1269" y="1"/>
                      <a:pt x="39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9525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145;p1"/>
              <p:cNvSpPr/>
              <p:nvPr/>
            </p:nvSpPr>
            <p:spPr>
              <a:xfrm>
                <a:off x="-3648075" y="-468150"/>
                <a:ext cx="279275" cy="249175"/>
              </a:xfrm>
              <a:custGeom>
                <a:rect b="b" l="l" r="r" t="t"/>
                <a:pathLst>
                  <a:path extrusionOk="0" h="9967" w="11171">
                    <a:moveTo>
                      <a:pt x="0" y="0"/>
                    </a:moveTo>
                    <a:cubicBezTo>
                      <a:pt x="0" y="0"/>
                      <a:pt x="613" y="5423"/>
                      <a:pt x="4338" y="8340"/>
                    </a:cubicBezTo>
                    <a:cubicBezTo>
                      <a:pt x="5287" y="9018"/>
                      <a:pt x="6306" y="9560"/>
                      <a:pt x="7592" y="9896"/>
                    </a:cubicBezTo>
                    <a:cubicBezTo>
                      <a:pt x="7796" y="9944"/>
                      <a:pt x="7996" y="9967"/>
                      <a:pt x="8189" y="9967"/>
                    </a:cubicBezTo>
                    <a:cubicBezTo>
                      <a:pt x="9927" y="9967"/>
                      <a:pt x="11170" y="8150"/>
                      <a:pt x="10438" y="6442"/>
                    </a:cubicBezTo>
                    <a:cubicBezTo>
                      <a:pt x="10032" y="5558"/>
                      <a:pt x="9424" y="4745"/>
                      <a:pt x="8747" y="4002"/>
                    </a:cubicBezTo>
                    <a:cubicBezTo>
                      <a:pt x="5493" y="749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146;p1"/>
              <p:cNvSpPr/>
              <p:nvPr/>
            </p:nvSpPr>
            <p:spPr>
              <a:xfrm>
                <a:off x="-3459925" y="-302100"/>
                <a:ext cx="79600" cy="108475"/>
              </a:xfrm>
              <a:custGeom>
                <a:rect b="b" l="l" r="r" t="t"/>
                <a:pathLst>
                  <a:path extrusionOk="0" h="4339" w="3184">
                    <a:moveTo>
                      <a:pt x="66" y="1"/>
                    </a:moveTo>
                    <a:lnTo>
                      <a:pt x="1" y="136"/>
                    </a:lnTo>
                    <a:cubicBezTo>
                      <a:pt x="2099" y="1563"/>
                      <a:pt x="3048" y="4274"/>
                      <a:pt x="3048" y="4339"/>
                    </a:cubicBezTo>
                    <a:lnTo>
                      <a:pt x="3184" y="4274"/>
                    </a:lnTo>
                    <a:cubicBezTo>
                      <a:pt x="3184" y="4274"/>
                      <a:pt x="2235" y="1427"/>
                      <a:pt x="6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9525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147;p1"/>
              <p:cNvSpPr/>
              <p:nvPr/>
            </p:nvSpPr>
            <p:spPr>
              <a:xfrm>
                <a:off x="-3768325" y="26750"/>
                <a:ext cx="343950" cy="176625"/>
              </a:xfrm>
              <a:custGeom>
                <a:rect b="b" l="l" r="r" t="t"/>
                <a:pathLst>
                  <a:path extrusionOk="0" h="7065" w="13758">
                    <a:moveTo>
                      <a:pt x="5240" y="0"/>
                    </a:moveTo>
                    <a:cubicBezTo>
                      <a:pt x="2362" y="0"/>
                      <a:pt x="0" y="946"/>
                      <a:pt x="0" y="946"/>
                    </a:cubicBezTo>
                    <a:cubicBezTo>
                      <a:pt x="0" y="946"/>
                      <a:pt x="3319" y="5490"/>
                      <a:pt x="7727" y="6775"/>
                    </a:cubicBezTo>
                    <a:cubicBezTo>
                      <a:pt x="8504" y="6943"/>
                      <a:pt x="9324" y="7065"/>
                      <a:pt x="10154" y="7065"/>
                    </a:cubicBezTo>
                    <a:cubicBezTo>
                      <a:pt x="10339" y="7065"/>
                      <a:pt x="10524" y="7059"/>
                      <a:pt x="10710" y="7046"/>
                    </a:cubicBezTo>
                    <a:cubicBezTo>
                      <a:pt x="12743" y="6910"/>
                      <a:pt x="13757" y="4470"/>
                      <a:pt x="12337" y="2914"/>
                    </a:cubicBezTo>
                    <a:cubicBezTo>
                      <a:pt x="11453" y="1965"/>
                      <a:pt x="10504" y="1287"/>
                      <a:pt x="9419" y="810"/>
                    </a:cubicBezTo>
                    <a:cubicBezTo>
                      <a:pt x="8039" y="206"/>
                      <a:pt x="6583" y="0"/>
                      <a:pt x="524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1"/>
              <p:cNvSpPr/>
              <p:nvPr/>
            </p:nvSpPr>
            <p:spPr>
              <a:xfrm>
                <a:off x="-3531100" y="135100"/>
                <a:ext cx="132200" cy="23750"/>
              </a:xfrm>
              <a:custGeom>
                <a:rect b="b" l="l" r="r" t="t"/>
                <a:pathLst>
                  <a:path extrusionOk="0" h="950" w="5288">
                    <a:moveTo>
                      <a:pt x="66" y="1"/>
                    </a:moveTo>
                    <a:lnTo>
                      <a:pt x="1" y="136"/>
                    </a:lnTo>
                    <a:cubicBezTo>
                      <a:pt x="1286" y="814"/>
                      <a:pt x="2777" y="950"/>
                      <a:pt x="3862" y="950"/>
                    </a:cubicBezTo>
                    <a:cubicBezTo>
                      <a:pt x="4675" y="950"/>
                      <a:pt x="5217" y="885"/>
                      <a:pt x="5288" y="885"/>
                    </a:cubicBezTo>
                    <a:lnTo>
                      <a:pt x="5217" y="749"/>
                    </a:lnTo>
                    <a:cubicBezTo>
                      <a:pt x="5217" y="749"/>
                      <a:pt x="4720" y="818"/>
                      <a:pt x="3978" y="818"/>
                    </a:cubicBezTo>
                    <a:cubicBezTo>
                      <a:pt x="2925" y="818"/>
                      <a:pt x="1380" y="678"/>
                      <a:pt x="6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9525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p1"/>
              <p:cNvSpPr/>
              <p:nvPr/>
            </p:nvSpPr>
            <p:spPr>
              <a:xfrm>
                <a:off x="-3376950" y="-774800"/>
                <a:ext cx="221150" cy="311775"/>
              </a:xfrm>
              <a:custGeom>
                <a:rect b="b" l="l" r="r" t="t"/>
                <a:pathLst>
                  <a:path extrusionOk="0" h="12471" w="8846">
                    <a:moveTo>
                      <a:pt x="1426" y="0"/>
                    </a:moveTo>
                    <a:cubicBezTo>
                      <a:pt x="1426" y="1"/>
                      <a:pt x="0" y="5287"/>
                      <a:pt x="2440" y="9354"/>
                    </a:cubicBezTo>
                    <a:cubicBezTo>
                      <a:pt x="3053" y="10368"/>
                      <a:pt x="3796" y="11252"/>
                      <a:pt x="4880" y="11995"/>
                    </a:cubicBezTo>
                    <a:cubicBezTo>
                      <a:pt x="5337" y="12323"/>
                      <a:pt x="5837" y="12470"/>
                      <a:pt x="6322" y="12470"/>
                    </a:cubicBezTo>
                    <a:cubicBezTo>
                      <a:pt x="7641" y="12470"/>
                      <a:pt x="8846" y="11383"/>
                      <a:pt x="8747" y="9897"/>
                    </a:cubicBezTo>
                    <a:cubicBezTo>
                      <a:pt x="8747" y="8877"/>
                      <a:pt x="8476" y="7863"/>
                      <a:pt x="8134" y="6979"/>
                    </a:cubicBezTo>
                    <a:cubicBezTo>
                      <a:pt x="6307" y="2712"/>
                      <a:pt x="1427" y="1"/>
                      <a:pt x="14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150;p1"/>
              <p:cNvSpPr/>
              <p:nvPr/>
            </p:nvSpPr>
            <p:spPr>
              <a:xfrm>
                <a:off x="-3227850" y="-549500"/>
                <a:ext cx="39075" cy="127200"/>
              </a:xfrm>
              <a:custGeom>
                <a:rect b="b" l="l" r="r" t="t"/>
                <a:pathLst>
                  <a:path extrusionOk="0" h="5088" w="1563">
                    <a:moveTo>
                      <a:pt x="71" y="1"/>
                    </a:moveTo>
                    <a:lnTo>
                      <a:pt x="1" y="71"/>
                    </a:lnTo>
                    <a:cubicBezTo>
                      <a:pt x="1427" y="2170"/>
                      <a:pt x="1292" y="5087"/>
                      <a:pt x="1292" y="5087"/>
                    </a:cubicBezTo>
                    <a:lnTo>
                      <a:pt x="1427" y="5087"/>
                    </a:lnTo>
                    <a:cubicBezTo>
                      <a:pt x="1427" y="5087"/>
                      <a:pt x="1563" y="2105"/>
                      <a:pt x="7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9525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151;p1"/>
              <p:cNvSpPr/>
              <p:nvPr/>
            </p:nvSpPr>
            <p:spPr>
              <a:xfrm>
                <a:off x="-6067900" y="-54675"/>
                <a:ext cx="918475" cy="945575"/>
              </a:xfrm>
              <a:custGeom>
                <a:rect b="b" l="l" r="r" t="t"/>
                <a:pathLst>
                  <a:path extrusionOk="0" h="37823" w="36739">
                    <a:moveTo>
                      <a:pt x="5900" y="0"/>
                    </a:moveTo>
                    <a:lnTo>
                      <a:pt x="0" y="9490"/>
                    </a:lnTo>
                    <a:lnTo>
                      <a:pt x="15455" y="31993"/>
                    </a:lnTo>
                    <a:lnTo>
                      <a:pt x="35318" y="37823"/>
                    </a:lnTo>
                    <a:lnTo>
                      <a:pt x="36738" y="33213"/>
                    </a:lnTo>
                    <a:lnTo>
                      <a:pt x="20541" y="22845"/>
                    </a:lnTo>
                    <a:cubicBezTo>
                      <a:pt x="20541" y="22845"/>
                      <a:pt x="6779" y="884"/>
                      <a:pt x="5900" y="0"/>
                    </a:cubicBezTo>
                    <a:close/>
                  </a:path>
                </a:pathLst>
              </a:custGeom>
              <a:solidFill>
                <a:srgbClr val="0B539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" name="Google Shape;152;p1"/>
              <p:cNvSpPr/>
              <p:nvPr/>
            </p:nvSpPr>
            <p:spPr>
              <a:xfrm>
                <a:off x="-4563150" y="-91800"/>
                <a:ext cx="559225" cy="506450"/>
              </a:xfrm>
              <a:custGeom>
                <a:rect b="b" l="l" r="r" t="t"/>
                <a:pathLst>
                  <a:path extrusionOk="0" h="20258" w="22369">
                    <a:moveTo>
                      <a:pt x="11161" y="1046"/>
                    </a:moveTo>
                    <a:cubicBezTo>
                      <a:pt x="11930" y="1046"/>
                      <a:pt x="12712" y="1144"/>
                      <a:pt x="13492" y="1350"/>
                    </a:cubicBezTo>
                    <a:cubicBezTo>
                      <a:pt x="18302" y="2640"/>
                      <a:pt x="21219" y="7585"/>
                      <a:pt x="19999" y="12401"/>
                    </a:cubicBezTo>
                    <a:cubicBezTo>
                      <a:pt x="18915" y="16501"/>
                      <a:pt x="15251" y="19211"/>
                      <a:pt x="11214" y="19211"/>
                    </a:cubicBezTo>
                    <a:cubicBezTo>
                      <a:pt x="10445" y="19211"/>
                      <a:pt x="9663" y="19113"/>
                      <a:pt x="8883" y="18908"/>
                    </a:cubicBezTo>
                    <a:cubicBezTo>
                      <a:pt x="4068" y="17688"/>
                      <a:pt x="1156" y="12672"/>
                      <a:pt x="2441" y="7857"/>
                    </a:cubicBezTo>
                    <a:cubicBezTo>
                      <a:pt x="3466" y="3757"/>
                      <a:pt x="7124" y="1046"/>
                      <a:pt x="11161" y="1046"/>
                    </a:cubicBezTo>
                    <a:close/>
                    <a:moveTo>
                      <a:pt x="11181" y="0"/>
                    </a:moveTo>
                    <a:cubicBezTo>
                      <a:pt x="6678" y="0"/>
                      <a:pt x="2567" y="3026"/>
                      <a:pt x="1427" y="7585"/>
                    </a:cubicBezTo>
                    <a:cubicBezTo>
                      <a:pt x="1" y="13008"/>
                      <a:pt x="3254" y="18501"/>
                      <a:pt x="8677" y="19922"/>
                    </a:cubicBezTo>
                    <a:cubicBezTo>
                      <a:pt x="9530" y="20149"/>
                      <a:pt x="10387" y="20257"/>
                      <a:pt x="11233" y="20257"/>
                    </a:cubicBezTo>
                    <a:cubicBezTo>
                      <a:pt x="15699" y="20257"/>
                      <a:pt x="19819" y="17231"/>
                      <a:pt x="21013" y="12672"/>
                    </a:cubicBezTo>
                    <a:cubicBezTo>
                      <a:pt x="22369" y="7314"/>
                      <a:pt x="19115" y="1756"/>
                      <a:pt x="13763" y="335"/>
                    </a:cubicBezTo>
                    <a:cubicBezTo>
                      <a:pt x="12900" y="108"/>
                      <a:pt x="12034" y="0"/>
                      <a:pt x="11181" y="0"/>
                    </a:cubicBezTo>
                    <a:close/>
                  </a:path>
                </a:pathLst>
              </a:custGeom>
              <a:solidFill>
                <a:srgbClr val="E2E9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153;p1"/>
              <p:cNvSpPr/>
              <p:nvPr/>
            </p:nvSpPr>
            <p:spPr>
              <a:xfrm>
                <a:off x="-4490200" y="128325"/>
                <a:ext cx="499850" cy="564375"/>
              </a:xfrm>
              <a:custGeom>
                <a:rect b="b" l="l" r="r" t="t"/>
                <a:pathLst>
                  <a:path extrusionOk="0" h="22575" w="19994">
                    <a:moveTo>
                      <a:pt x="4880" y="1"/>
                    </a:moveTo>
                    <a:lnTo>
                      <a:pt x="0" y="18573"/>
                    </a:lnTo>
                    <a:lnTo>
                      <a:pt x="15113" y="22575"/>
                    </a:lnTo>
                    <a:lnTo>
                      <a:pt x="19993" y="3932"/>
                    </a:lnTo>
                    <a:lnTo>
                      <a:pt x="488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154;p1"/>
              <p:cNvSpPr/>
              <p:nvPr/>
            </p:nvSpPr>
            <p:spPr>
              <a:xfrm>
                <a:off x="-4066575" y="307950"/>
                <a:ext cx="388000" cy="208525"/>
              </a:xfrm>
              <a:custGeom>
                <a:rect b="b" l="l" r="r" t="t"/>
                <a:pathLst>
                  <a:path extrusionOk="0" h="8341" w="15520">
                    <a:moveTo>
                      <a:pt x="15520" y="0"/>
                    </a:moveTo>
                    <a:lnTo>
                      <a:pt x="2034" y="749"/>
                    </a:lnTo>
                    <a:lnTo>
                      <a:pt x="1" y="8340"/>
                    </a:lnTo>
                    <a:lnTo>
                      <a:pt x="15048" y="2034"/>
                    </a:lnTo>
                    <a:lnTo>
                      <a:pt x="15520" y="0"/>
                    </a:lnTo>
                    <a:close/>
                  </a:path>
                </a:pathLst>
              </a:custGeom>
              <a:solidFill>
                <a:srgbClr val="E2E9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155;p1"/>
              <p:cNvSpPr/>
              <p:nvPr/>
            </p:nvSpPr>
            <p:spPr>
              <a:xfrm>
                <a:off x="-3690375" y="258875"/>
                <a:ext cx="101700" cy="186425"/>
              </a:xfrm>
              <a:custGeom>
                <a:rect b="b" l="l" r="r" t="t"/>
                <a:pathLst>
                  <a:path extrusionOk="0" h="7457" w="4068">
                    <a:moveTo>
                      <a:pt x="4067" y="0"/>
                    </a:moveTo>
                    <a:lnTo>
                      <a:pt x="472" y="1963"/>
                    </a:lnTo>
                    <a:lnTo>
                      <a:pt x="0" y="3861"/>
                    </a:lnTo>
                    <a:lnTo>
                      <a:pt x="2169" y="7457"/>
                    </a:lnTo>
                    <a:lnTo>
                      <a:pt x="406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156;p1"/>
              <p:cNvSpPr/>
              <p:nvPr/>
            </p:nvSpPr>
            <p:spPr>
              <a:xfrm>
                <a:off x="-3636150" y="258875"/>
                <a:ext cx="64400" cy="189825"/>
              </a:xfrm>
              <a:custGeom>
                <a:rect b="b" l="l" r="r" t="t"/>
                <a:pathLst>
                  <a:path extrusionOk="0" h="7593" w="2576">
                    <a:moveTo>
                      <a:pt x="1898" y="0"/>
                    </a:moveTo>
                    <a:lnTo>
                      <a:pt x="0" y="7457"/>
                    </a:lnTo>
                    <a:lnTo>
                      <a:pt x="608" y="7592"/>
                    </a:lnTo>
                    <a:lnTo>
                      <a:pt x="2576" y="136"/>
                    </a:lnTo>
                    <a:lnTo>
                      <a:pt x="1898" y="0"/>
                    </a:lnTo>
                    <a:close/>
                  </a:path>
                </a:pathLst>
              </a:custGeom>
              <a:solidFill>
                <a:srgbClr val="E2E9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157;p1"/>
              <p:cNvSpPr/>
              <p:nvPr/>
            </p:nvSpPr>
            <p:spPr>
              <a:xfrm>
                <a:off x="-4376750" y="162225"/>
                <a:ext cx="377975" cy="98300"/>
              </a:xfrm>
              <a:custGeom>
                <a:rect b="b" l="l" r="r" t="t"/>
                <a:pathLst>
                  <a:path extrusionOk="0" h="3932" w="15119">
                    <a:moveTo>
                      <a:pt x="1" y="0"/>
                    </a:moveTo>
                    <a:lnTo>
                      <a:pt x="1" y="0"/>
                    </a:lnTo>
                    <a:cubicBezTo>
                      <a:pt x="2511" y="678"/>
                      <a:pt x="5017" y="1356"/>
                      <a:pt x="7527" y="1969"/>
                    </a:cubicBezTo>
                    <a:cubicBezTo>
                      <a:pt x="5017" y="1291"/>
                      <a:pt x="2511" y="613"/>
                      <a:pt x="1" y="0"/>
                    </a:cubicBezTo>
                    <a:close/>
                    <a:moveTo>
                      <a:pt x="7527" y="1969"/>
                    </a:moveTo>
                    <a:lnTo>
                      <a:pt x="7527" y="1969"/>
                    </a:lnTo>
                    <a:cubicBezTo>
                      <a:pt x="10033" y="2646"/>
                      <a:pt x="12543" y="3324"/>
                      <a:pt x="15119" y="3932"/>
                    </a:cubicBezTo>
                    <a:cubicBezTo>
                      <a:pt x="12608" y="3254"/>
                      <a:pt x="10033" y="2576"/>
                      <a:pt x="7527" y="1969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rgbClr val="E2E9ED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158;p1"/>
              <p:cNvSpPr/>
              <p:nvPr/>
            </p:nvSpPr>
            <p:spPr>
              <a:xfrm>
                <a:off x="-4481775" y="558750"/>
                <a:ext cx="379575" cy="98300"/>
              </a:xfrm>
              <a:custGeom>
                <a:rect b="b" l="l" r="r" t="t"/>
                <a:pathLst>
                  <a:path extrusionOk="0" h="3932" w="15183">
                    <a:moveTo>
                      <a:pt x="0" y="0"/>
                    </a:moveTo>
                    <a:lnTo>
                      <a:pt x="0" y="0"/>
                    </a:lnTo>
                    <a:cubicBezTo>
                      <a:pt x="2576" y="678"/>
                      <a:pt x="5086" y="1356"/>
                      <a:pt x="7591" y="2034"/>
                    </a:cubicBezTo>
                    <a:cubicBezTo>
                      <a:pt x="10102" y="2646"/>
                      <a:pt x="12607" y="3324"/>
                      <a:pt x="15182" y="3932"/>
                    </a:cubicBezTo>
                    <a:cubicBezTo>
                      <a:pt x="12677" y="3254"/>
                      <a:pt x="10102" y="2646"/>
                      <a:pt x="7591" y="1969"/>
                    </a:cubicBezTo>
                    <a:cubicBezTo>
                      <a:pt x="5086" y="1291"/>
                      <a:pt x="2576" y="678"/>
                      <a:pt x="0" y="0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rgbClr val="E2E9ED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159;p1"/>
              <p:cNvSpPr/>
              <p:nvPr/>
            </p:nvSpPr>
            <p:spPr>
              <a:xfrm>
                <a:off x="-4661425" y="-132675"/>
                <a:ext cx="357650" cy="200025"/>
              </a:xfrm>
              <a:custGeom>
                <a:rect b="b" l="l" r="r" t="t"/>
                <a:pathLst>
                  <a:path extrusionOk="0" h="8001" w="14306">
                    <a:moveTo>
                      <a:pt x="10586" y="0"/>
                    </a:moveTo>
                    <a:cubicBezTo>
                      <a:pt x="9478" y="0"/>
                      <a:pt x="7976" y="439"/>
                      <a:pt x="5965" y="1764"/>
                    </a:cubicBezTo>
                    <a:lnTo>
                      <a:pt x="0" y="4275"/>
                    </a:lnTo>
                    <a:lnTo>
                      <a:pt x="1356" y="8000"/>
                    </a:lnTo>
                    <a:lnTo>
                      <a:pt x="5694" y="6374"/>
                    </a:lnTo>
                    <a:cubicBezTo>
                      <a:pt x="5694" y="6374"/>
                      <a:pt x="7592" y="7729"/>
                      <a:pt x="8812" y="7935"/>
                    </a:cubicBezTo>
                    <a:cubicBezTo>
                      <a:pt x="8890" y="7946"/>
                      <a:pt x="8970" y="7952"/>
                      <a:pt x="9052" y="7952"/>
                    </a:cubicBezTo>
                    <a:cubicBezTo>
                      <a:pt x="10484" y="7952"/>
                      <a:pt x="12591" y="6341"/>
                      <a:pt x="13421" y="4546"/>
                    </a:cubicBezTo>
                    <a:cubicBezTo>
                      <a:pt x="13557" y="4275"/>
                      <a:pt x="14170" y="4004"/>
                      <a:pt x="14235" y="3662"/>
                    </a:cubicBezTo>
                    <a:cubicBezTo>
                      <a:pt x="14305" y="3391"/>
                      <a:pt x="13828" y="3120"/>
                      <a:pt x="13763" y="2784"/>
                    </a:cubicBezTo>
                    <a:cubicBezTo>
                      <a:pt x="13271" y="2938"/>
                      <a:pt x="12890" y="2997"/>
                      <a:pt x="12596" y="2997"/>
                    </a:cubicBezTo>
                    <a:cubicBezTo>
                      <a:pt x="11594" y="2997"/>
                      <a:pt x="11594" y="2307"/>
                      <a:pt x="11594" y="2307"/>
                    </a:cubicBezTo>
                    <a:lnTo>
                      <a:pt x="13421" y="1699"/>
                    </a:lnTo>
                    <a:cubicBezTo>
                      <a:pt x="13421" y="1699"/>
                      <a:pt x="12766" y="0"/>
                      <a:pt x="10586" y="0"/>
                    </a:cubicBezTo>
                    <a:close/>
                  </a:path>
                </a:pathLst>
              </a:custGeom>
              <a:solidFill>
                <a:srgbClr val="F9C2B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160;p1"/>
              <p:cNvSpPr/>
              <p:nvPr/>
            </p:nvSpPr>
            <p:spPr>
              <a:xfrm>
                <a:off x="-6067900" y="2682100"/>
                <a:ext cx="303425" cy="229700"/>
              </a:xfrm>
              <a:custGeom>
                <a:rect b="b" l="l" r="r" t="t"/>
                <a:pathLst>
                  <a:path extrusionOk="0" h="9188" w="12137">
                    <a:moveTo>
                      <a:pt x="8340" y="0"/>
                    </a:moveTo>
                    <a:lnTo>
                      <a:pt x="1627" y="813"/>
                    </a:lnTo>
                    <a:lnTo>
                      <a:pt x="0" y="8676"/>
                    </a:lnTo>
                    <a:cubicBezTo>
                      <a:pt x="0" y="8676"/>
                      <a:pt x="1205" y="9187"/>
                      <a:pt x="3275" y="9187"/>
                    </a:cubicBezTo>
                    <a:cubicBezTo>
                      <a:pt x="4310" y="9187"/>
                      <a:pt x="5560" y="9059"/>
                      <a:pt x="6985" y="8676"/>
                    </a:cubicBezTo>
                    <a:lnTo>
                      <a:pt x="11930" y="8676"/>
                    </a:lnTo>
                    <a:cubicBezTo>
                      <a:pt x="11930" y="8676"/>
                      <a:pt x="12136" y="5287"/>
                      <a:pt x="10374" y="5081"/>
                    </a:cubicBezTo>
                    <a:cubicBezTo>
                      <a:pt x="6307" y="4539"/>
                      <a:pt x="8340" y="0"/>
                      <a:pt x="8340" y="0"/>
                    </a:cubicBezTo>
                    <a:close/>
                  </a:path>
                </a:pathLst>
              </a:custGeom>
              <a:solidFill>
                <a:srgbClr val="E9EE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161;p1"/>
              <p:cNvSpPr/>
              <p:nvPr/>
            </p:nvSpPr>
            <p:spPr>
              <a:xfrm>
                <a:off x="-5598450" y="2043175"/>
                <a:ext cx="335550" cy="218750"/>
              </a:xfrm>
              <a:custGeom>
                <a:rect b="b" l="l" r="r" t="t"/>
                <a:pathLst>
                  <a:path extrusionOk="0" h="8750" w="13422">
                    <a:moveTo>
                      <a:pt x="4610" y="0"/>
                    </a:moveTo>
                    <a:cubicBezTo>
                      <a:pt x="4404" y="206"/>
                      <a:pt x="1" y="6985"/>
                      <a:pt x="1964" y="8270"/>
                    </a:cubicBezTo>
                    <a:cubicBezTo>
                      <a:pt x="2535" y="8624"/>
                      <a:pt x="3306" y="8750"/>
                      <a:pt x="4113" y="8750"/>
                    </a:cubicBezTo>
                    <a:cubicBezTo>
                      <a:pt x="6085" y="8750"/>
                      <a:pt x="8270" y="7999"/>
                      <a:pt x="8270" y="7999"/>
                    </a:cubicBezTo>
                    <a:lnTo>
                      <a:pt x="12337" y="7999"/>
                    </a:lnTo>
                    <a:cubicBezTo>
                      <a:pt x="12337" y="7999"/>
                      <a:pt x="13422" y="5222"/>
                      <a:pt x="10233" y="4545"/>
                    </a:cubicBezTo>
                    <a:cubicBezTo>
                      <a:pt x="8812" y="4203"/>
                      <a:pt x="10575" y="0"/>
                      <a:pt x="10575" y="0"/>
                    </a:cubicBezTo>
                    <a:close/>
                  </a:path>
                </a:pathLst>
              </a:custGeom>
              <a:solidFill>
                <a:srgbClr val="E9EE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162;p1"/>
              <p:cNvSpPr/>
              <p:nvPr/>
            </p:nvSpPr>
            <p:spPr>
              <a:xfrm>
                <a:off x="-6062750" y="814700"/>
                <a:ext cx="1037100" cy="1899550"/>
              </a:xfrm>
              <a:custGeom>
                <a:rect b="b" l="l" r="r" t="t"/>
                <a:pathLst>
                  <a:path extrusionOk="0" h="75982" w="41484">
                    <a:moveTo>
                      <a:pt x="26842" y="0"/>
                    </a:moveTo>
                    <a:lnTo>
                      <a:pt x="4946" y="4203"/>
                    </a:lnTo>
                    <a:cubicBezTo>
                      <a:pt x="4946" y="4609"/>
                      <a:pt x="0" y="75981"/>
                      <a:pt x="0" y="75981"/>
                    </a:cubicBezTo>
                    <a:lnTo>
                      <a:pt x="9083" y="75981"/>
                    </a:lnTo>
                    <a:lnTo>
                      <a:pt x="18638" y="16468"/>
                    </a:lnTo>
                    <a:lnTo>
                      <a:pt x="29825" y="27384"/>
                    </a:lnTo>
                    <a:lnTo>
                      <a:pt x="21555" y="49817"/>
                    </a:lnTo>
                    <a:lnTo>
                      <a:pt x="30703" y="50631"/>
                    </a:lnTo>
                    <a:lnTo>
                      <a:pt x="39921" y="30296"/>
                    </a:lnTo>
                    <a:cubicBezTo>
                      <a:pt x="41483" y="26907"/>
                      <a:pt x="41006" y="22975"/>
                      <a:pt x="38837" y="19993"/>
                    </a:cubicBezTo>
                    <a:lnTo>
                      <a:pt x="26842" y="0"/>
                    </a:lnTo>
                    <a:close/>
                  </a:path>
                </a:pathLst>
              </a:custGeom>
              <a:solidFill>
                <a:srgbClr val="07376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" name="Google Shape;163;p1"/>
              <p:cNvSpPr/>
              <p:nvPr/>
            </p:nvSpPr>
            <p:spPr>
              <a:xfrm>
                <a:off x="-6140700" y="-148600"/>
                <a:ext cx="826975" cy="1080150"/>
              </a:xfrm>
              <a:custGeom>
                <a:rect b="b" l="l" r="r" t="t"/>
                <a:pathLst>
                  <a:path extrusionOk="0" h="43206" w="33079">
                    <a:moveTo>
                      <a:pt x="17709" y="1"/>
                    </a:moveTo>
                    <a:cubicBezTo>
                      <a:pt x="10543" y="1"/>
                      <a:pt x="2951" y="2170"/>
                      <a:pt x="1828" y="6403"/>
                    </a:cubicBezTo>
                    <a:cubicBezTo>
                      <a:pt x="1" y="13111"/>
                      <a:pt x="8064" y="42735"/>
                      <a:pt x="8064" y="42735"/>
                    </a:cubicBezTo>
                    <a:cubicBezTo>
                      <a:pt x="9879" y="43065"/>
                      <a:pt x="11635" y="43206"/>
                      <a:pt x="13312" y="43206"/>
                    </a:cubicBezTo>
                    <a:cubicBezTo>
                      <a:pt x="22971" y="43206"/>
                      <a:pt x="29960" y="38532"/>
                      <a:pt x="29960" y="38532"/>
                    </a:cubicBezTo>
                    <a:cubicBezTo>
                      <a:pt x="29960" y="38532"/>
                      <a:pt x="33078" y="4912"/>
                      <a:pt x="28263" y="2130"/>
                    </a:cubicBezTo>
                    <a:cubicBezTo>
                      <a:pt x="25731" y="704"/>
                      <a:pt x="21789" y="1"/>
                      <a:pt x="17709" y="1"/>
                    </a:cubicBezTo>
                    <a:close/>
                  </a:path>
                </a:pathLst>
              </a:custGeom>
              <a:solidFill>
                <a:srgbClr val="0B539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164;p1"/>
              <p:cNvSpPr/>
              <p:nvPr/>
            </p:nvSpPr>
            <p:spPr>
              <a:xfrm>
                <a:off x="-6067900" y="2868500"/>
                <a:ext cx="303425" cy="43300"/>
              </a:xfrm>
              <a:custGeom>
                <a:rect b="b" l="l" r="r" t="t"/>
                <a:pathLst>
                  <a:path extrusionOk="0" h="1732" w="12137">
                    <a:moveTo>
                      <a:pt x="272" y="0"/>
                    </a:moveTo>
                    <a:lnTo>
                      <a:pt x="0" y="1220"/>
                    </a:lnTo>
                    <a:cubicBezTo>
                      <a:pt x="0" y="1220"/>
                      <a:pt x="1205" y="1731"/>
                      <a:pt x="3275" y="1731"/>
                    </a:cubicBezTo>
                    <a:cubicBezTo>
                      <a:pt x="4310" y="1731"/>
                      <a:pt x="5560" y="1603"/>
                      <a:pt x="6985" y="1220"/>
                    </a:cubicBezTo>
                    <a:lnTo>
                      <a:pt x="11930" y="1220"/>
                    </a:lnTo>
                    <a:cubicBezTo>
                      <a:pt x="11930" y="1220"/>
                      <a:pt x="12136" y="813"/>
                      <a:pt x="11930" y="136"/>
                    </a:cubicBezTo>
                    <a:cubicBezTo>
                      <a:pt x="11636" y="194"/>
                      <a:pt x="11334" y="216"/>
                      <a:pt x="11021" y="216"/>
                    </a:cubicBezTo>
                    <a:cubicBezTo>
                      <a:pt x="10102" y="216"/>
                      <a:pt x="9088" y="28"/>
                      <a:pt x="7907" y="28"/>
                    </a:cubicBezTo>
                    <a:cubicBezTo>
                      <a:pt x="7172" y="28"/>
                      <a:pt x="6373" y="101"/>
                      <a:pt x="5493" y="336"/>
                    </a:cubicBezTo>
                    <a:cubicBezTo>
                      <a:pt x="4838" y="530"/>
                      <a:pt x="4183" y="612"/>
                      <a:pt x="3541" y="612"/>
                    </a:cubicBezTo>
                    <a:cubicBezTo>
                      <a:pt x="2388" y="612"/>
                      <a:pt x="1275" y="348"/>
                      <a:pt x="2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165;p1"/>
              <p:cNvSpPr/>
              <p:nvPr/>
            </p:nvSpPr>
            <p:spPr>
              <a:xfrm>
                <a:off x="-5561175" y="2217775"/>
                <a:ext cx="274550" cy="44150"/>
              </a:xfrm>
              <a:custGeom>
                <a:rect b="b" l="l" r="r" t="t"/>
                <a:pathLst>
                  <a:path extrusionOk="0" h="1766" w="10982">
                    <a:moveTo>
                      <a:pt x="1" y="1"/>
                    </a:moveTo>
                    <a:cubicBezTo>
                      <a:pt x="1" y="543"/>
                      <a:pt x="137" y="1015"/>
                      <a:pt x="473" y="1286"/>
                    </a:cubicBezTo>
                    <a:cubicBezTo>
                      <a:pt x="1044" y="1640"/>
                      <a:pt x="1815" y="1766"/>
                      <a:pt x="2622" y="1766"/>
                    </a:cubicBezTo>
                    <a:cubicBezTo>
                      <a:pt x="4594" y="1766"/>
                      <a:pt x="6779" y="1015"/>
                      <a:pt x="6779" y="1015"/>
                    </a:cubicBezTo>
                    <a:lnTo>
                      <a:pt x="10846" y="1015"/>
                    </a:lnTo>
                    <a:cubicBezTo>
                      <a:pt x="10846" y="1015"/>
                      <a:pt x="10982" y="744"/>
                      <a:pt x="10982" y="337"/>
                    </a:cubicBezTo>
                    <a:cubicBezTo>
                      <a:pt x="10145" y="201"/>
                      <a:pt x="9369" y="141"/>
                      <a:pt x="8628" y="141"/>
                    </a:cubicBezTo>
                    <a:cubicBezTo>
                      <a:pt x="7147" y="141"/>
                      <a:pt x="5807" y="382"/>
                      <a:pt x="4404" y="744"/>
                    </a:cubicBezTo>
                    <a:cubicBezTo>
                      <a:pt x="3921" y="870"/>
                      <a:pt x="3452" y="925"/>
                      <a:pt x="3006" y="925"/>
                    </a:cubicBezTo>
                    <a:cubicBezTo>
                      <a:pt x="1764" y="925"/>
                      <a:pt x="699" y="499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p1"/>
              <p:cNvSpPr/>
              <p:nvPr/>
            </p:nvSpPr>
            <p:spPr>
              <a:xfrm>
                <a:off x="-5510325" y="-125850"/>
                <a:ext cx="982850" cy="404600"/>
              </a:xfrm>
              <a:custGeom>
                <a:rect b="b" l="l" r="r" t="t"/>
                <a:pathLst>
                  <a:path extrusionOk="0" h="16184" w="39314">
                    <a:moveTo>
                      <a:pt x="0" y="0"/>
                    </a:moveTo>
                    <a:lnTo>
                      <a:pt x="1220" y="13763"/>
                    </a:lnTo>
                    <a:cubicBezTo>
                      <a:pt x="1220" y="13763"/>
                      <a:pt x="12797" y="16184"/>
                      <a:pt x="18481" y="16184"/>
                    </a:cubicBezTo>
                    <a:cubicBezTo>
                      <a:pt x="19173" y="16184"/>
                      <a:pt x="19778" y="16148"/>
                      <a:pt x="20264" y="16067"/>
                    </a:cubicBezTo>
                    <a:cubicBezTo>
                      <a:pt x="24673" y="15319"/>
                      <a:pt x="39314" y="6778"/>
                      <a:pt x="39314" y="6778"/>
                    </a:cubicBezTo>
                    <a:lnTo>
                      <a:pt x="37958" y="1969"/>
                    </a:lnTo>
                    <a:lnTo>
                      <a:pt x="19250" y="78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539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167;p1"/>
              <p:cNvSpPr/>
              <p:nvPr/>
            </p:nvSpPr>
            <p:spPr>
              <a:xfrm>
                <a:off x="-6028850" y="-770025"/>
                <a:ext cx="510000" cy="683825"/>
              </a:xfrm>
              <a:custGeom>
                <a:rect b="b" l="l" r="r" t="t"/>
                <a:pathLst>
                  <a:path extrusionOk="0" h="27353" w="20400">
                    <a:moveTo>
                      <a:pt x="10766" y="1"/>
                    </a:moveTo>
                    <a:cubicBezTo>
                      <a:pt x="8257" y="1"/>
                      <a:pt x="5586" y="1021"/>
                      <a:pt x="3454" y="2450"/>
                    </a:cubicBezTo>
                    <a:cubicBezTo>
                      <a:pt x="0" y="4755"/>
                      <a:pt x="2576" y="13431"/>
                      <a:pt x="3861" y="19802"/>
                    </a:cubicBezTo>
                    <a:cubicBezTo>
                      <a:pt x="4674" y="23734"/>
                      <a:pt x="4132" y="26787"/>
                      <a:pt x="4132" y="26787"/>
                    </a:cubicBezTo>
                    <a:cubicBezTo>
                      <a:pt x="4906" y="27197"/>
                      <a:pt x="5862" y="27353"/>
                      <a:pt x="6868" y="27353"/>
                    </a:cubicBezTo>
                    <a:cubicBezTo>
                      <a:pt x="10007" y="27353"/>
                      <a:pt x="13622" y="25838"/>
                      <a:pt x="13622" y="25838"/>
                    </a:cubicBezTo>
                    <a:cubicBezTo>
                      <a:pt x="13622" y="25838"/>
                      <a:pt x="13557" y="23398"/>
                      <a:pt x="13350" y="21500"/>
                    </a:cubicBezTo>
                    <a:cubicBezTo>
                      <a:pt x="19993" y="20415"/>
                      <a:pt x="20400" y="19667"/>
                      <a:pt x="18708" y="10448"/>
                    </a:cubicBezTo>
                    <a:cubicBezTo>
                      <a:pt x="18414" y="2637"/>
                      <a:pt x="14798" y="1"/>
                      <a:pt x="10766" y="1"/>
                    </a:cubicBezTo>
                    <a:close/>
                  </a:path>
                </a:pathLst>
              </a:custGeom>
              <a:solidFill>
                <a:srgbClr val="F9C2B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168;p1"/>
              <p:cNvSpPr/>
              <p:nvPr/>
            </p:nvSpPr>
            <p:spPr>
              <a:xfrm>
                <a:off x="-6148300" y="-848075"/>
                <a:ext cx="653850" cy="665225"/>
              </a:xfrm>
              <a:custGeom>
                <a:rect b="b" l="l" r="r" t="t"/>
                <a:pathLst>
                  <a:path extrusionOk="0" h="26609" w="26154">
                    <a:moveTo>
                      <a:pt x="15276" y="0"/>
                    </a:moveTo>
                    <a:cubicBezTo>
                      <a:pt x="11841" y="0"/>
                      <a:pt x="8029" y="1342"/>
                      <a:pt x="5049" y="5236"/>
                    </a:cubicBezTo>
                    <a:cubicBezTo>
                      <a:pt x="1" y="8146"/>
                      <a:pt x="1316" y="16065"/>
                      <a:pt x="3215" y="16065"/>
                    </a:cubicBezTo>
                    <a:cubicBezTo>
                      <a:pt x="3305" y="16065"/>
                      <a:pt x="3396" y="16047"/>
                      <a:pt x="3488" y="16011"/>
                    </a:cubicBezTo>
                    <a:lnTo>
                      <a:pt x="3488" y="16011"/>
                    </a:lnTo>
                    <a:cubicBezTo>
                      <a:pt x="3261" y="22584"/>
                      <a:pt x="4740" y="26504"/>
                      <a:pt x="6539" y="26504"/>
                    </a:cubicBezTo>
                    <a:cubicBezTo>
                      <a:pt x="6892" y="26504"/>
                      <a:pt x="7258" y="26354"/>
                      <a:pt x="7625" y="26042"/>
                    </a:cubicBezTo>
                    <a:cubicBezTo>
                      <a:pt x="8306" y="26436"/>
                      <a:pt x="8931" y="26609"/>
                      <a:pt x="9465" y="26609"/>
                    </a:cubicBezTo>
                    <a:cubicBezTo>
                      <a:pt x="10681" y="26609"/>
                      <a:pt x="11425" y="25711"/>
                      <a:pt x="11285" y="24486"/>
                    </a:cubicBezTo>
                    <a:lnTo>
                      <a:pt x="11285" y="24486"/>
                    </a:lnTo>
                    <a:cubicBezTo>
                      <a:pt x="11313" y="24489"/>
                      <a:pt x="11340" y="24490"/>
                      <a:pt x="11367" y="24490"/>
                    </a:cubicBezTo>
                    <a:cubicBezTo>
                      <a:pt x="13440" y="24490"/>
                      <a:pt x="12908" y="16945"/>
                      <a:pt x="12570" y="15810"/>
                    </a:cubicBezTo>
                    <a:cubicBezTo>
                      <a:pt x="12376" y="15104"/>
                      <a:pt x="12839" y="14283"/>
                      <a:pt x="13343" y="14283"/>
                    </a:cubicBezTo>
                    <a:cubicBezTo>
                      <a:pt x="13709" y="14283"/>
                      <a:pt x="14096" y="14717"/>
                      <a:pt x="14268" y="15946"/>
                    </a:cubicBezTo>
                    <a:cubicBezTo>
                      <a:pt x="14538" y="17878"/>
                      <a:pt x="14807" y="18380"/>
                      <a:pt x="15077" y="18380"/>
                    </a:cubicBezTo>
                    <a:cubicBezTo>
                      <a:pt x="15214" y="18380"/>
                      <a:pt x="15351" y="18251"/>
                      <a:pt x="15488" y="18115"/>
                    </a:cubicBezTo>
                    <a:cubicBezTo>
                      <a:pt x="15959" y="17708"/>
                      <a:pt x="15553" y="13641"/>
                      <a:pt x="15146" y="12893"/>
                    </a:cubicBezTo>
                    <a:cubicBezTo>
                      <a:pt x="14739" y="12079"/>
                      <a:pt x="14132" y="10995"/>
                      <a:pt x="14132" y="10995"/>
                    </a:cubicBezTo>
                    <a:lnTo>
                      <a:pt x="14132" y="10995"/>
                    </a:lnTo>
                    <a:cubicBezTo>
                      <a:pt x="14132" y="10995"/>
                      <a:pt x="14147" y="10995"/>
                      <a:pt x="14175" y="10995"/>
                    </a:cubicBezTo>
                    <a:cubicBezTo>
                      <a:pt x="14540" y="10995"/>
                      <a:pt x="17076" y="10934"/>
                      <a:pt x="16572" y="9232"/>
                    </a:cubicBezTo>
                    <a:lnTo>
                      <a:pt x="16572" y="9232"/>
                    </a:lnTo>
                    <a:cubicBezTo>
                      <a:pt x="16929" y="9384"/>
                      <a:pt x="17520" y="9460"/>
                      <a:pt x="18215" y="9460"/>
                    </a:cubicBezTo>
                    <a:cubicBezTo>
                      <a:pt x="20950" y="9460"/>
                      <a:pt x="25296" y="8278"/>
                      <a:pt x="23350" y="5843"/>
                    </a:cubicBezTo>
                    <a:cubicBezTo>
                      <a:pt x="26153" y="4117"/>
                      <a:pt x="21294" y="0"/>
                      <a:pt x="15276" y="0"/>
                    </a:cubicBezTo>
                    <a:close/>
                  </a:path>
                </a:pathLst>
              </a:custGeom>
              <a:solidFill>
                <a:srgbClr val="5C3B1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169;p1"/>
              <p:cNvSpPr/>
              <p:nvPr/>
            </p:nvSpPr>
            <p:spPr>
              <a:xfrm>
                <a:off x="-5630700" y="-105525"/>
                <a:ext cx="93275" cy="327150"/>
              </a:xfrm>
              <a:custGeom>
                <a:rect b="b" l="l" r="r" t="t"/>
                <a:pathLst>
                  <a:path extrusionOk="0" h="13086" w="3731">
                    <a:moveTo>
                      <a:pt x="2782" y="1"/>
                    </a:moveTo>
                    <a:cubicBezTo>
                      <a:pt x="2440" y="136"/>
                      <a:pt x="2169" y="342"/>
                      <a:pt x="1969" y="613"/>
                    </a:cubicBezTo>
                    <a:cubicBezTo>
                      <a:pt x="2240" y="342"/>
                      <a:pt x="2511" y="136"/>
                      <a:pt x="2782" y="1"/>
                    </a:cubicBezTo>
                    <a:close/>
                    <a:moveTo>
                      <a:pt x="1968" y="614"/>
                    </a:moveTo>
                    <a:cubicBezTo>
                      <a:pt x="1491" y="1085"/>
                      <a:pt x="1085" y="1627"/>
                      <a:pt x="814" y="2240"/>
                    </a:cubicBezTo>
                    <a:cubicBezTo>
                      <a:pt x="271" y="3460"/>
                      <a:pt x="0" y="4881"/>
                      <a:pt x="71" y="6171"/>
                    </a:cubicBezTo>
                    <a:cubicBezTo>
                      <a:pt x="71" y="7527"/>
                      <a:pt x="407" y="8883"/>
                      <a:pt x="1020" y="10103"/>
                    </a:cubicBezTo>
                    <a:cubicBezTo>
                      <a:pt x="1356" y="10710"/>
                      <a:pt x="1697" y="11252"/>
                      <a:pt x="2169" y="11730"/>
                    </a:cubicBezTo>
                    <a:cubicBezTo>
                      <a:pt x="2485" y="12088"/>
                      <a:pt x="2829" y="12388"/>
                      <a:pt x="3183" y="12667"/>
                    </a:cubicBezTo>
                    <a:lnTo>
                      <a:pt x="3183" y="12667"/>
                    </a:lnTo>
                    <a:cubicBezTo>
                      <a:pt x="2294" y="11932"/>
                      <a:pt x="1596" y="11063"/>
                      <a:pt x="1085" y="10103"/>
                    </a:cubicBezTo>
                    <a:cubicBezTo>
                      <a:pt x="477" y="8883"/>
                      <a:pt x="136" y="7527"/>
                      <a:pt x="136" y="6171"/>
                    </a:cubicBezTo>
                    <a:cubicBezTo>
                      <a:pt x="71" y="4881"/>
                      <a:pt x="342" y="3525"/>
                      <a:pt x="884" y="2305"/>
                    </a:cubicBezTo>
                    <a:cubicBezTo>
                      <a:pt x="1155" y="1698"/>
                      <a:pt x="1491" y="1085"/>
                      <a:pt x="1968" y="614"/>
                    </a:cubicBezTo>
                    <a:close/>
                    <a:moveTo>
                      <a:pt x="3183" y="12667"/>
                    </a:moveTo>
                    <a:cubicBezTo>
                      <a:pt x="3358" y="12812"/>
                      <a:pt x="3541" y="12951"/>
                      <a:pt x="3731" y="13085"/>
                    </a:cubicBezTo>
                    <a:cubicBezTo>
                      <a:pt x="3547" y="12948"/>
                      <a:pt x="3364" y="12810"/>
                      <a:pt x="3183" y="12667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rgbClr val="07376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170;p1"/>
              <p:cNvSpPr/>
              <p:nvPr/>
            </p:nvSpPr>
            <p:spPr>
              <a:xfrm>
                <a:off x="-5908625" y="-442675"/>
                <a:ext cx="42475" cy="206775"/>
              </a:xfrm>
              <a:custGeom>
                <a:rect b="b" l="l" r="r" t="t"/>
                <a:pathLst>
                  <a:path extrusionOk="0" h="8271" w="1699">
                    <a:moveTo>
                      <a:pt x="1" y="1"/>
                    </a:moveTo>
                    <a:lnTo>
                      <a:pt x="1" y="2170"/>
                    </a:lnTo>
                    <a:cubicBezTo>
                      <a:pt x="71" y="2913"/>
                      <a:pt x="71" y="3590"/>
                      <a:pt x="137" y="4339"/>
                    </a:cubicBezTo>
                    <a:cubicBezTo>
                      <a:pt x="272" y="5017"/>
                      <a:pt x="408" y="5759"/>
                      <a:pt x="614" y="6437"/>
                    </a:cubicBezTo>
                    <a:cubicBezTo>
                      <a:pt x="408" y="5759"/>
                      <a:pt x="343" y="5017"/>
                      <a:pt x="207" y="4339"/>
                    </a:cubicBezTo>
                    <a:cubicBezTo>
                      <a:pt x="137" y="3590"/>
                      <a:pt x="71" y="2913"/>
                      <a:pt x="71" y="2170"/>
                    </a:cubicBezTo>
                    <a:cubicBezTo>
                      <a:pt x="1" y="1421"/>
                      <a:pt x="1" y="744"/>
                      <a:pt x="1" y="1"/>
                    </a:cubicBezTo>
                    <a:close/>
                    <a:moveTo>
                      <a:pt x="614" y="6437"/>
                    </a:moveTo>
                    <a:lnTo>
                      <a:pt x="614" y="6437"/>
                    </a:lnTo>
                    <a:cubicBezTo>
                      <a:pt x="679" y="6779"/>
                      <a:pt x="814" y="7115"/>
                      <a:pt x="950" y="7457"/>
                    </a:cubicBezTo>
                    <a:cubicBezTo>
                      <a:pt x="1156" y="7793"/>
                      <a:pt x="1357" y="8064"/>
                      <a:pt x="1698" y="8270"/>
                    </a:cubicBezTo>
                    <a:cubicBezTo>
                      <a:pt x="1357" y="8064"/>
                      <a:pt x="1156" y="7793"/>
                      <a:pt x="1020" y="7457"/>
                    </a:cubicBezTo>
                    <a:cubicBezTo>
                      <a:pt x="814" y="7115"/>
                      <a:pt x="749" y="6779"/>
                      <a:pt x="614" y="6437"/>
                    </a:cubicBezTo>
                    <a:close/>
                  </a:path>
                </a:pathLst>
              </a:custGeom>
              <a:solidFill>
                <a:schemeClr val="accent6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" name="Google Shape;171;p1"/>
              <p:cNvSpPr/>
              <p:nvPr/>
            </p:nvSpPr>
            <p:spPr>
              <a:xfrm>
                <a:off x="-5984800" y="-466400"/>
                <a:ext cx="27125" cy="255850"/>
              </a:xfrm>
              <a:custGeom>
                <a:rect b="b" l="l" r="r" t="t"/>
                <a:pathLst>
                  <a:path extrusionOk="0" h="10234" w="1085">
                    <a:moveTo>
                      <a:pt x="201" y="1"/>
                    </a:moveTo>
                    <a:lnTo>
                      <a:pt x="201" y="1"/>
                    </a:lnTo>
                    <a:cubicBezTo>
                      <a:pt x="66" y="879"/>
                      <a:pt x="66" y="1693"/>
                      <a:pt x="0" y="2576"/>
                    </a:cubicBezTo>
                    <a:lnTo>
                      <a:pt x="0" y="5217"/>
                    </a:lnTo>
                    <a:cubicBezTo>
                      <a:pt x="0" y="6101"/>
                      <a:pt x="66" y="6980"/>
                      <a:pt x="201" y="7793"/>
                    </a:cubicBezTo>
                    <a:cubicBezTo>
                      <a:pt x="272" y="8270"/>
                      <a:pt x="407" y="8677"/>
                      <a:pt x="543" y="9084"/>
                    </a:cubicBezTo>
                    <a:cubicBezTo>
                      <a:pt x="407" y="8677"/>
                      <a:pt x="337" y="8270"/>
                      <a:pt x="272" y="7793"/>
                    </a:cubicBezTo>
                    <a:cubicBezTo>
                      <a:pt x="136" y="6914"/>
                      <a:pt x="66" y="6101"/>
                      <a:pt x="66" y="5217"/>
                    </a:cubicBezTo>
                    <a:cubicBezTo>
                      <a:pt x="0" y="4339"/>
                      <a:pt x="0" y="3455"/>
                      <a:pt x="66" y="2576"/>
                    </a:cubicBezTo>
                    <a:cubicBezTo>
                      <a:pt x="66" y="1693"/>
                      <a:pt x="136" y="879"/>
                      <a:pt x="201" y="1"/>
                    </a:cubicBezTo>
                    <a:close/>
                    <a:moveTo>
                      <a:pt x="543" y="9084"/>
                    </a:moveTo>
                    <a:lnTo>
                      <a:pt x="543" y="9084"/>
                    </a:lnTo>
                    <a:cubicBezTo>
                      <a:pt x="608" y="9490"/>
                      <a:pt x="814" y="9897"/>
                      <a:pt x="1085" y="10233"/>
                    </a:cubicBezTo>
                    <a:cubicBezTo>
                      <a:pt x="814" y="9897"/>
                      <a:pt x="678" y="9490"/>
                      <a:pt x="543" y="9084"/>
                    </a:cubicBezTo>
                    <a:close/>
                  </a:path>
                </a:pathLst>
              </a:custGeom>
              <a:solidFill>
                <a:schemeClr val="accent6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172;p1"/>
              <p:cNvSpPr/>
              <p:nvPr/>
            </p:nvSpPr>
            <p:spPr>
              <a:xfrm>
                <a:off x="-6061125" y="-607100"/>
                <a:ext cx="40700" cy="137350"/>
              </a:xfrm>
              <a:custGeom>
                <a:rect b="b" l="l" r="r" t="t"/>
                <a:pathLst>
                  <a:path extrusionOk="0" h="5494" w="1628">
                    <a:moveTo>
                      <a:pt x="1627" y="0"/>
                    </a:moveTo>
                    <a:cubicBezTo>
                      <a:pt x="1519" y="147"/>
                      <a:pt x="1429" y="274"/>
                      <a:pt x="1359" y="403"/>
                    </a:cubicBezTo>
                    <a:lnTo>
                      <a:pt x="1359" y="403"/>
                    </a:lnTo>
                    <a:cubicBezTo>
                      <a:pt x="1443" y="268"/>
                      <a:pt x="1533" y="134"/>
                      <a:pt x="1627" y="0"/>
                    </a:cubicBezTo>
                    <a:close/>
                    <a:moveTo>
                      <a:pt x="1359" y="403"/>
                    </a:moveTo>
                    <a:cubicBezTo>
                      <a:pt x="1144" y="748"/>
                      <a:pt x="962" y="1102"/>
                      <a:pt x="814" y="1491"/>
                    </a:cubicBezTo>
                    <a:cubicBezTo>
                      <a:pt x="950" y="1220"/>
                      <a:pt x="1085" y="949"/>
                      <a:pt x="1221" y="748"/>
                    </a:cubicBezTo>
                    <a:cubicBezTo>
                      <a:pt x="1253" y="624"/>
                      <a:pt x="1299" y="513"/>
                      <a:pt x="1359" y="403"/>
                    </a:cubicBezTo>
                    <a:close/>
                    <a:moveTo>
                      <a:pt x="814" y="1491"/>
                    </a:moveTo>
                    <a:lnTo>
                      <a:pt x="814" y="1491"/>
                    </a:lnTo>
                    <a:cubicBezTo>
                      <a:pt x="613" y="1969"/>
                      <a:pt x="407" y="2511"/>
                      <a:pt x="272" y="3053"/>
                    </a:cubicBezTo>
                    <a:cubicBezTo>
                      <a:pt x="207" y="3595"/>
                      <a:pt x="71" y="4137"/>
                      <a:pt x="71" y="4680"/>
                    </a:cubicBezTo>
                    <a:cubicBezTo>
                      <a:pt x="136" y="4137"/>
                      <a:pt x="207" y="3595"/>
                      <a:pt x="342" y="3053"/>
                    </a:cubicBezTo>
                    <a:cubicBezTo>
                      <a:pt x="478" y="2511"/>
                      <a:pt x="613" y="1969"/>
                      <a:pt x="814" y="1491"/>
                    </a:cubicBezTo>
                    <a:close/>
                    <a:moveTo>
                      <a:pt x="71" y="4680"/>
                    </a:moveTo>
                    <a:lnTo>
                      <a:pt x="71" y="4680"/>
                    </a:lnTo>
                    <a:cubicBezTo>
                      <a:pt x="1" y="4951"/>
                      <a:pt x="1" y="5222"/>
                      <a:pt x="1" y="5493"/>
                    </a:cubicBezTo>
                    <a:cubicBezTo>
                      <a:pt x="1" y="5222"/>
                      <a:pt x="71" y="4951"/>
                      <a:pt x="71" y="4680"/>
                    </a:cubicBezTo>
                    <a:close/>
                  </a:path>
                </a:pathLst>
              </a:custGeom>
              <a:solidFill>
                <a:schemeClr val="accent6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173;p1"/>
              <p:cNvSpPr/>
              <p:nvPr/>
            </p:nvSpPr>
            <p:spPr>
              <a:xfrm>
                <a:off x="-5866175" y="-630825"/>
                <a:ext cx="71200" cy="71175"/>
              </a:xfrm>
              <a:custGeom>
                <a:rect b="b" l="l" r="r" t="t"/>
                <a:pathLst>
                  <a:path extrusionOk="0" h="2847" w="2848">
                    <a:moveTo>
                      <a:pt x="0" y="0"/>
                    </a:moveTo>
                    <a:cubicBezTo>
                      <a:pt x="336" y="0"/>
                      <a:pt x="608" y="206"/>
                      <a:pt x="879" y="407"/>
                    </a:cubicBezTo>
                    <a:cubicBezTo>
                      <a:pt x="678" y="206"/>
                      <a:pt x="337" y="0"/>
                      <a:pt x="0" y="0"/>
                    </a:cubicBezTo>
                    <a:close/>
                    <a:moveTo>
                      <a:pt x="879" y="407"/>
                    </a:moveTo>
                    <a:lnTo>
                      <a:pt x="879" y="407"/>
                    </a:lnTo>
                    <a:cubicBezTo>
                      <a:pt x="1150" y="678"/>
                      <a:pt x="1356" y="949"/>
                      <a:pt x="1556" y="1155"/>
                    </a:cubicBezTo>
                    <a:cubicBezTo>
                      <a:pt x="1828" y="1426"/>
                      <a:pt x="2034" y="1762"/>
                      <a:pt x="2234" y="2034"/>
                    </a:cubicBezTo>
                    <a:lnTo>
                      <a:pt x="2847" y="2847"/>
                    </a:lnTo>
                    <a:cubicBezTo>
                      <a:pt x="2440" y="2240"/>
                      <a:pt x="2099" y="1697"/>
                      <a:pt x="1627" y="1155"/>
                    </a:cubicBezTo>
                    <a:cubicBezTo>
                      <a:pt x="1421" y="884"/>
                      <a:pt x="1150" y="613"/>
                      <a:pt x="879" y="407"/>
                    </a:cubicBezTo>
                    <a:close/>
                  </a:path>
                </a:pathLst>
              </a:custGeom>
              <a:solidFill>
                <a:schemeClr val="accent6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" name="Google Shape;174;p1"/>
              <p:cNvSpPr/>
              <p:nvPr/>
            </p:nvSpPr>
            <p:spPr>
              <a:xfrm>
                <a:off x="-5795000" y="-674900"/>
                <a:ext cx="61025" cy="67825"/>
              </a:xfrm>
              <a:custGeom>
                <a:rect b="b" l="l" r="r" t="t"/>
                <a:pathLst>
                  <a:path extrusionOk="0" h="2713" w="2441">
                    <a:moveTo>
                      <a:pt x="0" y="1"/>
                    </a:moveTo>
                    <a:lnTo>
                      <a:pt x="0" y="1"/>
                    </a:lnTo>
                    <a:cubicBezTo>
                      <a:pt x="336" y="136"/>
                      <a:pt x="607" y="272"/>
                      <a:pt x="878" y="407"/>
                    </a:cubicBezTo>
                    <a:cubicBezTo>
                      <a:pt x="1150" y="614"/>
                      <a:pt x="1421" y="749"/>
                      <a:pt x="1627" y="1020"/>
                    </a:cubicBezTo>
                    <a:cubicBezTo>
                      <a:pt x="1898" y="1221"/>
                      <a:pt x="2099" y="1492"/>
                      <a:pt x="2234" y="1763"/>
                    </a:cubicBezTo>
                    <a:cubicBezTo>
                      <a:pt x="2099" y="1492"/>
                      <a:pt x="1898" y="1221"/>
                      <a:pt x="1692" y="950"/>
                    </a:cubicBezTo>
                    <a:cubicBezTo>
                      <a:pt x="1220" y="478"/>
                      <a:pt x="607" y="207"/>
                      <a:pt x="0" y="1"/>
                    </a:cubicBezTo>
                    <a:close/>
                    <a:moveTo>
                      <a:pt x="2234" y="1763"/>
                    </a:moveTo>
                    <a:lnTo>
                      <a:pt x="2305" y="2034"/>
                    </a:lnTo>
                    <a:cubicBezTo>
                      <a:pt x="2305" y="2105"/>
                      <a:pt x="2305" y="2170"/>
                      <a:pt x="2370" y="2240"/>
                    </a:cubicBezTo>
                    <a:lnTo>
                      <a:pt x="2370" y="2376"/>
                    </a:lnTo>
                    <a:lnTo>
                      <a:pt x="2370" y="2511"/>
                    </a:lnTo>
                    <a:lnTo>
                      <a:pt x="2440" y="2712"/>
                    </a:lnTo>
                    <a:cubicBezTo>
                      <a:pt x="2440" y="2441"/>
                      <a:pt x="2370" y="2105"/>
                      <a:pt x="2234" y="1763"/>
                    </a:cubicBezTo>
                    <a:close/>
                  </a:path>
                </a:pathLst>
              </a:custGeom>
              <a:solidFill>
                <a:schemeClr val="accent6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" name="Google Shape;175;p1"/>
              <p:cNvSpPr/>
              <p:nvPr/>
            </p:nvSpPr>
            <p:spPr>
              <a:xfrm>
                <a:off x="-5801800" y="-749450"/>
                <a:ext cx="130450" cy="57625"/>
              </a:xfrm>
              <a:custGeom>
                <a:rect b="b" l="l" r="r" t="t"/>
                <a:pathLst>
                  <a:path extrusionOk="0" h="2305" w="5218">
                    <a:moveTo>
                      <a:pt x="1" y="0"/>
                    </a:moveTo>
                    <a:lnTo>
                      <a:pt x="1" y="0"/>
                    </a:lnTo>
                    <a:cubicBezTo>
                      <a:pt x="473" y="136"/>
                      <a:pt x="879" y="271"/>
                      <a:pt x="1357" y="407"/>
                    </a:cubicBezTo>
                    <a:cubicBezTo>
                      <a:pt x="1828" y="543"/>
                      <a:pt x="2306" y="678"/>
                      <a:pt x="2712" y="884"/>
                    </a:cubicBezTo>
                    <a:cubicBezTo>
                      <a:pt x="3184" y="1020"/>
                      <a:pt x="3661" y="1220"/>
                      <a:pt x="4068" y="1427"/>
                    </a:cubicBezTo>
                    <a:cubicBezTo>
                      <a:pt x="3661" y="1155"/>
                      <a:pt x="3184" y="949"/>
                      <a:pt x="2777" y="814"/>
                    </a:cubicBezTo>
                    <a:cubicBezTo>
                      <a:pt x="1828" y="478"/>
                      <a:pt x="950" y="206"/>
                      <a:pt x="1" y="0"/>
                    </a:cubicBezTo>
                    <a:close/>
                    <a:moveTo>
                      <a:pt x="4068" y="1427"/>
                    </a:moveTo>
                    <a:lnTo>
                      <a:pt x="4675" y="1833"/>
                    </a:lnTo>
                    <a:lnTo>
                      <a:pt x="4946" y="2034"/>
                    </a:lnTo>
                    <a:lnTo>
                      <a:pt x="5217" y="2305"/>
                    </a:lnTo>
                    <a:cubicBezTo>
                      <a:pt x="4881" y="1898"/>
                      <a:pt x="4475" y="1627"/>
                      <a:pt x="4068" y="1427"/>
                    </a:cubicBezTo>
                    <a:close/>
                  </a:path>
                </a:pathLst>
              </a:custGeom>
              <a:solidFill>
                <a:schemeClr val="accent6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" name="Google Shape;176;p1"/>
              <p:cNvSpPr/>
              <p:nvPr/>
            </p:nvSpPr>
            <p:spPr>
              <a:xfrm>
                <a:off x="-4364825" y="-30950"/>
                <a:ext cx="49100" cy="12900"/>
              </a:xfrm>
              <a:custGeom>
                <a:rect b="b" l="l" r="r" t="t"/>
                <a:pathLst>
                  <a:path extrusionOk="0" h="516" w="1964">
                    <a:moveTo>
                      <a:pt x="1964" y="0"/>
                    </a:moveTo>
                    <a:cubicBezTo>
                      <a:pt x="1828" y="136"/>
                      <a:pt x="1693" y="206"/>
                      <a:pt x="1557" y="271"/>
                    </a:cubicBezTo>
                    <a:cubicBezTo>
                      <a:pt x="1357" y="342"/>
                      <a:pt x="1221" y="407"/>
                      <a:pt x="1015" y="477"/>
                    </a:cubicBezTo>
                    <a:cubicBezTo>
                      <a:pt x="1221" y="477"/>
                      <a:pt x="1422" y="407"/>
                      <a:pt x="1557" y="342"/>
                    </a:cubicBezTo>
                    <a:cubicBezTo>
                      <a:pt x="1628" y="271"/>
                      <a:pt x="1693" y="206"/>
                      <a:pt x="1763" y="206"/>
                    </a:cubicBezTo>
                    <a:lnTo>
                      <a:pt x="1964" y="0"/>
                    </a:lnTo>
                    <a:close/>
                    <a:moveTo>
                      <a:pt x="1" y="342"/>
                    </a:moveTo>
                    <a:lnTo>
                      <a:pt x="1" y="342"/>
                    </a:lnTo>
                    <a:cubicBezTo>
                      <a:pt x="215" y="469"/>
                      <a:pt x="432" y="516"/>
                      <a:pt x="647" y="516"/>
                    </a:cubicBezTo>
                    <a:cubicBezTo>
                      <a:pt x="770" y="516"/>
                      <a:pt x="893" y="501"/>
                      <a:pt x="1015" y="477"/>
                    </a:cubicBezTo>
                    <a:lnTo>
                      <a:pt x="543" y="477"/>
                    </a:lnTo>
                    <a:cubicBezTo>
                      <a:pt x="337" y="477"/>
                      <a:pt x="202" y="407"/>
                      <a:pt x="1" y="342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rgbClr val="CFA39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" name="Google Shape;177;p1"/>
              <p:cNvSpPr/>
              <p:nvPr/>
            </p:nvSpPr>
            <p:spPr>
              <a:xfrm>
                <a:off x="-4388525" y="11475"/>
                <a:ext cx="38925" cy="5025"/>
              </a:xfrm>
              <a:custGeom>
                <a:rect b="b" l="l" r="r" t="t"/>
                <a:pathLst>
                  <a:path extrusionOk="0" h="201" w="1557">
                    <a:moveTo>
                      <a:pt x="0" y="0"/>
                    </a:moveTo>
                    <a:cubicBezTo>
                      <a:pt x="55" y="56"/>
                      <a:pt x="162" y="115"/>
                      <a:pt x="276" y="131"/>
                    </a:cubicBezTo>
                    <a:lnTo>
                      <a:pt x="276" y="131"/>
                    </a:lnTo>
                    <a:cubicBezTo>
                      <a:pt x="176" y="99"/>
                      <a:pt x="82" y="56"/>
                      <a:pt x="0" y="0"/>
                    </a:cubicBezTo>
                    <a:close/>
                    <a:moveTo>
                      <a:pt x="276" y="131"/>
                    </a:moveTo>
                    <a:lnTo>
                      <a:pt x="276" y="131"/>
                    </a:lnTo>
                    <a:cubicBezTo>
                      <a:pt x="422" y="178"/>
                      <a:pt x="583" y="201"/>
                      <a:pt x="743" y="201"/>
                    </a:cubicBezTo>
                    <a:cubicBezTo>
                      <a:pt x="607" y="136"/>
                      <a:pt x="472" y="136"/>
                      <a:pt x="336" y="136"/>
                    </a:cubicBezTo>
                    <a:cubicBezTo>
                      <a:pt x="316" y="136"/>
                      <a:pt x="296" y="134"/>
                      <a:pt x="276" y="131"/>
                    </a:cubicBezTo>
                    <a:close/>
                    <a:moveTo>
                      <a:pt x="1556" y="136"/>
                    </a:moveTo>
                    <a:cubicBezTo>
                      <a:pt x="1285" y="201"/>
                      <a:pt x="1014" y="201"/>
                      <a:pt x="743" y="201"/>
                    </a:cubicBezTo>
                    <a:lnTo>
                      <a:pt x="1150" y="201"/>
                    </a:lnTo>
                    <a:cubicBezTo>
                      <a:pt x="1285" y="201"/>
                      <a:pt x="1421" y="201"/>
                      <a:pt x="1556" y="136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rgbClr val="CFA39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Google Shape;178;p1"/>
              <p:cNvSpPr/>
              <p:nvPr/>
            </p:nvSpPr>
            <p:spPr>
              <a:xfrm>
                <a:off x="-4425825" y="46975"/>
                <a:ext cx="40700" cy="5200"/>
              </a:xfrm>
              <a:custGeom>
                <a:rect b="b" l="l" r="r" t="t"/>
                <a:pathLst>
                  <a:path extrusionOk="0" h="208" w="1628">
                    <a:moveTo>
                      <a:pt x="1" y="1"/>
                    </a:moveTo>
                    <a:lnTo>
                      <a:pt x="1" y="1"/>
                    </a:lnTo>
                    <a:cubicBezTo>
                      <a:pt x="8" y="5"/>
                      <a:pt x="15" y="8"/>
                      <a:pt x="22" y="11"/>
                    </a:cubicBezTo>
                    <a:lnTo>
                      <a:pt x="22" y="11"/>
                    </a:lnTo>
                    <a:cubicBezTo>
                      <a:pt x="15" y="8"/>
                      <a:pt x="8" y="4"/>
                      <a:pt x="1" y="1"/>
                    </a:cubicBezTo>
                    <a:close/>
                    <a:moveTo>
                      <a:pt x="22" y="11"/>
                    </a:moveTo>
                    <a:lnTo>
                      <a:pt x="22" y="11"/>
                    </a:lnTo>
                    <a:cubicBezTo>
                      <a:pt x="286" y="140"/>
                      <a:pt x="550" y="207"/>
                      <a:pt x="814" y="207"/>
                    </a:cubicBezTo>
                    <a:lnTo>
                      <a:pt x="1221" y="207"/>
                    </a:lnTo>
                    <a:cubicBezTo>
                      <a:pt x="1356" y="137"/>
                      <a:pt x="1492" y="137"/>
                      <a:pt x="1628" y="137"/>
                    </a:cubicBezTo>
                    <a:lnTo>
                      <a:pt x="814" y="137"/>
                    </a:lnTo>
                    <a:cubicBezTo>
                      <a:pt x="679" y="137"/>
                      <a:pt x="543" y="137"/>
                      <a:pt x="408" y="71"/>
                    </a:cubicBezTo>
                    <a:cubicBezTo>
                      <a:pt x="279" y="71"/>
                      <a:pt x="150" y="71"/>
                      <a:pt x="22" y="11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rgbClr val="CFA39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Google Shape;179;p1"/>
              <p:cNvSpPr/>
              <p:nvPr/>
            </p:nvSpPr>
            <p:spPr>
              <a:xfrm>
                <a:off x="-5390075" y="628300"/>
                <a:ext cx="10175" cy="174475"/>
              </a:xfrm>
              <a:custGeom>
                <a:rect b="b" l="l" r="r" t="t"/>
                <a:pathLst>
                  <a:path extrusionOk="0" h="6979" w="407">
                    <a:moveTo>
                      <a:pt x="407" y="0"/>
                    </a:moveTo>
                    <a:lnTo>
                      <a:pt x="407" y="0"/>
                    </a:lnTo>
                    <a:cubicBezTo>
                      <a:pt x="342" y="1150"/>
                      <a:pt x="271" y="2370"/>
                      <a:pt x="206" y="3525"/>
                    </a:cubicBezTo>
                    <a:lnTo>
                      <a:pt x="0" y="6979"/>
                    </a:lnTo>
                    <a:cubicBezTo>
                      <a:pt x="71" y="5829"/>
                      <a:pt x="136" y="4674"/>
                      <a:pt x="271" y="3525"/>
                    </a:cubicBezTo>
                    <a:cubicBezTo>
                      <a:pt x="271" y="2370"/>
                      <a:pt x="407" y="1150"/>
                      <a:pt x="407" y="0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rgbClr val="07376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180;p1"/>
              <p:cNvSpPr/>
              <p:nvPr/>
            </p:nvSpPr>
            <p:spPr>
              <a:xfrm>
                <a:off x="-323375" y="3395425"/>
                <a:ext cx="208525" cy="271425"/>
              </a:xfrm>
              <a:custGeom>
                <a:rect b="b" l="l" r="r" t="t"/>
                <a:pathLst>
                  <a:path extrusionOk="0" h="10857" w="8341">
                    <a:moveTo>
                      <a:pt x="342" y="1"/>
                    </a:moveTo>
                    <a:cubicBezTo>
                      <a:pt x="271" y="1899"/>
                      <a:pt x="71" y="3661"/>
                      <a:pt x="0" y="5494"/>
                    </a:cubicBezTo>
                    <a:cubicBezTo>
                      <a:pt x="678" y="5629"/>
                      <a:pt x="1356" y="5765"/>
                      <a:pt x="2034" y="5965"/>
                    </a:cubicBezTo>
                    <a:cubicBezTo>
                      <a:pt x="4395" y="10513"/>
                      <a:pt x="7291" y="10857"/>
                      <a:pt x="8113" y="10857"/>
                    </a:cubicBezTo>
                    <a:cubicBezTo>
                      <a:pt x="8260" y="10857"/>
                      <a:pt x="8340" y="10846"/>
                      <a:pt x="8340" y="10846"/>
                    </a:cubicBezTo>
                    <a:lnTo>
                      <a:pt x="4745" y="613"/>
                    </a:lnTo>
                    <a:lnTo>
                      <a:pt x="1697" y="613"/>
                    </a:lnTo>
                    <a:lnTo>
                      <a:pt x="342" y="1"/>
                    </a:lnTo>
                    <a:close/>
                  </a:path>
                </a:pathLst>
              </a:custGeom>
              <a:solidFill>
                <a:srgbClr val="F9C7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p1"/>
              <p:cNvSpPr/>
              <p:nvPr/>
            </p:nvSpPr>
            <p:spPr>
              <a:xfrm>
                <a:off x="-1558650" y="4193625"/>
                <a:ext cx="254225" cy="181275"/>
              </a:xfrm>
              <a:custGeom>
                <a:rect b="b" l="l" r="r" t="t"/>
                <a:pathLst>
                  <a:path extrusionOk="0" h="7251" w="10169">
                    <a:moveTo>
                      <a:pt x="8541" y="1"/>
                    </a:moveTo>
                    <a:cubicBezTo>
                      <a:pt x="6915" y="473"/>
                      <a:pt x="5217" y="744"/>
                      <a:pt x="3591" y="1085"/>
                    </a:cubicBezTo>
                    <a:cubicBezTo>
                      <a:pt x="3997" y="1899"/>
                      <a:pt x="4404" y="2712"/>
                      <a:pt x="4881" y="3525"/>
                    </a:cubicBezTo>
                    <a:cubicBezTo>
                      <a:pt x="272" y="4610"/>
                      <a:pt x="1" y="7251"/>
                      <a:pt x="1" y="7251"/>
                    </a:cubicBezTo>
                    <a:lnTo>
                      <a:pt x="10168" y="5559"/>
                    </a:lnTo>
                    <a:lnTo>
                      <a:pt x="8541" y="1"/>
                    </a:lnTo>
                    <a:close/>
                  </a:path>
                </a:pathLst>
              </a:custGeom>
              <a:solidFill>
                <a:srgbClr val="F9C7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" name="Google Shape;182;p1"/>
              <p:cNvSpPr/>
              <p:nvPr/>
            </p:nvSpPr>
            <p:spPr>
              <a:xfrm>
                <a:off x="-1558650" y="4271575"/>
                <a:ext cx="254225" cy="103325"/>
              </a:xfrm>
              <a:custGeom>
                <a:rect b="b" l="l" r="r" t="t"/>
                <a:pathLst>
                  <a:path extrusionOk="0" h="4133" w="10169">
                    <a:moveTo>
                      <a:pt x="9420" y="1"/>
                    </a:moveTo>
                    <a:cubicBezTo>
                      <a:pt x="8836" y="716"/>
                      <a:pt x="8014" y="934"/>
                      <a:pt x="7230" y="934"/>
                    </a:cubicBezTo>
                    <a:cubicBezTo>
                      <a:pt x="6010" y="934"/>
                      <a:pt x="4881" y="407"/>
                      <a:pt x="4881" y="407"/>
                    </a:cubicBezTo>
                    <a:cubicBezTo>
                      <a:pt x="272" y="1492"/>
                      <a:pt x="1" y="4133"/>
                      <a:pt x="1" y="4133"/>
                    </a:cubicBezTo>
                    <a:lnTo>
                      <a:pt x="10168" y="2441"/>
                    </a:lnTo>
                    <a:lnTo>
                      <a:pt x="9420" y="1"/>
                    </a:lnTo>
                    <a:close/>
                  </a:path>
                </a:pathLst>
              </a:custGeom>
              <a:solidFill>
                <a:srgbClr val="0B539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" name="Google Shape;183;p1"/>
              <p:cNvSpPr/>
              <p:nvPr/>
            </p:nvSpPr>
            <p:spPr>
              <a:xfrm>
                <a:off x="-1873825" y="2444850"/>
                <a:ext cx="1559000" cy="1775925"/>
              </a:xfrm>
              <a:custGeom>
                <a:rect b="b" l="l" r="r" t="t"/>
                <a:pathLst>
                  <a:path extrusionOk="0" h="71037" w="62360">
                    <a:moveTo>
                      <a:pt x="19793" y="1"/>
                    </a:moveTo>
                    <a:lnTo>
                      <a:pt x="3861" y="5830"/>
                    </a:lnTo>
                    <a:lnTo>
                      <a:pt x="814" y="29483"/>
                    </a:lnTo>
                    <a:cubicBezTo>
                      <a:pt x="0" y="35719"/>
                      <a:pt x="1085" y="42025"/>
                      <a:pt x="3932" y="47649"/>
                    </a:cubicBezTo>
                    <a:cubicBezTo>
                      <a:pt x="7050" y="53614"/>
                      <a:pt x="11453" y="62154"/>
                      <a:pt x="16198" y="71036"/>
                    </a:cubicBezTo>
                    <a:cubicBezTo>
                      <a:pt x="17824" y="70695"/>
                      <a:pt x="19522" y="70424"/>
                      <a:pt x="21148" y="69952"/>
                    </a:cubicBezTo>
                    <a:lnTo>
                      <a:pt x="11046" y="36332"/>
                    </a:lnTo>
                    <a:cubicBezTo>
                      <a:pt x="11046" y="36332"/>
                      <a:pt x="13692" y="21962"/>
                      <a:pt x="14842" y="20536"/>
                    </a:cubicBezTo>
                    <a:lnTo>
                      <a:pt x="29689" y="33892"/>
                    </a:lnTo>
                    <a:cubicBezTo>
                      <a:pt x="32400" y="36603"/>
                      <a:pt x="35383" y="37416"/>
                      <a:pt x="39043" y="38365"/>
                    </a:cubicBezTo>
                    <a:cubicBezTo>
                      <a:pt x="45073" y="39856"/>
                      <a:pt x="47648" y="41142"/>
                      <a:pt x="62018" y="43517"/>
                    </a:cubicBezTo>
                    <a:cubicBezTo>
                      <a:pt x="62089" y="41684"/>
                      <a:pt x="62289" y="39922"/>
                      <a:pt x="62360" y="38024"/>
                    </a:cubicBezTo>
                    <a:lnTo>
                      <a:pt x="37416" y="27791"/>
                    </a:lnTo>
                    <a:cubicBezTo>
                      <a:pt x="37416" y="27791"/>
                      <a:pt x="33620" y="22027"/>
                      <a:pt x="26164" y="12472"/>
                    </a:cubicBezTo>
                    <a:cubicBezTo>
                      <a:pt x="28062" y="7250"/>
                      <a:pt x="19793" y="1"/>
                      <a:pt x="19793" y="1"/>
                    </a:cubicBezTo>
                    <a:close/>
                  </a:path>
                </a:pathLst>
              </a:custGeom>
              <a:solidFill>
                <a:srgbClr val="07376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184;p1"/>
              <p:cNvSpPr/>
              <p:nvPr/>
            </p:nvSpPr>
            <p:spPr>
              <a:xfrm>
                <a:off x="-2009400" y="1423675"/>
                <a:ext cx="660900" cy="1195675"/>
              </a:xfrm>
              <a:custGeom>
                <a:rect b="b" l="l" r="r" t="t"/>
                <a:pathLst>
                  <a:path extrusionOk="0" h="47827" w="26436">
                    <a:moveTo>
                      <a:pt x="11831" y="1"/>
                    </a:moveTo>
                    <a:cubicBezTo>
                      <a:pt x="10819" y="1"/>
                      <a:pt x="9683" y="102"/>
                      <a:pt x="8406" y="314"/>
                    </a:cubicBezTo>
                    <a:cubicBezTo>
                      <a:pt x="2305" y="1328"/>
                      <a:pt x="4203" y="9055"/>
                      <a:pt x="2235" y="14141"/>
                    </a:cubicBezTo>
                    <a:cubicBezTo>
                      <a:pt x="337" y="19222"/>
                      <a:pt x="1" y="23766"/>
                      <a:pt x="4203" y="26001"/>
                    </a:cubicBezTo>
                    <a:cubicBezTo>
                      <a:pt x="9761" y="32714"/>
                      <a:pt x="8335" y="47826"/>
                      <a:pt x="8335" y="47826"/>
                    </a:cubicBezTo>
                    <a:cubicBezTo>
                      <a:pt x="8335" y="47826"/>
                      <a:pt x="21556" y="47083"/>
                      <a:pt x="26436" y="41184"/>
                    </a:cubicBezTo>
                    <a:cubicBezTo>
                      <a:pt x="26436" y="41184"/>
                      <a:pt x="23860" y="28376"/>
                      <a:pt x="22163" y="21934"/>
                    </a:cubicBezTo>
                    <a:cubicBezTo>
                      <a:pt x="19380" y="11164"/>
                      <a:pt x="22471" y="1"/>
                      <a:pt x="11831" y="1"/>
                    </a:cubicBezTo>
                    <a:close/>
                  </a:path>
                </a:pathLst>
              </a:custGeom>
              <a:solidFill>
                <a:srgbClr val="0B539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" name="Google Shape;185;p1"/>
              <p:cNvSpPr/>
              <p:nvPr/>
            </p:nvSpPr>
            <p:spPr>
              <a:xfrm>
                <a:off x="-1941600" y="1338250"/>
                <a:ext cx="208375" cy="266625"/>
              </a:xfrm>
              <a:custGeom>
                <a:rect b="b" l="l" r="r" t="t"/>
                <a:pathLst>
                  <a:path extrusionOk="0" h="10665" w="8335">
                    <a:moveTo>
                      <a:pt x="6507" y="0"/>
                    </a:moveTo>
                    <a:lnTo>
                      <a:pt x="0" y="3866"/>
                    </a:lnTo>
                    <a:lnTo>
                      <a:pt x="1356" y="10438"/>
                    </a:lnTo>
                    <a:cubicBezTo>
                      <a:pt x="1356" y="10438"/>
                      <a:pt x="2057" y="10664"/>
                      <a:pt x="3132" y="10664"/>
                    </a:cubicBezTo>
                    <a:cubicBezTo>
                      <a:pt x="4489" y="10664"/>
                      <a:pt x="6443" y="10304"/>
                      <a:pt x="8335" y="8676"/>
                    </a:cubicBezTo>
                    <a:lnTo>
                      <a:pt x="6507" y="0"/>
                    </a:lnTo>
                    <a:close/>
                  </a:path>
                </a:pathLst>
              </a:custGeom>
              <a:solidFill>
                <a:srgbClr val="F9C2B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p1"/>
              <p:cNvSpPr/>
              <p:nvPr/>
            </p:nvSpPr>
            <p:spPr>
              <a:xfrm>
                <a:off x="-2255175" y="993325"/>
                <a:ext cx="532125" cy="545450"/>
              </a:xfrm>
              <a:custGeom>
                <a:rect b="b" l="l" r="r" t="t"/>
                <a:pathLst>
                  <a:path extrusionOk="0" h="21818" w="21285">
                    <a:moveTo>
                      <a:pt x="13593" y="1"/>
                    </a:moveTo>
                    <a:cubicBezTo>
                      <a:pt x="11519" y="1"/>
                      <a:pt x="9261" y="885"/>
                      <a:pt x="7321" y="1938"/>
                    </a:cubicBezTo>
                    <a:cubicBezTo>
                      <a:pt x="1" y="5799"/>
                      <a:pt x="5017" y="13596"/>
                      <a:pt x="5694" y="16850"/>
                    </a:cubicBezTo>
                    <a:cubicBezTo>
                      <a:pt x="6344" y="19614"/>
                      <a:pt x="6736" y="21818"/>
                      <a:pt x="10332" y="21818"/>
                    </a:cubicBezTo>
                    <a:cubicBezTo>
                      <a:pt x="10878" y="21818"/>
                      <a:pt x="11497" y="21767"/>
                      <a:pt x="12202" y="21660"/>
                    </a:cubicBezTo>
                    <a:cubicBezTo>
                      <a:pt x="20406" y="20440"/>
                      <a:pt x="21284" y="12035"/>
                      <a:pt x="19929" y="7697"/>
                    </a:cubicBezTo>
                    <a:cubicBezTo>
                      <a:pt x="19208" y="1847"/>
                      <a:pt x="16592" y="1"/>
                      <a:pt x="13593" y="1"/>
                    </a:cubicBezTo>
                    <a:close/>
                  </a:path>
                </a:pathLst>
              </a:custGeom>
              <a:solidFill>
                <a:srgbClr val="F9C2B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" name="Google Shape;187;p1"/>
              <p:cNvSpPr/>
              <p:nvPr/>
            </p:nvSpPr>
            <p:spPr>
              <a:xfrm>
                <a:off x="-2051825" y="1379350"/>
                <a:ext cx="30525" cy="43650"/>
              </a:xfrm>
              <a:custGeom>
                <a:rect b="b" l="l" r="r" t="t"/>
                <a:pathLst>
                  <a:path extrusionOk="0" h="1746" w="1221">
                    <a:moveTo>
                      <a:pt x="443" y="0"/>
                    </a:moveTo>
                    <a:cubicBezTo>
                      <a:pt x="375" y="0"/>
                      <a:pt x="307" y="18"/>
                      <a:pt x="272" y="53"/>
                    </a:cubicBezTo>
                    <a:cubicBezTo>
                      <a:pt x="136" y="118"/>
                      <a:pt x="71" y="254"/>
                      <a:pt x="1" y="389"/>
                    </a:cubicBezTo>
                    <a:lnTo>
                      <a:pt x="1" y="796"/>
                    </a:lnTo>
                    <a:cubicBezTo>
                      <a:pt x="71" y="1067"/>
                      <a:pt x="272" y="1273"/>
                      <a:pt x="478" y="1409"/>
                    </a:cubicBezTo>
                    <a:cubicBezTo>
                      <a:pt x="678" y="1545"/>
                      <a:pt x="950" y="1680"/>
                      <a:pt x="1221" y="1745"/>
                    </a:cubicBezTo>
                    <a:cubicBezTo>
                      <a:pt x="950" y="1680"/>
                      <a:pt x="749" y="1545"/>
                      <a:pt x="543" y="1409"/>
                    </a:cubicBezTo>
                    <a:cubicBezTo>
                      <a:pt x="342" y="1203"/>
                      <a:pt x="136" y="1002"/>
                      <a:pt x="71" y="731"/>
                    </a:cubicBezTo>
                    <a:cubicBezTo>
                      <a:pt x="71" y="661"/>
                      <a:pt x="1" y="525"/>
                      <a:pt x="71" y="389"/>
                    </a:cubicBezTo>
                    <a:cubicBezTo>
                      <a:pt x="71" y="254"/>
                      <a:pt x="136" y="118"/>
                      <a:pt x="272" y="118"/>
                    </a:cubicBezTo>
                    <a:cubicBezTo>
                      <a:pt x="407" y="53"/>
                      <a:pt x="543" y="53"/>
                      <a:pt x="613" y="53"/>
                    </a:cubicBezTo>
                    <a:cubicBezTo>
                      <a:pt x="578" y="18"/>
                      <a:pt x="510" y="0"/>
                      <a:pt x="443" y="0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rgbClr val="CFA39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" name="Google Shape;188;p1"/>
              <p:cNvSpPr/>
              <p:nvPr/>
            </p:nvSpPr>
            <p:spPr>
              <a:xfrm>
                <a:off x="-1982275" y="1431525"/>
                <a:ext cx="52475" cy="42500"/>
              </a:xfrm>
              <a:custGeom>
                <a:rect b="b" l="l" r="r" t="t"/>
                <a:pathLst>
                  <a:path extrusionOk="0" h="1700" w="2099">
                    <a:moveTo>
                      <a:pt x="2099" y="0"/>
                    </a:moveTo>
                    <a:lnTo>
                      <a:pt x="2099" y="0"/>
                    </a:lnTo>
                    <a:cubicBezTo>
                      <a:pt x="2099" y="336"/>
                      <a:pt x="1898" y="678"/>
                      <a:pt x="1692" y="878"/>
                    </a:cubicBezTo>
                    <a:cubicBezTo>
                      <a:pt x="1492" y="1149"/>
                      <a:pt x="1286" y="1355"/>
                      <a:pt x="949" y="1491"/>
                    </a:cubicBezTo>
                    <a:cubicBezTo>
                      <a:pt x="750" y="1590"/>
                      <a:pt x="514" y="1652"/>
                      <a:pt x="269" y="1652"/>
                    </a:cubicBezTo>
                    <a:cubicBezTo>
                      <a:pt x="180" y="1652"/>
                      <a:pt x="90" y="1644"/>
                      <a:pt x="0" y="1627"/>
                    </a:cubicBezTo>
                    <a:lnTo>
                      <a:pt x="0" y="1627"/>
                    </a:lnTo>
                    <a:cubicBezTo>
                      <a:pt x="127" y="1678"/>
                      <a:pt x="255" y="1700"/>
                      <a:pt x="380" y="1700"/>
                    </a:cubicBezTo>
                    <a:cubicBezTo>
                      <a:pt x="585" y="1700"/>
                      <a:pt x="781" y="1640"/>
                      <a:pt x="949" y="1556"/>
                    </a:cubicBezTo>
                    <a:cubicBezTo>
                      <a:pt x="1286" y="1420"/>
                      <a:pt x="1557" y="1220"/>
                      <a:pt x="1763" y="949"/>
                    </a:cubicBezTo>
                    <a:cubicBezTo>
                      <a:pt x="1963" y="678"/>
                      <a:pt x="2099" y="336"/>
                      <a:pt x="2099" y="0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rgbClr val="CFA39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" name="Google Shape;189;p1"/>
              <p:cNvSpPr/>
              <p:nvPr/>
            </p:nvSpPr>
            <p:spPr>
              <a:xfrm>
                <a:off x="-280950" y="3410750"/>
                <a:ext cx="166100" cy="256100"/>
              </a:xfrm>
              <a:custGeom>
                <a:rect b="b" l="l" r="r" t="t"/>
                <a:pathLst>
                  <a:path extrusionOk="0" h="10244" w="6644">
                    <a:moveTo>
                      <a:pt x="0" y="0"/>
                    </a:moveTo>
                    <a:cubicBezTo>
                      <a:pt x="1963" y="2847"/>
                      <a:pt x="1286" y="3661"/>
                      <a:pt x="337" y="5352"/>
                    </a:cubicBezTo>
                    <a:cubicBezTo>
                      <a:pt x="2698" y="9900"/>
                      <a:pt x="5594" y="10244"/>
                      <a:pt x="6416" y="10244"/>
                    </a:cubicBezTo>
                    <a:cubicBezTo>
                      <a:pt x="6563" y="10244"/>
                      <a:pt x="6643" y="10233"/>
                      <a:pt x="6643" y="10233"/>
                    </a:cubicBezTo>
                    <a:lnTo>
                      <a:pt x="3048" y="0"/>
                    </a:lnTo>
                    <a:close/>
                  </a:path>
                </a:pathLst>
              </a:custGeom>
              <a:solidFill>
                <a:srgbClr val="0B539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" name="Google Shape;190;p1"/>
              <p:cNvSpPr/>
              <p:nvPr/>
            </p:nvSpPr>
            <p:spPr>
              <a:xfrm>
                <a:off x="-1802650" y="2441450"/>
                <a:ext cx="440600" cy="147400"/>
              </a:xfrm>
              <a:custGeom>
                <a:rect b="b" l="l" r="r" t="t"/>
                <a:pathLst>
                  <a:path extrusionOk="0" h="5896" w="17624">
                    <a:moveTo>
                      <a:pt x="17624" y="1"/>
                    </a:moveTo>
                    <a:cubicBezTo>
                      <a:pt x="17011" y="473"/>
                      <a:pt x="16333" y="879"/>
                      <a:pt x="15655" y="1286"/>
                    </a:cubicBezTo>
                    <a:lnTo>
                      <a:pt x="15183" y="1628"/>
                    </a:lnTo>
                    <a:lnTo>
                      <a:pt x="14641" y="1899"/>
                    </a:lnTo>
                    <a:cubicBezTo>
                      <a:pt x="14300" y="2099"/>
                      <a:pt x="13963" y="2235"/>
                      <a:pt x="13622" y="2441"/>
                    </a:cubicBezTo>
                    <a:cubicBezTo>
                      <a:pt x="15048" y="1763"/>
                      <a:pt x="16404" y="1015"/>
                      <a:pt x="17624" y="1"/>
                    </a:cubicBezTo>
                    <a:close/>
                    <a:moveTo>
                      <a:pt x="13622" y="2441"/>
                    </a:moveTo>
                    <a:lnTo>
                      <a:pt x="13622" y="2441"/>
                    </a:lnTo>
                    <a:cubicBezTo>
                      <a:pt x="12201" y="3119"/>
                      <a:pt x="10710" y="3661"/>
                      <a:pt x="9219" y="4133"/>
                    </a:cubicBezTo>
                    <a:cubicBezTo>
                      <a:pt x="8470" y="4404"/>
                      <a:pt x="7727" y="4610"/>
                      <a:pt x="6979" y="4811"/>
                    </a:cubicBezTo>
                    <a:cubicBezTo>
                      <a:pt x="7727" y="4675"/>
                      <a:pt x="8470" y="4404"/>
                      <a:pt x="9284" y="4203"/>
                    </a:cubicBezTo>
                    <a:cubicBezTo>
                      <a:pt x="10775" y="3726"/>
                      <a:pt x="12201" y="3184"/>
                      <a:pt x="13622" y="2441"/>
                    </a:cubicBezTo>
                    <a:close/>
                    <a:moveTo>
                      <a:pt x="6979" y="4811"/>
                    </a:moveTo>
                    <a:lnTo>
                      <a:pt x="6979" y="4811"/>
                    </a:lnTo>
                    <a:cubicBezTo>
                      <a:pt x="6572" y="4881"/>
                      <a:pt x="6236" y="4946"/>
                      <a:pt x="5830" y="5082"/>
                    </a:cubicBezTo>
                    <a:cubicBezTo>
                      <a:pt x="6236" y="5017"/>
                      <a:pt x="6572" y="4946"/>
                      <a:pt x="6979" y="4811"/>
                    </a:cubicBezTo>
                    <a:close/>
                    <a:moveTo>
                      <a:pt x="3525" y="5489"/>
                    </a:moveTo>
                    <a:lnTo>
                      <a:pt x="2370" y="5624"/>
                    </a:lnTo>
                    <a:cubicBezTo>
                      <a:pt x="1557" y="5760"/>
                      <a:pt x="814" y="5760"/>
                      <a:pt x="0" y="5895"/>
                    </a:cubicBezTo>
                    <a:cubicBezTo>
                      <a:pt x="814" y="5830"/>
                      <a:pt x="1557" y="5760"/>
                      <a:pt x="2370" y="5695"/>
                    </a:cubicBezTo>
                    <a:lnTo>
                      <a:pt x="3525" y="5489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07376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" name="Google Shape;191;p1"/>
              <p:cNvSpPr/>
              <p:nvPr/>
            </p:nvSpPr>
            <p:spPr>
              <a:xfrm>
                <a:off x="-1928050" y="1853375"/>
                <a:ext cx="89775" cy="159325"/>
              </a:xfrm>
              <a:custGeom>
                <a:rect b="b" l="l" r="r" t="t"/>
                <a:pathLst>
                  <a:path extrusionOk="0" h="6373" w="3591">
                    <a:moveTo>
                      <a:pt x="272" y="1"/>
                    </a:moveTo>
                    <a:cubicBezTo>
                      <a:pt x="65" y="679"/>
                      <a:pt x="0" y="1356"/>
                      <a:pt x="0" y="2034"/>
                    </a:cubicBezTo>
                    <a:cubicBezTo>
                      <a:pt x="0" y="1356"/>
                      <a:pt x="136" y="679"/>
                      <a:pt x="272" y="1"/>
                    </a:cubicBezTo>
                    <a:close/>
                    <a:moveTo>
                      <a:pt x="0" y="2035"/>
                    </a:moveTo>
                    <a:lnTo>
                      <a:pt x="0" y="2035"/>
                    </a:lnTo>
                    <a:cubicBezTo>
                      <a:pt x="0" y="2713"/>
                      <a:pt x="66" y="3461"/>
                      <a:pt x="337" y="4068"/>
                    </a:cubicBezTo>
                    <a:cubicBezTo>
                      <a:pt x="608" y="4746"/>
                      <a:pt x="1085" y="5288"/>
                      <a:pt x="1692" y="5695"/>
                    </a:cubicBezTo>
                    <a:cubicBezTo>
                      <a:pt x="2235" y="6036"/>
                      <a:pt x="2912" y="6307"/>
                      <a:pt x="3590" y="6372"/>
                    </a:cubicBezTo>
                    <a:cubicBezTo>
                      <a:pt x="3254" y="6307"/>
                      <a:pt x="2912" y="6237"/>
                      <a:pt x="2576" y="6101"/>
                    </a:cubicBezTo>
                    <a:cubicBezTo>
                      <a:pt x="2305" y="5966"/>
                      <a:pt x="1963" y="5830"/>
                      <a:pt x="1692" y="5629"/>
                    </a:cubicBezTo>
                    <a:cubicBezTo>
                      <a:pt x="1150" y="5223"/>
                      <a:pt x="678" y="4680"/>
                      <a:pt x="407" y="4068"/>
                    </a:cubicBezTo>
                    <a:cubicBezTo>
                      <a:pt x="136" y="3461"/>
                      <a:pt x="1" y="2713"/>
                      <a:pt x="0" y="2035"/>
                    </a:cubicBezTo>
                    <a:close/>
                  </a:path>
                </a:pathLst>
              </a:custGeom>
              <a:solidFill>
                <a:srgbClr val="46275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" name="Google Shape;192;p1"/>
              <p:cNvSpPr/>
              <p:nvPr/>
            </p:nvSpPr>
            <p:spPr>
              <a:xfrm>
                <a:off x="-1582375" y="2876900"/>
                <a:ext cx="101700" cy="100075"/>
              </a:xfrm>
              <a:custGeom>
                <a:rect b="b" l="l" r="r" t="t"/>
                <a:pathLst>
                  <a:path extrusionOk="0" h="4003" w="4068">
                    <a:moveTo>
                      <a:pt x="1" y="0"/>
                    </a:moveTo>
                    <a:cubicBezTo>
                      <a:pt x="679" y="678"/>
                      <a:pt x="1357" y="1356"/>
                      <a:pt x="1964" y="2034"/>
                    </a:cubicBezTo>
                    <a:cubicBezTo>
                      <a:pt x="2712" y="2712"/>
                      <a:pt x="3320" y="3324"/>
                      <a:pt x="4068" y="4002"/>
                    </a:cubicBezTo>
                    <a:lnTo>
                      <a:pt x="2034" y="1969"/>
                    </a:lnTo>
                    <a:cubicBezTo>
                      <a:pt x="1357" y="1291"/>
                      <a:pt x="679" y="613"/>
                      <a:pt x="1" y="0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rgbClr val="0B539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" name="Google Shape;193;p1"/>
              <p:cNvSpPr/>
              <p:nvPr/>
            </p:nvSpPr>
            <p:spPr>
              <a:xfrm>
                <a:off x="-2810975" y="1995875"/>
                <a:ext cx="240650" cy="167275"/>
              </a:xfrm>
              <a:custGeom>
                <a:rect b="b" l="l" r="r" t="t"/>
                <a:pathLst>
                  <a:path extrusionOk="0" h="6691" w="9626">
                    <a:moveTo>
                      <a:pt x="4217" y="1"/>
                    </a:moveTo>
                    <a:cubicBezTo>
                      <a:pt x="4147" y="1"/>
                      <a:pt x="4076" y="21"/>
                      <a:pt x="4002" y="65"/>
                    </a:cubicBezTo>
                    <a:cubicBezTo>
                      <a:pt x="3460" y="401"/>
                      <a:pt x="4951" y="1827"/>
                      <a:pt x="4951" y="1827"/>
                    </a:cubicBezTo>
                    <a:cubicBezTo>
                      <a:pt x="4951" y="1827"/>
                      <a:pt x="0" y="1963"/>
                      <a:pt x="136" y="2977"/>
                    </a:cubicBezTo>
                    <a:cubicBezTo>
                      <a:pt x="183" y="3310"/>
                      <a:pt x="614" y="3418"/>
                      <a:pt x="1154" y="3418"/>
                    </a:cubicBezTo>
                    <a:cubicBezTo>
                      <a:pt x="2004" y="3418"/>
                      <a:pt x="3123" y="3150"/>
                      <a:pt x="3439" y="3070"/>
                    </a:cubicBezTo>
                    <a:lnTo>
                      <a:pt x="3439" y="3070"/>
                    </a:lnTo>
                    <a:cubicBezTo>
                      <a:pt x="2901" y="3212"/>
                      <a:pt x="51" y="4015"/>
                      <a:pt x="543" y="4875"/>
                    </a:cubicBezTo>
                    <a:cubicBezTo>
                      <a:pt x="595" y="4969"/>
                      <a:pt x="701" y="5008"/>
                      <a:pt x="843" y="5008"/>
                    </a:cubicBezTo>
                    <a:cubicBezTo>
                      <a:pt x="1630" y="5008"/>
                      <a:pt x="3524" y="3791"/>
                      <a:pt x="3525" y="3790"/>
                    </a:cubicBezTo>
                    <a:lnTo>
                      <a:pt x="3525" y="3790"/>
                    </a:lnTo>
                    <a:cubicBezTo>
                      <a:pt x="3524" y="3791"/>
                      <a:pt x="814" y="5623"/>
                      <a:pt x="1356" y="6030"/>
                    </a:cubicBezTo>
                    <a:cubicBezTo>
                      <a:pt x="1420" y="6079"/>
                      <a:pt x="1499" y="6101"/>
                      <a:pt x="1589" y="6101"/>
                    </a:cubicBezTo>
                    <a:cubicBezTo>
                      <a:pt x="2283" y="6101"/>
                      <a:pt x="3652" y="4809"/>
                      <a:pt x="3946" y="4524"/>
                    </a:cubicBezTo>
                    <a:lnTo>
                      <a:pt x="3946" y="4524"/>
                    </a:lnTo>
                    <a:cubicBezTo>
                      <a:pt x="3634" y="4832"/>
                      <a:pt x="2153" y="6336"/>
                      <a:pt x="2576" y="6637"/>
                    </a:cubicBezTo>
                    <a:cubicBezTo>
                      <a:pt x="2619" y="6674"/>
                      <a:pt x="2671" y="6691"/>
                      <a:pt x="2729" y="6691"/>
                    </a:cubicBezTo>
                    <a:cubicBezTo>
                      <a:pt x="3312" y="6691"/>
                      <a:pt x="4544" y="5010"/>
                      <a:pt x="4544" y="5010"/>
                    </a:cubicBezTo>
                    <a:lnTo>
                      <a:pt x="9289" y="4875"/>
                    </a:lnTo>
                    <a:lnTo>
                      <a:pt x="9625" y="3047"/>
                    </a:lnTo>
                    <a:cubicBezTo>
                      <a:pt x="9625" y="3047"/>
                      <a:pt x="7456" y="2706"/>
                      <a:pt x="6578" y="2028"/>
                    </a:cubicBezTo>
                    <a:cubicBezTo>
                      <a:pt x="5306" y="1366"/>
                      <a:pt x="4794" y="1"/>
                      <a:pt x="4217" y="1"/>
                    </a:cubicBezTo>
                    <a:close/>
                  </a:path>
                </a:pathLst>
              </a:custGeom>
              <a:solidFill>
                <a:srgbClr val="F9C2B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" name="Google Shape;194;p1"/>
              <p:cNvSpPr/>
              <p:nvPr/>
            </p:nvSpPr>
            <p:spPr>
              <a:xfrm>
                <a:off x="-2602475" y="1721200"/>
                <a:ext cx="970925" cy="483900"/>
              </a:xfrm>
              <a:custGeom>
                <a:rect b="b" l="l" r="r" t="t"/>
                <a:pathLst>
                  <a:path extrusionOk="0" h="19356" w="38837">
                    <a:moveTo>
                      <a:pt x="31381" y="1"/>
                    </a:moveTo>
                    <a:lnTo>
                      <a:pt x="19928" y="12001"/>
                    </a:lnTo>
                    <a:cubicBezTo>
                      <a:pt x="19928" y="12001"/>
                      <a:pt x="6942" y="13280"/>
                      <a:pt x="2592" y="13280"/>
                    </a:cubicBezTo>
                    <a:cubicBezTo>
                      <a:pt x="1836" y="13280"/>
                      <a:pt x="1341" y="13241"/>
                      <a:pt x="1220" y="13151"/>
                    </a:cubicBezTo>
                    <a:cubicBezTo>
                      <a:pt x="136" y="14506"/>
                      <a:pt x="0" y="16339"/>
                      <a:pt x="0" y="16339"/>
                    </a:cubicBezTo>
                    <a:cubicBezTo>
                      <a:pt x="0" y="16339"/>
                      <a:pt x="8736" y="19356"/>
                      <a:pt x="16243" y="19356"/>
                    </a:cubicBezTo>
                    <a:cubicBezTo>
                      <a:pt x="17229" y="19356"/>
                      <a:pt x="18194" y="19304"/>
                      <a:pt x="19115" y="19186"/>
                    </a:cubicBezTo>
                    <a:cubicBezTo>
                      <a:pt x="27042" y="18166"/>
                      <a:pt x="38430" y="7392"/>
                      <a:pt x="38837" y="6850"/>
                    </a:cubicBezTo>
                    <a:lnTo>
                      <a:pt x="31381" y="1"/>
                    </a:lnTo>
                    <a:close/>
                  </a:path>
                </a:pathLst>
              </a:custGeom>
              <a:solidFill>
                <a:srgbClr val="0B539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" name="Google Shape;195;p1"/>
              <p:cNvSpPr/>
              <p:nvPr/>
            </p:nvSpPr>
            <p:spPr>
              <a:xfrm>
                <a:off x="-2253400" y="1922925"/>
                <a:ext cx="589725" cy="285325"/>
              </a:xfrm>
              <a:custGeom>
                <a:rect b="b" l="l" r="r" t="t"/>
                <a:pathLst>
                  <a:path extrusionOk="0" h="11413" w="23589">
                    <a:moveTo>
                      <a:pt x="23588" y="1"/>
                    </a:moveTo>
                    <a:lnTo>
                      <a:pt x="23588" y="1"/>
                    </a:lnTo>
                    <a:cubicBezTo>
                      <a:pt x="21891" y="1492"/>
                      <a:pt x="20264" y="3048"/>
                      <a:pt x="18437" y="4404"/>
                    </a:cubicBezTo>
                    <a:cubicBezTo>
                      <a:pt x="16675" y="5759"/>
                      <a:pt x="14842" y="7115"/>
                      <a:pt x="12879" y="8200"/>
                    </a:cubicBezTo>
                    <a:cubicBezTo>
                      <a:pt x="10910" y="9284"/>
                      <a:pt x="8877" y="10233"/>
                      <a:pt x="6708" y="10846"/>
                    </a:cubicBezTo>
                    <a:cubicBezTo>
                      <a:pt x="8877" y="10303"/>
                      <a:pt x="10981" y="9355"/>
                      <a:pt x="12944" y="8270"/>
                    </a:cubicBezTo>
                    <a:cubicBezTo>
                      <a:pt x="14912" y="7115"/>
                      <a:pt x="16740" y="5830"/>
                      <a:pt x="18502" y="4404"/>
                    </a:cubicBezTo>
                    <a:cubicBezTo>
                      <a:pt x="19386" y="3726"/>
                      <a:pt x="20264" y="2983"/>
                      <a:pt x="21078" y="2305"/>
                    </a:cubicBezTo>
                    <a:lnTo>
                      <a:pt x="23588" y="1"/>
                    </a:lnTo>
                    <a:close/>
                    <a:moveTo>
                      <a:pt x="0" y="11182"/>
                    </a:moveTo>
                    <a:cubicBezTo>
                      <a:pt x="119" y="11204"/>
                      <a:pt x="238" y="11223"/>
                      <a:pt x="357" y="11242"/>
                    </a:cubicBezTo>
                    <a:lnTo>
                      <a:pt x="357" y="11242"/>
                    </a:lnTo>
                    <a:cubicBezTo>
                      <a:pt x="239" y="11223"/>
                      <a:pt x="120" y="11203"/>
                      <a:pt x="0" y="11182"/>
                    </a:cubicBezTo>
                    <a:close/>
                    <a:moveTo>
                      <a:pt x="6706" y="10846"/>
                    </a:moveTo>
                    <a:cubicBezTo>
                      <a:pt x="5327" y="11191"/>
                      <a:pt x="3893" y="11397"/>
                      <a:pt x="2456" y="11397"/>
                    </a:cubicBezTo>
                    <a:cubicBezTo>
                      <a:pt x="1755" y="11397"/>
                      <a:pt x="1053" y="11348"/>
                      <a:pt x="357" y="11242"/>
                    </a:cubicBezTo>
                    <a:lnTo>
                      <a:pt x="357" y="11242"/>
                    </a:lnTo>
                    <a:cubicBezTo>
                      <a:pt x="1095" y="11356"/>
                      <a:pt x="1811" y="11412"/>
                      <a:pt x="2543" y="11412"/>
                    </a:cubicBezTo>
                    <a:cubicBezTo>
                      <a:pt x="2822" y="11412"/>
                      <a:pt x="3104" y="11404"/>
                      <a:pt x="3389" y="11388"/>
                    </a:cubicBezTo>
                    <a:cubicBezTo>
                      <a:pt x="4473" y="11318"/>
                      <a:pt x="5622" y="11117"/>
                      <a:pt x="6706" y="10846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rgbClr val="07376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" name="Google Shape;196;p1"/>
              <p:cNvSpPr/>
              <p:nvPr/>
            </p:nvSpPr>
            <p:spPr>
              <a:xfrm>
                <a:off x="-2283900" y="930875"/>
                <a:ext cx="968425" cy="1009300"/>
              </a:xfrm>
              <a:custGeom>
                <a:rect b="b" l="l" r="r" t="t"/>
                <a:pathLst>
                  <a:path extrusionOk="0" h="40372" w="38737">
                    <a:moveTo>
                      <a:pt x="14012" y="0"/>
                    </a:moveTo>
                    <a:cubicBezTo>
                      <a:pt x="12614" y="0"/>
                      <a:pt x="11274" y="412"/>
                      <a:pt x="10168" y="1519"/>
                    </a:cubicBezTo>
                    <a:cubicBezTo>
                      <a:pt x="6643" y="5043"/>
                      <a:pt x="0" y="4300"/>
                      <a:pt x="4881" y="13383"/>
                    </a:cubicBezTo>
                    <a:cubicBezTo>
                      <a:pt x="6437" y="12364"/>
                      <a:pt x="8405" y="9858"/>
                      <a:pt x="8405" y="9858"/>
                    </a:cubicBezTo>
                    <a:cubicBezTo>
                      <a:pt x="8405" y="9858"/>
                      <a:pt x="13014" y="12770"/>
                      <a:pt x="16062" y="13448"/>
                    </a:cubicBezTo>
                    <a:cubicBezTo>
                      <a:pt x="19044" y="14126"/>
                      <a:pt x="20264" y="16637"/>
                      <a:pt x="20741" y="18806"/>
                    </a:cubicBezTo>
                    <a:cubicBezTo>
                      <a:pt x="21148" y="21040"/>
                      <a:pt x="21620" y="25719"/>
                      <a:pt x="24808" y="27547"/>
                    </a:cubicBezTo>
                    <a:cubicBezTo>
                      <a:pt x="28062" y="29445"/>
                      <a:pt x="26365" y="37378"/>
                      <a:pt x="32807" y="40019"/>
                    </a:cubicBezTo>
                    <a:cubicBezTo>
                      <a:pt x="33395" y="40261"/>
                      <a:pt x="33907" y="40372"/>
                      <a:pt x="34348" y="40372"/>
                    </a:cubicBezTo>
                    <a:cubicBezTo>
                      <a:pt x="38736" y="40372"/>
                      <a:pt x="36219" y="29409"/>
                      <a:pt x="33756" y="27005"/>
                    </a:cubicBezTo>
                    <a:cubicBezTo>
                      <a:pt x="31109" y="24293"/>
                      <a:pt x="34499" y="17857"/>
                      <a:pt x="28740" y="13790"/>
                    </a:cubicBezTo>
                    <a:cubicBezTo>
                      <a:pt x="22976" y="9788"/>
                      <a:pt x="24808" y="4365"/>
                      <a:pt x="22162" y="2945"/>
                    </a:cubicBezTo>
                    <a:cubicBezTo>
                      <a:pt x="20395" y="1966"/>
                      <a:pt x="17066" y="0"/>
                      <a:pt x="14012" y="0"/>
                    </a:cubicBezTo>
                    <a:close/>
                  </a:path>
                </a:pathLst>
              </a:custGeom>
              <a:solidFill>
                <a:srgbClr val="5C3B1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" name="Google Shape;197;p1"/>
              <p:cNvSpPr/>
              <p:nvPr/>
            </p:nvSpPr>
            <p:spPr>
              <a:xfrm>
                <a:off x="-5674775" y="-592075"/>
                <a:ext cx="94925" cy="137775"/>
              </a:xfrm>
              <a:custGeom>
                <a:rect b="b" l="l" r="r" t="t"/>
                <a:pathLst>
                  <a:path extrusionOk="0" h="5511" w="3797">
                    <a:moveTo>
                      <a:pt x="1999" y="0"/>
                    </a:moveTo>
                    <a:cubicBezTo>
                      <a:pt x="1058" y="0"/>
                      <a:pt x="264" y="1049"/>
                      <a:pt x="136" y="2517"/>
                    </a:cubicBezTo>
                    <a:cubicBezTo>
                      <a:pt x="1" y="4008"/>
                      <a:pt x="679" y="5364"/>
                      <a:pt x="1628" y="5499"/>
                    </a:cubicBezTo>
                    <a:cubicBezTo>
                      <a:pt x="1682" y="5507"/>
                      <a:pt x="1737" y="5510"/>
                      <a:pt x="1791" y="5510"/>
                    </a:cubicBezTo>
                    <a:cubicBezTo>
                      <a:pt x="2739" y="5510"/>
                      <a:pt x="3533" y="4402"/>
                      <a:pt x="3661" y="2924"/>
                    </a:cubicBezTo>
                    <a:cubicBezTo>
                      <a:pt x="3797" y="1433"/>
                      <a:pt x="3119" y="77"/>
                      <a:pt x="2170" y="12"/>
                    </a:cubicBezTo>
                    <a:cubicBezTo>
                      <a:pt x="2113" y="4"/>
                      <a:pt x="2056" y="0"/>
                      <a:pt x="19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" name="Google Shape;198;p1"/>
              <p:cNvSpPr/>
              <p:nvPr/>
            </p:nvSpPr>
            <p:spPr>
              <a:xfrm>
                <a:off x="-5645900" y="-556575"/>
                <a:ext cx="86400" cy="124175"/>
              </a:xfrm>
              <a:custGeom>
                <a:rect b="b" l="l" r="r" t="t"/>
                <a:pathLst>
                  <a:path extrusionOk="0" h="4967" w="3456">
                    <a:moveTo>
                      <a:pt x="1807" y="0"/>
                    </a:moveTo>
                    <a:cubicBezTo>
                      <a:pt x="990" y="0"/>
                      <a:pt x="264" y="978"/>
                      <a:pt x="136" y="2252"/>
                    </a:cubicBezTo>
                    <a:cubicBezTo>
                      <a:pt x="1" y="3608"/>
                      <a:pt x="608" y="4828"/>
                      <a:pt x="1492" y="4963"/>
                    </a:cubicBezTo>
                    <a:cubicBezTo>
                      <a:pt x="1519" y="4965"/>
                      <a:pt x="1546" y="4966"/>
                      <a:pt x="1572" y="4966"/>
                    </a:cubicBezTo>
                    <a:cubicBezTo>
                      <a:pt x="2419" y="4966"/>
                      <a:pt x="3188" y="3973"/>
                      <a:pt x="3319" y="2659"/>
                    </a:cubicBezTo>
                    <a:cubicBezTo>
                      <a:pt x="3455" y="1303"/>
                      <a:pt x="2848" y="83"/>
                      <a:pt x="1964" y="13"/>
                    </a:cubicBezTo>
                    <a:cubicBezTo>
                      <a:pt x="1911" y="4"/>
                      <a:pt x="1859" y="0"/>
                      <a:pt x="180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" name="Google Shape;199;p1"/>
              <p:cNvSpPr/>
              <p:nvPr/>
            </p:nvSpPr>
            <p:spPr>
              <a:xfrm>
                <a:off x="-5552750" y="-472625"/>
                <a:ext cx="29150" cy="46925"/>
              </a:xfrm>
              <a:custGeom>
                <a:rect b="b" l="l" r="r" t="t"/>
                <a:pathLst>
                  <a:path extrusionOk="0" h="1877" w="1166">
                    <a:moveTo>
                      <a:pt x="466" y="1"/>
                    </a:moveTo>
                    <a:cubicBezTo>
                      <a:pt x="327" y="1"/>
                      <a:pt x="164" y="93"/>
                      <a:pt x="0" y="315"/>
                    </a:cubicBezTo>
                    <a:lnTo>
                      <a:pt x="0" y="1876"/>
                    </a:lnTo>
                    <a:cubicBezTo>
                      <a:pt x="1166" y="1186"/>
                      <a:pt x="966" y="1"/>
                      <a:pt x="466" y="1"/>
                    </a:cubicBezTo>
                    <a:close/>
                  </a:path>
                </a:pathLst>
              </a:custGeom>
              <a:solidFill>
                <a:srgbClr val="F9C2B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" name="Google Shape;200;p1"/>
              <p:cNvSpPr/>
              <p:nvPr/>
            </p:nvSpPr>
            <p:spPr>
              <a:xfrm>
                <a:off x="-5628950" y="-400375"/>
                <a:ext cx="67800" cy="35775"/>
              </a:xfrm>
              <a:custGeom>
                <a:rect b="b" l="l" r="r" t="t"/>
                <a:pathLst>
                  <a:path extrusionOk="0" h="1431" w="2712">
                    <a:moveTo>
                      <a:pt x="1" y="1"/>
                    </a:moveTo>
                    <a:cubicBezTo>
                      <a:pt x="66" y="342"/>
                      <a:pt x="201" y="613"/>
                      <a:pt x="407" y="884"/>
                    </a:cubicBezTo>
                    <a:cubicBezTo>
                      <a:pt x="608" y="1085"/>
                      <a:pt x="879" y="1291"/>
                      <a:pt x="1150" y="1356"/>
                    </a:cubicBezTo>
                    <a:cubicBezTo>
                      <a:pt x="1282" y="1409"/>
                      <a:pt x="1413" y="1431"/>
                      <a:pt x="1540" y="1431"/>
                    </a:cubicBezTo>
                    <a:cubicBezTo>
                      <a:pt x="1742" y="1431"/>
                      <a:pt x="1933" y="1374"/>
                      <a:pt x="2099" y="1291"/>
                    </a:cubicBezTo>
                    <a:cubicBezTo>
                      <a:pt x="2370" y="1156"/>
                      <a:pt x="2576" y="884"/>
                      <a:pt x="2712" y="613"/>
                    </a:cubicBezTo>
                    <a:lnTo>
                      <a:pt x="2712" y="613"/>
                    </a:lnTo>
                    <a:cubicBezTo>
                      <a:pt x="2576" y="884"/>
                      <a:pt x="2305" y="1156"/>
                      <a:pt x="2034" y="1291"/>
                    </a:cubicBezTo>
                    <a:cubicBezTo>
                      <a:pt x="1877" y="1370"/>
                      <a:pt x="1719" y="1403"/>
                      <a:pt x="1562" y="1403"/>
                    </a:cubicBezTo>
                    <a:cubicBezTo>
                      <a:pt x="1448" y="1403"/>
                      <a:pt x="1334" y="1386"/>
                      <a:pt x="1221" y="1356"/>
                    </a:cubicBezTo>
                    <a:cubicBezTo>
                      <a:pt x="879" y="1221"/>
                      <a:pt x="608" y="1085"/>
                      <a:pt x="472" y="814"/>
                    </a:cubicBezTo>
                    <a:cubicBezTo>
                      <a:pt x="272" y="613"/>
                      <a:pt x="66" y="342"/>
                      <a:pt x="1" y="1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rgbClr val="CFA39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" name="Google Shape;201;p1"/>
              <p:cNvSpPr/>
              <p:nvPr/>
            </p:nvSpPr>
            <p:spPr>
              <a:xfrm>
                <a:off x="-3085500" y="626375"/>
                <a:ext cx="94925" cy="51000"/>
              </a:xfrm>
              <a:custGeom>
                <a:rect b="b" l="l" r="r" t="t"/>
                <a:pathLst>
                  <a:path extrusionOk="0" h="2040" w="3797">
                    <a:moveTo>
                      <a:pt x="1792" y="0"/>
                    </a:moveTo>
                    <a:cubicBezTo>
                      <a:pt x="500" y="0"/>
                      <a:pt x="1" y="2040"/>
                      <a:pt x="1" y="2040"/>
                    </a:cubicBezTo>
                    <a:cubicBezTo>
                      <a:pt x="1" y="2040"/>
                      <a:pt x="3796" y="684"/>
                      <a:pt x="2240" y="77"/>
                    </a:cubicBezTo>
                    <a:cubicBezTo>
                      <a:pt x="2081" y="24"/>
                      <a:pt x="1932" y="0"/>
                      <a:pt x="1792" y="0"/>
                    </a:cubicBezTo>
                    <a:close/>
                  </a:path>
                </a:pathLst>
              </a:custGeom>
              <a:solidFill>
                <a:srgbClr val="66C5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" name="Google Shape;202;p1"/>
              <p:cNvSpPr/>
              <p:nvPr/>
            </p:nvSpPr>
            <p:spPr>
              <a:xfrm>
                <a:off x="-3690375" y="67325"/>
                <a:ext cx="250800" cy="87725"/>
              </a:xfrm>
              <a:custGeom>
                <a:rect b="b" l="l" r="r" t="t"/>
                <a:pathLst>
                  <a:path extrusionOk="0" h="3509" w="10032">
                    <a:moveTo>
                      <a:pt x="0" y="0"/>
                    </a:moveTo>
                    <a:lnTo>
                      <a:pt x="0" y="0"/>
                    </a:lnTo>
                    <a:cubicBezTo>
                      <a:pt x="743" y="613"/>
                      <a:pt x="1491" y="1085"/>
                      <a:pt x="2234" y="1562"/>
                    </a:cubicBezTo>
                    <a:cubicBezTo>
                      <a:pt x="3048" y="2034"/>
                      <a:pt x="3861" y="2441"/>
                      <a:pt x="4745" y="2782"/>
                    </a:cubicBezTo>
                    <a:cubicBezTo>
                      <a:pt x="5558" y="3118"/>
                      <a:pt x="6437" y="3324"/>
                      <a:pt x="7321" y="3460"/>
                    </a:cubicBezTo>
                    <a:cubicBezTo>
                      <a:pt x="7557" y="3493"/>
                      <a:pt x="7794" y="3509"/>
                      <a:pt x="8031" y="3509"/>
                    </a:cubicBezTo>
                    <a:cubicBezTo>
                      <a:pt x="8268" y="3509"/>
                      <a:pt x="8505" y="3493"/>
                      <a:pt x="8741" y="3460"/>
                    </a:cubicBezTo>
                    <a:cubicBezTo>
                      <a:pt x="9148" y="3460"/>
                      <a:pt x="9625" y="3389"/>
                      <a:pt x="10032" y="3254"/>
                    </a:cubicBezTo>
                    <a:lnTo>
                      <a:pt x="10032" y="3254"/>
                    </a:lnTo>
                    <a:cubicBezTo>
                      <a:pt x="9463" y="3386"/>
                      <a:pt x="8897" y="3461"/>
                      <a:pt x="8330" y="3461"/>
                    </a:cubicBezTo>
                    <a:cubicBezTo>
                      <a:pt x="8016" y="3461"/>
                      <a:pt x="7701" y="3438"/>
                      <a:pt x="7386" y="3389"/>
                    </a:cubicBezTo>
                    <a:cubicBezTo>
                      <a:pt x="6437" y="3254"/>
                      <a:pt x="5558" y="3053"/>
                      <a:pt x="4745" y="2712"/>
                    </a:cubicBezTo>
                    <a:cubicBezTo>
                      <a:pt x="3861" y="2375"/>
                      <a:pt x="3048" y="1969"/>
                      <a:pt x="2305" y="1562"/>
                    </a:cubicBezTo>
                    <a:cubicBezTo>
                      <a:pt x="1898" y="1291"/>
                      <a:pt x="1491" y="1085"/>
                      <a:pt x="1150" y="814"/>
                    </a:cubicBezTo>
                    <a:cubicBezTo>
                      <a:pt x="743" y="543"/>
                      <a:pt x="336" y="272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9525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" name="Google Shape;203;p1"/>
              <p:cNvSpPr/>
              <p:nvPr/>
            </p:nvSpPr>
            <p:spPr>
              <a:xfrm>
                <a:off x="-3299000" y="-116750"/>
                <a:ext cx="210150" cy="28200"/>
              </a:xfrm>
              <a:custGeom>
                <a:rect b="b" l="l" r="r" t="t"/>
                <a:pathLst>
                  <a:path extrusionOk="0" h="1128" w="8406">
                    <a:moveTo>
                      <a:pt x="8283" y="97"/>
                    </a:moveTo>
                    <a:cubicBezTo>
                      <a:pt x="8324" y="102"/>
                      <a:pt x="8364" y="108"/>
                      <a:pt x="8405" y="113"/>
                    </a:cubicBezTo>
                    <a:cubicBezTo>
                      <a:pt x="8364" y="107"/>
                      <a:pt x="8324" y="102"/>
                      <a:pt x="8283" y="97"/>
                    </a:cubicBezTo>
                    <a:close/>
                    <a:moveTo>
                      <a:pt x="6723" y="1"/>
                    </a:moveTo>
                    <a:cubicBezTo>
                      <a:pt x="6335" y="1"/>
                      <a:pt x="5947" y="16"/>
                      <a:pt x="5558" y="43"/>
                    </a:cubicBezTo>
                    <a:cubicBezTo>
                      <a:pt x="4609" y="113"/>
                      <a:pt x="3660" y="249"/>
                      <a:pt x="2782" y="450"/>
                    </a:cubicBezTo>
                    <a:cubicBezTo>
                      <a:pt x="1833" y="656"/>
                      <a:pt x="884" y="856"/>
                      <a:pt x="0" y="1127"/>
                    </a:cubicBezTo>
                    <a:cubicBezTo>
                      <a:pt x="949" y="927"/>
                      <a:pt x="1833" y="656"/>
                      <a:pt x="2782" y="520"/>
                    </a:cubicBezTo>
                    <a:cubicBezTo>
                      <a:pt x="3660" y="314"/>
                      <a:pt x="4609" y="178"/>
                      <a:pt x="5558" y="113"/>
                    </a:cubicBezTo>
                    <a:cubicBezTo>
                      <a:pt x="5829" y="43"/>
                      <a:pt x="6035" y="43"/>
                      <a:pt x="6307" y="43"/>
                    </a:cubicBezTo>
                    <a:lnTo>
                      <a:pt x="6984" y="43"/>
                    </a:lnTo>
                    <a:cubicBezTo>
                      <a:pt x="7415" y="43"/>
                      <a:pt x="7851" y="43"/>
                      <a:pt x="8283" y="97"/>
                    </a:cubicBezTo>
                    <a:lnTo>
                      <a:pt x="8283" y="97"/>
                    </a:lnTo>
                    <a:cubicBezTo>
                      <a:pt x="7763" y="29"/>
                      <a:pt x="7243" y="1"/>
                      <a:pt x="672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9525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" name="Google Shape;204;p1"/>
              <p:cNvSpPr/>
              <p:nvPr/>
            </p:nvSpPr>
            <p:spPr>
              <a:xfrm>
                <a:off x="-3219300" y="-347775"/>
                <a:ext cx="242275" cy="128800"/>
              </a:xfrm>
              <a:custGeom>
                <a:rect b="b" l="l" r="r" t="t"/>
                <a:pathLst>
                  <a:path extrusionOk="0" h="5152" w="9691">
                    <a:moveTo>
                      <a:pt x="1" y="0"/>
                    </a:moveTo>
                    <a:cubicBezTo>
                      <a:pt x="447" y="102"/>
                      <a:pt x="894" y="222"/>
                      <a:pt x="1342" y="361"/>
                    </a:cubicBezTo>
                    <a:lnTo>
                      <a:pt x="1342" y="361"/>
                    </a:lnTo>
                    <a:cubicBezTo>
                      <a:pt x="1323" y="353"/>
                      <a:pt x="1305" y="345"/>
                      <a:pt x="1286" y="337"/>
                    </a:cubicBezTo>
                    <a:cubicBezTo>
                      <a:pt x="879" y="201"/>
                      <a:pt x="407" y="66"/>
                      <a:pt x="1" y="0"/>
                    </a:cubicBezTo>
                    <a:close/>
                    <a:moveTo>
                      <a:pt x="1342" y="361"/>
                    </a:moveTo>
                    <a:cubicBezTo>
                      <a:pt x="1795" y="553"/>
                      <a:pt x="2188" y="684"/>
                      <a:pt x="2641" y="814"/>
                    </a:cubicBezTo>
                    <a:cubicBezTo>
                      <a:pt x="2209" y="646"/>
                      <a:pt x="1776" y="495"/>
                      <a:pt x="1342" y="361"/>
                    </a:cubicBezTo>
                    <a:close/>
                    <a:moveTo>
                      <a:pt x="2641" y="814"/>
                    </a:moveTo>
                    <a:lnTo>
                      <a:pt x="2641" y="814"/>
                    </a:lnTo>
                    <a:cubicBezTo>
                      <a:pt x="3455" y="1150"/>
                      <a:pt x="4339" y="1557"/>
                      <a:pt x="5152" y="1963"/>
                    </a:cubicBezTo>
                    <a:cubicBezTo>
                      <a:pt x="4339" y="1492"/>
                      <a:pt x="3525" y="1150"/>
                      <a:pt x="2641" y="814"/>
                    </a:cubicBezTo>
                    <a:close/>
                    <a:moveTo>
                      <a:pt x="5153" y="1964"/>
                    </a:moveTo>
                    <a:cubicBezTo>
                      <a:pt x="5966" y="2370"/>
                      <a:pt x="6779" y="2912"/>
                      <a:pt x="7522" y="3390"/>
                    </a:cubicBezTo>
                    <a:cubicBezTo>
                      <a:pt x="6779" y="2847"/>
                      <a:pt x="5966" y="2370"/>
                      <a:pt x="5153" y="1964"/>
                    </a:cubicBezTo>
                    <a:close/>
                    <a:moveTo>
                      <a:pt x="7522" y="3390"/>
                    </a:moveTo>
                    <a:lnTo>
                      <a:pt x="8064" y="3796"/>
                    </a:lnTo>
                    <a:cubicBezTo>
                      <a:pt x="8270" y="3932"/>
                      <a:pt x="8471" y="4132"/>
                      <a:pt x="8606" y="4268"/>
                    </a:cubicBezTo>
                    <a:lnTo>
                      <a:pt x="8877" y="4474"/>
                    </a:lnTo>
                    <a:cubicBezTo>
                      <a:pt x="9013" y="4539"/>
                      <a:pt x="9083" y="4610"/>
                      <a:pt x="9148" y="4675"/>
                    </a:cubicBezTo>
                    <a:lnTo>
                      <a:pt x="9691" y="5152"/>
                    </a:lnTo>
                    <a:cubicBezTo>
                      <a:pt x="9013" y="4539"/>
                      <a:pt x="8335" y="3932"/>
                      <a:pt x="7522" y="3390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9525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" name="Google Shape;205;p1"/>
              <p:cNvSpPr/>
              <p:nvPr/>
            </p:nvSpPr>
            <p:spPr>
              <a:xfrm>
                <a:off x="-3075325" y="-576600"/>
                <a:ext cx="247425" cy="89900"/>
              </a:xfrm>
              <a:custGeom>
                <a:rect b="b" l="l" r="r" t="t"/>
                <a:pathLst>
                  <a:path extrusionOk="0" h="3596" w="9897">
                    <a:moveTo>
                      <a:pt x="9219" y="0"/>
                    </a:moveTo>
                    <a:cubicBezTo>
                      <a:pt x="9213" y="6"/>
                      <a:pt x="9208" y="11"/>
                      <a:pt x="9202" y="16"/>
                    </a:cubicBezTo>
                    <a:lnTo>
                      <a:pt x="9202" y="16"/>
                    </a:lnTo>
                    <a:cubicBezTo>
                      <a:pt x="9433" y="5"/>
                      <a:pt x="9665" y="0"/>
                      <a:pt x="9897" y="0"/>
                    </a:cubicBezTo>
                    <a:close/>
                    <a:moveTo>
                      <a:pt x="9202" y="16"/>
                    </a:moveTo>
                    <a:lnTo>
                      <a:pt x="9202" y="16"/>
                    </a:lnTo>
                    <a:cubicBezTo>
                      <a:pt x="8553" y="46"/>
                      <a:pt x="7903" y="123"/>
                      <a:pt x="7256" y="271"/>
                    </a:cubicBezTo>
                    <a:cubicBezTo>
                      <a:pt x="6372" y="477"/>
                      <a:pt x="5558" y="678"/>
                      <a:pt x="4680" y="1020"/>
                    </a:cubicBezTo>
                    <a:cubicBezTo>
                      <a:pt x="3867" y="1356"/>
                      <a:pt x="3053" y="1697"/>
                      <a:pt x="2305" y="2169"/>
                    </a:cubicBezTo>
                    <a:cubicBezTo>
                      <a:pt x="3053" y="1762"/>
                      <a:pt x="3867" y="1426"/>
                      <a:pt x="4745" y="1085"/>
                    </a:cubicBezTo>
                    <a:cubicBezTo>
                      <a:pt x="5558" y="748"/>
                      <a:pt x="6372" y="477"/>
                      <a:pt x="7256" y="342"/>
                    </a:cubicBezTo>
                    <a:lnTo>
                      <a:pt x="7934" y="206"/>
                    </a:lnTo>
                    <a:cubicBezTo>
                      <a:pt x="8134" y="136"/>
                      <a:pt x="8340" y="136"/>
                      <a:pt x="8611" y="71"/>
                    </a:cubicBezTo>
                    <a:lnTo>
                      <a:pt x="8882" y="71"/>
                    </a:lnTo>
                    <a:cubicBezTo>
                      <a:pt x="9007" y="71"/>
                      <a:pt x="9132" y="71"/>
                      <a:pt x="9202" y="16"/>
                    </a:cubicBezTo>
                    <a:close/>
                    <a:moveTo>
                      <a:pt x="2305" y="2169"/>
                    </a:moveTo>
                    <a:cubicBezTo>
                      <a:pt x="1492" y="2576"/>
                      <a:pt x="749" y="3053"/>
                      <a:pt x="0" y="3595"/>
                    </a:cubicBezTo>
                    <a:cubicBezTo>
                      <a:pt x="407" y="3324"/>
                      <a:pt x="749" y="3053"/>
                      <a:pt x="1155" y="2847"/>
                    </a:cubicBezTo>
                    <a:cubicBezTo>
                      <a:pt x="1492" y="2646"/>
                      <a:pt x="1898" y="2375"/>
                      <a:pt x="2305" y="2169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9525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" name="Google Shape;206;p1"/>
              <p:cNvSpPr/>
              <p:nvPr/>
            </p:nvSpPr>
            <p:spPr>
              <a:xfrm>
                <a:off x="-3320950" y="-749450"/>
                <a:ext cx="127025" cy="262750"/>
              </a:xfrm>
              <a:custGeom>
                <a:rect b="b" l="l" r="r" t="t"/>
                <a:pathLst>
                  <a:path extrusionOk="0" h="10510" w="5081">
                    <a:moveTo>
                      <a:pt x="0" y="1"/>
                    </a:moveTo>
                    <a:lnTo>
                      <a:pt x="0" y="1"/>
                    </a:lnTo>
                    <a:cubicBezTo>
                      <a:pt x="678" y="749"/>
                      <a:pt x="1285" y="1492"/>
                      <a:pt x="1898" y="2305"/>
                    </a:cubicBezTo>
                    <a:cubicBezTo>
                      <a:pt x="1355" y="1492"/>
                      <a:pt x="678" y="749"/>
                      <a:pt x="0" y="1"/>
                    </a:cubicBezTo>
                    <a:close/>
                    <a:moveTo>
                      <a:pt x="1898" y="2305"/>
                    </a:moveTo>
                    <a:lnTo>
                      <a:pt x="1898" y="2305"/>
                    </a:lnTo>
                    <a:cubicBezTo>
                      <a:pt x="2440" y="3118"/>
                      <a:pt x="2982" y="3932"/>
                      <a:pt x="3454" y="4816"/>
                    </a:cubicBezTo>
                    <a:cubicBezTo>
                      <a:pt x="3931" y="5694"/>
                      <a:pt x="4338" y="6643"/>
                      <a:pt x="4609" y="7592"/>
                    </a:cubicBezTo>
                    <a:cubicBezTo>
                      <a:pt x="4744" y="8069"/>
                      <a:pt x="4880" y="8541"/>
                      <a:pt x="4945" y="9018"/>
                    </a:cubicBezTo>
                    <a:cubicBezTo>
                      <a:pt x="5081" y="9490"/>
                      <a:pt x="5081" y="9967"/>
                      <a:pt x="5081" y="10509"/>
                    </a:cubicBezTo>
                    <a:cubicBezTo>
                      <a:pt x="5081" y="9967"/>
                      <a:pt x="5081" y="9490"/>
                      <a:pt x="5016" y="9018"/>
                    </a:cubicBezTo>
                    <a:cubicBezTo>
                      <a:pt x="4945" y="8541"/>
                      <a:pt x="4809" y="7999"/>
                      <a:pt x="4674" y="7527"/>
                    </a:cubicBezTo>
                    <a:cubicBezTo>
                      <a:pt x="4403" y="6578"/>
                      <a:pt x="3996" y="5694"/>
                      <a:pt x="3524" y="4816"/>
                    </a:cubicBezTo>
                    <a:cubicBezTo>
                      <a:pt x="3047" y="3932"/>
                      <a:pt x="2505" y="3118"/>
                      <a:pt x="1898" y="2305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9525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" name="Google Shape;207;p1"/>
              <p:cNvSpPr/>
              <p:nvPr/>
            </p:nvSpPr>
            <p:spPr>
              <a:xfrm>
                <a:off x="-3615825" y="-427500"/>
                <a:ext cx="176250" cy="147525"/>
              </a:xfrm>
              <a:custGeom>
                <a:rect b="b" l="l" r="r" t="t"/>
                <a:pathLst>
                  <a:path extrusionOk="0" h="5901" w="7050">
                    <a:moveTo>
                      <a:pt x="1" y="1"/>
                    </a:moveTo>
                    <a:lnTo>
                      <a:pt x="1" y="1"/>
                    </a:lnTo>
                    <a:cubicBezTo>
                      <a:pt x="678" y="408"/>
                      <a:pt x="1286" y="814"/>
                      <a:pt x="1964" y="1221"/>
                    </a:cubicBezTo>
                    <a:cubicBezTo>
                      <a:pt x="1356" y="749"/>
                      <a:pt x="678" y="343"/>
                      <a:pt x="1" y="1"/>
                    </a:cubicBezTo>
                    <a:close/>
                    <a:moveTo>
                      <a:pt x="1964" y="1221"/>
                    </a:moveTo>
                    <a:cubicBezTo>
                      <a:pt x="2576" y="1698"/>
                      <a:pt x="3184" y="2105"/>
                      <a:pt x="3796" y="2647"/>
                    </a:cubicBezTo>
                    <a:cubicBezTo>
                      <a:pt x="4404" y="3119"/>
                      <a:pt x="5016" y="3596"/>
                      <a:pt x="5559" y="4138"/>
                    </a:cubicBezTo>
                    <a:lnTo>
                      <a:pt x="5807" y="4322"/>
                    </a:lnTo>
                    <a:lnTo>
                      <a:pt x="5807" y="4322"/>
                    </a:lnTo>
                    <a:cubicBezTo>
                      <a:pt x="5746" y="4261"/>
                      <a:pt x="5685" y="4200"/>
                      <a:pt x="5624" y="4138"/>
                    </a:cubicBezTo>
                    <a:cubicBezTo>
                      <a:pt x="5082" y="3526"/>
                      <a:pt x="4474" y="3054"/>
                      <a:pt x="3861" y="2577"/>
                    </a:cubicBezTo>
                    <a:cubicBezTo>
                      <a:pt x="3254" y="2105"/>
                      <a:pt x="2641" y="1628"/>
                      <a:pt x="1964" y="1221"/>
                    </a:cubicBezTo>
                    <a:close/>
                    <a:moveTo>
                      <a:pt x="5807" y="4322"/>
                    </a:moveTo>
                    <a:lnTo>
                      <a:pt x="5807" y="4322"/>
                    </a:lnTo>
                    <a:cubicBezTo>
                      <a:pt x="5819" y="4334"/>
                      <a:pt x="5830" y="4346"/>
                      <a:pt x="5842" y="4357"/>
                    </a:cubicBezTo>
                    <a:lnTo>
                      <a:pt x="5842" y="4357"/>
                    </a:lnTo>
                    <a:lnTo>
                      <a:pt x="5830" y="4339"/>
                    </a:lnTo>
                    <a:lnTo>
                      <a:pt x="5807" y="4322"/>
                    </a:lnTo>
                    <a:close/>
                    <a:moveTo>
                      <a:pt x="5842" y="4357"/>
                    </a:moveTo>
                    <a:lnTo>
                      <a:pt x="5965" y="4545"/>
                    </a:lnTo>
                    <a:lnTo>
                      <a:pt x="6372" y="4952"/>
                    </a:lnTo>
                    <a:cubicBezTo>
                      <a:pt x="6492" y="5129"/>
                      <a:pt x="6612" y="5256"/>
                      <a:pt x="6731" y="5376"/>
                    </a:cubicBezTo>
                    <a:lnTo>
                      <a:pt x="6731" y="5376"/>
                    </a:lnTo>
                    <a:cubicBezTo>
                      <a:pt x="6473" y="5011"/>
                      <a:pt x="6162" y="4681"/>
                      <a:pt x="5842" y="4357"/>
                    </a:cubicBezTo>
                    <a:close/>
                    <a:moveTo>
                      <a:pt x="6731" y="5376"/>
                    </a:moveTo>
                    <a:cubicBezTo>
                      <a:pt x="6777" y="5441"/>
                      <a:pt x="6822" y="5507"/>
                      <a:pt x="6864" y="5574"/>
                    </a:cubicBezTo>
                    <a:lnTo>
                      <a:pt x="6864" y="5574"/>
                    </a:lnTo>
                    <a:lnTo>
                      <a:pt x="6779" y="5424"/>
                    </a:lnTo>
                    <a:cubicBezTo>
                      <a:pt x="6763" y="5408"/>
                      <a:pt x="6747" y="5392"/>
                      <a:pt x="6731" y="5376"/>
                    </a:cubicBezTo>
                    <a:close/>
                    <a:moveTo>
                      <a:pt x="6864" y="5574"/>
                    </a:moveTo>
                    <a:lnTo>
                      <a:pt x="7050" y="5901"/>
                    </a:lnTo>
                    <a:cubicBezTo>
                      <a:pt x="6993" y="5788"/>
                      <a:pt x="6931" y="5680"/>
                      <a:pt x="6864" y="5574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9525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" name="Google Shape;208;p1"/>
              <p:cNvSpPr/>
              <p:nvPr/>
            </p:nvSpPr>
            <p:spPr>
              <a:xfrm>
                <a:off x="-4524000" y="866054"/>
                <a:ext cx="2514483" cy="3473582"/>
              </a:xfrm>
              <a:custGeom>
                <a:rect b="b" l="l" r="r" t="t"/>
                <a:pathLst>
                  <a:path extrusionOk="0" h="131975" w="95372">
                    <a:moveTo>
                      <a:pt x="34862" y="0"/>
                    </a:moveTo>
                    <a:cubicBezTo>
                      <a:pt x="29928" y="2010"/>
                      <a:pt x="25061" y="4026"/>
                      <a:pt x="20189" y="6103"/>
                    </a:cubicBezTo>
                    <a:cubicBezTo>
                      <a:pt x="17270" y="7334"/>
                      <a:pt x="14414" y="8503"/>
                      <a:pt x="11557" y="9739"/>
                    </a:cubicBezTo>
                    <a:cubicBezTo>
                      <a:pt x="10388" y="10258"/>
                      <a:pt x="10129" y="10129"/>
                      <a:pt x="9931" y="11297"/>
                    </a:cubicBezTo>
                    <a:cubicBezTo>
                      <a:pt x="9672" y="12596"/>
                      <a:pt x="9609" y="14024"/>
                      <a:pt x="9090" y="15255"/>
                    </a:cubicBezTo>
                    <a:cubicBezTo>
                      <a:pt x="7854" y="18179"/>
                      <a:pt x="5257" y="19997"/>
                      <a:pt x="3377" y="22464"/>
                    </a:cubicBezTo>
                    <a:cubicBezTo>
                      <a:pt x="1948" y="24344"/>
                      <a:pt x="1231" y="27201"/>
                      <a:pt x="1559" y="29538"/>
                    </a:cubicBezTo>
                    <a:cubicBezTo>
                      <a:pt x="1689" y="30515"/>
                      <a:pt x="1751" y="31554"/>
                      <a:pt x="1689" y="32525"/>
                    </a:cubicBezTo>
                    <a:cubicBezTo>
                      <a:pt x="1559" y="33501"/>
                      <a:pt x="1102" y="34213"/>
                      <a:pt x="972" y="35122"/>
                    </a:cubicBezTo>
                    <a:cubicBezTo>
                      <a:pt x="842" y="36228"/>
                      <a:pt x="130" y="36940"/>
                      <a:pt x="63" y="38046"/>
                    </a:cubicBezTo>
                    <a:cubicBezTo>
                      <a:pt x="1" y="39215"/>
                      <a:pt x="972" y="40186"/>
                      <a:pt x="1361" y="41292"/>
                    </a:cubicBezTo>
                    <a:cubicBezTo>
                      <a:pt x="1416" y="41551"/>
                      <a:pt x="1802" y="42693"/>
                      <a:pt x="2289" y="42693"/>
                    </a:cubicBezTo>
                    <a:cubicBezTo>
                      <a:pt x="2408" y="42693"/>
                      <a:pt x="2533" y="42626"/>
                      <a:pt x="2660" y="42461"/>
                    </a:cubicBezTo>
                    <a:cubicBezTo>
                      <a:pt x="2727" y="42331"/>
                      <a:pt x="2400" y="41422"/>
                      <a:pt x="2338" y="41225"/>
                    </a:cubicBezTo>
                    <a:cubicBezTo>
                      <a:pt x="2208" y="40446"/>
                      <a:pt x="2270" y="39667"/>
                      <a:pt x="2208" y="38887"/>
                    </a:cubicBezTo>
                    <a:cubicBezTo>
                      <a:pt x="2078" y="37589"/>
                      <a:pt x="1818" y="36358"/>
                      <a:pt x="1948" y="35122"/>
                    </a:cubicBezTo>
                    <a:cubicBezTo>
                      <a:pt x="2078" y="34343"/>
                      <a:pt x="1881" y="32785"/>
                      <a:pt x="2597" y="32265"/>
                    </a:cubicBezTo>
                    <a:cubicBezTo>
                      <a:pt x="2853" y="32095"/>
                      <a:pt x="3049" y="32022"/>
                      <a:pt x="3199" y="32022"/>
                    </a:cubicBezTo>
                    <a:cubicBezTo>
                      <a:pt x="3960" y="32022"/>
                      <a:pt x="3506" y="33908"/>
                      <a:pt x="3506" y="34343"/>
                    </a:cubicBezTo>
                    <a:cubicBezTo>
                      <a:pt x="3506" y="36940"/>
                      <a:pt x="4285" y="39604"/>
                      <a:pt x="4997" y="42004"/>
                    </a:cubicBezTo>
                    <a:cubicBezTo>
                      <a:pt x="5194" y="42523"/>
                      <a:pt x="5387" y="42980"/>
                      <a:pt x="5324" y="43432"/>
                    </a:cubicBezTo>
                    <a:cubicBezTo>
                      <a:pt x="5194" y="44149"/>
                      <a:pt x="4675" y="44731"/>
                      <a:pt x="4608" y="45447"/>
                    </a:cubicBezTo>
                    <a:cubicBezTo>
                      <a:pt x="4608" y="46226"/>
                      <a:pt x="4935" y="46938"/>
                      <a:pt x="5454" y="47457"/>
                    </a:cubicBezTo>
                    <a:cubicBezTo>
                      <a:pt x="6685" y="48823"/>
                      <a:pt x="8633" y="48823"/>
                      <a:pt x="10061" y="49795"/>
                    </a:cubicBezTo>
                    <a:cubicBezTo>
                      <a:pt x="10518" y="50122"/>
                      <a:pt x="10778" y="50901"/>
                      <a:pt x="11230" y="51093"/>
                    </a:cubicBezTo>
                    <a:cubicBezTo>
                      <a:pt x="11330" y="51127"/>
                      <a:pt x="11433" y="51142"/>
                      <a:pt x="11536" y="51142"/>
                    </a:cubicBezTo>
                    <a:cubicBezTo>
                      <a:pt x="12034" y="51142"/>
                      <a:pt x="12543" y="50801"/>
                      <a:pt x="12918" y="50641"/>
                    </a:cubicBezTo>
                    <a:cubicBezTo>
                      <a:pt x="13347" y="50456"/>
                      <a:pt x="14002" y="49986"/>
                      <a:pt x="14510" y="49986"/>
                    </a:cubicBezTo>
                    <a:cubicBezTo>
                      <a:pt x="14542" y="49986"/>
                      <a:pt x="14575" y="49988"/>
                      <a:pt x="14606" y="49992"/>
                    </a:cubicBezTo>
                    <a:cubicBezTo>
                      <a:pt x="15125" y="50054"/>
                      <a:pt x="15452" y="50641"/>
                      <a:pt x="15842" y="50963"/>
                    </a:cubicBezTo>
                    <a:cubicBezTo>
                      <a:pt x="16683" y="51872"/>
                      <a:pt x="17530" y="52781"/>
                      <a:pt x="18631" y="53430"/>
                    </a:cubicBezTo>
                    <a:cubicBezTo>
                      <a:pt x="19218" y="53820"/>
                      <a:pt x="19800" y="54147"/>
                      <a:pt x="20517" y="54277"/>
                    </a:cubicBezTo>
                    <a:cubicBezTo>
                      <a:pt x="20906" y="54339"/>
                      <a:pt x="21228" y="54277"/>
                      <a:pt x="21618" y="54469"/>
                    </a:cubicBezTo>
                    <a:cubicBezTo>
                      <a:pt x="22137" y="54797"/>
                      <a:pt x="22656" y="55576"/>
                      <a:pt x="23176" y="56027"/>
                    </a:cubicBezTo>
                    <a:cubicBezTo>
                      <a:pt x="23565" y="56355"/>
                      <a:pt x="24022" y="56677"/>
                      <a:pt x="24474" y="57004"/>
                    </a:cubicBezTo>
                    <a:cubicBezTo>
                      <a:pt x="24022" y="57326"/>
                      <a:pt x="23695" y="57845"/>
                      <a:pt x="23955" y="58432"/>
                    </a:cubicBezTo>
                    <a:cubicBezTo>
                      <a:pt x="24282" y="59404"/>
                      <a:pt x="25253" y="59014"/>
                      <a:pt x="25903" y="59341"/>
                    </a:cubicBezTo>
                    <a:cubicBezTo>
                      <a:pt x="26619" y="59601"/>
                      <a:pt x="27139" y="60572"/>
                      <a:pt x="27721" y="61029"/>
                    </a:cubicBezTo>
                    <a:cubicBezTo>
                      <a:pt x="28307" y="61419"/>
                      <a:pt x="29087" y="61419"/>
                      <a:pt x="29668" y="61871"/>
                    </a:cubicBezTo>
                    <a:cubicBezTo>
                      <a:pt x="30058" y="62260"/>
                      <a:pt x="29928" y="63237"/>
                      <a:pt x="30385" y="63367"/>
                    </a:cubicBezTo>
                    <a:cubicBezTo>
                      <a:pt x="30400" y="63370"/>
                      <a:pt x="30415" y="63372"/>
                      <a:pt x="30433" y="63372"/>
                    </a:cubicBezTo>
                    <a:cubicBezTo>
                      <a:pt x="30722" y="63372"/>
                      <a:pt x="31356" y="62895"/>
                      <a:pt x="31356" y="62650"/>
                    </a:cubicBezTo>
                    <a:cubicBezTo>
                      <a:pt x="31486" y="62328"/>
                      <a:pt x="31034" y="62068"/>
                      <a:pt x="31226" y="61808"/>
                    </a:cubicBezTo>
                    <a:cubicBezTo>
                      <a:pt x="31424" y="61481"/>
                      <a:pt x="32463" y="61029"/>
                      <a:pt x="32852" y="60899"/>
                    </a:cubicBezTo>
                    <a:cubicBezTo>
                      <a:pt x="33190" y="60771"/>
                      <a:pt x="33198" y="60671"/>
                      <a:pt x="33270" y="60671"/>
                    </a:cubicBezTo>
                    <a:cubicBezTo>
                      <a:pt x="33308" y="60671"/>
                      <a:pt x="33365" y="60700"/>
                      <a:pt x="33501" y="60770"/>
                    </a:cubicBezTo>
                    <a:cubicBezTo>
                      <a:pt x="33823" y="60962"/>
                      <a:pt x="34473" y="61938"/>
                      <a:pt x="34670" y="62328"/>
                    </a:cubicBezTo>
                    <a:cubicBezTo>
                      <a:pt x="35060" y="63237"/>
                      <a:pt x="34670" y="64535"/>
                      <a:pt x="34670" y="65574"/>
                    </a:cubicBezTo>
                    <a:cubicBezTo>
                      <a:pt x="34602" y="67132"/>
                      <a:pt x="35060" y="69142"/>
                      <a:pt x="33501" y="70249"/>
                    </a:cubicBezTo>
                    <a:cubicBezTo>
                      <a:pt x="32525" y="70898"/>
                      <a:pt x="30515" y="71869"/>
                      <a:pt x="30125" y="73168"/>
                    </a:cubicBezTo>
                    <a:cubicBezTo>
                      <a:pt x="29928" y="73947"/>
                      <a:pt x="30125" y="75245"/>
                      <a:pt x="30447" y="75962"/>
                    </a:cubicBezTo>
                    <a:cubicBezTo>
                      <a:pt x="30645" y="76414"/>
                      <a:pt x="30967" y="76673"/>
                      <a:pt x="30904" y="77260"/>
                    </a:cubicBezTo>
                    <a:cubicBezTo>
                      <a:pt x="30775" y="78169"/>
                      <a:pt x="29668" y="78559"/>
                      <a:pt x="29409" y="79338"/>
                    </a:cubicBezTo>
                    <a:cubicBezTo>
                      <a:pt x="29216" y="80050"/>
                      <a:pt x="29798" y="80377"/>
                      <a:pt x="30255" y="80829"/>
                    </a:cubicBezTo>
                    <a:cubicBezTo>
                      <a:pt x="31616" y="82065"/>
                      <a:pt x="32982" y="83166"/>
                      <a:pt x="33891" y="84792"/>
                    </a:cubicBezTo>
                    <a:cubicBezTo>
                      <a:pt x="34732" y="86282"/>
                      <a:pt x="35709" y="87908"/>
                      <a:pt x="36291" y="89528"/>
                    </a:cubicBezTo>
                    <a:cubicBezTo>
                      <a:pt x="37459" y="92842"/>
                      <a:pt x="40965" y="93813"/>
                      <a:pt x="43822" y="95372"/>
                    </a:cubicBezTo>
                    <a:cubicBezTo>
                      <a:pt x="46808" y="97060"/>
                      <a:pt x="45250" y="101153"/>
                      <a:pt x="44538" y="103812"/>
                    </a:cubicBezTo>
                    <a:cubicBezTo>
                      <a:pt x="43630" y="107385"/>
                      <a:pt x="43822" y="111281"/>
                      <a:pt x="43692" y="114917"/>
                    </a:cubicBezTo>
                    <a:cubicBezTo>
                      <a:pt x="43562" y="117836"/>
                      <a:pt x="42850" y="120630"/>
                      <a:pt x="42331" y="123487"/>
                    </a:cubicBezTo>
                    <a:cubicBezTo>
                      <a:pt x="42473" y="123534"/>
                      <a:pt x="42584" y="123555"/>
                      <a:pt x="42674" y="123555"/>
                    </a:cubicBezTo>
                    <a:cubicBezTo>
                      <a:pt x="43078" y="123555"/>
                      <a:pt x="43039" y="123120"/>
                      <a:pt x="43302" y="122640"/>
                    </a:cubicBezTo>
                    <a:cubicBezTo>
                      <a:pt x="43461" y="122284"/>
                      <a:pt x="43766" y="121926"/>
                      <a:pt x="44009" y="121926"/>
                    </a:cubicBezTo>
                    <a:cubicBezTo>
                      <a:pt x="44162" y="121926"/>
                      <a:pt x="44291" y="122069"/>
                      <a:pt x="44341" y="122448"/>
                    </a:cubicBezTo>
                    <a:cubicBezTo>
                      <a:pt x="44471" y="123097"/>
                      <a:pt x="43759" y="124136"/>
                      <a:pt x="43432" y="124655"/>
                    </a:cubicBezTo>
                    <a:cubicBezTo>
                      <a:pt x="43132" y="125174"/>
                      <a:pt x="43058" y="125375"/>
                      <a:pt x="42795" y="125375"/>
                    </a:cubicBezTo>
                    <a:cubicBezTo>
                      <a:pt x="42663" y="125375"/>
                      <a:pt x="42483" y="125324"/>
                      <a:pt x="42201" y="125237"/>
                    </a:cubicBezTo>
                    <a:lnTo>
                      <a:pt x="42201" y="125237"/>
                    </a:lnTo>
                    <a:cubicBezTo>
                      <a:pt x="42393" y="125694"/>
                      <a:pt x="42591" y="126213"/>
                      <a:pt x="42591" y="126665"/>
                    </a:cubicBezTo>
                    <a:cubicBezTo>
                      <a:pt x="42653" y="127314"/>
                      <a:pt x="42461" y="127185"/>
                      <a:pt x="42201" y="127704"/>
                    </a:cubicBezTo>
                    <a:cubicBezTo>
                      <a:pt x="41682" y="128680"/>
                      <a:pt x="42264" y="129003"/>
                      <a:pt x="43043" y="129522"/>
                    </a:cubicBezTo>
                    <a:cubicBezTo>
                      <a:pt x="43562" y="129911"/>
                      <a:pt x="44019" y="130369"/>
                      <a:pt x="44538" y="130561"/>
                    </a:cubicBezTo>
                    <a:cubicBezTo>
                      <a:pt x="45707" y="131018"/>
                      <a:pt x="47068" y="130561"/>
                      <a:pt x="48107" y="131080"/>
                    </a:cubicBezTo>
                    <a:cubicBezTo>
                      <a:pt x="48744" y="131401"/>
                      <a:pt x="49799" y="131975"/>
                      <a:pt x="50707" y="131975"/>
                    </a:cubicBezTo>
                    <a:cubicBezTo>
                      <a:pt x="51093" y="131975"/>
                      <a:pt x="51453" y="131871"/>
                      <a:pt x="51742" y="131599"/>
                    </a:cubicBezTo>
                    <a:cubicBezTo>
                      <a:pt x="50771" y="131148"/>
                      <a:pt x="49016" y="130431"/>
                      <a:pt x="48434" y="129522"/>
                    </a:cubicBezTo>
                    <a:cubicBezTo>
                      <a:pt x="47977" y="128680"/>
                      <a:pt x="48756" y="128613"/>
                      <a:pt x="49405" y="128161"/>
                    </a:cubicBezTo>
                    <a:cubicBezTo>
                      <a:pt x="49732" y="127964"/>
                      <a:pt x="51742" y="126863"/>
                      <a:pt x="51613" y="126406"/>
                    </a:cubicBezTo>
                    <a:cubicBezTo>
                      <a:pt x="51483" y="126084"/>
                      <a:pt x="50252" y="126016"/>
                      <a:pt x="49992" y="125694"/>
                    </a:cubicBezTo>
                    <a:cubicBezTo>
                      <a:pt x="49405" y="124915"/>
                      <a:pt x="50444" y="124068"/>
                      <a:pt x="51161" y="124006"/>
                    </a:cubicBezTo>
                    <a:cubicBezTo>
                      <a:pt x="52262" y="123809"/>
                      <a:pt x="52522" y="124328"/>
                      <a:pt x="52979" y="122900"/>
                    </a:cubicBezTo>
                    <a:cubicBezTo>
                      <a:pt x="53171" y="122250"/>
                      <a:pt x="53301" y="121279"/>
                      <a:pt x="52911" y="120630"/>
                    </a:cubicBezTo>
                    <a:cubicBezTo>
                      <a:pt x="53560" y="120500"/>
                      <a:pt x="54729" y="120500"/>
                      <a:pt x="55316" y="120173"/>
                    </a:cubicBezTo>
                    <a:cubicBezTo>
                      <a:pt x="55898" y="119783"/>
                      <a:pt x="55638" y="119072"/>
                      <a:pt x="55508" y="118422"/>
                    </a:cubicBezTo>
                    <a:lnTo>
                      <a:pt x="55508" y="118422"/>
                    </a:lnTo>
                    <a:cubicBezTo>
                      <a:pt x="56521" y="119111"/>
                      <a:pt x="57926" y="119769"/>
                      <a:pt x="59259" y="119769"/>
                    </a:cubicBezTo>
                    <a:cubicBezTo>
                      <a:pt x="59806" y="119769"/>
                      <a:pt x="60341" y="119658"/>
                      <a:pt x="60832" y="119394"/>
                    </a:cubicBezTo>
                    <a:cubicBezTo>
                      <a:pt x="61938" y="118682"/>
                      <a:pt x="63818" y="115566"/>
                      <a:pt x="61678" y="114979"/>
                    </a:cubicBezTo>
                    <a:cubicBezTo>
                      <a:pt x="65314" y="114459"/>
                      <a:pt x="68431" y="112969"/>
                      <a:pt x="71350" y="110694"/>
                    </a:cubicBezTo>
                    <a:cubicBezTo>
                      <a:pt x="72845" y="109593"/>
                      <a:pt x="73038" y="108357"/>
                      <a:pt x="73754" y="106798"/>
                    </a:cubicBezTo>
                    <a:cubicBezTo>
                      <a:pt x="74533" y="104918"/>
                      <a:pt x="75962" y="103879"/>
                      <a:pt x="77842" y="103230"/>
                    </a:cubicBezTo>
                    <a:cubicBezTo>
                      <a:pt x="81867" y="101802"/>
                      <a:pt x="85441" y="100893"/>
                      <a:pt x="87191" y="96608"/>
                    </a:cubicBezTo>
                    <a:cubicBezTo>
                      <a:pt x="88168" y="94271"/>
                      <a:pt x="88879" y="91866"/>
                      <a:pt x="89918" y="89528"/>
                    </a:cubicBezTo>
                    <a:cubicBezTo>
                      <a:pt x="90827" y="87518"/>
                      <a:pt x="92193" y="86152"/>
                      <a:pt x="93491" y="84402"/>
                    </a:cubicBezTo>
                    <a:cubicBezTo>
                      <a:pt x="94333" y="83296"/>
                      <a:pt x="95372" y="81608"/>
                      <a:pt x="94920" y="80179"/>
                    </a:cubicBezTo>
                    <a:cubicBezTo>
                      <a:pt x="94400" y="78429"/>
                      <a:pt x="92193" y="78429"/>
                      <a:pt x="90697" y="78102"/>
                    </a:cubicBezTo>
                    <a:cubicBezTo>
                      <a:pt x="86999" y="77323"/>
                      <a:pt x="83233" y="76222"/>
                      <a:pt x="79660" y="74856"/>
                    </a:cubicBezTo>
                    <a:cubicBezTo>
                      <a:pt x="78689" y="74466"/>
                      <a:pt x="77650" y="74076"/>
                      <a:pt x="76673" y="73625"/>
                    </a:cubicBezTo>
                    <a:cubicBezTo>
                      <a:pt x="74985" y="72845"/>
                      <a:pt x="73947" y="71417"/>
                      <a:pt x="73167" y="69791"/>
                    </a:cubicBezTo>
                    <a:cubicBezTo>
                      <a:pt x="71609" y="66675"/>
                      <a:pt x="70051" y="64208"/>
                      <a:pt x="66285" y="63818"/>
                    </a:cubicBezTo>
                    <a:cubicBezTo>
                      <a:pt x="64016" y="63626"/>
                      <a:pt x="61808" y="63756"/>
                      <a:pt x="59861" y="62390"/>
                    </a:cubicBezTo>
                    <a:cubicBezTo>
                      <a:pt x="58822" y="61678"/>
                      <a:pt x="58173" y="60572"/>
                      <a:pt x="57196" y="59793"/>
                    </a:cubicBezTo>
                    <a:cubicBezTo>
                      <a:pt x="55316" y="58173"/>
                      <a:pt x="52459" y="58822"/>
                      <a:pt x="50252" y="58105"/>
                    </a:cubicBezTo>
                    <a:cubicBezTo>
                      <a:pt x="49117" y="57747"/>
                      <a:pt x="47929" y="57118"/>
                      <a:pt x="46737" y="57118"/>
                    </a:cubicBezTo>
                    <a:cubicBezTo>
                      <a:pt x="46631" y="57118"/>
                      <a:pt x="46525" y="57123"/>
                      <a:pt x="46419" y="57134"/>
                    </a:cubicBezTo>
                    <a:cubicBezTo>
                      <a:pt x="45510" y="57264"/>
                      <a:pt x="44471" y="57716"/>
                      <a:pt x="43692" y="58105"/>
                    </a:cubicBezTo>
                    <a:cubicBezTo>
                      <a:pt x="44019" y="58624"/>
                      <a:pt x="44798" y="59793"/>
                      <a:pt x="44211" y="60312"/>
                    </a:cubicBezTo>
                    <a:cubicBezTo>
                      <a:pt x="44001" y="60512"/>
                      <a:pt x="43830" y="60595"/>
                      <a:pt x="43692" y="60595"/>
                    </a:cubicBezTo>
                    <a:cubicBezTo>
                      <a:pt x="43065" y="60595"/>
                      <a:pt x="43110" y="58869"/>
                      <a:pt x="43110" y="58495"/>
                    </a:cubicBezTo>
                    <a:cubicBezTo>
                      <a:pt x="43110" y="57456"/>
                      <a:pt x="42523" y="57004"/>
                      <a:pt x="42980" y="55965"/>
                    </a:cubicBezTo>
                    <a:cubicBezTo>
                      <a:pt x="43043" y="55768"/>
                      <a:pt x="43500" y="55186"/>
                      <a:pt x="43370" y="54989"/>
                    </a:cubicBezTo>
                    <a:cubicBezTo>
                      <a:pt x="43331" y="54941"/>
                      <a:pt x="43276" y="54920"/>
                      <a:pt x="43208" y="54920"/>
                    </a:cubicBezTo>
                    <a:cubicBezTo>
                      <a:pt x="42821" y="54920"/>
                      <a:pt x="42042" y="55604"/>
                      <a:pt x="41874" y="55768"/>
                    </a:cubicBezTo>
                    <a:cubicBezTo>
                      <a:pt x="41422" y="56225"/>
                      <a:pt x="41095" y="56807"/>
                      <a:pt x="40446" y="57066"/>
                    </a:cubicBezTo>
                    <a:cubicBezTo>
                      <a:pt x="39864" y="57326"/>
                      <a:pt x="39604" y="57196"/>
                      <a:pt x="39215" y="57653"/>
                    </a:cubicBezTo>
                    <a:cubicBezTo>
                      <a:pt x="38368" y="58495"/>
                      <a:pt x="37979" y="59793"/>
                      <a:pt x="37397" y="60770"/>
                    </a:cubicBezTo>
                    <a:cubicBezTo>
                      <a:pt x="37103" y="61255"/>
                      <a:pt x="36892" y="61482"/>
                      <a:pt x="36672" y="61482"/>
                    </a:cubicBezTo>
                    <a:cubicBezTo>
                      <a:pt x="36453" y="61482"/>
                      <a:pt x="36226" y="61255"/>
                      <a:pt x="35901" y="60832"/>
                    </a:cubicBezTo>
                    <a:cubicBezTo>
                      <a:pt x="35281" y="60152"/>
                      <a:pt x="34542" y="58876"/>
                      <a:pt x="33459" y="58876"/>
                    </a:cubicBezTo>
                    <a:cubicBezTo>
                      <a:pt x="33408" y="58876"/>
                      <a:pt x="33356" y="58878"/>
                      <a:pt x="33304" y="58884"/>
                    </a:cubicBezTo>
                    <a:cubicBezTo>
                      <a:pt x="32463" y="59014"/>
                      <a:pt x="31616" y="59663"/>
                      <a:pt x="30645" y="59793"/>
                    </a:cubicBezTo>
                    <a:cubicBezTo>
                      <a:pt x="30556" y="59799"/>
                      <a:pt x="30468" y="59802"/>
                      <a:pt x="30380" y="59802"/>
                    </a:cubicBezTo>
                    <a:cubicBezTo>
                      <a:pt x="29431" y="59802"/>
                      <a:pt x="28501" y="59467"/>
                      <a:pt x="27788" y="58754"/>
                    </a:cubicBezTo>
                    <a:cubicBezTo>
                      <a:pt x="26619" y="57393"/>
                      <a:pt x="26552" y="55835"/>
                      <a:pt x="26879" y="54210"/>
                    </a:cubicBezTo>
                    <a:cubicBezTo>
                      <a:pt x="27071" y="53368"/>
                      <a:pt x="27528" y="51810"/>
                      <a:pt x="26941" y="51031"/>
                    </a:cubicBezTo>
                    <a:cubicBezTo>
                      <a:pt x="26690" y="50672"/>
                      <a:pt x="26117" y="50561"/>
                      <a:pt x="25418" y="50561"/>
                    </a:cubicBezTo>
                    <a:cubicBezTo>
                      <a:pt x="24289" y="50561"/>
                      <a:pt x="22832" y="50851"/>
                      <a:pt x="21884" y="50851"/>
                    </a:cubicBezTo>
                    <a:cubicBezTo>
                      <a:pt x="21298" y="50851"/>
                      <a:pt x="20906" y="50741"/>
                      <a:pt x="20906" y="50382"/>
                    </a:cubicBezTo>
                    <a:cubicBezTo>
                      <a:pt x="20906" y="49925"/>
                      <a:pt x="21685" y="49343"/>
                      <a:pt x="21877" y="48953"/>
                    </a:cubicBezTo>
                    <a:cubicBezTo>
                      <a:pt x="22267" y="48237"/>
                      <a:pt x="22267" y="47395"/>
                      <a:pt x="22397" y="46549"/>
                    </a:cubicBezTo>
                    <a:cubicBezTo>
                      <a:pt x="22527" y="45899"/>
                      <a:pt x="22594" y="45250"/>
                      <a:pt x="22984" y="44668"/>
                    </a:cubicBezTo>
                    <a:cubicBezTo>
                      <a:pt x="23243" y="44341"/>
                      <a:pt x="24412" y="43630"/>
                      <a:pt x="24085" y="43370"/>
                    </a:cubicBezTo>
                    <a:cubicBezTo>
                      <a:pt x="23984" y="43243"/>
                      <a:pt x="23739" y="43205"/>
                      <a:pt x="23453" y="43205"/>
                    </a:cubicBezTo>
                    <a:cubicBezTo>
                      <a:pt x="22999" y="43205"/>
                      <a:pt x="22444" y="43302"/>
                      <a:pt x="22205" y="43302"/>
                    </a:cubicBezTo>
                    <a:cubicBezTo>
                      <a:pt x="21296" y="43370"/>
                      <a:pt x="20776" y="43562"/>
                      <a:pt x="20127" y="44211"/>
                    </a:cubicBezTo>
                    <a:cubicBezTo>
                      <a:pt x="19670" y="44731"/>
                      <a:pt x="19280" y="45318"/>
                      <a:pt x="18761" y="45837"/>
                    </a:cubicBezTo>
                    <a:cubicBezTo>
                      <a:pt x="18179" y="46486"/>
                      <a:pt x="17530" y="46746"/>
                      <a:pt x="16683" y="47068"/>
                    </a:cubicBezTo>
                    <a:cubicBezTo>
                      <a:pt x="16228" y="47245"/>
                      <a:pt x="15847" y="47421"/>
                      <a:pt x="15490" y="47421"/>
                    </a:cubicBezTo>
                    <a:cubicBezTo>
                      <a:pt x="15188" y="47421"/>
                      <a:pt x="14903" y="47295"/>
                      <a:pt x="14606" y="46938"/>
                    </a:cubicBezTo>
                    <a:cubicBezTo>
                      <a:pt x="13635" y="45707"/>
                      <a:pt x="12596" y="44081"/>
                      <a:pt x="12336" y="42461"/>
                    </a:cubicBezTo>
                    <a:cubicBezTo>
                      <a:pt x="12076" y="40965"/>
                      <a:pt x="12918" y="40253"/>
                      <a:pt x="13437" y="39017"/>
                    </a:cubicBezTo>
                    <a:cubicBezTo>
                      <a:pt x="14024" y="37849"/>
                      <a:pt x="14284" y="36290"/>
                      <a:pt x="15063" y="35319"/>
                    </a:cubicBezTo>
                    <a:cubicBezTo>
                      <a:pt x="15515" y="34800"/>
                      <a:pt x="16034" y="34602"/>
                      <a:pt x="16621" y="34343"/>
                    </a:cubicBezTo>
                    <a:cubicBezTo>
                      <a:pt x="17270" y="34083"/>
                      <a:pt x="17920" y="33501"/>
                      <a:pt x="18569" y="33304"/>
                    </a:cubicBezTo>
                    <a:cubicBezTo>
                      <a:pt x="18694" y="33260"/>
                      <a:pt x="18819" y="33240"/>
                      <a:pt x="18942" y="33240"/>
                    </a:cubicBezTo>
                    <a:cubicBezTo>
                      <a:pt x="19715" y="33240"/>
                      <a:pt x="20459" y="33984"/>
                      <a:pt x="21198" y="33984"/>
                    </a:cubicBezTo>
                    <a:cubicBezTo>
                      <a:pt x="21381" y="33984"/>
                      <a:pt x="21564" y="33938"/>
                      <a:pt x="21748" y="33823"/>
                    </a:cubicBezTo>
                    <a:cubicBezTo>
                      <a:pt x="22786" y="33242"/>
                      <a:pt x="22594" y="32135"/>
                      <a:pt x="24152" y="32135"/>
                    </a:cubicBezTo>
                    <a:cubicBezTo>
                      <a:pt x="25581" y="32135"/>
                      <a:pt x="26812" y="32914"/>
                      <a:pt x="28240" y="32914"/>
                    </a:cubicBezTo>
                    <a:cubicBezTo>
                      <a:pt x="29279" y="32914"/>
                      <a:pt x="31226" y="33044"/>
                      <a:pt x="30707" y="34473"/>
                    </a:cubicBezTo>
                    <a:cubicBezTo>
                      <a:pt x="30515" y="34992"/>
                      <a:pt x="30255" y="35059"/>
                      <a:pt x="30447" y="35709"/>
                    </a:cubicBezTo>
                    <a:cubicBezTo>
                      <a:pt x="30577" y="36228"/>
                      <a:pt x="31034" y="36940"/>
                      <a:pt x="31356" y="37397"/>
                    </a:cubicBezTo>
                    <a:cubicBezTo>
                      <a:pt x="31684" y="37872"/>
                      <a:pt x="32053" y="38116"/>
                      <a:pt x="32381" y="38116"/>
                    </a:cubicBezTo>
                    <a:cubicBezTo>
                      <a:pt x="32769" y="38116"/>
                      <a:pt x="33101" y="37774"/>
                      <a:pt x="33242" y="37070"/>
                    </a:cubicBezTo>
                    <a:cubicBezTo>
                      <a:pt x="33631" y="35189"/>
                      <a:pt x="32265" y="33434"/>
                      <a:pt x="32463" y="31616"/>
                    </a:cubicBezTo>
                    <a:cubicBezTo>
                      <a:pt x="32525" y="30774"/>
                      <a:pt x="33372" y="30058"/>
                      <a:pt x="33891" y="29476"/>
                    </a:cubicBezTo>
                    <a:cubicBezTo>
                      <a:pt x="35122" y="28307"/>
                      <a:pt x="36291" y="27850"/>
                      <a:pt x="37916" y="27720"/>
                    </a:cubicBezTo>
                    <a:cubicBezTo>
                      <a:pt x="39017" y="27591"/>
                      <a:pt x="40253" y="27071"/>
                      <a:pt x="40576" y="25903"/>
                    </a:cubicBezTo>
                    <a:cubicBezTo>
                      <a:pt x="40835" y="25123"/>
                      <a:pt x="39734" y="23633"/>
                      <a:pt x="40446" y="23176"/>
                    </a:cubicBezTo>
                    <a:cubicBezTo>
                      <a:pt x="40517" y="23140"/>
                      <a:pt x="40602" y="23129"/>
                      <a:pt x="40696" y="23129"/>
                    </a:cubicBezTo>
                    <a:cubicBezTo>
                      <a:pt x="40851" y="23129"/>
                      <a:pt x="41029" y="23160"/>
                      <a:pt x="41197" y="23160"/>
                    </a:cubicBezTo>
                    <a:cubicBezTo>
                      <a:pt x="41299" y="23160"/>
                      <a:pt x="41397" y="23149"/>
                      <a:pt x="41484" y="23113"/>
                    </a:cubicBezTo>
                    <a:cubicBezTo>
                      <a:pt x="42331" y="22786"/>
                      <a:pt x="42721" y="21618"/>
                      <a:pt x="43302" y="21036"/>
                    </a:cubicBezTo>
                    <a:cubicBezTo>
                      <a:pt x="43562" y="20838"/>
                      <a:pt x="43562" y="20709"/>
                      <a:pt x="43759" y="20646"/>
                    </a:cubicBezTo>
                    <a:cubicBezTo>
                      <a:pt x="43795" y="20641"/>
                      <a:pt x="43833" y="20638"/>
                      <a:pt x="43874" y="20638"/>
                    </a:cubicBezTo>
                    <a:cubicBezTo>
                      <a:pt x="44343" y="20638"/>
                      <a:pt x="45094" y="20974"/>
                      <a:pt x="45510" y="21036"/>
                    </a:cubicBezTo>
                    <a:cubicBezTo>
                      <a:pt x="45655" y="21036"/>
                      <a:pt x="45815" y="21041"/>
                      <a:pt x="45981" y="21041"/>
                    </a:cubicBezTo>
                    <a:cubicBezTo>
                      <a:pt x="46409" y="21041"/>
                      <a:pt x="46872" y="21008"/>
                      <a:pt x="47198" y="20776"/>
                    </a:cubicBezTo>
                    <a:cubicBezTo>
                      <a:pt x="47847" y="20319"/>
                      <a:pt x="47525" y="20059"/>
                      <a:pt x="47457" y="19540"/>
                    </a:cubicBezTo>
                    <a:cubicBezTo>
                      <a:pt x="47265" y="18179"/>
                      <a:pt x="49343" y="17790"/>
                      <a:pt x="50444" y="17530"/>
                    </a:cubicBezTo>
                    <a:cubicBezTo>
                      <a:pt x="50901" y="17400"/>
                      <a:pt x="51353" y="17333"/>
                      <a:pt x="51810" y="17270"/>
                    </a:cubicBezTo>
                    <a:cubicBezTo>
                      <a:pt x="52100" y="17212"/>
                      <a:pt x="52287" y="17154"/>
                      <a:pt x="52393" y="17154"/>
                    </a:cubicBezTo>
                    <a:cubicBezTo>
                      <a:pt x="52523" y="17154"/>
                      <a:pt x="52531" y="17243"/>
                      <a:pt x="52459" y="17530"/>
                    </a:cubicBezTo>
                    <a:cubicBezTo>
                      <a:pt x="52392" y="17790"/>
                      <a:pt x="51810" y="18049"/>
                      <a:pt x="52002" y="18439"/>
                    </a:cubicBezTo>
                    <a:cubicBezTo>
                      <a:pt x="52077" y="18635"/>
                      <a:pt x="52215" y="18701"/>
                      <a:pt x="52377" y="18701"/>
                    </a:cubicBezTo>
                    <a:cubicBezTo>
                      <a:pt x="52643" y="18701"/>
                      <a:pt x="52970" y="18520"/>
                      <a:pt x="53171" y="18439"/>
                    </a:cubicBezTo>
                    <a:cubicBezTo>
                      <a:pt x="53690" y="18112"/>
                      <a:pt x="54147" y="17722"/>
                      <a:pt x="54667" y="17462"/>
                    </a:cubicBezTo>
                    <a:cubicBezTo>
                      <a:pt x="54859" y="17333"/>
                      <a:pt x="56225" y="17203"/>
                      <a:pt x="56225" y="17203"/>
                    </a:cubicBezTo>
                    <a:cubicBezTo>
                      <a:pt x="56417" y="16943"/>
                      <a:pt x="52459" y="15255"/>
                      <a:pt x="52200" y="15063"/>
                    </a:cubicBezTo>
                    <a:cubicBezTo>
                      <a:pt x="50641" y="13764"/>
                      <a:pt x="54277" y="14024"/>
                      <a:pt x="53238" y="13177"/>
                    </a:cubicBezTo>
                    <a:cubicBezTo>
                      <a:pt x="53114" y="13084"/>
                      <a:pt x="52914" y="13047"/>
                      <a:pt x="52676" y="13047"/>
                    </a:cubicBezTo>
                    <a:cubicBezTo>
                      <a:pt x="51922" y="13047"/>
                      <a:pt x="50776" y="13421"/>
                      <a:pt x="50382" y="13567"/>
                    </a:cubicBezTo>
                    <a:cubicBezTo>
                      <a:pt x="50151" y="13627"/>
                      <a:pt x="48691" y="14248"/>
                      <a:pt x="48229" y="14248"/>
                    </a:cubicBezTo>
                    <a:cubicBezTo>
                      <a:pt x="48171" y="14248"/>
                      <a:pt x="48129" y="14238"/>
                      <a:pt x="48107" y="14216"/>
                    </a:cubicBezTo>
                    <a:cubicBezTo>
                      <a:pt x="47847" y="13894"/>
                      <a:pt x="49795" y="12658"/>
                      <a:pt x="50122" y="12528"/>
                    </a:cubicBezTo>
                    <a:cubicBezTo>
                      <a:pt x="50845" y="12207"/>
                      <a:pt x="51542" y="12084"/>
                      <a:pt x="52261" y="12084"/>
                    </a:cubicBezTo>
                    <a:cubicBezTo>
                      <a:pt x="52705" y="12084"/>
                      <a:pt x="53156" y="12131"/>
                      <a:pt x="53628" y="12206"/>
                    </a:cubicBezTo>
                    <a:cubicBezTo>
                      <a:pt x="54160" y="12295"/>
                      <a:pt x="54842" y="12505"/>
                      <a:pt x="55450" y="12505"/>
                    </a:cubicBezTo>
                    <a:cubicBezTo>
                      <a:pt x="55732" y="12505"/>
                      <a:pt x="55998" y="12459"/>
                      <a:pt x="56225" y="12336"/>
                    </a:cubicBezTo>
                    <a:cubicBezTo>
                      <a:pt x="56936" y="12009"/>
                      <a:pt x="57196" y="11100"/>
                      <a:pt x="57913" y="10710"/>
                    </a:cubicBezTo>
                    <a:cubicBezTo>
                      <a:pt x="58562" y="10321"/>
                      <a:pt x="60183" y="10710"/>
                      <a:pt x="60510" y="9999"/>
                    </a:cubicBezTo>
                    <a:cubicBezTo>
                      <a:pt x="60832" y="9282"/>
                      <a:pt x="59793" y="8503"/>
                      <a:pt x="59274" y="8311"/>
                    </a:cubicBezTo>
                    <a:cubicBezTo>
                      <a:pt x="58432" y="7983"/>
                      <a:pt x="57456" y="7983"/>
                      <a:pt x="56547" y="7983"/>
                    </a:cubicBezTo>
                    <a:cubicBezTo>
                      <a:pt x="56321" y="7983"/>
                      <a:pt x="56078" y="8016"/>
                      <a:pt x="55859" y="8016"/>
                    </a:cubicBezTo>
                    <a:cubicBezTo>
                      <a:pt x="55641" y="8016"/>
                      <a:pt x="55446" y="7983"/>
                      <a:pt x="55316" y="7854"/>
                    </a:cubicBezTo>
                    <a:cubicBezTo>
                      <a:pt x="54859" y="7402"/>
                      <a:pt x="54989" y="6363"/>
                      <a:pt x="54469" y="5844"/>
                    </a:cubicBezTo>
                    <a:cubicBezTo>
                      <a:pt x="54201" y="5519"/>
                      <a:pt x="53614" y="5147"/>
                      <a:pt x="53086" y="5147"/>
                    </a:cubicBezTo>
                    <a:cubicBezTo>
                      <a:pt x="52981" y="5147"/>
                      <a:pt x="52879" y="5161"/>
                      <a:pt x="52781" y="5194"/>
                    </a:cubicBezTo>
                    <a:cubicBezTo>
                      <a:pt x="52200" y="5454"/>
                      <a:pt x="51872" y="6295"/>
                      <a:pt x="51161" y="6363"/>
                    </a:cubicBezTo>
                    <a:cubicBezTo>
                      <a:pt x="51107" y="6373"/>
                      <a:pt x="51053" y="6377"/>
                      <a:pt x="50998" y="6377"/>
                    </a:cubicBezTo>
                    <a:cubicBezTo>
                      <a:pt x="50329" y="6377"/>
                      <a:pt x="49631" y="5675"/>
                      <a:pt x="49213" y="5194"/>
                    </a:cubicBezTo>
                    <a:cubicBezTo>
                      <a:pt x="49016" y="4997"/>
                      <a:pt x="48953" y="4805"/>
                      <a:pt x="48694" y="4607"/>
                    </a:cubicBezTo>
                    <a:cubicBezTo>
                      <a:pt x="47915" y="4026"/>
                      <a:pt x="46616" y="4415"/>
                      <a:pt x="45707" y="4026"/>
                    </a:cubicBezTo>
                    <a:cubicBezTo>
                      <a:pt x="45348" y="3905"/>
                      <a:pt x="45208" y="3786"/>
                      <a:pt x="45035" y="3786"/>
                    </a:cubicBezTo>
                    <a:cubicBezTo>
                      <a:pt x="44925" y="3786"/>
                      <a:pt x="44802" y="3833"/>
                      <a:pt x="44601" y="3958"/>
                    </a:cubicBezTo>
                    <a:cubicBezTo>
                      <a:pt x="44211" y="4155"/>
                      <a:pt x="43370" y="5064"/>
                      <a:pt x="43172" y="5454"/>
                    </a:cubicBezTo>
                    <a:cubicBezTo>
                      <a:pt x="42913" y="6036"/>
                      <a:pt x="43562" y="6233"/>
                      <a:pt x="43822" y="6882"/>
                    </a:cubicBezTo>
                    <a:cubicBezTo>
                      <a:pt x="43952" y="7204"/>
                      <a:pt x="44081" y="7594"/>
                      <a:pt x="43759" y="7921"/>
                    </a:cubicBezTo>
                    <a:cubicBezTo>
                      <a:pt x="43646" y="8032"/>
                      <a:pt x="43557" y="8067"/>
                      <a:pt x="43475" y="8067"/>
                    </a:cubicBezTo>
                    <a:cubicBezTo>
                      <a:pt x="43342" y="8067"/>
                      <a:pt x="43228" y="7975"/>
                      <a:pt x="43065" y="7975"/>
                    </a:cubicBezTo>
                    <a:cubicBezTo>
                      <a:pt x="43038" y="7975"/>
                      <a:pt x="43010" y="7978"/>
                      <a:pt x="42980" y="7983"/>
                    </a:cubicBezTo>
                    <a:cubicBezTo>
                      <a:pt x="42393" y="8051"/>
                      <a:pt x="41552" y="8181"/>
                      <a:pt x="41095" y="8570"/>
                    </a:cubicBezTo>
                    <a:cubicBezTo>
                      <a:pt x="40705" y="8892"/>
                      <a:pt x="40773" y="8892"/>
                      <a:pt x="40705" y="9542"/>
                    </a:cubicBezTo>
                    <a:cubicBezTo>
                      <a:pt x="40586" y="10138"/>
                      <a:pt x="40414" y="12657"/>
                      <a:pt x="39528" y="12657"/>
                    </a:cubicBezTo>
                    <a:cubicBezTo>
                      <a:pt x="39450" y="12657"/>
                      <a:pt x="39366" y="12638"/>
                      <a:pt x="39277" y="12596"/>
                    </a:cubicBezTo>
                    <a:cubicBezTo>
                      <a:pt x="38758" y="12336"/>
                      <a:pt x="38758" y="10970"/>
                      <a:pt x="38758" y="10518"/>
                    </a:cubicBezTo>
                    <a:cubicBezTo>
                      <a:pt x="38758" y="9999"/>
                      <a:pt x="39345" y="8440"/>
                      <a:pt x="39147" y="8113"/>
                    </a:cubicBezTo>
                    <a:cubicBezTo>
                      <a:pt x="39063" y="7987"/>
                      <a:pt x="38890" y="7943"/>
                      <a:pt x="38684" y="7943"/>
                    </a:cubicBezTo>
                    <a:cubicBezTo>
                      <a:pt x="38255" y="7943"/>
                      <a:pt x="37680" y="8135"/>
                      <a:pt x="37459" y="8181"/>
                    </a:cubicBezTo>
                    <a:cubicBezTo>
                      <a:pt x="37204" y="8250"/>
                      <a:pt x="37023" y="8286"/>
                      <a:pt x="36867" y="8286"/>
                    </a:cubicBezTo>
                    <a:cubicBezTo>
                      <a:pt x="36587" y="8286"/>
                      <a:pt x="36385" y="8171"/>
                      <a:pt x="35968" y="7921"/>
                    </a:cubicBezTo>
                    <a:cubicBezTo>
                      <a:pt x="35315" y="7566"/>
                      <a:pt x="34882" y="7263"/>
                      <a:pt x="34221" y="7263"/>
                    </a:cubicBezTo>
                    <a:cubicBezTo>
                      <a:pt x="34157" y="7263"/>
                      <a:pt x="34090" y="7266"/>
                      <a:pt x="34021" y="7272"/>
                    </a:cubicBezTo>
                    <a:cubicBezTo>
                      <a:pt x="33619" y="7307"/>
                      <a:pt x="33157" y="7445"/>
                      <a:pt x="32737" y="7445"/>
                    </a:cubicBezTo>
                    <a:cubicBezTo>
                      <a:pt x="32407" y="7445"/>
                      <a:pt x="32104" y="7360"/>
                      <a:pt x="31876" y="7074"/>
                    </a:cubicBezTo>
                    <a:cubicBezTo>
                      <a:pt x="30967" y="5906"/>
                      <a:pt x="32463" y="5257"/>
                      <a:pt x="33304" y="4935"/>
                    </a:cubicBezTo>
                    <a:cubicBezTo>
                      <a:pt x="34410" y="4477"/>
                      <a:pt x="35579" y="3958"/>
                      <a:pt x="36680" y="3636"/>
                    </a:cubicBezTo>
                    <a:cubicBezTo>
                      <a:pt x="37657" y="3309"/>
                      <a:pt x="38565" y="3309"/>
                      <a:pt x="39407" y="2789"/>
                    </a:cubicBezTo>
                    <a:cubicBezTo>
                      <a:pt x="39667" y="2597"/>
                      <a:pt x="41162" y="1688"/>
                      <a:pt x="41095" y="1429"/>
                    </a:cubicBezTo>
                    <a:cubicBezTo>
                      <a:pt x="41077" y="1280"/>
                      <a:pt x="40958" y="1227"/>
                      <a:pt x="40789" y="1227"/>
                    </a:cubicBezTo>
                    <a:cubicBezTo>
                      <a:pt x="40365" y="1227"/>
                      <a:pt x="39623" y="1558"/>
                      <a:pt x="39345" y="1558"/>
                    </a:cubicBezTo>
                    <a:cubicBezTo>
                      <a:pt x="39232" y="1558"/>
                      <a:pt x="39016" y="1600"/>
                      <a:pt x="38827" y="1600"/>
                    </a:cubicBezTo>
                    <a:cubicBezTo>
                      <a:pt x="38683" y="1600"/>
                      <a:pt x="38554" y="1576"/>
                      <a:pt x="38498" y="1491"/>
                    </a:cubicBezTo>
                    <a:cubicBezTo>
                      <a:pt x="38238" y="1169"/>
                      <a:pt x="38695" y="1169"/>
                      <a:pt x="38695" y="842"/>
                    </a:cubicBezTo>
                    <a:lnTo>
                      <a:pt x="38695" y="842"/>
                    </a:lnTo>
                    <a:cubicBezTo>
                      <a:pt x="38695" y="1102"/>
                      <a:pt x="37199" y="1948"/>
                      <a:pt x="36877" y="2010"/>
                    </a:cubicBezTo>
                    <a:cubicBezTo>
                      <a:pt x="36228" y="2270"/>
                      <a:pt x="35449" y="2270"/>
                      <a:pt x="34732" y="2400"/>
                    </a:cubicBezTo>
                    <a:cubicBezTo>
                      <a:pt x="34515" y="2446"/>
                      <a:pt x="33911" y="2638"/>
                      <a:pt x="33481" y="2638"/>
                    </a:cubicBezTo>
                    <a:cubicBezTo>
                      <a:pt x="33275" y="2638"/>
                      <a:pt x="33108" y="2594"/>
                      <a:pt x="33044" y="2467"/>
                    </a:cubicBezTo>
                    <a:cubicBezTo>
                      <a:pt x="33044" y="2467"/>
                      <a:pt x="34732" y="452"/>
                      <a:pt x="3486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" name="Google Shape;209;p1"/>
              <p:cNvSpPr/>
              <p:nvPr/>
            </p:nvSpPr>
            <p:spPr>
              <a:xfrm>
                <a:off x="-2133150" y="1276575"/>
                <a:ext cx="94900" cy="130625"/>
              </a:xfrm>
              <a:custGeom>
                <a:rect b="b" l="l" r="r" t="t"/>
                <a:pathLst>
                  <a:path extrusionOk="0" h="5225" w="3796">
                    <a:moveTo>
                      <a:pt x="1308" y="0"/>
                    </a:moveTo>
                    <a:cubicBezTo>
                      <a:pt x="1232" y="0"/>
                      <a:pt x="1158" y="9"/>
                      <a:pt x="1085" y="27"/>
                    </a:cubicBezTo>
                    <a:cubicBezTo>
                      <a:pt x="342" y="298"/>
                      <a:pt x="0" y="1654"/>
                      <a:pt x="407" y="3080"/>
                    </a:cubicBezTo>
                    <a:cubicBezTo>
                      <a:pt x="767" y="4337"/>
                      <a:pt x="1606" y="5225"/>
                      <a:pt x="2358" y="5225"/>
                    </a:cubicBezTo>
                    <a:cubicBezTo>
                      <a:pt x="2456" y="5225"/>
                      <a:pt x="2553" y="5210"/>
                      <a:pt x="2646" y="5178"/>
                    </a:cubicBezTo>
                    <a:cubicBezTo>
                      <a:pt x="3460" y="4978"/>
                      <a:pt x="3796" y="3622"/>
                      <a:pt x="3324" y="2196"/>
                    </a:cubicBezTo>
                    <a:cubicBezTo>
                      <a:pt x="2954" y="903"/>
                      <a:pt x="2076" y="0"/>
                      <a:pt x="13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" name="Google Shape;210;p1"/>
              <p:cNvSpPr/>
              <p:nvPr/>
            </p:nvSpPr>
            <p:spPr>
              <a:xfrm>
                <a:off x="-2141575" y="1287925"/>
                <a:ext cx="84750" cy="117200"/>
              </a:xfrm>
              <a:custGeom>
                <a:rect b="b" l="l" r="r" t="t"/>
                <a:pathLst>
                  <a:path extrusionOk="0" h="4688" w="3390">
                    <a:moveTo>
                      <a:pt x="1295" y="1"/>
                    </a:moveTo>
                    <a:cubicBezTo>
                      <a:pt x="1201" y="1"/>
                      <a:pt x="1107" y="17"/>
                      <a:pt x="1015" y="50"/>
                    </a:cubicBezTo>
                    <a:cubicBezTo>
                      <a:pt x="272" y="251"/>
                      <a:pt x="1" y="1471"/>
                      <a:pt x="408" y="2761"/>
                    </a:cubicBezTo>
                    <a:cubicBezTo>
                      <a:pt x="711" y="3864"/>
                      <a:pt x="1463" y="4688"/>
                      <a:pt x="2153" y="4688"/>
                    </a:cubicBezTo>
                    <a:cubicBezTo>
                      <a:pt x="2226" y="4688"/>
                      <a:pt x="2299" y="4679"/>
                      <a:pt x="2371" y="4659"/>
                    </a:cubicBezTo>
                    <a:cubicBezTo>
                      <a:pt x="3119" y="4453"/>
                      <a:pt x="3390" y="3233"/>
                      <a:pt x="2983" y="1948"/>
                    </a:cubicBezTo>
                    <a:cubicBezTo>
                      <a:pt x="2684" y="816"/>
                      <a:pt x="1971" y="1"/>
                      <a:pt x="129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" name="Google Shape;211;p1"/>
              <p:cNvSpPr/>
              <p:nvPr/>
            </p:nvSpPr>
            <p:spPr>
              <a:xfrm>
                <a:off x="-2012775" y="1246650"/>
                <a:ext cx="120275" cy="132450"/>
              </a:xfrm>
              <a:custGeom>
                <a:rect b="b" l="l" r="r" t="t"/>
                <a:pathLst>
                  <a:path extrusionOk="0" h="5298" w="4811">
                    <a:moveTo>
                      <a:pt x="2106" y="1"/>
                    </a:moveTo>
                    <a:cubicBezTo>
                      <a:pt x="1945" y="1"/>
                      <a:pt x="1785" y="25"/>
                      <a:pt x="1627" y="74"/>
                    </a:cubicBezTo>
                    <a:cubicBezTo>
                      <a:pt x="543" y="410"/>
                      <a:pt x="0" y="1837"/>
                      <a:pt x="407" y="3257"/>
                    </a:cubicBezTo>
                    <a:cubicBezTo>
                      <a:pt x="755" y="4478"/>
                      <a:pt x="1747" y="5297"/>
                      <a:pt x="2705" y="5297"/>
                    </a:cubicBezTo>
                    <a:cubicBezTo>
                      <a:pt x="2867" y="5297"/>
                      <a:pt x="3027" y="5274"/>
                      <a:pt x="3183" y="5226"/>
                    </a:cubicBezTo>
                    <a:cubicBezTo>
                      <a:pt x="4268" y="4884"/>
                      <a:pt x="4810" y="3463"/>
                      <a:pt x="4403" y="2037"/>
                    </a:cubicBezTo>
                    <a:cubicBezTo>
                      <a:pt x="4000" y="823"/>
                      <a:pt x="3050" y="1"/>
                      <a:pt x="21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" name="Google Shape;212;p1"/>
              <p:cNvSpPr/>
              <p:nvPr/>
            </p:nvSpPr>
            <p:spPr>
              <a:xfrm>
                <a:off x="-2024700" y="1258975"/>
                <a:ext cx="108475" cy="118525"/>
              </a:xfrm>
              <a:custGeom>
                <a:rect b="b" l="l" r="r" t="t"/>
                <a:pathLst>
                  <a:path extrusionOk="0" h="4741" w="4339">
                    <a:moveTo>
                      <a:pt x="1867" y="1"/>
                    </a:moveTo>
                    <a:cubicBezTo>
                      <a:pt x="1741" y="1"/>
                      <a:pt x="1615" y="18"/>
                      <a:pt x="1491" y="53"/>
                    </a:cubicBezTo>
                    <a:cubicBezTo>
                      <a:pt x="477" y="324"/>
                      <a:pt x="0" y="1615"/>
                      <a:pt x="407" y="2900"/>
                    </a:cubicBezTo>
                    <a:cubicBezTo>
                      <a:pt x="696" y="3991"/>
                      <a:pt x="1515" y="4740"/>
                      <a:pt x="2374" y="4740"/>
                    </a:cubicBezTo>
                    <a:cubicBezTo>
                      <a:pt x="2531" y="4740"/>
                      <a:pt x="2690" y="4715"/>
                      <a:pt x="2847" y="4662"/>
                    </a:cubicBezTo>
                    <a:cubicBezTo>
                      <a:pt x="3866" y="4391"/>
                      <a:pt x="4338" y="3106"/>
                      <a:pt x="3931" y="1815"/>
                    </a:cubicBezTo>
                    <a:cubicBezTo>
                      <a:pt x="3578" y="754"/>
                      <a:pt x="2711" y="1"/>
                      <a:pt x="186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13" name="Google Shape;213;p1"/>
          <p:cNvGrpSpPr/>
          <p:nvPr/>
        </p:nvGrpSpPr>
        <p:grpSpPr>
          <a:xfrm>
            <a:off x="8008300" y="1134550"/>
            <a:ext cx="535300" cy="194950"/>
            <a:chOff x="5054325" y="1441125"/>
            <a:chExt cx="535300" cy="194950"/>
          </a:xfrm>
        </p:grpSpPr>
        <p:sp>
          <p:nvSpPr>
            <p:cNvPr id="214" name="Google Shape;214;p1"/>
            <p:cNvSpPr/>
            <p:nvPr/>
          </p:nvSpPr>
          <p:spPr>
            <a:xfrm>
              <a:off x="5054325" y="1441125"/>
              <a:ext cx="535300" cy="194950"/>
            </a:xfrm>
            <a:custGeom>
              <a:rect b="b" l="l" r="r" t="t"/>
              <a:pathLst>
                <a:path extrusionOk="0" h="7798" w="21412">
                  <a:moveTo>
                    <a:pt x="10492" y="1"/>
                  </a:moveTo>
                  <a:cubicBezTo>
                    <a:pt x="8476" y="1"/>
                    <a:pt x="6692" y="1553"/>
                    <a:pt x="6477" y="3337"/>
                  </a:cubicBezTo>
                  <a:cubicBezTo>
                    <a:pt x="6031" y="3123"/>
                    <a:pt x="5799" y="3123"/>
                    <a:pt x="5353" y="3123"/>
                  </a:cubicBezTo>
                  <a:cubicBezTo>
                    <a:pt x="3801" y="3123"/>
                    <a:pt x="2677" y="4229"/>
                    <a:pt x="2463" y="5568"/>
                  </a:cubicBezTo>
                  <a:lnTo>
                    <a:pt x="2017" y="5568"/>
                  </a:lnTo>
                  <a:cubicBezTo>
                    <a:pt x="893" y="5568"/>
                    <a:pt x="1" y="6460"/>
                    <a:pt x="1" y="7584"/>
                  </a:cubicBezTo>
                  <a:lnTo>
                    <a:pt x="1" y="7798"/>
                  </a:lnTo>
                  <a:lnTo>
                    <a:pt x="21412" y="7798"/>
                  </a:lnTo>
                  <a:lnTo>
                    <a:pt x="21412" y="7584"/>
                  </a:lnTo>
                  <a:cubicBezTo>
                    <a:pt x="21412" y="6460"/>
                    <a:pt x="20520" y="5568"/>
                    <a:pt x="19413" y="5568"/>
                  </a:cubicBezTo>
                  <a:lnTo>
                    <a:pt x="18967" y="5568"/>
                  </a:lnTo>
                  <a:cubicBezTo>
                    <a:pt x="18735" y="4015"/>
                    <a:pt x="17397" y="2891"/>
                    <a:pt x="15845" y="2891"/>
                  </a:cubicBezTo>
                  <a:cubicBezTo>
                    <a:pt x="15399" y="2891"/>
                    <a:pt x="14721" y="2891"/>
                    <a:pt x="14275" y="3337"/>
                  </a:cubicBezTo>
                  <a:cubicBezTo>
                    <a:pt x="14061" y="1339"/>
                    <a:pt x="12276" y="1"/>
                    <a:pt x="104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1"/>
            <p:cNvSpPr/>
            <p:nvPr/>
          </p:nvSpPr>
          <p:spPr>
            <a:xfrm>
              <a:off x="5127025" y="1513400"/>
              <a:ext cx="339950" cy="122675"/>
            </a:xfrm>
            <a:custGeom>
              <a:rect b="b" l="l" r="r" t="t"/>
              <a:pathLst>
                <a:path extrusionOk="0" h="4907" w="13598">
                  <a:moveTo>
                    <a:pt x="6692" y="0"/>
                  </a:moveTo>
                  <a:cubicBezTo>
                    <a:pt x="5354" y="0"/>
                    <a:pt x="4462" y="892"/>
                    <a:pt x="4230" y="2016"/>
                  </a:cubicBezTo>
                  <a:cubicBezTo>
                    <a:pt x="4016" y="2016"/>
                    <a:pt x="3784" y="1784"/>
                    <a:pt x="3338" y="1784"/>
                  </a:cubicBezTo>
                  <a:cubicBezTo>
                    <a:pt x="2445" y="1784"/>
                    <a:pt x="1785" y="2462"/>
                    <a:pt x="1553" y="3355"/>
                  </a:cubicBezTo>
                  <a:lnTo>
                    <a:pt x="1339" y="3355"/>
                  </a:lnTo>
                  <a:cubicBezTo>
                    <a:pt x="661" y="3355"/>
                    <a:pt x="1" y="4015"/>
                    <a:pt x="1" y="4693"/>
                  </a:cubicBezTo>
                  <a:lnTo>
                    <a:pt x="1" y="4907"/>
                  </a:lnTo>
                  <a:lnTo>
                    <a:pt x="13597" y="4907"/>
                  </a:lnTo>
                  <a:lnTo>
                    <a:pt x="13597" y="4693"/>
                  </a:lnTo>
                  <a:cubicBezTo>
                    <a:pt x="13597" y="4015"/>
                    <a:pt x="13151" y="3355"/>
                    <a:pt x="12491" y="3355"/>
                  </a:cubicBezTo>
                  <a:cubicBezTo>
                    <a:pt x="12259" y="3355"/>
                    <a:pt x="12259" y="3355"/>
                    <a:pt x="12045" y="3569"/>
                  </a:cubicBezTo>
                  <a:cubicBezTo>
                    <a:pt x="12045" y="2462"/>
                    <a:pt x="11153" y="1784"/>
                    <a:pt x="10260" y="1784"/>
                  </a:cubicBezTo>
                  <a:cubicBezTo>
                    <a:pt x="9814" y="1784"/>
                    <a:pt x="9582" y="1784"/>
                    <a:pt x="9136" y="2016"/>
                  </a:cubicBezTo>
                  <a:cubicBezTo>
                    <a:pt x="8922" y="892"/>
                    <a:pt x="8030" y="0"/>
                    <a:pt x="6692" y="0"/>
                  </a:cubicBezTo>
                  <a:close/>
                </a:path>
              </a:pathLst>
            </a:custGeom>
            <a:solidFill>
              <a:srgbClr val="E9EE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6" name="Google Shape;216;p1"/>
          <p:cNvGrpSpPr/>
          <p:nvPr/>
        </p:nvGrpSpPr>
        <p:grpSpPr>
          <a:xfrm>
            <a:off x="809350" y="834450"/>
            <a:ext cx="535300" cy="194950"/>
            <a:chOff x="5054325" y="1441125"/>
            <a:chExt cx="535300" cy="194950"/>
          </a:xfrm>
        </p:grpSpPr>
        <p:sp>
          <p:nvSpPr>
            <p:cNvPr id="217" name="Google Shape;217;p1"/>
            <p:cNvSpPr/>
            <p:nvPr/>
          </p:nvSpPr>
          <p:spPr>
            <a:xfrm>
              <a:off x="5054325" y="1441125"/>
              <a:ext cx="535300" cy="194950"/>
            </a:xfrm>
            <a:custGeom>
              <a:rect b="b" l="l" r="r" t="t"/>
              <a:pathLst>
                <a:path extrusionOk="0" h="7798" w="21412">
                  <a:moveTo>
                    <a:pt x="10492" y="1"/>
                  </a:moveTo>
                  <a:cubicBezTo>
                    <a:pt x="8476" y="1"/>
                    <a:pt x="6692" y="1553"/>
                    <a:pt x="6477" y="3337"/>
                  </a:cubicBezTo>
                  <a:cubicBezTo>
                    <a:pt x="6031" y="3123"/>
                    <a:pt x="5799" y="3123"/>
                    <a:pt x="5353" y="3123"/>
                  </a:cubicBezTo>
                  <a:cubicBezTo>
                    <a:pt x="3801" y="3123"/>
                    <a:pt x="2677" y="4229"/>
                    <a:pt x="2463" y="5568"/>
                  </a:cubicBezTo>
                  <a:lnTo>
                    <a:pt x="2017" y="5568"/>
                  </a:lnTo>
                  <a:cubicBezTo>
                    <a:pt x="893" y="5568"/>
                    <a:pt x="1" y="6460"/>
                    <a:pt x="1" y="7584"/>
                  </a:cubicBezTo>
                  <a:lnTo>
                    <a:pt x="1" y="7798"/>
                  </a:lnTo>
                  <a:lnTo>
                    <a:pt x="21412" y="7798"/>
                  </a:lnTo>
                  <a:lnTo>
                    <a:pt x="21412" y="7584"/>
                  </a:lnTo>
                  <a:cubicBezTo>
                    <a:pt x="21412" y="6460"/>
                    <a:pt x="20520" y="5568"/>
                    <a:pt x="19413" y="5568"/>
                  </a:cubicBezTo>
                  <a:lnTo>
                    <a:pt x="18967" y="5568"/>
                  </a:lnTo>
                  <a:cubicBezTo>
                    <a:pt x="18735" y="4015"/>
                    <a:pt x="17397" y="2891"/>
                    <a:pt x="15845" y="2891"/>
                  </a:cubicBezTo>
                  <a:cubicBezTo>
                    <a:pt x="15399" y="2891"/>
                    <a:pt x="14721" y="2891"/>
                    <a:pt x="14275" y="3337"/>
                  </a:cubicBezTo>
                  <a:cubicBezTo>
                    <a:pt x="14061" y="1339"/>
                    <a:pt x="12276" y="1"/>
                    <a:pt x="104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t/>
              </a:r>
              <a:endPara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1"/>
            <p:cNvSpPr/>
            <p:nvPr/>
          </p:nvSpPr>
          <p:spPr>
            <a:xfrm>
              <a:off x="5127025" y="1513400"/>
              <a:ext cx="339950" cy="122675"/>
            </a:xfrm>
            <a:custGeom>
              <a:rect b="b" l="l" r="r" t="t"/>
              <a:pathLst>
                <a:path extrusionOk="0" h="4907" w="13598">
                  <a:moveTo>
                    <a:pt x="6692" y="0"/>
                  </a:moveTo>
                  <a:cubicBezTo>
                    <a:pt x="5354" y="0"/>
                    <a:pt x="4462" y="892"/>
                    <a:pt x="4230" y="2016"/>
                  </a:cubicBezTo>
                  <a:cubicBezTo>
                    <a:pt x="4016" y="2016"/>
                    <a:pt x="3784" y="1784"/>
                    <a:pt x="3338" y="1784"/>
                  </a:cubicBezTo>
                  <a:cubicBezTo>
                    <a:pt x="2445" y="1784"/>
                    <a:pt x="1785" y="2462"/>
                    <a:pt x="1553" y="3355"/>
                  </a:cubicBezTo>
                  <a:lnTo>
                    <a:pt x="1339" y="3355"/>
                  </a:lnTo>
                  <a:cubicBezTo>
                    <a:pt x="661" y="3355"/>
                    <a:pt x="1" y="4015"/>
                    <a:pt x="1" y="4693"/>
                  </a:cubicBezTo>
                  <a:lnTo>
                    <a:pt x="1" y="4907"/>
                  </a:lnTo>
                  <a:lnTo>
                    <a:pt x="13597" y="4907"/>
                  </a:lnTo>
                  <a:lnTo>
                    <a:pt x="13597" y="4693"/>
                  </a:lnTo>
                  <a:cubicBezTo>
                    <a:pt x="13597" y="4015"/>
                    <a:pt x="13151" y="3355"/>
                    <a:pt x="12491" y="3355"/>
                  </a:cubicBezTo>
                  <a:cubicBezTo>
                    <a:pt x="12259" y="3355"/>
                    <a:pt x="12259" y="3355"/>
                    <a:pt x="12045" y="3569"/>
                  </a:cubicBezTo>
                  <a:cubicBezTo>
                    <a:pt x="12045" y="2462"/>
                    <a:pt x="11153" y="1784"/>
                    <a:pt x="10260" y="1784"/>
                  </a:cubicBezTo>
                  <a:cubicBezTo>
                    <a:pt x="9814" y="1784"/>
                    <a:pt x="9582" y="1784"/>
                    <a:pt x="9136" y="2016"/>
                  </a:cubicBezTo>
                  <a:cubicBezTo>
                    <a:pt x="8922" y="892"/>
                    <a:pt x="8030" y="0"/>
                    <a:pt x="6692" y="0"/>
                  </a:cubicBezTo>
                  <a:close/>
                </a:path>
              </a:pathLst>
            </a:custGeom>
            <a:solidFill>
              <a:srgbClr val="E9EE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t/>
              </a:r>
              <a:endPara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9" name="Google Shape;219;p1"/>
          <p:cNvGrpSpPr/>
          <p:nvPr/>
        </p:nvGrpSpPr>
        <p:grpSpPr>
          <a:xfrm>
            <a:off x="338203" y="2256234"/>
            <a:ext cx="4974894" cy="712477"/>
            <a:chOff x="243202" y="2098961"/>
            <a:chExt cx="4840226" cy="712477"/>
          </a:xfrm>
        </p:grpSpPr>
        <p:sp>
          <p:nvSpPr>
            <p:cNvPr id="220" name="Google Shape;220;p1"/>
            <p:cNvSpPr txBox="1"/>
            <p:nvPr/>
          </p:nvSpPr>
          <p:spPr>
            <a:xfrm>
              <a:off x="3874221" y="2098961"/>
              <a:ext cx="1209207" cy="707886"/>
            </a:xfrm>
            <a:prstGeom prst="rect">
              <a:avLst/>
            </a:prstGeom>
            <a:solidFill>
              <a:schemeClr val="accent1"/>
            </a:solidFill>
            <a:ln cap="flat" cmpd="sng" w="25400">
              <a:solidFill>
                <a:srgbClr val="5697A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OM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b="1" i="0" lang="ar-OM" sz="4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-</a:t>
              </a:r>
              <a:r>
                <a:rPr b="1" lang="ar-OM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  <p:sp>
          <p:nvSpPr>
            <p:cNvPr id="221" name="Google Shape;221;p1"/>
            <p:cNvSpPr txBox="1"/>
            <p:nvPr/>
          </p:nvSpPr>
          <p:spPr>
            <a:xfrm>
              <a:off x="243202" y="2103552"/>
              <a:ext cx="3648340" cy="707886"/>
            </a:xfrm>
            <a:prstGeom prst="rect">
              <a:avLst/>
            </a:prstGeom>
            <a:solidFill>
              <a:schemeClr val="accent1"/>
            </a:solidFill>
            <a:ln cap="flat" cmpd="sng" w="25400">
              <a:solidFill>
                <a:srgbClr val="5697A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4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الحفاظ على البيئة</a:t>
              </a:r>
              <a:endParaRPr/>
            </a:p>
          </p:txBody>
        </p:sp>
      </p:grpSp>
      <p:sp>
        <p:nvSpPr>
          <p:cNvPr id="222" name="Google Shape;222;p1"/>
          <p:cNvSpPr txBox="1"/>
          <p:nvPr/>
        </p:nvSpPr>
        <p:spPr>
          <a:xfrm>
            <a:off x="3219948" y="4516192"/>
            <a:ext cx="15993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none" cap="none" strike="noStrike">
                <a:solidFill>
                  <a:srgbClr val="09040C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"/>
          <p:cNvSpPr txBox="1"/>
          <p:nvPr/>
        </p:nvSpPr>
        <p:spPr>
          <a:xfrm>
            <a:off x="1289538" y="398584"/>
            <a:ext cx="6564923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درسنا سابقا عن بعض المشاكل التي يسببها الانسان للبيئة وتؤثر على الكائنات الحية .اذكر شيئا منها</a:t>
            </a:r>
            <a:endParaRPr/>
          </a:p>
        </p:txBody>
      </p:sp>
      <p:pic>
        <p:nvPicPr>
          <p:cNvPr id="228" name="Google Shape;228;p2"/>
          <p:cNvPicPr preferRelativeResize="0"/>
          <p:nvPr/>
        </p:nvPicPr>
        <p:blipFill rotWithShape="1">
          <a:blip r:embed="rId3">
            <a:alphaModFix/>
          </a:blip>
          <a:srcRect b="9444" l="26409" r="24017" t="9529"/>
          <a:stretch/>
        </p:blipFill>
        <p:spPr>
          <a:xfrm flipH="1" rot="2134603">
            <a:off x="1626354" y="1272238"/>
            <a:ext cx="317165" cy="1055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"/>
          <p:cNvPicPr preferRelativeResize="0"/>
          <p:nvPr/>
        </p:nvPicPr>
        <p:blipFill rotWithShape="1">
          <a:blip r:embed="rId4">
            <a:alphaModFix/>
          </a:blip>
          <a:srcRect b="9444" l="26409" r="24017" t="9529"/>
          <a:stretch/>
        </p:blipFill>
        <p:spPr>
          <a:xfrm flipH="1" rot="1580009">
            <a:off x="3254569" y="1347840"/>
            <a:ext cx="337936" cy="1055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"/>
          <p:cNvPicPr preferRelativeResize="0"/>
          <p:nvPr/>
        </p:nvPicPr>
        <p:blipFill rotWithShape="1">
          <a:blip r:embed="rId5">
            <a:alphaModFix/>
          </a:blip>
          <a:srcRect b="9444" l="26409" r="24017" t="9529"/>
          <a:stretch/>
        </p:blipFill>
        <p:spPr>
          <a:xfrm rot="-1467128">
            <a:off x="4643116" y="1315051"/>
            <a:ext cx="405476" cy="1055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"/>
          <p:cNvPicPr preferRelativeResize="0"/>
          <p:nvPr/>
        </p:nvPicPr>
        <p:blipFill rotWithShape="1">
          <a:blip r:embed="rId5">
            <a:alphaModFix/>
          </a:blip>
          <a:srcRect b="9444" l="26409" r="24017" t="9529"/>
          <a:stretch/>
        </p:blipFill>
        <p:spPr>
          <a:xfrm rot="-1467128">
            <a:off x="6632943" y="1352174"/>
            <a:ext cx="405476" cy="1055078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"/>
          <p:cNvSpPr txBox="1"/>
          <p:nvPr/>
        </p:nvSpPr>
        <p:spPr>
          <a:xfrm>
            <a:off x="6263562" y="2455203"/>
            <a:ext cx="1286486" cy="923330"/>
          </a:xfrm>
          <a:prstGeom prst="rect">
            <a:avLst/>
          </a:prstGeom>
          <a:solidFill>
            <a:schemeClr val="accent6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ادخال أنواع جديدة من الحيوانات</a:t>
            </a:r>
            <a:endParaRPr/>
          </a:p>
        </p:txBody>
      </p:sp>
      <p:sp>
        <p:nvSpPr>
          <p:cNvPr id="233" name="Google Shape;233;p2"/>
          <p:cNvSpPr txBox="1"/>
          <p:nvPr/>
        </p:nvSpPr>
        <p:spPr>
          <a:xfrm>
            <a:off x="2754979" y="2567975"/>
            <a:ext cx="1286485" cy="923330"/>
          </a:xfrm>
          <a:prstGeom prst="rect">
            <a:avLst/>
          </a:prstGeom>
          <a:solidFill>
            <a:schemeClr val="accent5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حرق الوقود الاحفوري (تلوث الهواء)</a:t>
            </a:r>
            <a:endParaRPr/>
          </a:p>
        </p:txBody>
      </p:sp>
      <p:sp>
        <p:nvSpPr>
          <p:cNvPr id="234" name="Google Shape;234;p2"/>
          <p:cNvSpPr txBox="1"/>
          <p:nvPr/>
        </p:nvSpPr>
        <p:spPr>
          <a:xfrm>
            <a:off x="4442934" y="2652818"/>
            <a:ext cx="1317733" cy="646331"/>
          </a:xfrm>
          <a:prstGeom prst="rect">
            <a:avLst/>
          </a:prstGeom>
          <a:solidFill>
            <a:schemeClr val="accent3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الصيد الجائر للحيوانات</a:t>
            </a:r>
            <a:endParaRPr/>
          </a:p>
        </p:txBody>
      </p:sp>
      <p:sp>
        <p:nvSpPr>
          <p:cNvPr id="235" name="Google Shape;235;p2"/>
          <p:cNvSpPr txBox="1"/>
          <p:nvPr/>
        </p:nvSpPr>
        <p:spPr>
          <a:xfrm>
            <a:off x="833679" y="2375820"/>
            <a:ext cx="1474642" cy="1200329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سكب مياه الصرف الصحي في البحار والانهار (تلوث الماء)</a:t>
            </a:r>
            <a:endParaRPr/>
          </a:p>
        </p:txBody>
      </p:sp>
      <p:sp>
        <p:nvSpPr>
          <p:cNvPr id="236" name="Google Shape;236;p2"/>
          <p:cNvSpPr txBox="1"/>
          <p:nvPr/>
        </p:nvSpPr>
        <p:spPr>
          <a:xfrm>
            <a:off x="160913" y="4742468"/>
            <a:ext cx="134553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rgbClr val="09040C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oogle Shape;241;p3"/>
          <p:cNvGrpSpPr/>
          <p:nvPr/>
        </p:nvGrpSpPr>
        <p:grpSpPr>
          <a:xfrm>
            <a:off x="1046163" y="1426350"/>
            <a:ext cx="535300" cy="194950"/>
            <a:chOff x="5054325" y="1441125"/>
            <a:chExt cx="535300" cy="194950"/>
          </a:xfrm>
        </p:grpSpPr>
        <p:sp>
          <p:nvSpPr>
            <p:cNvPr id="242" name="Google Shape;242;p3"/>
            <p:cNvSpPr/>
            <p:nvPr/>
          </p:nvSpPr>
          <p:spPr>
            <a:xfrm>
              <a:off x="5054325" y="1441125"/>
              <a:ext cx="535300" cy="194950"/>
            </a:xfrm>
            <a:custGeom>
              <a:rect b="b" l="l" r="r" t="t"/>
              <a:pathLst>
                <a:path extrusionOk="0" h="7798" w="21412">
                  <a:moveTo>
                    <a:pt x="10492" y="1"/>
                  </a:moveTo>
                  <a:cubicBezTo>
                    <a:pt x="8476" y="1"/>
                    <a:pt x="6692" y="1553"/>
                    <a:pt x="6477" y="3337"/>
                  </a:cubicBezTo>
                  <a:cubicBezTo>
                    <a:pt x="6031" y="3123"/>
                    <a:pt x="5799" y="3123"/>
                    <a:pt x="5353" y="3123"/>
                  </a:cubicBezTo>
                  <a:cubicBezTo>
                    <a:pt x="3801" y="3123"/>
                    <a:pt x="2677" y="4229"/>
                    <a:pt x="2463" y="5568"/>
                  </a:cubicBezTo>
                  <a:lnTo>
                    <a:pt x="2017" y="5568"/>
                  </a:lnTo>
                  <a:cubicBezTo>
                    <a:pt x="893" y="5568"/>
                    <a:pt x="1" y="6460"/>
                    <a:pt x="1" y="7584"/>
                  </a:cubicBezTo>
                  <a:lnTo>
                    <a:pt x="1" y="7798"/>
                  </a:lnTo>
                  <a:lnTo>
                    <a:pt x="21412" y="7798"/>
                  </a:lnTo>
                  <a:lnTo>
                    <a:pt x="21412" y="7584"/>
                  </a:lnTo>
                  <a:cubicBezTo>
                    <a:pt x="21412" y="6460"/>
                    <a:pt x="20520" y="5568"/>
                    <a:pt x="19413" y="5568"/>
                  </a:cubicBezTo>
                  <a:lnTo>
                    <a:pt x="18967" y="5568"/>
                  </a:lnTo>
                  <a:cubicBezTo>
                    <a:pt x="18735" y="4015"/>
                    <a:pt x="17397" y="2891"/>
                    <a:pt x="15845" y="2891"/>
                  </a:cubicBezTo>
                  <a:cubicBezTo>
                    <a:pt x="15399" y="2891"/>
                    <a:pt x="14721" y="2891"/>
                    <a:pt x="14275" y="3337"/>
                  </a:cubicBezTo>
                  <a:cubicBezTo>
                    <a:pt x="14061" y="1339"/>
                    <a:pt x="12276" y="1"/>
                    <a:pt x="104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3"/>
            <p:cNvSpPr/>
            <p:nvPr/>
          </p:nvSpPr>
          <p:spPr>
            <a:xfrm>
              <a:off x="5127025" y="1513400"/>
              <a:ext cx="339950" cy="122675"/>
            </a:xfrm>
            <a:custGeom>
              <a:rect b="b" l="l" r="r" t="t"/>
              <a:pathLst>
                <a:path extrusionOk="0" h="4907" w="13598">
                  <a:moveTo>
                    <a:pt x="6692" y="0"/>
                  </a:moveTo>
                  <a:cubicBezTo>
                    <a:pt x="5354" y="0"/>
                    <a:pt x="4462" y="892"/>
                    <a:pt x="4230" y="2016"/>
                  </a:cubicBezTo>
                  <a:cubicBezTo>
                    <a:pt x="4016" y="2016"/>
                    <a:pt x="3784" y="1784"/>
                    <a:pt x="3338" y="1784"/>
                  </a:cubicBezTo>
                  <a:cubicBezTo>
                    <a:pt x="2445" y="1784"/>
                    <a:pt x="1785" y="2462"/>
                    <a:pt x="1553" y="3355"/>
                  </a:cubicBezTo>
                  <a:lnTo>
                    <a:pt x="1339" y="3355"/>
                  </a:lnTo>
                  <a:cubicBezTo>
                    <a:pt x="661" y="3355"/>
                    <a:pt x="1" y="4015"/>
                    <a:pt x="1" y="4693"/>
                  </a:cubicBezTo>
                  <a:lnTo>
                    <a:pt x="1" y="4907"/>
                  </a:lnTo>
                  <a:lnTo>
                    <a:pt x="13597" y="4907"/>
                  </a:lnTo>
                  <a:lnTo>
                    <a:pt x="13597" y="4693"/>
                  </a:lnTo>
                  <a:cubicBezTo>
                    <a:pt x="13597" y="4015"/>
                    <a:pt x="13151" y="3355"/>
                    <a:pt x="12491" y="3355"/>
                  </a:cubicBezTo>
                  <a:cubicBezTo>
                    <a:pt x="12259" y="3355"/>
                    <a:pt x="12259" y="3355"/>
                    <a:pt x="12045" y="3569"/>
                  </a:cubicBezTo>
                  <a:cubicBezTo>
                    <a:pt x="12045" y="2462"/>
                    <a:pt x="11153" y="1784"/>
                    <a:pt x="10260" y="1784"/>
                  </a:cubicBezTo>
                  <a:cubicBezTo>
                    <a:pt x="9814" y="1784"/>
                    <a:pt x="9582" y="1784"/>
                    <a:pt x="9136" y="2016"/>
                  </a:cubicBezTo>
                  <a:cubicBezTo>
                    <a:pt x="8922" y="892"/>
                    <a:pt x="8030" y="0"/>
                    <a:pt x="6692" y="0"/>
                  </a:cubicBezTo>
                  <a:close/>
                </a:path>
              </a:pathLst>
            </a:custGeom>
            <a:solidFill>
              <a:srgbClr val="E9EE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4" name="Google Shape;244;p3"/>
          <p:cNvGrpSpPr/>
          <p:nvPr/>
        </p:nvGrpSpPr>
        <p:grpSpPr>
          <a:xfrm>
            <a:off x="7023738" y="3144600"/>
            <a:ext cx="925825" cy="299725"/>
            <a:chOff x="4123375" y="3386600"/>
            <a:chExt cx="925825" cy="299725"/>
          </a:xfrm>
        </p:grpSpPr>
        <p:grpSp>
          <p:nvGrpSpPr>
            <p:cNvPr id="245" name="Google Shape;245;p3"/>
            <p:cNvGrpSpPr/>
            <p:nvPr/>
          </p:nvGrpSpPr>
          <p:grpSpPr>
            <a:xfrm>
              <a:off x="4123375" y="3386600"/>
              <a:ext cx="535300" cy="194950"/>
              <a:chOff x="5054325" y="1441125"/>
              <a:chExt cx="535300" cy="194950"/>
            </a:xfrm>
          </p:grpSpPr>
          <p:sp>
            <p:nvSpPr>
              <p:cNvPr id="246" name="Google Shape;246;p3"/>
              <p:cNvSpPr/>
              <p:nvPr/>
            </p:nvSpPr>
            <p:spPr>
              <a:xfrm>
                <a:off x="5054325" y="1441125"/>
                <a:ext cx="535300" cy="194950"/>
              </a:xfrm>
              <a:custGeom>
                <a:rect b="b" l="l" r="r" t="t"/>
                <a:pathLst>
                  <a:path extrusionOk="0" h="7798" w="21412">
                    <a:moveTo>
                      <a:pt x="10492" y="1"/>
                    </a:moveTo>
                    <a:cubicBezTo>
                      <a:pt x="8476" y="1"/>
                      <a:pt x="6692" y="1553"/>
                      <a:pt x="6477" y="3337"/>
                    </a:cubicBezTo>
                    <a:cubicBezTo>
                      <a:pt x="6031" y="3123"/>
                      <a:pt x="5799" y="3123"/>
                      <a:pt x="5353" y="3123"/>
                    </a:cubicBezTo>
                    <a:cubicBezTo>
                      <a:pt x="3801" y="3123"/>
                      <a:pt x="2677" y="4229"/>
                      <a:pt x="2463" y="5568"/>
                    </a:cubicBezTo>
                    <a:lnTo>
                      <a:pt x="2017" y="5568"/>
                    </a:lnTo>
                    <a:cubicBezTo>
                      <a:pt x="893" y="5568"/>
                      <a:pt x="1" y="6460"/>
                      <a:pt x="1" y="7584"/>
                    </a:cubicBezTo>
                    <a:lnTo>
                      <a:pt x="1" y="7798"/>
                    </a:lnTo>
                    <a:lnTo>
                      <a:pt x="21412" y="7798"/>
                    </a:lnTo>
                    <a:lnTo>
                      <a:pt x="21412" y="7584"/>
                    </a:lnTo>
                    <a:cubicBezTo>
                      <a:pt x="21412" y="6460"/>
                      <a:pt x="20520" y="5568"/>
                      <a:pt x="19413" y="5568"/>
                    </a:cubicBezTo>
                    <a:lnTo>
                      <a:pt x="18967" y="5568"/>
                    </a:lnTo>
                    <a:cubicBezTo>
                      <a:pt x="18735" y="4015"/>
                      <a:pt x="17397" y="2891"/>
                      <a:pt x="15845" y="2891"/>
                    </a:cubicBezTo>
                    <a:cubicBezTo>
                      <a:pt x="15399" y="2891"/>
                      <a:pt x="14721" y="2891"/>
                      <a:pt x="14275" y="3337"/>
                    </a:cubicBezTo>
                    <a:cubicBezTo>
                      <a:pt x="14061" y="1339"/>
                      <a:pt x="12276" y="1"/>
                      <a:pt x="1049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" name="Google Shape;247;p3"/>
              <p:cNvSpPr/>
              <p:nvPr/>
            </p:nvSpPr>
            <p:spPr>
              <a:xfrm>
                <a:off x="5127025" y="1513400"/>
                <a:ext cx="339950" cy="122675"/>
              </a:xfrm>
              <a:custGeom>
                <a:rect b="b" l="l" r="r" t="t"/>
                <a:pathLst>
                  <a:path extrusionOk="0" h="4907" w="13598">
                    <a:moveTo>
                      <a:pt x="6692" y="0"/>
                    </a:moveTo>
                    <a:cubicBezTo>
                      <a:pt x="5354" y="0"/>
                      <a:pt x="4462" y="892"/>
                      <a:pt x="4230" y="2016"/>
                    </a:cubicBezTo>
                    <a:cubicBezTo>
                      <a:pt x="4016" y="2016"/>
                      <a:pt x="3784" y="1784"/>
                      <a:pt x="3338" y="1784"/>
                    </a:cubicBezTo>
                    <a:cubicBezTo>
                      <a:pt x="2445" y="1784"/>
                      <a:pt x="1785" y="2462"/>
                      <a:pt x="1553" y="3355"/>
                    </a:cubicBezTo>
                    <a:lnTo>
                      <a:pt x="1339" y="3355"/>
                    </a:lnTo>
                    <a:cubicBezTo>
                      <a:pt x="661" y="3355"/>
                      <a:pt x="1" y="4015"/>
                      <a:pt x="1" y="4693"/>
                    </a:cubicBezTo>
                    <a:lnTo>
                      <a:pt x="1" y="4907"/>
                    </a:lnTo>
                    <a:lnTo>
                      <a:pt x="13597" y="4907"/>
                    </a:lnTo>
                    <a:lnTo>
                      <a:pt x="13597" y="4693"/>
                    </a:lnTo>
                    <a:cubicBezTo>
                      <a:pt x="13597" y="4015"/>
                      <a:pt x="13151" y="3355"/>
                      <a:pt x="12491" y="3355"/>
                    </a:cubicBezTo>
                    <a:cubicBezTo>
                      <a:pt x="12259" y="3355"/>
                      <a:pt x="12259" y="3355"/>
                      <a:pt x="12045" y="3569"/>
                    </a:cubicBezTo>
                    <a:cubicBezTo>
                      <a:pt x="12045" y="2462"/>
                      <a:pt x="11153" y="1784"/>
                      <a:pt x="10260" y="1784"/>
                    </a:cubicBezTo>
                    <a:cubicBezTo>
                      <a:pt x="9814" y="1784"/>
                      <a:pt x="9582" y="1784"/>
                      <a:pt x="9136" y="2016"/>
                    </a:cubicBezTo>
                    <a:cubicBezTo>
                      <a:pt x="8922" y="892"/>
                      <a:pt x="8030" y="0"/>
                      <a:pt x="6692" y="0"/>
                    </a:cubicBezTo>
                    <a:close/>
                  </a:path>
                </a:pathLst>
              </a:custGeom>
              <a:solidFill>
                <a:srgbClr val="E9EE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8" name="Google Shape;248;p3"/>
            <p:cNvGrpSpPr/>
            <p:nvPr/>
          </p:nvGrpSpPr>
          <p:grpSpPr>
            <a:xfrm>
              <a:off x="4513900" y="3491375"/>
              <a:ext cx="535300" cy="194950"/>
              <a:chOff x="5054325" y="1441125"/>
              <a:chExt cx="535300" cy="194950"/>
            </a:xfrm>
          </p:grpSpPr>
          <p:sp>
            <p:nvSpPr>
              <p:cNvPr id="249" name="Google Shape;249;p3"/>
              <p:cNvSpPr/>
              <p:nvPr/>
            </p:nvSpPr>
            <p:spPr>
              <a:xfrm>
                <a:off x="5054325" y="1441125"/>
                <a:ext cx="535300" cy="194950"/>
              </a:xfrm>
              <a:custGeom>
                <a:rect b="b" l="l" r="r" t="t"/>
                <a:pathLst>
                  <a:path extrusionOk="0" h="7798" w="21412">
                    <a:moveTo>
                      <a:pt x="10492" y="1"/>
                    </a:moveTo>
                    <a:cubicBezTo>
                      <a:pt x="8476" y="1"/>
                      <a:pt x="6692" y="1553"/>
                      <a:pt x="6477" y="3337"/>
                    </a:cubicBezTo>
                    <a:cubicBezTo>
                      <a:pt x="6031" y="3123"/>
                      <a:pt x="5799" y="3123"/>
                      <a:pt x="5353" y="3123"/>
                    </a:cubicBezTo>
                    <a:cubicBezTo>
                      <a:pt x="3801" y="3123"/>
                      <a:pt x="2677" y="4229"/>
                      <a:pt x="2463" y="5568"/>
                    </a:cubicBezTo>
                    <a:lnTo>
                      <a:pt x="2017" y="5568"/>
                    </a:lnTo>
                    <a:cubicBezTo>
                      <a:pt x="893" y="5568"/>
                      <a:pt x="1" y="6460"/>
                      <a:pt x="1" y="7584"/>
                    </a:cubicBezTo>
                    <a:lnTo>
                      <a:pt x="1" y="7798"/>
                    </a:lnTo>
                    <a:lnTo>
                      <a:pt x="21412" y="7798"/>
                    </a:lnTo>
                    <a:lnTo>
                      <a:pt x="21412" y="7584"/>
                    </a:lnTo>
                    <a:cubicBezTo>
                      <a:pt x="21412" y="6460"/>
                      <a:pt x="20520" y="5568"/>
                      <a:pt x="19413" y="5568"/>
                    </a:cubicBezTo>
                    <a:lnTo>
                      <a:pt x="18967" y="5568"/>
                    </a:lnTo>
                    <a:cubicBezTo>
                      <a:pt x="18735" y="4015"/>
                      <a:pt x="17397" y="2891"/>
                      <a:pt x="15845" y="2891"/>
                    </a:cubicBezTo>
                    <a:cubicBezTo>
                      <a:pt x="15399" y="2891"/>
                      <a:pt x="14721" y="2891"/>
                      <a:pt x="14275" y="3337"/>
                    </a:cubicBezTo>
                    <a:cubicBezTo>
                      <a:pt x="14061" y="1339"/>
                      <a:pt x="12276" y="1"/>
                      <a:pt x="1049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Google Shape;250;p3"/>
              <p:cNvSpPr/>
              <p:nvPr/>
            </p:nvSpPr>
            <p:spPr>
              <a:xfrm>
                <a:off x="5127025" y="1513400"/>
                <a:ext cx="339950" cy="122675"/>
              </a:xfrm>
              <a:custGeom>
                <a:rect b="b" l="l" r="r" t="t"/>
                <a:pathLst>
                  <a:path extrusionOk="0" h="4907" w="13598">
                    <a:moveTo>
                      <a:pt x="6692" y="0"/>
                    </a:moveTo>
                    <a:cubicBezTo>
                      <a:pt x="5354" y="0"/>
                      <a:pt x="4462" y="892"/>
                      <a:pt x="4230" y="2016"/>
                    </a:cubicBezTo>
                    <a:cubicBezTo>
                      <a:pt x="4016" y="2016"/>
                      <a:pt x="3784" y="1784"/>
                      <a:pt x="3338" y="1784"/>
                    </a:cubicBezTo>
                    <a:cubicBezTo>
                      <a:pt x="2445" y="1784"/>
                      <a:pt x="1785" y="2462"/>
                      <a:pt x="1553" y="3355"/>
                    </a:cubicBezTo>
                    <a:lnTo>
                      <a:pt x="1339" y="3355"/>
                    </a:lnTo>
                    <a:cubicBezTo>
                      <a:pt x="661" y="3355"/>
                      <a:pt x="1" y="4015"/>
                      <a:pt x="1" y="4693"/>
                    </a:cubicBezTo>
                    <a:lnTo>
                      <a:pt x="1" y="4907"/>
                    </a:lnTo>
                    <a:lnTo>
                      <a:pt x="13597" y="4907"/>
                    </a:lnTo>
                    <a:lnTo>
                      <a:pt x="13597" y="4693"/>
                    </a:lnTo>
                    <a:cubicBezTo>
                      <a:pt x="13597" y="4015"/>
                      <a:pt x="13151" y="3355"/>
                      <a:pt x="12491" y="3355"/>
                    </a:cubicBezTo>
                    <a:cubicBezTo>
                      <a:pt x="12259" y="3355"/>
                      <a:pt x="12259" y="3355"/>
                      <a:pt x="12045" y="3569"/>
                    </a:cubicBezTo>
                    <a:cubicBezTo>
                      <a:pt x="12045" y="2462"/>
                      <a:pt x="11153" y="1784"/>
                      <a:pt x="10260" y="1784"/>
                    </a:cubicBezTo>
                    <a:cubicBezTo>
                      <a:pt x="9814" y="1784"/>
                      <a:pt x="9582" y="1784"/>
                      <a:pt x="9136" y="2016"/>
                    </a:cubicBezTo>
                    <a:cubicBezTo>
                      <a:pt x="8922" y="892"/>
                      <a:pt x="8030" y="0"/>
                      <a:pt x="6692" y="0"/>
                    </a:cubicBezTo>
                    <a:close/>
                  </a:path>
                </a:pathLst>
              </a:custGeom>
              <a:solidFill>
                <a:srgbClr val="E9EE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51" name="Google Shape;251;p3"/>
          <p:cNvSpPr txBox="1"/>
          <p:nvPr/>
        </p:nvSpPr>
        <p:spPr>
          <a:xfrm>
            <a:off x="790617" y="262762"/>
            <a:ext cx="7732060" cy="954107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هناك الكثير من الإجراءات التي يمكننا تنفيذها لكي نتأكد من ان الكائنات الحية يتوفر لها الموطن الطبيعي المناسب للعيش</a:t>
            </a:r>
            <a:endParaRPr/>
          </a:p>
        </p:txBody>
      </p:sp>
      <p:sp>
        <p:nvSpPr>
          <p:cNvPr id="252" name="Google Shape;252;p3"/>
          <p:cNvSpPr txBox="1"/>
          <p:nvPr/>
        </p:nvSpPr>
        <p:spPr>
          <a:xfrm>
            <a:off x="520987" y="2399715"/>
            <a:ext cx="7732060" cy="461665"/>
          </a:xfrm>
          <a:prstGeom prst="rect">
            <a:avLst/>
          </a:prstGeom>
          <a:gradFill>
            <a:gsLst>
              <a:gs pos="0">
                <a:srgbClr val="64D9FE"/>
              </a:gs>
              <a:gs pos="100000">
                <a:srgbClr val="90FFFF"/>
              </a:gs>
            </a:gsLst>
            <a:lin ang="16200000" scaled="0"/>
          </a:gradFill>
          <a:ln cap="flat" cmpd="sng" w="9525">
            <a:solidFill>
              <a:srgbClr val="70CC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none" cap="none" strike="noStrike">
                <a:solidFill>
                  <a:srgbClr val="153F54"/>
                </a:solidFill>
                <a:latin typeface="Calibri"/>
                <a:ea typeface="Calibri"/>
                <a:cs typeface="Calibri"/>
                <a:sym typeface="Calibri"/>
              </a:rPr>
              <a:t>الاهتمام بالبيئة ومساعدة الكائنات الحية على البقاء يطلق عليه ب</a:t>
            </a:r>
            <a:endParaRPr/>
          </a:p>
        </p:txBody>
      </p:sp>
      <p:sp>
        <p:nvSpPr>
          <p:cNvPr id="253" name="Google Shape;253;p3"/>
          <p:cNvSpPr txBox="1"/>
          <p:nvPr/>
        </p:nvSpPr>
        <p:spPr>
          <a:xfrm>
            <a:off x="3270738" y="3459451"/>
            <a:ext cx="2602523" cy="584775"/>
          </a:xfrm>
          <a:prstGeom prst="rect">
            <a:avLst/>
          </a:prstGeom>
          <a:gradFill>
            <a:gsLst>
              <a:gs pos="0">
                <a:srgbClr val="7EB94D"/>
              </a:gs>
              <a:gs pos="100000">
                <a:srgbClr val="C5FAA2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3200" u="none" cap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الحفاظ على البيئة</a:t>
            </a:r>
            <a:endParaRPr/>
          </a:p>
        </p:txBody>
      </p:sp>
      <p:sp>
        <p:nvSpPr>
          <p:cNvPr id="254" name="Google Shape;254;p3"/>
          <p:cNvSpPr txBox="1"/>
          <p:nvPr/>
        </p:nvSpPr>
        <p:spPr>
          <a:xfrm>
            <a:off x="160913" y="4742468"/>
            <a:ext cx="134553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rgbClr val="09040C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Google Shape;259;p4"/>
          <p:cNvGrpSpPr/>
          <p:nvPr/>
        </p:nvGrpSpPr>
        <p:grpSpPr>
          <a:xfrm>
            <a:off x="245047" y="3646725"/>
            <a:ext cx="1261398" cy="1038994"/>
            <a:chOff x="2951686" y="1454176"/>
            <a:chExt cx="1261398" cy="1038994"/>
          </a:xfrm>
        </p:grpSpPr>
        <p:grpSp>
          <p:nvGrpSpPr>
            <p:cNvPr id="260" name="Google Shape;260;p4"/>
            <p:cNvGrpSpPr/>
            <p:nvPr/>
          </p:nvGrpSpPr>
          <p:grpSpPr>
            <a:xfrm>
              <a:off x="3068200" y="1665388"/>
              <a:ext cx="535300" cy="194950"/>
              <a:chOff x="5054325" y="1441125"/>
              <a:chExt cx="535300" cy="194950"/>
            </a:xfrm>
          </p:grpSpPr>
          <p:sp>
            <p:nvSpPr>
              <p:cNvPr id="261" name="Google Shape;261;p4"/>
              <p:cNvSpPr/>
              <p:nvPr/>
            </p:nvSpPr>
            <p:spPr>
              <a:xfrm>
                <a:off x="5054325" y="1441125"/>
                <a:ext cx="535300" cy="194950"/>
              </a:xfrm>
              <a:custGeom>
                <a:rect b="b" l="l" r="r" t="t"/>
                <a:pathLst>
                  <a:path extrusionOk="0" h="7798" w="21412">
                    <a:moveTo>
                      <a:pt x="10492" y="1"/>
                    </a:moveTo>
                    <a:cubicBezTo>
                      <a:pt x="8476" y="1"/>
                      <a:pt x="6692" y="1553"/>
                      <a:pt x="6477" y="3337"/>
                    </a:cubicBezTo>
                    <a:cubicBezTo>
                      <a:pt x="6031" y="3123"/>
                      <a:pt x="5799" y="3123"/>
                      <a:pt x="5353" y="3123"/>
                    </a:cubicBezTo>
                    <a:cubicBezTo>
                      <a:pt x="3801" y="3123"/>
                      <a:pt x="2677" y="4229"/>
                      <a:pt x="2463" y="5568"/>
                    </a:cubicBezTo>
                    <a:lnTo>
                      <a:pt x="2017" y="5568"/>
                    </a:lnTo>
                    <a:cubicBezTo>
                      <a:pt x="893" y="5568"/>
                      <a:pt x="1" y="6460"/>
                      <a:pt x="1" y="7584"/>
                    </a:cubicBezTo>
                    <a:lnTo>
                      <a:pt x="1" y="7798"/>
                    </a:lnTo>
                    <a:lnTo>
                      <a:pt x="21412" y="7798"/>
                    </a:lnTo>
                    <a:lnTo>
                      <a:pt x="21412" y="7584"/>
                    </a:lnTo>
                    <a:cubicBezTo>
                      <a:pt x="21412" y="6460"/>
                      <a:pt x="20520" y="5568"/>
                      <a:pt x="19413" y="5568"/>
                    </a:cubicBezTo>
                    <a:lnTo>
                      <a:pt x="18967" y="5568"/>
                    </a:lnTo>
                    <a:cubicBezTo>
                      <a:pt x="18735" y="4015"/>
                      <a:pt x="17397" y="2891"/>
                      <a:pt x="15845" y="2891"/>
                    </a:cubicBezTo>
                    <a:cubicBezTo>
                      <a:pt x="15399" y="2891"/>
                      <a:pt x="14721" y="2891"/>
                      <a:pt x="14275" y="3337"/>
                    </a:cubicBezTo>
                    <a:cubicBezTo>
                      <a:pt x="14061" y="1339"/>
                      <a:pt x="12276" y="1"/>
                      <a:pt x="1049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" name="Google Shape;262;p4"/>
              <p:cNvSpPr/>
              <p:nvPr/>
            </p:nvSpPr>
            <p:spPr>
              <a:xfrm>
                <a:off x="5127025" y="1513400"/>
                <a:ext cx="339950" cy="122675"/>
              </a:xfrm>
              <a:custGeom>
                <a:rect b="b" l="l" r="r" t="t"/>
                <a:pathLst>
                  <a:path extrusionOk="0" h="4907" w="13598">
                    <a:moveTo>
                      <a:pt x="6692" y="0"/>
                    </a:moveTo>
                    <a:cubicBezTo>
                      <a:pt x="5354" y="0"/>
                      <a:pt x="4462" y="892"/>
                      <a:pt x="4230" y="2016"/>
                    </a:cubicBezTo>
                    <a:cubicBezTo>
                      <a:pt x="4016" y="2016"/>
                      <a:pt x="3784" y="1784"/>
                      <a:pt x="3338" y="1784"/>
                    </a:cubicBezTo>
                    <a:cubicBezTo>
                      <a:pt x="2445" y="1784"/>
                      <a:pt x="1785" y="2462"/>
                      <a:pt x="1553" y="3355"/>
                    </a:cubicBezTo>
                    <a:lnTo>
                      <a:pt x="1339" y="3355"/>
                    </a:lnTo>
                    <a:cubicBezTo>
                      <a:pt x="661" y="3355"/>
                      <a:pt x="1" y="4015"/>
                      <a:pt x="1" y="4693"/>
                    </a:cubicBezTo>
                    <a:lnTo>
                      <a:pt x="1" y="4907"/>
                    </a:lnTo>
                    <a:lnTo>
                      <a:pt x="13597" y="4907"/>
                    </a:lnTo>
                    <a:lnTo>
                      <a:pt x="13597" y="4693"/>
                    </a:lnTo>
                    <a:cubicBezTo>
                      <a:pt x="13597" y="4015"/>
                      <a:pt x="13151" y="3355"/>
                      <a:pt x="12491" y="3355"/>
                    </a:cubicBezTo>
                    <a:cubicBezTo>
                      <a:pt x="12259" y="3355"/>
                      <a:pt x="12259" y="3355"/>
                      <a:pt x="12045" y="3569"/>
                    </a:cubicBezTo>
                    <a:cubicBezTo>
                      <a:pt x="12045" y="2462"/>
                      <a:pt x="11153" y="1784"/>
                      <a:pt x="10260" y="1784"/>
                    </a:cubicBezTo>
                    <a:cubicBezTo>
                      <a:pt x="9814" y="1784"/>
                      <a:pt x="9582" y="1784"/>
                      <a:pt x="9136" y="2016"/>
                    </a:cubicBezTo>
                    <a:cubicBezTo>
                      <a:pt x="8922" y="892"/>
                      <a:pt x="8030" y="0"/>
                      <a:pt x="6692" y="0"/>
                    </a:cubicBezTo>
                    <a:close/>
                  </a:path>
                </a:pathLst>
              </a:custGeom>
              <a:solidFill>
                <a:srgbClr val="E9EE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3" name="Google Shape;263;p4"/>
            <p:cNvGrpSpPr/>
            <p:nvPr/>
          </p:nvGrpSpPr>
          <p:grpSpPr>
            <a:xfrm>
              <a:off x="2951686" y="1454176"/>
              <a:ext cx="1261398" cy="1038994"/>
              <a:chOff x="2976186" y="1454176"/>
              <a:chExt cx="1261398" cy="1038994"/>
            </a:xfrm>
          </p:grpSpPr>
          <p:sp>
            <p:nvSpPr>
              <p:cNvPr id="264" name="Google Shape;264;p4"/>
              <p:cNvSpPr/>
              <p:nvPr/>
            </p:nvSpPr>
            <p:spPr>
              <a:xfrm flipH="1">
                <a:off x="2976186" y="1616514"/>
                <a:ext cx="1261398" cy="876656"/>
              </a:xfrm>
              <a:custGeom>
                <a:rect b="b" l="l" r="r" t="t"/>
                <a:pathLst>
                  <a:path extrusionOk="0" h="46061" w="66276">
                    <a:moveTo>
                      <a:pt x="16512" y="0"/>
                    </a:moveTo>
                    <a:cubicBezTo>
                      <a:pt x="10655" y="0"/>
                      <a:pt x="6518" y="2173"/>
                      <a:pt x="3911" y="5649"/>
                    </a:cubicBezTo>
                    <a:cubicBezTo>
                      <a:pt x="1530" y="8691"/>
                      <a:pt x="435" y="12828"/>
                      <a:pt x="226" y="17382"/>
                    </a:cubicBezTo>
                    <a:cubicBezTo>
                      <a:pt x="0" y="19554"/>
                      <a:pt x="0" y="21727"/>
                      <a:pt x="435" y="24126"/>
                    </a:cubicBezTo>
                    <a:cubicBezTo>
                      <a:pt x="435" y="25429"/>
                      <a:pt x="660" y="26733"/>
                      <a:pt x="1095" y="27810"/>
                    </a:cubicBezTo>
                    <a:cubicBezTo>
                      <a:pt x="1964" y="31513"/>
                      <a:pt x="3911" y="34989"/>
                      <a:pt x="6309" y="37805"/>
                    </a:cubicBezTo>
                    <a:lnTo>
                      <a:pt x="6953" y="38465"/>
                    </a:lnTo>
                    <a:cubicBezTo>
                      <a:pt x="11524" y="43245"/>
                      <a:pt x="17816" y="46061"/>
                      <a:pt x="24560" y="46061"/>
                    </a:cubicBezTo>
                    <a:lnTo>
                      <a:pt x="41072" y="46061"/>
                    </a:lnTo>
                    <a:cubicBezTo>
                      <a:pt x="49537" y="46061"/>
                      <a:pt x="57150" y="41507"/>
                      <a:pt x="61495" y="34763"/>
                    </a:cubicBezTo>
                    <a:cubicBezTo>
                      <a:pt x="63008" y="32156"/>
                      <a:pt x="64311" y="29340"/>
                      <a:pt x="64746" y="26298"/>
                    </a:cubicBezTo>
                    <a:cubicBezTo>
                      <a:pt x="66275" y="19120"/>
                      <a:pt x="65406" y="12828"/>
                      <a:pt x="58662" y="12393"/>
                    </a:cubicBezTo>
                    <a:lnTo>
                      <a:pt x="58228" y="12393"/>
                    </a:lnTo>
                    <a:cubicBezTo>
                      <a:pt x="53448" y="12167"/>
                      <a:pt x="49537" y="11733"/>
                      <a:pt x="46495" y="10864"/>
                    </a:cubicBezTo>
                    <a:cubicBezTo>
                      <a:pt x="33251" y="7613"/>
                      <a:pt x="33685" y="226"/>
                      <a:pt x="1738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65" name="Google Shape;265;p4"/>
              <p:cNvGrpSpPr/>
              <p:nvPr/>
            </p:nvGrpSpPr>
            <p:grpSpPr>
              <a:xfrm>
                <a:off x="3242510" y="1454176"/>
                <a:ext cx="728750" cy="967500"/>
                <a:chOff x="5595850" y="238125"/>
                <a:chExt cx="728750" cy="967500"/>
              </a:xfrm>
            </p:grpSpPr>
            <p:sp>
              <p:nvSpPr>
                <p:cNvPr id="266" name="Google Shape;266;p4"/>
                <p:cNvSpPr/>
                <p:nvPr/>
              </p:nvSpPr>
              <p:spPr>
                <a:xfrm>
                  <a:off x="6025275" y="709450"/>
                  <a:ext cx="49625" cy="452775"/>
                </a:xfrm>
                <a:custGeom>
                  <a:rect b="b" l="l" r="r" t="t"/>
                  <a:pathLst>
                    <a:path extrusionOk="0" h="18111" w="1985">
                      <a:moveTo>
                        <a:pt x="497" y="1"/>
                      </a:moveTo>
                      <a:lnTo>
                        <a:pt x="0" y="18110"/>
                      </a:lnTo>
                      <a:lnTo>
                        <a:pt x="1985" y="18110"/>
                      </a:lnTo>
                      <a:lnTo>
                        <a:pt x="1429" y="189"/>
                      </a:lnTo>
                      <a:cubicBezTo>
                        <a:pt x="1429" y="125"/>
                        <a:pt x="1429" y="65"/>
                        <a:pt x="1365" y="1"/>
                      </a:cubicBezTo>
                      <a:cubicBezTo>
                        <a:pt x="1241" y="33"/>
                        <a:pt x="1102" y="49"/>
                        <a:pt x="955" y="49"/>
                      </a:cubicBezTo>
                      <a:cubicBezTo>
                        <a:pt x="808" y="49"/>
                        <a:pt x="653" y="33"/>
                        <a:pt x="497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7" name="Google Shape;267;p4"/>
                <p:cNvSpPr/>
                <p:nvPr/>
              </p:nvSpPr>
              <p:spPr>
                <a:xfrm>
                  <a:off x="6003575" y="614950"/>
                  <a:ext cx="40325" cy="40325"/>
                </a:xfrm>
                <a:custGeom>
                  <a:rect b="b" l="l" r="r" t="t"/>
                  <a:pathLst>
                    <a:path extrusionOk="0" h="1613" w="1613">
                      <a:moveTo>
                        <a:pt x="1613" y="0"/>
                      </a:moveTo>
                      <a:cubicBezTo>
                        <a:pt x="933" y="60"/>
                        <a:pt x="313" y="496"/>
                        <a:pt x="65" y="1176"/>
                      </a:cubicBezTo>
                      <a:cubicBezTo>
                        <a:pt x="0" y="1240"/>
                        <a:pt x="0" y="1300"/>
                        <a:pt x="0" y="1365"/>
                      </a:cubicBezTo>
                      <a:cubicBezTo>
                        <a:pt x="372" y="1489"/>
                        <a:pt x="744" y="1548"/>
                        <a:pt x="992" y="1613"/>
                      </a:cubicBezTo>
                      <a:lnTo>
                        <a:pt x="992" y="1548"/>
                      </a:lnTo>
                      <a:cubicBezTo>
                        <a:pt x="1116" y="1300"/>
                        <a:pt x="1365" y="1116"/>
                        <a:pt x="1613" y="1052"/>
                      </a:cubicBezTo>
                      <a:lnTo>
                        <a:pt x="1613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8" name="Google Shape;268;p4"/>
                <p:cNvSpPr/>
                <p:nvPr/>
              </p:nvSpPr>
              <p:spPr>
                <a:xfrm>
                  <a:off x="6064100" y="625725"/>
                  <a:ext cx="38725" cy="58950"/>
                </a:xfrm>
                <a:custGeom>
                  <a:rect b="b" l="l" r="r" t="t"/>
                  <a:pathLst>
                    <a:path extrusionOk="0" h="2358" w="1549">
                      <a:moveTo>
                        <a:pt x="680" y="1"/>
                      </a:moveTo>
                      <a:cubicBezTo>
                        <a:pt x="432" y="313"/>
                        <a:pt x="184" y="561"/>
                        <a:pt x="0" y="745"/>
                      </a:cubicBezTo>
                      <a:cubicBezTo>
                        <a:pt x="248" y="993"/>
                        <a:pt x="372" y="1430"/>
                        <a:pt x="248" y="1802"/>
                      </a:cubicBezTo>
                      <a:lnTo>
                        <a:pt x="248" y="1861"/>
                      </a:lnTo>
                      <a:cubicBezTo>
                        <a:pt x="496" y="1985"/>
                        <a:pt x="804" y="2174"/>
                        <a:pt x="1117" y="2357"/>
                      </a:cubicBezTo>
                      <a:cubicBezTo>
                        <a:pt x="1176" y="2298"/>
                        <a:pt x="1176" y="2233"/>
                        <a:pt x="1176" y="2174"/>
                      </a:cubicBezTo>
                      <a:cubicBezTo>
                        <a:pt x="1548" y="1430"/>
                        <a:pt x="1300" y="561"/>
                        <a:pt x="68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9" name="Google Shape;269;p4"/>
                <p:cNvSpPr/>
                <p:nvPr/>
              </p:nvSpPr>
              <p:spPr>
                <a:xfrm>
                  <a:off x="6008275" y="673850"/>
                  <a:ext cx="51125" cy="36850"/>
                </a:xfrm>
                <a:custGeom>
                  <a:rect b="b" l="l" r="r" t="t"/>
                  <a:pathLst>
                    <a:path extrusionOk="0" h="1474" w="2045">
                      <a:moveTo>
                        <a:pt x="928" y="1"/>
                      </a:moveTo>
                      <a:cubicBezTo>
                        <a:pt x="680" y="184"/>
                        <a:pt x="373" y="373"/>
                        <a:pt x="1" y="557"/>
                      </a:cubicBezTo>
                      <a:cubicBezTo>
                        <a:pt x="249" y="869"/>
                        <a:pt x="556" y="1177"/>
                        <a:pt x="928" y="1301"/>
                      </a:cubicBezTo>
                      <a:cubicBezTo>
                        <a:pt x="993" y="1365"/>
                        <a:pt x="1117" y="1365"/>
                        <a:pt x="1177" y="1425"/>
                      </a:cubicBezTo>
                      <a:cubicBezTo>
                        <a:pt x="1333" y="1457"/>
                        <a:pt x="1488" y="1473"/>
                        <a:pt x="1635" y="1473"/>
                      </a:cubicBezTo>
                      <a:cubicBezTo>
                        <a:pt x="1782" y="1473"/>
                        <a:pt x="1921" y="1457"/>
                        <a:pt x="2045" y="1425"/>
                      </a:cubicBezTo>
                      <a:cubicBezTo>
                        <a:pt x="1921" y="1053"/>
                        <a:pt x="1861" y="681"/>
                        <a:pt x="1737" y="432"/>
                      </a:cubicBezTo>
                      <a:cubicBezTo>
                        <a:pt x="1613" y="432"/>
                        <a:pt x="1489" y="432"/>
                        <a:pt x="1301" y="373"/>
                      </a:cubicBezTo>
                      <a:cubicBezTo>
                        <a:pt x="1117" y="308"/>
                        <a:pt x="993" y="184"/>
                        <a:pt x="92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0" name="Google Shape;270;p4"/>
                <p:cNvSpPr/>
                <p:nvPr/>
              </p:nvSpPr>
              <p:spPr>
                <a:xfrm>
                  <a:off x="6043875" y="238125"/>
                  <a:ext cx="175300" cy="406225"/>
                </a:xfrm>
                <a:custGeom>
                  <a:rect b="b" l="l" r="r" t="t"/>
                  <a:pathLst>
                    <a:path extrusionOk="0" h="16249" w="7012">
                      <a:moveTo>
                        <a:pt x="7011" y="0"/>
                      </a:moveTo>
                      <a:lnTo>
                        <a:pt x="7011" y="0"/>
                      </a:lnTo>
                      <a:cubicBezTo>
                        <a:pt x="7011" y="0"/>
                        <a:pt x="3786" y="3166"/>
                        <a:pt x="1613" y="8062"/>
                      </a:cubicBezTo>
                      <a:cubicBezTo>
                        <a:pt x="373" y="10915"/>
                        <a:pt x="65" y="13461"/>
                        <a:pt x="1" y="15073"/>
                      </a:cubicBezTo>
                      <a:lnTo>
                        <a:pt x="1" y="16125"/>
                      </a:lnTo>
                      <a:cubicBezTo>
                        <a:pt x="95" y="16095"/>
                        <a:pt x="188" y="16080"/>
                        <a:pt x="281" y="16080"/>
                      </a:cubicBezTo>
                      <a:cubicBezTo>
                        <a:pt x="374" y="16080"/>
                        <a:pt x="467" y="16095"/>
                        <a:pt x="561" y="16125"/>
                      </a:cubicBezTo>
                      <a:cubicBezTo>
                        <a:pt x="621" y="16189"/>
                        <a:pt x="745" y="16249"/>
                        <a:pt x="809" y="16249"/>
                      </a:cubicBezTo>
                      <a:cubicBezTo>
                        <a:pt x="993" y="16065"/>
                        <a:pt x="1241" y="15817"/>
                        <a:pt x="1489" y="15505"/>
                      </a:cubicBezTo>
                      <a:cubicBezTo>
                        <a:pt x="2605" y="14264"/>
                        <a:pt x="4094" y="12220"/>
                        <a:pt x="5334" y="9179"/>
                      </a:cubicBezTo>
                      <a:cubicBezTo>
                        <a:pt x="6947" y="5274"/>
                        <a:pt x="7011" y="0"/>
                        <a:pt x="701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1" name="Google Shape;271;p4"/>
                <p:cNvSpPr/>
                <p:nvPr/>
              </p:nvSpPr>
              <p:spPr>
                <a:xfrm>
                  <a:off x="6051700" y="672250"/>
                  <a:ext cx="272900" cy="350425"/>
                </a:xfrm>
                <a:custGeom>
                  <a:rect b="b" l="l" r="r" t="t"/>
                  <a:pathLst>
                    <a:path extrusionOk="0" h="14017" w="10916">
                      <a:moveTo>
                        <a:pt x="744" y="0"/>
                      </a:moveTo>
                      <a:cubicBezTo>
                        <a:pt x="620" y="248"/>
                        <a:pt x="308" y="437"/>
                        <a:pt x="0" y="496"/>
                      </a:cubicBezTo>
                      <a:cubicBezTo>
                        <a:pt x="124" y="745"/>
                        <a:pt x="184" y="1117"/>
                        <a:pt x="308" y="1489"/>
                      </a:cubicBezTo>
                      <a:cubicBezTo>
                        <a:pt x="372" y="1553"/>
                        <a:pt x="372" y="1613"/>
                        <a:pt x="372" y="1677"/>
                      </a:cubicBezTo>
                      <a:cubicBezTo>
                        <a:pt x="928" y="3225"/>
                        <a:pt x="1985" y="5523"/>
                        <a:pt x="3845" y="7939"/>
                      </a:cubicBezTo>
                      <a:cubicBezTo>
                        <a:pt x="6450" y="11288"/>
                        <a:pt x="10916" y="14017"/>
                        <a:pt x="10916" y="14017"/>
                      </a:cubicBezTo>
                      <a:cubicBezTo>
                        <a:pt x="10916" y="14017"/>
                        <a:pt x="9799" y="9616"/>
                        <a:pt x="6698" y="5334"/>
                      </a:cubicBezTo>
                      <a:cubicBezTo>
                        <a:pt x="4897" y="2918"/>
                        <a:pt x="2977" y="1365"/>
                        <a:pt x="1613" y="496"/>
                      </a:cubicBezTo>
                      <a:cubicBezTo>
                        <a:pt x="1300" y="313"/>
                        <a:pt x="992" y="124"/>
                        <a:pt x="74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2" name="Google Shape;272;p4"/>
                <p:cNvSpPr/>
                <p:nvPr/>
              </p:nvSpPr>
              <p:spPr>
                <a:xfrm>
                  <a:off x="5595850" y="639000"/>
                  <a:ext cx="435650" cy="102925"/>
                </a:xfrm>
                <a:custGeom>
                  <a:rect b="b" l="l" r="r" t="t"/>
                  <a:pathLst>
                    <a:path extrusionOk="0" h="4117" w="17426">
                      <a:moveTo>
                        <a:pt x="12028" y="1"/>
                      </a:moveTo>
                      <a:cubicBezTo>
                        <a:pt x="11049" y="1"/>
                        <a:pt x="9971" y="61"/>
                        <a:pt x="8807" y="214"/>
                      </a:cubicBezTo>
                      <a:cubicBezTo>
                        <a:pt x="4650" y="710"/>
                        <a:pt x="1" y="3255"/>
                        <a:pt x="1" y="3255"/>
                      </a:cubicBezTo>
                      <a:cubicBezTo>
                        <a:pt x="1" y="3255"/>
                        <a:pt x="3015" y="4117"/>
                        <a:pt x="7107" y="4117"/>
                      </a:cubicBezTo>
                      <a:cubicBezTo>
                        <a:pt x="7925" y="4117"/>
                        <a:pt x="8787" y="4082"/>
                        <a:pt x="9676" y="4000"/>
                      </a:cubicBezTo>
                      <a:cubicBezTo>
                        <a:pt x="12777" y="3687"/>
                        <a:pt x="15069" y="2695"/>
                        <a:pt x="16498" y="1951"/>
                      </a:cubicBezTo>
                      <a:cubicBezTo>
                        <a:pt x="16870" y="1767"/>
                        <a:pt x="17177" y="1578"/>
                        <a:pt x="17425" y="1395"/>
                      </a:cubicBezTo>
                      <a:cubicBezTo>
                        <a:pt x="17242" y="1206"/>
                        <a:pt x="17242" y="958"/>
                        <a:pt x="17301" y="651"/>
                      </a:cubicBezTo>
                      <a:cubicBezTo>
                        <a:pt x="17053" y="586"/>
                        <a:pt x="16681" y="527"/>
                        <a:pt x="16309" y="403"/>
                      </a:cubicBezTo>
                      <a:cubicBezTo>
                        <a:pt x="15268" y="201"/>
                        <a:pt x="13813" y="1"/>
                        <a:pt x="12028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3" name="Google Shape;273;p4"/>
                <p:cNvSpPr/>
                <p:nvPr/>
              </p:nvSpPr>
              <p:spPr>
                <a:xfrm>
                  <a:off x="6026875" y="640125"/>
                  <a:ext cx="46550" cy="44550"/>
                </a:xfrm>
                <a:custGeom>
                  <a:rect b="b" l="l" r="r" t="t"/>
                  <a:pathLst>
                    <a:path extrusionOk="0" h="1782" w="1862">
                      <a:moveTo>
                        <a:pt x="961" y="0"/>
                      </a:moveTo>
                      <a:cubicBezTo>
                        <a:pt x="868" y="0"/>
                        <a:pt x="775" y="15"/>
                        <a:pt x="681" y="45"/>
                      </a:cubicBezTo>
                      <a:cubicBezTo>
                        <a:pt x="433" y="109"/>
                        <a:pt x="184" y="293"/>
                        <a:pt x="60" y="541"/>
                      </a:cubicBezTo>
                      <a:lnTo>
                        <a:pt x="60" y="606"/>
                      </a:lnTo>
                      <a:cubicBezTo>
                        <a:pt x="1" y="913"/>
                        <a:pt x="1" y="1161"/>
                        <a:pt x="184" y="1350"/>
                      </a:cubicBezTo>
                      <a:cubicBezTo>
                        <a:pt x="249" y="1533"/>
                        <a:pt x="373" y="1657"/>
                        <a:pt x="557" y="1722"/>
                      </a:cubicBezTo>
                      <a:cubicBezTo>
                        <a:pt x="745" y="1781"/>
                        <a:pt x="869" y="1781"/>
                        <a:pt x="993" y="1781"/>
                      </a:cubicBezTo>
                      <a:cubicBezTo>
                        <a:pt x="1301" y="1722"/>
                        <a:pt x="1613" y="1533"/>
                        <a:pt x="1737" y="1285"/>
                      </a:cubicBezTo>
                      <a:lnTo>
                        <a:pt x="1737" y="1226"/>
                      </a:lnTo>
                      <a:cubicBezTo>
                        <a:pt x="1861" y="854"/>
                        <a:pt x="1737" y="417"/>
                        <a:pt x="1489" y="169"/>
                      </a:cubicBezTo>
                      <a:cubicBezTo>
                        <a:pt x="1425" y="169"/>
                        <a:pt x="1301" y="109"/>
                        <a:pt x="1241" y="45"/>
                      </a:cubicBezTo>
                      <a:cubicBezTo>
                        <a:pt x="1147" y="15"/>
                        <a:pt x="1054" y="0"/>
                        <a:pt x="96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4" name="Google Shape;274;p4"/>
                <p:cNvSpPr/>
                <p:nvPr/>
              </p:nvSpPr>
              <p:spPr>
                <a:xfrm>
                  <a:off x="5825325" y="1162200"/>
                  <a:ext cx="452750" cy="43425"/>
                </a:xfrm>
                <a:custGeom>
                  <a:rect b="b" l="l" r="r" t="t"/>
                  <a:pathLst>
                    <a:path extrusionOk="0" h="1737" w="18110">
                      <a:moveTo>
                        <a:pt x="0" y="0"/>
                      </a:moveTo>
                      <a:lnTo>
                        <a:pt x="0" y="1737"/>
                      </a:lnTo>
                      <a:lnTo>
                        <a:pt x="18110" y="1737"/>
                      </a:lnTo>
                      <a:lnTo>
                        <a:pt x="18110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275" name="Google Shape;275;p4"/>
          <p:cNvGrpSpPr/>
          <p:nvPr/>
        </p:nvGrpSpPr>
        <p:grpSpPr>
          <a:xfrm>
            <a:off x="7562862" y="636887"/>
            <a:ext cx="1326453" cy="876656"/>
            <a:chOff x="4932396" y="1616514"/>
            <a:chExt cx="1326453" cy="876656"/>
          </a:xfrm>
        </p:grpSpPr>
        <p:sp>
          <p:nvSpPr>
            <p:cNvPr id="276" name="Google Shape;276;p4"/>
            <p:cNvSpPr/>
            <p:nvPr/>
          </p:nvSpPr>
          <p:spPr>
            <a:xfrm flipH="1">
              <a:off x="4932396" y="1616514"/>
              <a:ext cx="1261398" cy="876656"/>
            </a:xfrm>
            <a:custGeom>
              <a:rect b="b" l="l" r="r" t="t"/>
              <a:pathLst>
                <a:path extrusionOk="0" h="46061" w="66276">
                  <a:moveTo>
                    <a:pt x="16512" y="0"/>
                  </a:moveTo>
                  <a:cubicBezTo>
                    <a:pt x="10655" y="0"/>
                    <a:pt x="6518" y="2173"/>
                    <a:pt x="3911" y="5649"/>
                  </a:cubicBezTo>
                  <a:cubicBezTo>
                    <a:pt x="1530" y="8691"/>
                    <a:pt x="435" y="12828"/>
                    <a:pt x="226" y="17382"/>
                  </a:cubicBezTo>
                  <a:cubicBezTo>
                    <a:pt x="0" y="19554"/>
                    <a:pt x="0" y="21727"/>
                    <a:pt x="435" y="24126"/>
                  </a:cubicBezTo>
                  <a:cubicBezTo>
                    <a:pt x="435" y="25429"/>
                    <a:pt x="660" y="26733"/>
                    <a:pt x="1095" y="27810"/>
                  </a:cubicBezTo>
                  <a:cubicBezTo>
                    <a:pt x="1964" y="31513"/>
                    <a:pt x="3911" y="34989"/>
                    <a:pt x="6309" y="37805"/>
                  </a:cubicBezTo>
                  <a:lnTo>
                    <a:pt x="6953" y="38465"/>
                  </a:lnTo>
                  <a:cubicBezTo>
                    <a:pt x="11524" y="43245"/>
                    <a:pt x="17816" y="46061"/>
                    <a:pt x="24560" y="46061"/>
                  </a:cubicBezTo>
                  <a:lnTo>
                    <a:pt x="41072" y="46061"/>
                  </a:lnTo>
                  <a:cubicBezTo>
                    <a:pt x="49537" y="46061"/>
                    <a:pt x="57150" y="41507"/>
                    <a:pt x="61495" y="34763"/>
                  </a:cubicBezTo>
                  <a:cubicBezTo>
                    <a:pt x="63008" y="32156"/>
                    <a:pt x="64311" y="29340"/>
                    <a:pt x="64746" y="26298"/>
                  </a:cubicBezTo>
                  <a:cubicBezTo>
                    <a:pt x="66275" y="19120"/>
                    <a:pt x="65406" y="12828"/>
                    <a:pt x="58662" y="12393"/>
                  </a:cubicBezTo>
                  <a:lnTo>
                    <a:pt x="58228" y="12393"/>
                  </a:lnTo>
                  <a:cubicBezTo>
                    <a:pt x="53448" y="12167"/>
                    <a:pt x="49537" y="11733"/>
                    <a:pt x="46495" y="10864"/>
                  </a:cubicBezTo>
                  <a:cubicBezTo>
                    <a:pt x="33251" y="7613"/>
                    <a:pt x="33685" y="226"/>
                    <a:pt x="173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7" name="Google Shape;277;p4"/>
            <p:cNvGrpSpPr/>
            <p:nvPr/>
          </p:nvGrpSpPr>
          <p:grpSpPr>
            <a:xfrm>
              <a:off x="5723549" y="1656488"/>
              <a:ext cx="535300" cy="194950"/>
              <a:chOff x="5054325" y="1441125"/>
              <a:chExt cx="535300" cy="194950"/>
            </a:xfrm>
          </p:grpSpPr>
          <p:sp>
            <p:nvSpPr>
              <p:cNvPr id="278" name="Google Shape;278;p4"/>
              <p:cNvSpPr/>
              <p:nvPr/>
            </p:nvSpPr>
            <p:spPr>
              <a:xfrm>
                <a:off x="5054325" y="1441125"/>
                <a:ext cx="535300" cy="194950"/>
              </a:xfrm>
              <a:custGeom>
                <a:rect b="b" l="l" r="r" t="t"/>
                <a:pathLst>
                  <a:path extrusionOk="0" h="7798" w="21412">
                    <a:moveTo>
                      <a:pt x="10492" y="1"/>
                    </a:moveTo>
                    <a:cubicBezTo>
                      <a:pt x="8476" y="1"/>
                      <a:pt x="6692" y="1553"/>
                      <a:pt x="6477" y="3337"/>
                    </a:cubicBezTo>
                    <a:cubicBezTo>
                      <a:pt x="6031" y="3123"/>
                      <a:pt x="5799" y="3123"/>
                      <a:pt x="5353" y="3123"/>
                    </a:cubicBezTo>
                    <a:cubicBezTo>
                      <a:pt x="3801" y="3123"/>
                      <a:pt x="2677" y="4229"/>
                      <a:pt x="2463" y="5568"/>
                    </a:cubicBezTo>
                    <a:lnTo>
                      <a:pt x="2017" y="5568"/>
                    </a:lnTo>
                    <a:cubicBezTo>
                      <a:pt x="893" y="5568"/>
                      <a:pt x="1" y="6460"/>
                      <a:pt x="1" y="7584"/>
                    </a:cubicBezTo>
                    <a:lnTo>
                      <a:pt x="1" y="7798"/>
                    </a:lnTo>
                    <a:lnTo>
                      <a:pt x="21412" y="7798"/>
                    </a:lnTo>
                    <a:lnTo>
                      <a:pt x="21412" y="7584"/>
                    </a:lnTo>
                    <a:cubicBezTo>
                      <a:pt x="21412" y="6460"/>
                      <a:pt x="20520" y="5568"/>
                      <a:pt x="19413" y="5568"/>
                    </a:cubicBezTo>
                    <a:lnTo>
                      <a:pt x="18967" y="5568"/>
                    </a:lnTo>
                    <a:cubicBezTo>
                      <a:pt x="18735" y="4015"/>
                      <a:pt x="17397" y="2891"/>
                      <a:pt x="15845" y="2891"/>
                    </a:cubicBezTo>
                    <a:cubicBezTo>
                      <a:pt x="15399" y="2891"/>
                      <a:pt x="14721" y="2891"/>
                      <a:pt x="14275" y="3337"/>
                    </a:cubicBezTo>
                    <a:cubicBezTo>
                      <a:pt x="14061" y="1339"/>
                      <a:pt x="12276" y="1"/>
                      <a:pt x="1049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9" name="Google Shape;279;p4"/>
              <p:cNvSpPr/>
              <p:nvPr/>
            </p:nvSpPr>
            <p:spPr>
              <a:xfrm>
                <a:off x="5127025" y="1513400"/>
                <a:ext cx="339950" cy="122675"/>
              </a:xfrm>
              <a:custGeom>
                <a:rect b="b" l="l" r="r" t="t"/>
                <a:pathLst>
                  <a:path extrusionOk="0" h="4907" w="13598">
                    <a:moveTo>
                      <a:pt x="6692" y="0"/>
                    </a:moveTo>
                    <a:cubicBezTo>
                      <a:pt x="5354" y="0"/>
                      <a:pt x="4462" y="892"/>
                      <a:pt x="4230" y="2016"/>
                    </a:cubicBezTo>
                    <a:cubicBezTo>
                      <a:pt x="4016" y="2016"/>
                      <a:pt x="3784" y="1784"/>
                      <a:pt x="3338" y="1784"/>
                    </a:cubicBezTo>
                    <a:cubicBezTo>
                      <a:pt x="2445" y="1784"/>
                      <a:pt x="1785" y="2462"/>
                      <a:pt x="1553" y="3355"/>
                    </a:cubicBezTo>
                    <a:lnTo>
                      <a:pt x="1339" y="3355"/>
                    </a:lnTo>
                    <a:cubicBezTo>
                      <a:pt x="661" y="3355"/>
                      <a:pt x="1" y="4015"/>
                      <a:pt x="1" y="4693"/>
                    </a:cubicBezTo>
                    <a:lnTo>
                      <a:pt x="1" y="4907"/>
                    </a:lnTo>
                    <a:lnTo>
                      <a:pt x="13597" y="4907"/>
                    </a:lnTo>
                    <a:lnTo>
                      <a:pt x="13597" y="4693"/>
                    </a:lnTo>
                    <a:cubicBezTo>
                      <a:pt x="13597" y="4015"/>
                      <a:pt x="13151" y="3355"/>
                      <a:pt x="12491" y="3355"/>
                    </a:cubicBezTo>
                    <a:cubicBezTo>
                      <a:pt x="12259" y="3355"/>
                      <a:pt x="12259" y="3355"/>
                      <a:pt x="12045" y="3569"/>
                    </a:cubicBezTo>
                    <a:cubicBezTo>
                      <a:pt x="12045" y="2462"/>
                      <a:pt x="11153" y="1784"/>
                      <a:pt x="10260" y="1784"/>
                    </a:cubicBezTo>
                    <a:cubicBezTo>
                      <a:pt x="9814" y="1784"/>
                      <a:pt x="9582" y="1784"/>
                      <a:pt x="9136" y="2016"/>
                    </a:cubicBezTo>
                    <a:cubicBezTo>
                      <a:pt x="8922" y="892"/>
                      <a:pt x="8030" y="0"/>
                      <a:pt x="6692" y="0"/>
                    </a:cubicBezTo>
                    <a:close/>
                  </a:path>
                </a:pathLst>
              </a:custGeom>
              <a:solidFill>
                <a:srgbClr val="E9EE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0" name="Google Shape;280;p4"/>
            <p:cNvGrpSpPr/>
            <p:nvPr/>
          </p:nvGrpSpPr>
          <p:grpSpPr>
            <a:xfrm>
              <a:off x="5258382" y="1683626"/>
              <a:ext cx="609425" cy="738050"/>
              <a:chOff x="5257800" y="1828800"/>
              <a:chExt cx="609425" cy="738050"/>
            </a:xfrm>
          </p:grpSpPr>
          <p:sp>
            <p:nvSpPr>
              <p:cNvPr id="281" name="Google Shape;281;p4"/>
              <p:cNvSpPr/>
              <p:nvPr/>
            </p:nvSpPr>
            <p:spPr>
              <a:xfrm>
                <a:off x="5257800" y="2331150"/>
                <a:ext cx="609425" cy="235700"/>
              </a:xfrm>
              <a:custGeom>
                <a:rect b="b" l="l" r="r" t="t"/>
                <a:pathLst>
                  <a:path extrusionOk="0" h="9428" w="24377">
                    <a:moveTo>
                      <a:pt x="12221" y="1"/>
                    </a:moveTo>
                    <a:cubicBezTo>
                      <a:pt x="11601" y="1"/>
                      <a:pt x="11040" y="60"/>
                      <a:pt x="10484" y="184"/>
                    </a:cubicBezTo>
                    <a:cubicBezTo>
                      <a:pt x="3662" y="1365"/>
                      <a:pt x="1" y="9428"/>
                      <a:pt x="1" y="9428"/>
                    </a:cubicBezTo>
                    <a:lnTo>
                      <a:pt x="24377" y="9428"/>
                    </a:lnTo>
                    <a:cubicBezTo>
                      <a:pt x="24377" y="9428"/>
                      <a:pt x="20283" y="373"/>
                      <a:pt x="1259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" name="Google Shape;282;p4"/>
              <p:cNvSpPr/>
              <p:nvPr/>
            </p:nvSpPr>
            <p:spPr>
              <a:xfrm>
                <a:off x="5293525" y="1964275"/>
                <a:ext cx="229500" cy="206425"/>
              </a:xfrm>
              <a:custGeom>
                <a:rect b="b" l="l" r="r" t="t"/>
                <a:pathLst>
                  <a:path extrusionOk="0" h="8257" w="9180">
                    <a:moveTo>
                      <a:pt x="1727" y="0"/>
                    </a:moveTo>
                    <a:cubicBezTo>
                      <a:pt x="1021" y="0"/>
                      <a:pt x="556" y="39"/>
                      <a:pt x="556" y="39"/>
                    </a:cubicBezTo>
                    <a:cubicBezTo>
                      <a:pt x="556" y="39"/>
                      <a:pt x="1" y="5184"/>
                      <a:pt x="1985" y="7233"/>
                    </a:cubicBezTo>
                    <a:cubicBezTo>
                      <a:pt x="2735" y="8014"/>
                      <a:pt x="3776" y="8256"/>
                      <a:pt x="4777" y="8256"/>
                    </a:cubicBezTo>
                    <a:cubicBezTo>
                      <a:pt x="5845" y="8256"/>
                      <a:pt x="6867" y="7981"/>
                      <a:pt x="7443" y="7789"/>
                    </a:cubicBezTo>
                    <a:cubicBezTo>
                      <a:pt x="6947" y="6861"/>
                      <a:pt x="6327" y="5929"/>
                      <a:pt x="5518" y="5125"/>
                    </a:cubicBezTo>
                    <a:lnTo>
                      <a:pt x="5518" y="5125"/>
                    </a:lnTo>
                    <a:cubicBezTo>
                      <a:pt x="5518" y="5125"/>
                      <a:pt x="7006" y="5621"/>
                      <a:pt x="8247" y="6861"/>
                    </a:cubicBezTo>
                    <a:cubicBezTo>
                      <a:pt x="8619" y="5621"/>
                      <a:pt x="9179" y="3140"/>
                      <a:pt x="7750" y="1652"/>
                    </a:cubicBezTo>
                    <a:cubicBezTo>
                      <a:pt x="6359" y="215"/>
                      <a:pt x="3382" y="0"/>
                      <a:pt x="172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3" name="Google Shape;283;p4"/>
              <p:cNvSpPr/>
              <p:nvPr/>
            </p:nvSpPr>
            <p:spPr>
              <a:xfrm>
                <a:off x="5535400" y="1828800"/>
                <a:ext cx="319425" cy="290900"/>
              </a:xfrm>
              <a:custGeom>
                <a:rect b="b" l="l" r="r" t="t"/>
                <a:pathLst>
                  <a:path extrusionOk="0" h="11636" w="12777">
                    <a:moveTo>
                      <a:pt x="11376" y="0"/>
                    </a:moveTo>
                    <a:cubicBezTo>
                      <a:pt x="10833" y="0"/>
                      <a:pt x="4239" y="60"/>
                      <a:pt x="1861" y="2913"/>
                    </a:cubicBezTo>
                    <a:cubicBezTo>
                      <a:pt x="1" y="5146"/>
                      <a:pt x="1052" y="8495"/>
                      <a:pt x="1737" y="10107"/>
                    </a:cubicBezTo>
                    <a:cubicBezTo>
                      <a:pt x="2789" y="8123"/>
                      <a:pt x="4277" y="6014"/>
                      <a:pt x="6327" y="5582"/>
                    </a:cubicBezTo>
                    <a:lnTo>
                      <a:pt x="6327" y="5582"/>
                    </a:lnTo>
                    <a:cubicBezTo>
                      <a:pt x="6326" y="5582"/>
                      <a:pt x="4218" y="7626"/>
                      <a:pt x="2789" y="11224"/>
                    </a:cubicBezTo>
                    <a:cubicBezTo>
                      <a:pt x="3461" y="11392"/>
                      <a:pt x="4639" y="11635"/>
                      <a:pt x="5912" y="11635"/>
                    </a:cubicBezTo>
                    <a:cubicBezTo>
                      <a:pt x="7457" y="11635"/>
                      <a:pt x="9143" y="11276"/>
                      <a:pt x="10231" y="9983"/>
                    </a:cubicBezTo>
                    <a:cubicBezTo>
                      <a:pt x="12776" y="7006"/>
                      <a:pt x="11412" y="1"/>
                      <a:pt x="11412" y="1"/>
                    </a:cubicBezTo>
                    <a:cubicBezTo>
                      <a:pt x="11412" y="1"/>
                      <a:pt x="11400" y="0"/>
                      <a:pt x="1137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" name="Google Shape;284;p4"/>
              <p:cNvSpPr/>
              <p:nvPr/>
            </p:nvSpPr>
            <p:spPr>
              <a:xfrm>
                <a:off x="5431450" y="1968350"/>
                <a:ext cx="262125" cy="367425"/>
              </a:xfrm>
              <a:custGeom>
                <a:rect b="b" l="l" r="r" t="t"/>
                <a:pathLst>
                  <a:path extrusionOk="0" h="14697" w="10485">
                    <a:moveTo>
                      <a:pt x="10485" y="0"/>
                    </a:moveTo>
                    <a:lnTo>
                      <a:pt x="10485" y="0"/>
                    </a:lnTo>
                    <a:cubicBezTo>
                      <a:pt x="8435" y="432"/>
                      <a:pt x="6947" y="2541"/>
                      <a:pt x="5895" y="4525"/>
                    </a:cubicBezTo>
                    <a:cubicBezTo>
                      <a:pt x="4714" y="6882"/>
                      <a:pt x="4159" y="9179"/>
                      <a:pt x="4159" y="9179"/>
                    </a:cubicBezTo>
                    <a:cubicBezTo>
                      <a:pt x="3846" y="8122"/>
                      <a:pt x="3350" y="7318"/>
                      <a:pt x="2730" y="6698"/>
                    </a:cubicBezTo>
                    <a:cubicBezTo>
                      <a:pt x="1489" y="5458"/>
                      <a:pt x="1" y="4962"/>
                      <a:pt x="1" y="4962"/>
                    </a:cubicBezTo>
                    <a:lnTo>
                      <a:pt x="1" y="4962"/>
                    </a:lnTo>
                    <a:cubicBezTo>
                      <a:pt x="810" y="5766"/>
                      <a:pt x="1430" y="6698"/>
                      <a:pt x="1926" y="7626"/>
                    </a:cubicBezTo>
                    <a:cubicBezTo>
                      <a:pt x="3166" y="10047"/>
                      <a:pt x="3538" y="12652"/>
                      <a:pt x="3538" y="14696"/>
                    </a:cubicBezTo>
                    <a:cubicBezTo>
                      <a:pt x="4094" y="14572"/>
                      <a:pt x="4655" y="14513"/>
                      <a:pt x="5275" y="14513"/>
                    </a:cubicBezTo>
                    <a:lnTo>
                      <a:pt x="5647" y="14513"/>
                    </a:lnTo>
                    <a:cubicBezTo>
                      <a:pt x="5334" y="10975"/>
                      <a:pt x="6019" y="7998"/>
                      <a:pt x="6947" y="5642"/>
                    </a:cubicBezTo>
                    <a:cubicBezTo>
                      <a:pt x="8376" y="2044"/>
                      <a:pt x="10484" y="0"/>
                      <a:pt x="1048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85" name="Google Shape;285;p4"/>
          <p:cNvSpPr txBox="1"/>
          <p:nvPr/>
        </p:nvSpPr>
        <p:spPr>
          <a:xfrm>
            <a:off x="1906967" y="1681602"/>
            <a:ext cx="576645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000000"/>
                </a:solidFill>
                <a:highlight>
                  <a:srgbClr val="C0C0C0"/>
                </a:highlight>
                <a:latin typeface="Calibri"/>
                <a:ea typeface="Calibri"/>
                <a:cs typeface="Calibri"/>
                <a:sym typeface="Calibri"/>
              </a:rPr>
              <a:t>أشرح معنى مصطلح الحفاظ على البيئة</a:t>
            </a:r>
            <a:endParaRPr/>
          </a:p>
        </p:txBody>
      </p:sp>
      <p:sp>
        <p:nvSpPr>
          <p:cNvPr id="286" name="Google Shape;286;p4"/>
          <p:cNvSpPr txBox="1"/>
          <p:nvPr/>
        </p:nvSpPr>
        <p:spPr>
          <a:xfrm>
            <a:off x="527840" y="3035001"/>
            <a:ext cx="823882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000000"/>
                </a:solidFill>
                <a:highlight>
                  <a:srgbClr val="C0C0C0"/>
                </a:highlight>
                <a:latin typeface="Calibri"/>
                <a:ea typeface="Calibri"/>
                <a:cs typeface="Calibri"/>
                <a:sym typeface="Calibri"/>
              </a:rPr>
              <a:t>صف طريقتين على الأقل من طرق المساعدة في الحفاظ على البيئة</a:t>
            </a:r>
            <a:endParaRPr/>
          </a:p>
        </p:txBody>
      </p:sp>
      <p:sp>
        <p:nvSpPr>
          <p:cNvPr id="287" name="Google Shape;287;p4"/>
          <p:cNvSpPr txBox="1"/>
          <p:nvPr/>
        </p:nvSpPr>
        <p:spPr>
          <a:xfrm>
            <a:off x="3724985" y="413359"/>
            <a:ext cx="213042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40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أستطيع أن</a:t>
            </a:r>
            <a:endParaRPr/>
          </a:p>
        </p:txBody>
      </p:sp>
      <p:sp>
        <p:nvSpPr>
          <p:cNvPr id="288" name="Google Shape;288;p4"/>
          <p:cNvSpPr txBox="1"/>
          <p:nvPr/>
        </p:nvSpPr>
        <p:spPr>
          <a:xfrm>
            <a:off x="160913" y="4742468"/>
            <a:ext cx="134553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rgbClr val="09040C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5"/>
          <p:cNvSpPr txBox="1"/>
          <p:nvPr/>
        </p:nvSpPr>
        <p:spPr>
          <a:xfrm>
            <a:off x="6871020" y="3011988"/>
            <a:ext cx="1706316" cy="400110"/>
          </a:xfrm>
          <a:prstGeom prst="rect">
            <a:avLst/>
          </a:prstGeom>
          <a:gradFill>
            <a:gsLst>
              <a:gs pos="0">
                <a:schemeClr val="dk1"/>
              </a:gs>
              <a:gs pos="35000">
                <a:schemeClr val="dk1"/>
              </a:gs>
              <a:gs pos="100000">
                <a:schemeClr val="dk1"/>
              </a:gs>
            </a:gsLst>
            <a:lin ang="16200000" scaled="0"/>
          </a:gradFill>
          <a:ln cap="flat" cmpd="sng" w="9525">
            <a:solidFill>
              <a:srgbClr val="F9F9F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000" u="none" cap="none" strike="noStrike">
                <a:solidFill>
                  <a:srgbClr val="775534"/>
                </a:solidFill>
                <a:latin typeface="Calibri"/>
                <a:ea typeface="Calibri"/>
                <a:cs typeface="Calibri"/>
                <a:sym typeface="Calibri"/>
              </a:rPr>
              <a:t>حرق وقود أقل</a:t>
            </a:r>
            <a:endParaRPr/>
          </a:p>
        </p:txBody>
      </p:sp>
      <p:grpSp>
        <p:nvGrpSpPr>
          <p:cNvPr id="294" name="Google Shape;294;p5"/>
          <p:cNvGrpSpPr/>
          <p:nvPr/>
        </p:nvGrpSpPr>
        <p:grpSpPr>
          <a:xfrm>
            <a:off x="6670482" y="790349"/>
            <a:ext cx="1971668" cy="2006553"/>
            <a:chOff x="6384071" y="1088021"/>
            <a:chExt cx="1971668" cy="2006553"/>
          </a:xfrm>
        </p:grpSpPr>
        <p:sp>
          <p:nvSpPr>
            <p:cNvPr id="295" name="Google Shape;295;p5"/>
            <p:cNvSpPr/>
            <p:nvPr/>
          </p:nvSpPr>
          <p:spPr>
            <a:xfrm>
              <a:off x="6384071" y="1088021"/>
              <a:ext cx="1971668" cy="2006553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6" name="Google Shape;296;p5"/>
            <p:cNvGrpSpPr/>
            <p:nvPr/>
          </p:nvGrpSpPr>
          <p:grpSpPr>
            <a:xfrm>
              <a:off x="6738259" y="1443060"/>
              <a:ext cx="1263292" cy="1296474"/>
              <a:chOff x="5751767" y="1524000"/>
              <a:chExt cx="1360681" cy="1355280"/>
            </a:xfrm>
          </p:grpSpPr>
          <p:sp>
            <p:nvSpPr>
              <p:cNvPr id="297" name="Google Shape;297;p5"/>
              <p:cNvSpPr/>
              <p:nvPr/>
            </p:nvSpPr>
            <p:spPr>
              <a:xfrm>
                <a:off x="5751767" y="1524000"/>
                <a:ext cx="1360681" cy="1355280"/>
              </a:xfrm>
              <a:custGeom>
                <a:rect b="b" l="l" r="r" t="t"/>
                <a:pathLst>
                  <a:path extrusionOk="0" h="68002" w="68273">
                    <a:moveTo>
                      <a:pt x="34148" y="0"/>
                    </a:moveTo>
                    <a:cubicBezTo>
                      <a:pt x="15235" y="0"/>
                      <a:pt x="0" y="15234"/>
                      <a:pt x="0" y="34147"/>
                    </a:cubicBezTo>
                    <a:cubicBezTo>
                      <a:pt x="0" y="52767"/>
                      <a:pt x="15235" y="68001"/>
                      <a:pt x="34148" y="68001"/>
                    </a:cubicBezTo>
                    <a:cubicBezTo>
                      <a:pt x="53038" y="68001"/>
                      <a:pt x="68273" y="52767"/>
                      <a:pt x="68273" y="34147"/>
                    </a:cubicBezTo>
                    <a:cubicBezTo>
                      <a:pt x="68273" y="15234"/>
                      <a:pt x="53038" y="0"/>
                      <a:pt x="341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" name="Google Shape;298;p5"/>
              <p:cNvSpPr/>
              <p:nvPr/>
            </p:nvSpPr>
            <p:spPr>
              <a:xfrm>
                <a:off x="5875453" y="2643109"/>
                <a:ext cx="1096648" cy="236171"/>
              </a:xfrm>
              <a:custGeom>
                <a:rect b="b" l="l" r="r" t="t"/>
                <a:pathLst>
                  <a:path extrusionOk="0" h="11850" w="55025">
                    <a:moveTo>
                      <a:pt x="3386" y="0"/>
                    </a:moveTo>
                    <a:cubicBezTo>
                      <a:pt x="1423" y="0"/>
                      <a:pt x="1" y="1693"/>
                      <a:pt x="1" y="3657"/>
                    </a:cubicBezTo>
                    <a:lnTo>
                      <a:pt x="1" y="8464"/>
                    </a:lnTo>
                    <a:cubicBezTo>
                      <a:pt x="1" y="10427"/>
                      <a:pt x="1423" y="11849"/>
                      <a:pt x="3386" y="11849"/>
                    </a:cubicBezTo>
                    <a:lnTo>
                      <a:pt x="51640" y="11849"/>
                    </a:lnTo>
                    <a:cubicBezTo>
                      <a:pt x="53603" y="11849"/>
                      <a:pt x="55025" y="10427"/>
                      <a:pt x="55025" y="8464"/>
                    </a:cubicBezTo>
                    <a:lnTo>
                      <a:pt x="55025" y="3657"/>
                    </a:lnTo>
                    <a:cubicBezTo>
                      <a:pt x="55025" y="1693"/>
                      <a:pt x="53603" y="0"/>
                      <a:pt x="5164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" name="Google Shape;299;p5"/>
              <p:cNvSpPr/>
              <p:nvPr/>
            </p:nvSpPr>
            <p:spPr>
              <a:xfrm>
                <a:off x="5875453" y="2643109"/>
                <a:ext cx="1096648" cy="106626"/>
              </a:xfrm>
              <a:custGeom>
                <a:rect b="b" l="l" r="r" t="t"/>
                <a:pathLst>
                  <a:path extrusionOk="0" h="5350" w="55025">
                    <a:moveTo>
                      <a:pt x="3386" y="0"/>
                    </a:moveTo>
                    <a:cubicBezTo>
                      <a:pt x="1423" y="0"/>
                      <a:pt x="1" y="1693"/>
                      <a:pt x="1" y="3657"/>
                    </a:cubicBezTo>
                    <a:lnTo>
                      <a:pt x="1" y="5349"/>
                    </a:lnTo>
                    <a:lnTo>
                      <a:pt x="55025" y="5349"/>
                    </a:lnTo>
                    <a:lnTo>
                      <a:pt x="55025" y="3657"/>
                    </a:lnTo>
                    <a:cubicBezTo>
                      <a:pt x="55025" y="1693"/>
                      <a:pt x="53603" y="0"/>
                      <a:pt x="5164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" name="Google Shape;300;p5"/>
              <p:cNvSpPr/>
              <p:nvPr/>
            </p:nvSpPr>
            <p:spPr>
              <a:xfrm>
                <a:off x="6550163" y="2103345"/>
                <a:ext cx="118324" cy="78724"/>
              </a:xfrm>
              <a:custGeom>
                <a:rect b="b" l="l" r="r" t="t"/>
                <a:pathLst>
                  <a:path extrusionOk="0" h="3950" w="5937">
                    <a:moveTo>
                      <a:pt x="1987" y="0"/>
                    </a:moveTo>
                    <a:cubicBezTo>
                      <a:pt x="859" y="0"/>
                      <a:pt x="1" y="835"/>
                      <a:pt x="1" y="1964"/>
                    </a:cubicBezTo>
                    <a:cubicBezTo>
                      <a:pt x="1" y="3092"/>
                      <a:pt x="859" y="3950"/>
                      <a:pt x="1987" y="3950"/>
                    </a:cubicBezTo>
                    <a:lnTo>
                      <a:pt x="3951" y="3950"/>
                    </a:lnTo>
                    <a:cubicBezTo>
                      <a:pt x="5079" y="3950"/>
                      <a:pt x="5937" y="3092"/>
                      <a:pt x="5937" y="1964"/>
                    </a:cubicBezTo>
                    <a:cubicBezTo>
                      <a:pt x="5937" y="835"/>
                      <a:pt x="5079" y="0"/>
                      <a:pt x="3951" y="0"/>
                    </a:cubicBez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" name="Google Shape;301;p5"/>
              <p:cNvSpPr/>
              <p:nvPr/>
            </p:nvSpPr>
            <p:spPr>
              <a:xfrm>
                <a:off x="6426477" y="1777231"/>
                <a:ext cx="123706" cy="84125"/>
              </a:xfrm>
              <a:custGeom>
                <a:rect b="b" l="l" r="r" t="t"/>
                <a:pathLst>
                  <a:path extrusionOk="0" h="4221" w="6207">
                    <a:moveTo>
                      <a:pt x="2257" y="1"/>
                    </a:moveTo>
                    <a:cubicBezTo>
                      <a:pt x="1129" y="1"/>
                      <a:pt x="0" y="836"/>
                      <a:pt x="0" y="1964"/>
                    </a:cubicBezTo>
                    <a:cubicBezTo>
                      <a:pt x="0" y="3093"/>
                      <a:pt x="1129" y="4221"/>
                      <a:pt x="2257" y="4221"/>
                    </a:cubicBezTo>
                    <a:lnTo>
                      <a:pt x="4243" y="4221"/>
                    </a:lnTo>
                    <a:cubicBezTo>
                      <a:pt x="5372" y="4221"/>
                      <a:pt x="6207" y="3093"/>
                      <a:pt x="6207" y="1964"/>
                    </a:cubicBezTo>
                    <a:cubicBezTo>
                      <a:pt x="6207" y="836"/>
                      <a:pt x="5372" y="1"/>
                      <a:pt x="4243" y="1"/>
                    </a:cubicBez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" name="Google Shape;302;p5"/>
              <p:cNvSpPr/>
              <p:nvPr/>
            </p:nvSpPr>
            <p:spPr>
              <a:xfrm>
                <a:off x="6505201" y="1912177"/>
                <a:ext cx="123706" cy="84125"/>
              </a:xfrm>
              <a:custGeom>
                <a:rect b="b" l="l" r="r" t="t"/>
                <a:pathLst>
                  <a:path extrusionOk="0" h="4221" w="6207">
                    <a:moveTo>
                      <a:pt x="2257" y="0"/>
                    </a:moveTo>
                    <a:cubicBezTo>
                      <a:pt x="1128" y="0"/>
                      <a:pt x="0" y="835"/>
                      <a:pt x="0" y="1964"/>
                    </a:cubicBezTo>
                    <a:cubicBezTo>
                      <a:pt x="0" y="3386"/>
                      <a:pt x="1128" y="4221"/>
                      <a:pt x="2257" y="4221"/>
                    </a:cubicBezTo>
                    <a:lnTo>
                      <a:pt x="3950" y="4221"/>
                    </a:lnTo>
                    <a:cubicBezTo>
                      <a:pt x="5372" y="4221"/>
                      <a:pt x="6207" y="3386"/>
                      <a:pt x="6207" y="1964"/>
                    </a:cubicBezTo>
                    <a:cubicBezTo>
                      <a:pt x="6207" y="835"/>
                      <a:pt x="5372" y="0"/>
                      <a:pt x="3950" y="0"/>
                    </a:cubicBez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" name="Google Shape;303;p5"/>
              <p:cNvSpPr/>
              <p:nvPr/>
            </p:nvSpPr>
            <p:spPr>
              <a:xfrm>
                <a:off x="6516442" y="2047123"/>
                <a:ext cx="140805" cy="95365"/>
              </a:xfrm>
              <a:custGeom>
                <a:rect b="b" l="l" r="r" t="t"/>
                <a:pathLst>
                  <a:path extrusionOk="0" h="4785" w="7065">
                    <a:moveTo>
                      <a:pt x="2551" y="0"/>
                    </a:moveTo>
                    <a:cubicBezTo>
                      <a:pt x="1129" y="0"/>
                      <a:pt x="0" y="1129"/>
                      <a:pt x="0" y="2528"/>
                    </a:cubicBezTo>
                    <a:cubicBezTo>
                      <a:pt x="0" y="3656"/>
                      <a:pt x="1129" y="4785"/>
                      <a:pt x="2551" y="4785"/>
                    </a:cubicBezTo>
                    <a:lnTo>
                      <a:pt x="4514" y="4785"/>
                    </a:lnTo>
                    <a:cubicBezTo>
                      <a:pt x="5936" y="4785"/>
                      <a:pt x="7064" y="3656"/>
                      <a:pt x="7064" y="2528"/>
                    </a:cubicBezTo>
                    <a:cubicBezTo>
                      <a:pt x="7064" y="1129"/>
                      <a:pt x="5936" y="0"/>
                      <a:pt x="4514" y="0"/>
                    </a:cubicBez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" name="Google Shape;304;p5"/>
              <p:cNvSpPr/>
              <p:nvPr/>
            </p:nvSpPr>
            <p:spPr>
              <a:xfrm>
                <a:off x="6527682" y="1957159"/>
                <a:ext cx="168688" cy="112465"/>
              </a:xfrm>
              <a:custGeom>
                <a:rect b="b" l="l" r="r" t="t"/>
                <a:pathLst>
                  <a:path extrusionOk="0" h="5643" w="8464">
                    <a:moveTo>
                      <a:pt x="2822" y="0"/>
                    </a:moveTo>
                    <a:cubicBezTo>
                      <a:pt x="1422" y="0"/>
                      <a:pt x="0" y="1129"/>
                      <a:pt x="0" y="2821"/>
                    </a:cubicBezTo>
                    <a:cubicBezTo>
                      <a:pt x="0" y="4514"/>
                      <a:pt x="1422" y="5643"/>
                      <a:pt x="2822" y="5643"/>
                    </a:cubicBezTo>
                    <a:lnTo>
                      <a:pt x="5643" y="5643"/>
                    </a:lnTo>
                    <a:cubicBezTo>
                      <a:pt x="7065" y="5643"/>
                      <a:pt x="8464" y="4514"/>
                      <a:pt x="8464" y="2821"/>
                    </a:cubicBezTo>
                    <a:cubicBezTo>
                      <a:pt x="8464" y="1129"/>
                      <a:pt x="7065" y="0"/>
                      <a:pt x="5643" y="0"/>
                    </a:cubicBez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" name="Google Shape;305;p5"/>
              <p:cNvSpPr/>
              <p:nvPr/>
            </p:nvSpPr>
            <p:spPr>
              <a:xfrm>
                <a:off x="6460219" y="1793872"/>
                <a:ext cx="202429" cy="140805"/>
              </a:xfrm>
              <a:custGeom>
                <a:rect b="b" l="l" r="r" t="t"/>
                <a:pathLst>
                  <a:path extrusionOk="0" h="7065" w="10157">
                    <a:moveTo>
                      <a:pt x="3679" y="1"/>
                    </a:moveTo>
                    <a:cubicBezTo>
                      <a:pt x="1693" y="1"/>
                      <a:pt x="0" y="1693"/>
                      <a:pt x="0" y="3679"/>
                    </a:cubicBezTo>
                    <a:cubicBezTo>
                      <a:pt x="0" y="5643"/>
                      <a:pt x="1693" y="7065"/>
                      <a:pt x="3679" y="7065"/>
                    </a:cubicBezTo>
                    <a:lnTo>
                      <a:pt x="6771" y="7065"/>
                    </a:lnTo>
                    <a:cubicBezTo>
                      <a:pt x="8757" y="7065"/>
                      <a:pt x="10156" y="5643"/>
                      <a:pt x="10156" y="3679"/>
                    </a:cubicBezTo>
                    <a:cubicBezTo>
                      <a:pt x="10156" y="1693"/>
                      <a:pt x="8757" y="1"/>
                      <a:pt x="6771" y="1"/>
                    </a:cubicBez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" name="Google Shape;306;p5"/>
              <p:cNvSpPr/>
              <p:nvPr/>
            </p:nvSpPr>
            <p:spPr>
              <a:xfrm>
                <a:off x="6556022" y="1850095"/>
                <a:ext cx="162848" cy="118324"/>
              </a:xfrm>
              <a:custGeom>
                <a:rect b="b" l="l" r="r" t="t"/>
                <a:pathLst>
                  <a:path extrusionOk="0" h="5937" w="8171">
                    <a:moveTo>
                      <a:pt x="2822" y="1"/>
                    </a:moveTo>
                    <a:cubicBezTo>
                      <a:pt x="1129" y="1"/>
                      <a:pt x="0" y="1423"/>
                      <a:pt x="0" y="3115"/>
                    </a:cubicBezTo>
                    <a:cubicBezTo>
                      <a:pt x="0" y="4515"/>
                      <a:pt x="1129" y="5936"/>
                      <a:pt x="2822" y="5936"/>
                    </a:cubicBezTo>
                    <a:lnTo>
                      <a:pt x="5349" y="5936"/>
                    </a:lnTo>
                    <a:cubicBezTo>
                      <a:pt x="7042" y="5936"/>
                      <a:pt x="8170" y="4515"/>
                      <a:pt x="8170" y="3115"/>
                    </a:cubicBezTo>
                    <a:cubicBezTo>
                      <a:pt x="8170" y="1423"/>
                      <a:pt x="7042" y="1"/>
                      <a:pt x="5349" y="1"/>
                    </a:cubicBez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" name="Google Shape;307;p5"/>
              <p:cNvSpPr/>
              <p:nvPr/>
            </p:nvSpPr>
            <p:spPr>
              <a:xfrm>
                <a:off x="6466058" y="1709768"/>
                <a:ext cx="168688" cy="117866"/>
              </a:xfrm>
              <a:custGeom>
                <a:rect b="b" l="l" r="r" t="t"/>
                <a:pathLst>
                  <a:path extrusionOk="0" h="5914" w="8464">
                    <a:moveTo>
                      <a:pt x="3092" y="0"/>
                    </a:moveTo>
                    <a:cubicBezTo>
                      <a:pt x="1400" y="0"/>
                      <a:pt x="0" y="1399"/>
                      <a:pt x="0" y="2821"/>
                    </a:cubicBezTo>
                    <a:cubicBezTo>
                      <a:pt x="0" y="4514"/>
                      <a:pt x="1400" y="5913"/>
                      <a:pt x="3092" y="5913"/>
                    </a:cubicBezTo>
                    <a:lnTo>
                      <a:pt x="5643" y="5913"/>
                    </a:lnTo>
                    <a:cubicBezTo>
                      <a:pt x="7336" y="5913"/>
                      <a:pt x="8464" y="4514"/>
                      <a:pt x="8464" y="2821"/>
                    </a:cubicBezTo>
                    <a:cubicBezTo>
                      <a:pt x="8464" y="1399"/>
                      <a:pt x="7336" y="0"/>
                      <a:pt x="5643" y="0"/>
                    </a:cubicBez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" name="Google Shape;308;p5"/>
              <p:cNvSpPr/>
              <p:nvPr/>
            </p:nvSpPr>
            <p:spPr>
              <a:xfrm>
                <a:off x="6381495" y="2142468"/>
                <a:ext cx="433179" cy="466920"/>
              </a:xfrm>
              <a:custGeom>
                <a:rect b="b" l="l" r="r" t="t"/>
                <a:pathLst>
                  <a:path extrusionOk="0" h="23428" w="21735">
                    <a:moveTo>
                      <a:pt x="4243" y="1"/>
                    </a:moveTo>
                    <a:cubicBezTo>
                      <a:pt x="4243" y="11850"/>
                      <a:pt x="1422" y="23428"/>
                      <a:pt x="0" y="23428"/>
                    </a:cubicBezTo>
                    <a:lnTo>
                      <a:pt x="21735" y="23428"/>
                    </a:lnTo>
                    <a:cubicBezTo>
                      <a:pt x="20042" y="23428"/>
                      <a:pt x="17221" y="11850"/>
                      <a:pt x="17492" y="1"/>
                    </a:cubicBezTo>
                    <a:close/>
                  </a:path>
                </a:pathLst>
              </a:custGeom>
              <a:solidFill>
                <a:srgbClr val="E9EE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" name="Google Shape;309;p5"/>
              <p:cNvSpPr/>
              <p:nvPr/>
            </p:nvSpPr>
            <p:spPr>
              <a:xfrm>
                <a:off x="6454818" y="2142468"/>
                <a:ext cx="286534" cy="39601"/>
              </a:xfrm>
              <a:custGeom>
                <a:rect b="b" l="l" r="r" t="t"/>
                <a:pathLst>
                  <a:path extrusionOk="0" h="1987" w="14377">
                    <a:moveTo>
                      <a:pt x="0" y="1"/>
                    </a:moveTo>
                    <a:lnTo>
                      <a:pt x="0" y="1987"/>
                    </a:lnTo>
                    <a:lnTo>
                      <a:pt x="14377" y="1987"/>
                    </a:lnTo>
                    <a:lnTo>
                      <a:pt x="14377" y="1"/>
                    </a:lnTo>
                    <a:close/>
                  </a:path>
                </a:pathLst>
              </a:custGeom>
              <a:solidFill>
                <a:srgbClr val="DAE2E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" name="Google Shape;310;p5"/>
              <p:cNvSpPr/>
              <p:nvPr/>
            </p:nvSpPr>
            <p:spPr>
              <a:xfrm>
                <a:off x="6139944" y="2069604"/>
                <a:ext cx="146206" cy="101224"/>
              </a:xfrm>
              <a:custGeom>
                <a:rect b="b" l="l" r="r" t="t"/>
                <a:pathLst>
                  <a:path extrusionOk="0" h="5079" w="7336">
                    <a:moveTo>
                      <a:pt x="2529" y="1"/>
                    </a:moveTo>
                    <a:cubicBezTo>
                      <a:pt x="1129" y="1"/>
                      <a:pt x="1" y="1129"/>
                      <a:pt x="1" y="2528"/>
                    </a:cubicBezTo>
                    <a:cubicBezTo>
                      <a:pt x="1" y="3950"/>
                      <a:pt x="1129" y="5079"/>
                      <a:pt x="2529" y="5079"/>
                    </a:cubicBezTo>
                    <a:lnTo>
                      <a:pt x="4785" y="5079"/>
                    </a:lnTo>
                    <a:cubicBezTo>
                      <a:pt x="6207" y="5079"/>
                      <a:pt x="7336" y="3950"/>
                      <a:pt x="7336" y="2528"/>
                    </a:cubicBezTo>
                    <a:cubicBezTo>
                      <a:pt x="7336" y="1129"/>
                      <a:pt x="6207" y="1"/>
                      <a:pt x="4785" y="1"/>
                    </a:cubicBez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" name="Google Shape;311;p5"/>
              <p:cNvSpPr/>
              <p:nvPr/>
            </p:nvSpPr>
            <p:spPr>
              <a:xfrm>
                <a:off x="5999158" y="1687267"/>
                <a:ext cx="140805" cy="95385"/>
              </a:xfrm>
              <a:custGeom>
                <a:rect b="b" l="l" r="r" t="t"/>
                <a:pathLst>
                  <a:path extrusionOk="0" h="4786" w="7065">
                    <a:moveTo>
                      <a:pt x="2257" y="1"/>
                    </a:moveTo>
                    <a:cubicBezTo>
                      <a:pt x="1129" y="1"/>
                      <a:pt x="1" y="1129"/>
                      <a:pt x="1" y="2258"/>
                    </a:cubicBezTo>
                    <a:cubicBezTo>
                      <a:pt x="1" y="3657"/>
                      <a:pt x="1129" y="4785"/>
                      <a:pt x="2257" y="4785"/>
                    </a:cubicBezTo>
                    <a:lnTo>
                      <a:pt x="4514" y="4785"/>
                    </a:lnTo>
                    <a:cubicBezTo>
                      <a:pt x="5936" y="4785"/>
                      <a:pt x="7065" y="3657"/>
                      <a:pt x="7065" y="2258"/>
                    </a:cubicBezTo>
                    <a:cubicBezTo>
                      <a:pt x="7065" y="1129"/>
                      <a:pt x="5936" y="1"/>
                      <a:pt x="4514" y="1"/>
                    </a:cubicBez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" name="Google Shape;312;p5"/>
              <p:cNvSpPr/>
              <p:nvPr/>
            </p:nvSpPr>
            <p:spPr>
              <a:xfrm>
                <a:off x="6089122" y="1844694"/>
                <a:ext cx="146206" cy="101244"/>
              </a:xfrm>
              <a:custGeom>
                <a:rect b="b" l="l" r="r" t="t"/>
                <a:pathLst>
                  <a:path extrusionOk="0" h="5080" w="7336">
                    <a:moveTo>
                      <a:pt x="2551" y="1"/>
                    </a:moveTo>
                    <a:cubicBezTo>
                      <a:pt x="1129" y="1"/>
                      <a:pt x="0" y="1129"/>
                      <a:pt x="0" y="2529"/>
                    </a:cubicBezTo>
                    <a:cubicBezTo>
                      <a:pt x="0" y="3951"/>
                      <a:pt x="1129" y="5079"/>
                      <a:pt x="2551" y="5079"/>
                    </a:cubicBezTo>
                    <a:lnTo>
                      <a:pt x="4808" y="5079"/>
                    </a:lnTo>
                    <a:cubicBezTo>
                      <a:pt x="6207" y="5079"/>
                      <a:pt x="7335" y="3951"/>
                      <a:pt x="7335" y="2529"/>
                    </a:cubicBezTo>
                    <a:cubicBezTo>
                      <a:pt x="7335" y="1129"/>
                      <a:pt x="6207" y="1"/>
                      <a:pt x="4808" y="1"/>
                    </a:cubicBez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" name="Google Shape;313;p5"/>
              <p:cNvSpPr/>
              <p:nvPr/>
            </p:nvSpPr>
            <p:spPr>
              <a:xfrm>
                <a:off x="6100363" y="2007542"/>
                <a:ext cx="168707" cy="118304"/>
              </a:xfrm>
              <a:custGeom>
                <a:rect b="b" l="l" r="r" t="t"/>
                <a:pathLst>
                  <a:path extrusionOk="0" h="5936" w="8465">
                    <a:moveTo>
                      <a:pt x="2822" y="0"/>
                    </a:moveTo>
                    <a:cubicBezTo>
                      <a:pt x="1423" y="0"/>
                      <a:pt x="1" y="1422"/>
                      <a:pt x="1" y="3115"/>
                    </a:cubicBezTo>
                    <a:cubicBezTo>
                      <a:pt x="1" y="4514"/>
                      <a:pt x="1423" y="5936"/>
                      <a:pt x="2822" y="5936"/>
                    </a:cubicBezTo>
                    <a:lnTo>
                      <a:pt x="5372" y="5936"/>
                    </a:lnTo>
                    <a:cubicBezTo>
                      <a:pt x="7065" y="5936"/>
                      <a:pt x="8464" y="4514"/>
                      <a:pt x="8464" y="3115"/>
                    </a:cubicBezTo>
                    <a:cubicBezTo>
                      <a:pt x="8464" y="1422"/>
                      <a:pt x="7065" y="0"/>
                      <a:pt x="5372" y="0"/>
                    </a:cubicBez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" name="Google Shape;314;p5"/>
              <p:cNvSpPr/>
              <p:nvPr/>
            </p:nvSpPr>
            <p:spPr>
              <a:xfrm>
                <a:off x="6111603" y="1900936"/>
                <a:ext cx="202449" cy="134946"/>
              </a:xfrm>
              <a:custGeom>
                <a:rect b="b" l="l" r="r" t="t"/>
                <a:pathLst>
                  <a:path extrusionOk="0" h="6771" w="10158">
                    <a:moveTo>
                      <a:pt x="3680" y="0"/>
                    </a:moveTo>
                    <a:cubicBezTo>
                      <a:pt x="1694" y="0"/>
                      <a:pt x="1" y="1399"/>
                      <a:pt x="1" y="3385"/>
                    </a:cubicBezTo>
                    <a:cubicBezTo>
                      <a:pt x="1" y="5349"/>
                      <a:pt x="1694" y="6771"/>
                      <a:pt x="3680" y="6771"/>
                    </a:cubicBezTo>
                    <a:lnTo>
                      <a:pt x="6772" y="6771"/>
                    </a:lnTo>
                    <a:cubicBezTo>
                      <a:pt x="8758" y="6771"/>
                      <a:pt x="10157" y="5349"/>
                      <a:pt x="10157" y="3385"/>
                    </a:cubicBezTo>
                    <a:cubicBezTo>
                      <a:pt x="10157" y="1399"/>
                      <a:pt x="8758" y="0"/>
                      <a:pt x="6772" y="0"/>
                    </a:cubicBez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" name="Google Shape;315;p5"/>
              <p:cNvSpPr/>
              <p:nvPr/>
            </p:nvSpPr>
            <p:spPr>
              <a:xfrm>
                <a:off x="6032900" y="1709768"/>
                <a:ext cx="247411" cy="168688"/>
              </a:xfrm>
              <a:custGeom>
                <a:rect b="b" l="l" r="r" t="t"/>
                <a:pathLst>
                  <a:path extrusionOk="0" h="8464" w="12414">
                    <a:moveTo>
                      <a:pt x="4243" y="0"/>
                    </a:moveTo>
                    <a:cubicBezTo>
                      <a:pt x="1986" y="0"/>
                      <a:pt x="0" y="1693"/>
                      <a:pt x="0" y="4221"/>
                    </a:cubicBezTo>
                    <a:cubicBezTo>
                      <a:pt x="0" y="6478"/>
                      <a:pt x="1986" y="8464"/>
                      <a:pt x="4243" y="8464"/>
                    </a:cubicBezTo>
                    <a:lnTo>
                      <a:pt x="8193" y="8464"/>
                    </a:lnTo>
                    <a:cubicBezTo>
                      <a:pt x="10450" y="8464"/>
                      <a:pt x="12413" y="6478"/>
                      <a:pt x="12413" y="4221"/>
                    </a:cubicBezTo>
                    <a:cubicBezTo>
                      <a:pt x="12413" y="1693"/>
                      <a:pt x="10450" y="0"/>
                      <a:pt x="8193" y="0"/>
                    </a:cubicBez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" name="Google Shape;316;p5"/>
              <p:cNvSpPr/>
              <p:nvPr/>
            </p:nvSpPr>
            <p:spPr>
              <a:xfrm>
                <a:off x="6145345" y="1777231"/>
                <a:ext cx="202429" cy="134966"/>
              </a:xfrm>
              <a:custGeom>
                <a:rect b="b" l="l" r="r" t="t"/>
                <a:pathLst>
                  <a:path extrusionOk="0" h="6772" w="10157">
                    <a:moveTo>
                      <a:pt x="3386" y="1"/>
                    </a:moveTo>
                    <a:cubicBezTo>
                      <a:pt x="1693" y="1"/>
                      <a:pt x="1" y="1400"/>
                      <a:pt x="1" y="3386"/>
                    </a:cubicBezTo>
                    <a:cubicBezTo>
                      <a:pt x="1" y="5349"/>
                      <a:pt x="1693" y="6771"/>
                      <a:pt x="3386" y="6771"/>
                    </a:cubicBezTo>
                    <a:lnTo>
                      <a:pt x="6501" y="6771"/>
                    </a:lnTo>
                    <a:cubicBezTo>
                      <a:pt x="8464" y="6771"/>
                      <a:pt x="10157" y="5349"/>
                      <a:pt x="10157" y="3386"/>
                    </a:cubicBezTo>
                    <a:cubicBezTo>
                      <a:pt x="10157" y="1400"/>
                      <a:pt x="8464" y="1"/>
                      <a:pt x="6501" y="1"/>
                    </a:cubicBez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" name="Google Shape;317;p5"/>
              <p:cNvSpPr/>
              <p:nvPr/>
            </p:nvSpPr>
            <p:spPr>
              <a:xfrm>
                <a:off x="6044140" y="1608563"/>
                <a:ext cx="197028" cy="134946"/>
              </a:xfrm>
              <a:custGeom>
                <a:rect b="b" l="l" r="r" t="t"/>
                <a:pathLst>
                  <a:path extrusionOk="0" h="6771" w="9886">
                    <a:moveTo>
                      <a:pt x="3386" y="0"/>
                    </a:moveTo>
                    <a:cubicBezTo>
                      <a:pt x="1422" y="0"/>
                      <a:pt x="0" y="1399"/>
                      <a:pt x="0" y="3385"/>
                    </a:cubicBezTo>
                    <a:cubicBezTo>
                      <a:pt x="0" y="5349"/>
                      <a:pt x="1422" y="6771"/>
                      <a:pt x="3386" y="6771"/>
                    </a:cubicBezTo>
                    <a:lnTo>
                      <a:pt x="6500" y="6771"/>
                    </a:lnTo>
                    <a:cubicBezTo>
                      <a:pt x="8464" y="6771"/>
                      <a:pt x="9886" y="5349"/>
                      <a:pt x="9886" y="3385"/>
                    </a:cubicBezTo>
                    <a:cubicBezTo>
                      <a:pt x="9886" y="1399"/>
                      <a:pt x="8464" y="0"/>
                      <a:pt x="6500" y="0"/>
                    </a:cubicBez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" name="Google Shape;318;p5"/>
              <p:cNvSpPr/>
              <p:nvPr/>
            </p:nvSpPr>
            <p:spPr>
              <a:xfrm>
                <a:off x="6004998" y="2142468"/>
                <a:ext cx="432740" cy="466920"/>
              </a:xfrm>
              <a:custGeom>
                <a:rect b="b" l="l" r="r" t="t"/>
                <a:pathLst>
                  <a:path extrusionOk="0" h="23428" w="21713">
                    <a:moveTo>
                      <a:pt x="4221" y="1"/>
                    </a:moveTo>
                    <a:cubicBezTo>
                      <a:pt x="4515" y="11850"/>
                      <a:pt x="1400" y="23428"/>
                      <a:pt x="1" y="23428"/>
                    </a:cubicBezTo>
                    <a:lnTo>
                      <a:pt x="21713" y="23428"/>
                    </a:lnTo>
                    <a:cubicBezTo>
                      <a:pt x="20313" y="23428"/>
                      <a:pt x="17492" y="11850"/>
                      <a:pt x="17492" y="1"/>
                    </a:cubicBezTo>
                    <a:close/>
                  </a:path>
                </a:pathLst>
              </a:custGeom>
              <a:solidFill>
                <a:srgbClr val="E9EE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" name="Google Shape;319;p5"/>
              <p:cNvSpPr/>
              <p:nvPr/>
            </p:nvSpPr>
            <p:spPr>
              <a:xfrm>
                <a:off x="6077882" y="2142468"/>
                <a:ext cx="286992" cy="39601"/>
              </a:xfrm>
              <a:custGeom>
                <a:rect b="b" l="l" r="r" t="t"/>
                <a:pathLst>
                  <a:path extrusionOk="0" h="1987" w="14400">
                    <a:moveTo>
                      <a:pt x="0" y="1"/>
                    </a:moveTo>
                    <a:lnTo>
                      <a:pt x="0" y="1987"/>
                    </a:lnTo>
                    <a:lnTo>
                      <a:pt x="14399" y="1987"/>
                    </a:lnTo>
                    <a:lnTo>
                      <a:pt x="14399" y="1"/>
                    </a:lnTo>
                    <a:close/>
                  </a:path>
                </a:pathLst>
              </a:custGeom>
              <a:solidFill>
                <a:srgbClr val="DAE2E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" name="Google Shape;320;p5"/>
              <p:cNvSpPr/>
              <p:nvPr/>
            </p:nvSpPr>
            <p:spPr>
              <a:xfrm>
                <a:off x="6134104" y="2344877"/>
                <a:ext cx="50841" cy="258671"/>
              </a:xfrm>
              <a:custGeom>
                <a:rect b="b" l="l" r="r" t="t"/>
                <a:pathLst>
                  <a:path extrusionOk="0" h="12979" w="2551">
                    <a:moveTo>
                      <a:pt x="294" y="1"/>
                    </a:moveTo>
                    <a:lnTo>
                      <a:pt x="0" y="12978"/>
                    </a:lnTo>
                    <a:lnTo>
                      <a:pt x="2551" y="12978"/>
                    </a:lnTo>
                    <a:lnTo>
                      <a:pt x="2257" y="1"/>
                    </a:ln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" name="Google Shape;321;p5"/>
              <p:cNvSpPr/>
              <p:nvPr/>
            </p:nvSpPr>
            <p:spPr>
              <a:xfrm>
                <a:off x="6036767" y="2344877"/>
                <a:ext cx="50841" cy="258671"/>
              </a:xfrm>
              <a:custGeom>
                <a:rect b="b" l="l" r="r" t="t"/>
                <a:pathLst>
                  <a:path extrusionOk="0" h="12979" w="2551">
                    <a:moveTo>
                      <a:pt x="294" y="1"/>
                    </a:moveTo>
                    <a:lnTo>
                      <a:pt x="0" y="12978"/>
                    </a:lnTo>
                    <a:lnTo>
                      <a:pt x="2551" y="12978"/>
                    </a:lnTo>
                    <a:lnTo>
                      <a:pt x="2257" y="1"/>
                    </a:ln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" name="Google Shape;322;p5"/>
              <p:cNvSpPr/>
              <p:nvPr/>
            </p:nvSpPr>
            <p:spPr>
              <a:xfrm>
                <a:off x="6325273" y="2344877"/>
                <a:ext cx="101224" cy="258671"/>
              </a:xfrm>
              <a:custGeom>
                <a:rect b="b" l="l" r="r" t="t"/>
                <a:pathLst>
                  <a:path extrusionOk="0" h="12979" w="5079">
                    <a:moveTo>
                      <a:pt x="5078" y="1"/>
                    </a:moveTo>
                    <a:lnTo>
                      <a:pt x="0" y="2258"/>
                    </a:lnTo>
                    <a:lnTo>
                      <a:pt x="0" y="12978"/>
                    </a:lnTo>
                    <a:lnTo>
                      <a:pt x="5078" y="12978"/>
                    </a:lnTo>
                    <a:lnTo>
                      <a:pt x="5078" y="1"/>
                    </a:ln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" name="Google Shape;323;p5"/>
              <p:cNvSpPr/>
              <p:nvPr/>
            </p:nvSpPr>
            <p:spPr>
              <a:xfrm>
                <a:off x="6421076" y="2344877"/>
                <a:ext cx="106625" cy="258671"/>
              </a:xfrm>
              <a:custGeom>
                <a:rect b="b" l="l" r="r" t="t"/>
                <a:pathLst>
                  <a:path extrusionOk="0" h="12979" w="5350">
                    <a:moveTo>
                      <a:pt x="5349" y="1"/>
                    </a:moveTo>
                    <a:lnTo>
                      <a:pt x="1" y="2258"/>
                    </a:lnTo>
                    <a:lnTo>
                      <a:pt x="1" y="12978"/>
                    </a:lnTo>
                    <a:lnTo>
                      <a:pt x="5349" y="12978"/>
                    </a:lnTo>
                    <a:lnTo>
                      <a:pt x="5349" y="1"/>
                    </a:ln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" name="Google Shape;324;p5"/>
              <p:cNvSpPr/>
              <p:nvPr/>
            </p:nvSpPr>
            <p:spPr>
              <a:xfrm>
                <a:off x="6522281" y="2344877"/>
                <a:ext cx="101224" cy="258671"/>
              </a:xfrm>
              <a:custGeom>
                <a:rect b="b" l="l" r="r" t="t"/>
                <a:pathLst>
                  <a:path extrusionOk="0" h="12979" w="5079">
                    <a:moveTo>
                      <a:pt x="5079" y="1"/>
                    </a:moveTo>
                    <a:lnTo>
                      <a:pt x="1" y="2258"/>
                    </a:lnTo>
                    <a:lnTo>
                      <a:pt x="1" y="12978"/>
                    </a:lnTo>
                    <a:lnTo>
                      <a:pt x="5079" y="12978"/>
                    </a:lnTo>
                    <a:lnTo>
                      <a:pt x="5079" y="1"/>
                    </a:ln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" name="Google Shape;325;p5"/>
              <p:cNvSpPr/>
              <p:nvPr/>
            </p:nvSpPr>
            <p:spPr>
              <a:xfrm>
                <a:off x="6617646" y="2344877"/>
                <a:ext cx="101224" cy="258671"/>
              </a:xfrm>
              <a:custGeom>
                <a:rect b="b" l="l" r="r" t="t"/>
                <a:pathLst>
                  <a:path extrusionOk="0" h="12979" w="5079">
                    <a:moveTo>
                      <a:pt x="5078" y="1"/>
                    </a:moveTo>
                    <a:lnTo>
                      <a:pt x="0" y="2258"/>
                    </a:lnTo>
                    <a:lnTo>
                      <a:pt x="0" y="12978"/>
                    </a:lnTo>
                    <a:lnTo>
                      <a:pt x="5078" y="12978"/>
                    </a:lnTo>
                    <a:lnTo>
                      <a:pt x="5078" y="1"/>
                    </a:ln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" name="Google Shape;326;p5"/>
              <p:cNvSpPr/>
              <p:nvPr/>
            </p:nvSpPr>
            <p:spPr>
              <a:xfrm>
                <a:off x="6252409" y="2429460"/>
                <a:ext cx="522684" cy="174089"/>
              </a:xfrm>
              <a:custGeom>
                <a:rect b="b" l="l" r="r" t="t"/>
                <a:pathLst>
                  <a:path extrusionOk="0" h="8735" w="26226">
                    <a:moveTo>
                      <a:pt x="0" y="0"/>
                    </a:moveTo>
                    <a:lnTo>
                      <a:pt x="0" y="8734"/>
                    </a:lnTo>
                    <a:lnTo>
                      <a:pt x="26226" y="8734"/>
                    </a:lnTo>
                    <a:lnTo>
                      <a:pt x="26226" y="0"/>
                    </a:ln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" name="Google Shape;327;p5"/>
              <p:cNvSpPr/>
              <p:nvPr/>
            </p:nvSpPr>
            <p:spPr>
              <a:xfrm>
                <a:off x="6010399" y="2541905"/>
                <a:ext cx="804275" cy="61643"/>
              </a:xfrm>
              <a:custGeom>
                <a:rect b="b" l="l" r="r" t="t"/>
                <a:pathLst>
                  <a:path extrusionOk="0" h="3093" w="40355">
                    <a:moveTo>
                      <a:pt x="1" y="0"/>
                    </a:moveTo>
                    <a:lnTo>
                      <a:pt x="1" y="3092"/>
                    </a:lnTo>
                    <a:lnTo>
                      <a:pt x="40355" y="3092"/>
                    </a:lnTo>
                    <a:lnTo>
                      <a:pt x="40355" y="0"/>
                    </a:lnTo>
                    <a:close/>
                  </a:path>
                </a:pathLst>
              </a:custGeom>
              <a:solidFill>
                <a:srgbClr val="E2E9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" name="Google Shape;328;p5"/>
              <p:cNvSpPr/>
              <p:nvPr/>
            </p:nvSpPr>
            <p:spPr>
              <a:xfrm>
                <a:off x="6308631" y="2474422"/>
                <a:ext cx="45002" cy="45002"/>
              </a:xfrm>
              <a:custGeom>
                <a:rect b="b" l="l" r="r" t="t"/>
                <a:pathLst>
                  <a:path extrusionOk="0" h="2258" w="2258">
                    <a:moveTo>
                      <a:pt x="0" y="1"/>
                    </a:moveTo>
                    <a:lnTo>
                      <a:pt x="0" y="2258"/>
                    </a:lnTo>
                    <a:lnTo>
                      <a:pt x="2257" y="2258"/>
                    </a:lnTo>
                    <a:lnTo>
                      <a:pt x="2257" y="1"/>
                    </a:lnTo>
                    <a:close/>
                  </a:path>
                </a:pathLst>
              </a:custGeom>
              <a:solidFill>
                <a:srgbClr val="E9EE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" name="Google Shape;329;p5"/>
              <p:cNvSpPr/>
              <p:nvPr/>
            </p:nvSpPr>
            <p:spPr>
              <a:xfrm>
                <a:off x="6376094" y="2474422"/>
                <a:ext cx="45002" cy="45002"/>
              </a:xfrm>
              <a:custGeom>
                <a:rect b="b" l="l" r="r" t="t"/>
                <a:pathLst>
                  <a:path extrusionOk="0" h="2258" w="2258">
                    <a:moveTo>
                      <a:pt x="1" y="1"/>
                    </a:moveTo>
                    <a:lnTo>
                      <a:pt x="1" y="2258"/>
                    </a:lnTo>
                    <a:lnTo>
                      <a:pt x="2258" y="2258"/>
                    </a:lnTo>
                    <a:lnTo>
                      <a:pt x="2258" y="1"/>
                    </a:lnTo>
                    <a:close/>
                  </a:path>
                </a:pathLst>
              </a:custGeom>
              <a:solidFill>
                <a:srgbClr val="E9EE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" name="Google Shape;330;p5"/>
              <p:cNvSpPr/>
              <p:nvPr/>
            </p:nvSpPr>
            <p:spPr>
              <a:xfrm>
                <a:off x="6448959" y="2474422"/>
                <a:ext cx="45002" cy="45002"/>
              </a:xfrm>
              <a:custGeom>
                <a:rect b="b" l="l" r="r" t="t"/>
                <a:pathLst>
                  <a:path extrusionOk="0" h="2258" w="2258">
                    <a:moveTo>
                      <a:pt x="1" y="1"/>
                    </a:moveTo>
                    <a:lnTo>
                      <a:pt x="1" y="2258"/>
                    </a:lnTo>
                    <a:lnTo>
                      <a:pt x="2258" y="2258"/>
                    </a:lnTo>
                    <a:lnTo>
                      <a:pt x="2258" y="1"/>
                    </a:lnTo>
                    <a:close/>
                  </a:path>
                </a:pathLst>
              </a:custGeom>
              <a:solidFill>
                <a:srgbClr val="E9EE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Google Shape;331;p5"/>
              <p:cNvSpPr/>
              <p:nvPr/>
            </p:nvSpPr>
            <p:spPr>
              <a:xfrm>
                <a:off x="6516442" y="2474422"/>
                <a:ext cx="45002" cy="45002"/>
              </a:xfrm>
              <a:custGeom>
                <a:rect b="b" l="l" r="r" t="t"/>
                <a:pathLst>
                  <a:path extrusionOk="0" h="2258" w="2258">
                    <a:moveTo>
                      <a:pt x="0" y="1"/>
                    </a:moveTo>
                    <a:lnTo>
                      <a:pt x="0" y="2258"/>
                    </a:lnTo>
                    <a:lnTo>
                      <a:pt x="2257" y="2258"/>
                    </a:lnTo>
                    <a:lnTo>
                      <a:pt x="2257" y="1"/>
                    </a:lnTo>
                    <a:close/>
                  </a:path>
                </a:pathLst>
              </a:custGeom>
              <a:solidFill>
                <a:srgbClr val="E9EE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Google Shape;332;p5"/>
              <p:cNvSpPr/>
              <p:nvPr/>
            </p:nvSpPr>
            <p:spPr>
              <a:xfrm>
                <a:off x="6583905" y="2474422"/>
                <a:ext cx="50841" cy="45002"/>
              </a:xfrm>
              <a:custGeom>
                <a:rect b="b" l="l" r="r" t="t"/>
                <a:pathLst>
                  <a:path extrusionOk="0" h="2258" w="2551">
                    <a:moveTo>
                      <a:pt x="1" y="1"/>
                    </a:moveTo>
                    <a:lnTo>
                      <a:pt x="1" y="2258"/>
                    </a:lnTo>
                    <a:lnTo>
                      <a:pt x="2551" y="2258"/>
                    </a:lnTo>
                    <a:lnTo>
                      <a:pt x="2551" y="1"/>
                    </a:lnTo>
                    <a:close/>
                  </a:path>
                </a:pathLst>
              </a:custGeom>
              <a:solidFill>
                <a:srgbClr val="E9EE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" name="Google Shape;333;p5"/>
              <p:cNvSpPr/>
              <p:nvPr/>
            </p:nvSpPr>
            <p:spPr>
              <a:xfrm>
                <a:off x="6657227" y="2474422"/>
                <a:ext cx="45002" cy="45002"/>
              </a:xfrm>
              <a:custGeom>
                <a:rect b="b" l="l" r="r" t="t"/>
                <a:pathLst>
                  <a:path extrusionOk="0" h="2258" w="2258">
                    <a:moveTo>
                      <a:pt x="0" y="1"/>
                    </a:moveTo>
                    <a:lnTo>
                      <a:pt x="0" y="2258"/>
                    </a:lnTo>
                    <a:lnTo>
                      <a:pt x="2257" y="2258"/>
                    </a:lnTo>
                    <a:lnTo>
                      <a:pt x="2257" y="1"/>
                    </a:lnTo>
                    <a:close/>
                  </a:path>
                </a:pathLst>
              </a:custGeom>
              <a:solidFill>
                <a:srgbClr val="E9EE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" name="Google Shape;334;p5"/>
              <p:cNvSpPr/>
              <p:nvPr/>
            </p:nvSpPr>
            <p:spPr>
              <a:xfrm>
                <a:off x="5981999" y="2603528"/>
                <a:ext cx="838230" cy="39601"/>
              </a:xfrm>
              <a:custGeom>
                <a:rect b="b" l="l" r="r" t="t"/>
                <a:pathLst>
                  <a:path extrusionOk="0" h="1987" w="50511">
                    <a:moveTo>
                      <a:pt x="0" y="0"/>
                    </a:moveTo>
                    <a:lnTo>
                      <a:pt x="0" y="1986"/>
                    </a:lnTo>
                    <a:lnTo>
                      <a:pt x="50511" y="1986"/>
                    </a:lnTo>
                    <a:lnTo>
                      <a:pt x="50511" y="0"/>
                    </a:ln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" name="Google Shape;335;p5"/>
              <p:cNvSpPr/>
              <p:nvPr/>
            </p:nvSpPr>
            <p:spPr>
              <a:xfrm>
                <a:off x="6032900" y="2294514"/>
                <a:ext cx="89984" cy="61643"/>
              </a:xfrm>
              <a:custGeom>
                <a:rect b="b" l="l" r="r" t="t"/>
                <a:pathLst>
                  <a:path extrusionOk="0" h="3093" w="4515">
                    <a:moveTo>
                      <a:pt x="1422" y="0"/>
                    </a:moveTo>
                    <a:cubicBezTo>
                      <a:pt x="858" y="0"/>
                      <a:pt x="0" y="835"/>
                      <a:pt x="0" y="1693"/>
                    </a:cubicBezTo>
                    <a:cubicBezTo>
                      <a:pt x="0" y="2528"/>
                      <a:pt x="858" y="3092"/>
                      <a:pt x="1422" y="3092"/>
                    </a:cubicBezTo>
                    <a:lnTo>
                      <a:pt x="2821" y="3092"/>
                    </a:lnTo>
                    <a:cubicBezTo>
                      <a:pt x="3679" y="3092"/>
                      <a:pt x="4514" y="2528"/>
                      <a:pt x="4514" y="1693"/>
                    </a:cubicBezTo>
                    <a:cubicBezTo>
                      <a:pt x="4514" y="835"/>
                      <a:pt x="3679" y="0"/>
                      <a:pt x="2821" y="0"/>
                    </a:cubicBez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6" name="Google Shape;336;p5"/>
              <p:cNvSpPr/>
              <p:nvPr/>
            </p:nvSpPr>
            <p:spPr>
              <a:xfrm>
                <a:off x="5948775" y="2063764"/>
                <a:ext cx="84144" cy="62082"/>
              </a:xfrm>
              <a:custGeom>
                <a:rect b="b" l="l" r="r" t="t"/>
                <a:pathLst>
                  <a:path extrusionOk="0" h="3115" w="4222">
                    <a:moveTo>
                      <a:pt x="1400" y="0"/>
                    </a:moveTo>
                    <a:cubicBezTo>
                      <a:pt x="836" y="0"/>
                      <a:pt x="1" y="858"/>
                      <a:pt x="1" y="1693"/>
                    </a:cubicBezTo>
                    <a:cubicBezTo>
                      <a:pt x="1" y="2550"/>
                      <a:pt x="836" y="3115"/>
                      <a:pt x="1400" y="3115"/>
                    </a:cubicBezTo>
                    <a:lnTo>
                      <a:pt x="2822" y="3115"/>
                    </a:lnTo>
                    <a:cubicBezTo>
                      <a:pt x="3657" y="3115"/>
                      <a:pt x="4221" y="2550"/>
                      <a:pt x="4221" y="1693"/>
                    </a:cubicBezTo>
                    <a:cubicBezTo>
                      <a:pt x="4221" y="858"/>
                      <a:pt x="3657" y="0"/>
                      <a:pt x="2822" y="0"/>
                    </a:cubicBez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7" name="Google Shape;337;p5"/>
              <p:cNvSpPr/>
              <p:nvPr/>
            </p:nvSpPr>
            <p:spPr>
              <a:xfrm>
                <a:off x="6004998" y="2164969"/>
                <a:ext cx="84144" cy="56242"/>
              </a:xfrm>
              <a:custGeom>
                <a:rect b="b" l="l" r="r" t="t"/>
                <a:pathLst>
                  <a:path extrusionOk="0" h="2822" w="4222">
                    <a:moveTo>
                      <a:pt x="1400" y="0"/>
                    </a:moveTo>
                    <a:cubicBezTo>
                      <a:pt x="565" y="0"/>
                      <a:pt x="1" y="564"/>
                      <a:pt x="1" y="1422"/>
                    </a:cubicBezTo>
                    <a:cubicBezTo>
                      <a:pt x="1" y="2257"/>
                      <a:pt x="565" y="2821"/>
                      <a:pt x="1400" y="2821"/>
                    </a:cubicBezTo>
                    <a:lnTo>
                      <a:pt x="2822" y="2821"/>
                    </a:lnTo>
                    <a:cubicBezTo>
                      <a:pt x="3657" y="2821"/>
                      <a:pt x="4221" y="2257"/>
                      <a:pt x="4221" y="1422"/>
                    </a:cubicBezTo>
                    <a:cubicBezTo>
                      <a:pt x="4221" y="564"/>
                      <a:pt x="3657" y="0"/>
                      <a:pt x="2822" y="0"/>
                    </a:cubicBez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8" name="Google Shape;338;p5"/>
              <p:cNvSpPr/>
              <p:nvPr/>
            </p:nvSpPr>
            <p:spPr>
              <a:xfrm>
                <a:off x="6010399" y="2260772"/>
                <a:ext cx="101224" cy="67483"/>
              </a:xfrm>
              <a:custGeom>
                <a:rect b="b" l="l" r="r" t="t"/>
                <a:pathLst>
                  <a:path extrusionOk="0" h="3386" w="5079">
                    <a:moveTo>
                      <a:pt x="1693" y="1"/>
                    </a:moveTo>
                    <a:cubicBezTo>
                      <a:pt x="858" y="1"/>
                      <a:pt x="1" y="565"/>
                      <a:pt x="1" y="1693"/>
                    </a:cubicBezTo>
                    <a:cubicBezTo>
                      <a:pt x="1" y="2528"/>
                      <a:pt x="858" y="3386"/>
                      <a:pt x="1693" y="3386"/>
                    </a:cubicBezTo>
                    <a:lnTo>
                      <a:pt x="3386" y="3386"/>
                    </a:lnTo>
                    <a:cubicBezTo>
                      <a:pt x="4244" y="3386"/>
                      <a:pt x="5079" y="2528"/>
                      <a:pt x="5079" y="1693"/>
                    </a:cubicBezTo>
                    <a:cubicBezTo>
                      <a:pt x="5079" y="565"/>
                      <a:pt x="4244" y="1"/>
                      <a:pt x="3386" y="1"/>
                    </a:cubicBez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" name="Google Shape;339;p5"/>
              <p:cNvSpPr/>
              <p:nvPr/>
            </p:nvSpPr>
            <p:spPr>
              <a:xfrm>
                <a:off x="6021659" y="2193309"/>
                <a:ext cx="118304" cy="78724"/>
              </a:xfrm>
              <a:custGeom>
                <a:rect b="b" l="l" r="r" t="t"/>
                <a:pathLst>
                  <a:path extrusionOk="0" h="3950" w="5936">
                    <a:moveTo>
                      <a:pt x="1986" y="0"/>
                    </a:moveTo>
                    <a:cubicBezTo>
                      <a:pt x="858" y="0"/>
                      <a:pt x="0" y="835"/>
                      <a:pt x="0" y="1964"/>
                    </a:cubicBezTo>
                    <a:cubicBezTo>
                      <a:pt x="0" y="3092"/>
                      <a:pt x="858" y="3950"/>
                      <a:pt x="1986" y="3950"/>
                    </a:cubicBezTo>
                    <a:lnTo>
                      <a:pt x="3679" y="3950"/>
                    </a:lnTo>
                    <a:cubicBezTo>
                      <a:pt x="4807" y="3950"/>
                      <a:pt x="5936" y="3092"/>
                      <a:pt x="5936" y="1964"/>
                    </a:cubicBezTo>
                    <a:cubicBezTo>
                      <a:pt x="5936" y="835"/>
                      <a:pt x="4807" y="0"/>
                      <a:pt x="3679" y="0"/>
                    </a:cubicBez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" name="Google Shape;340;p5"/>
              <p:cNvSpPr/>
              <p:nvPr/>
            </p:nvSpPr>
            <p:spPr>
              <a:xfrm>
                <a:off x="5971276" y="2080844"/>
                <a:ext cx="146206" cy="101224"/>
              </a:xfrm>
              <a:custGeom>
                <a:rect b="b" l="l" r="r" t="t"/>
                <a:pathLst>
                  <a:path extrusionOk="0" h="5079" w="7336">
                    <a:moveTo>
                      <a:pt x="2528" y="1"/>
                    </a:moveTo>
                    <a:cubicBezTo>
                      <a:pt x="1129" y="1"/>
                      <a:pt x="0" y="1129"/>
                      <a:pt x="0" y="2529"/>
                    </a:cubicBezTo>
                    <a:cubicBezTo>
                      <a:pt x="0" y="3950"/>
                      <a:pt x="1129" y="5079"/>
                      <a:pt x="2528" y="5079"/>
                    </a:cubicBezTo>
                    <a:lnTo>
                      <a:pt x="4785" y="5079"/>
                    </a:lnTo>
                    <a:cubicBezTo>
                      <a:pt x="6207" y="5079"/>
                      <a:pt x="7335" y="3950"/>
                      <a:pt x="7335" y="2529"/>
                    </a:cubicBezTo>
                    <a:cubicBezTo>
                      <a:pt x="7335" y="1129"/>
                      <a:pt x="6207" y="1"/>
                      <a:pt x="4785" y="1"/>
                    </a:cubicBez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" name="Google Shape;341;p5"/>
              <p:cNvSpPr/>
              <p:nvPr/>
            </p:nvSpPr>
            <p:spPr>
              <a:xfrm>
                <a:off x="6038739" y="2119987"/>
                <a:ext cx="117866" cy="84583"/>
              </a:xfrm>
              <a:custGeom>
                <a:rect b="b" l="l" r="r" t="t"/>
                <a:pathLst>
                  <a:path extrusionOk="0" h="4244" w="5914">
                    <a:moveTo>
                      <a:pt x="1964" y="0"/>
                    </a:moveTo>
                    <a:cubicBezTo>
                      <a:pt x="836" y="0"/>
                      <a:pt x="1" y="858"/>
                      <a:pt x="1" y="1986"/>
                    </a:cubicBezTo>
                    <a:cubicBezTo>
                      <a:pt x="1" y="3115"/>
                      <a:pt x="836" y="4243"/>
                      <a:pt x="1964" y="4243"/>
                    </a:cubicBezTo>
                    <a:lnTo>
                      <a:pt x="3950" y="4243"/>
                    </a:lnTo>
                    <a:cubicBezTo>
                      <a:pt x="5079" y="4243"/>
                      <a:pt x="5914" y="3115"/>
                      <a:pt x="5914" y="1986"/>
                    </a:cubicBezTo>
                    <a:cubicBezTo>
                      <a:pt x="5914" y="858"/>
                      <a:pt x="5079" y="0"/>
                      <a:pt x="3950" y="0"/>
                    </a:cubicBez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" name="Google Shape;342;p5"/>
              <p:cNvSpPr/>
              <p:nvPr/>
            </p:nvSpPr>
            <p:spPr>
              <a:xfrm>
                <a:off x="5976677" y="2018782"/>
                <a:ext cx="118304" cy="84583"/>
              </a:xfrm>
              <a:custGeom>
                <a:rect b="b" l="l" r="r" t="t"/>
                <a:pathLst>
                  <a:path extrusionOk="0" h="4244" w="5936">
                    <a:moveTo>
                      <a:pt x="1986" y="0"/>
                    </a:moveTo>
                    <a:cubicBezTo>
                      <a:pt x="858" y="0"/>
                      <a:pt x="0" y="858"/>
                      <a:pt x="0" y="1986"/>
                    </a:cubicBezTo>
                    <a:cubicBezTo>
                      <a:pt x="0" y="3115"/>
                      <a:pt x="858" y="4243"/>
                      <a:pt x="1986" y="4243"/>
                    </a:cubicBezTo>
                    <a:lnTo>
                      <a:pt x="3950" y="4243"/>
                    </a:lnTo>
                    <a:cubicBezTo>
                      <a:pt x="5078" y="4243"/>
                      <a:pt x="5936" y="3115"/>
                      <a:pt x="5936" y="1986"/>
                    </a:cubicBezTo>
                    <a:cubicBezTo>
                      <a:pt x="5936" y="858"/>
                      <a:pt x="5078" y="0"/>
                      <a:pt x="3950" y="0"/>
                    </a:cubicBez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43" name="Google Shape;343;p5"/>
          <p:cNvSpPr/>
          <p:nvPr/>
        </p:nvSpPr>
        <p:spPr>
          <a:xfrm>
            <a:off x="2393506" y="263186"/>
            <a:ext cx="4262570" cy="461665"/>
          </a:xfrm>
          <a:custGeom>
            <a:rect b="b" l="l" r="r" t="t"/>
            <a:pathLst>
              <a:path extrusionOk="0" fill="none" h="461665" w="4262570">
                <a:moveTo>
                  <a:pt x="0" y="0"/>
                </a:moveTo>
                <a:cubicBezTo>
                  <a:pt x="901877" y="-33775"/>
                  <a:pt x="3812062" y="138873"/>
                  <a:pt x="4262570" y="0"/>
                </a:cubicBezTo>
                <a:cubicBezTo>
                  <a:pt x="4257348" y="59951"/>
                  <a:pt x="4228591" y="386447"/>
                  <a:pt x="4262570" y="461665"/>
                </a:cubicBezTo>
                <a:cubicBezTo>
                  <a:pt x="3300164" y="324335"/>
                  <a:pt x="834643" y="323809"/>
                  <a:pt x="0" y="461665"/>
                </a:cubicBezTo>
                <a:cubicBezTo>
                  <a:pt x="-25199" y="354901"/>
                  <a:pt x="26467" y="134939"/>
                  <a:pt x="0" y="0"/>
                </a:cubicBezTo>
                <a:close/>
              </a:path>
              <a:path extrusionOk="0" h="461665" w="4262570">
                <a:moveTo>
                  <a:pt x="0" y="0"/>
                </a:moveTo>
                <a:cubicBezTo>
                  <a:pt x="750838" y="-101487"/>
                  <a:pt x="3302859" y="-162162"/>
                  <a:pt x="4262570" y="0"/>
                </a:cubicBezTo>
                <a:cubicBezTo>
                  <a:pt x="4228417" y="170338"/>
                  <a:pt x="4295848" y="325037"/>
                  <a:pt x="4262570" y="461665"/>
                </a:cubicBezTo>
                <a:cubicBezTo>
                  <a:pt x="2427671" y="511730"/>
                  <a:pt x="1369766" y="303216"/>
                  <a:pt x="0" y="461665"/>
                </a:cubicBezTo>
                <a:cubicBezTo>
                  <a:pt x="-30818" y="254334"/>
                  <a:pt x="-20465" y="210249"/>
                  <a:pt x="0" y="0"/>
                </a:cubicBezTo>
                <a:close/>
              </a:path>
            </a:pathLst>
          </a:custGeom>
          <a:solidFill>
            <a:schemeClr val="dk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none" cap="none" strike="noStrike">
                <a:solidFill>
                  <a:srgbClr val="09040C"/>
                </a:solidFill>
                <a:latin typeface="Calibri"/>
                <a:ea typeface="Calibri"/>
                <a:cs typeface="Calibri"/>
                <a:sym typeface="Calibri"/>
              </a:rPr>
              <a:t>كيف نستطيع الحد من التلوث</a:t>
            </a:r>
            <a:endParaRPr/>
          </a:p>
        </p:txBody>
      </p:sp>
      <p:sp>
        <p:nvSpPr>
          <p:cNvPr id="344" name="Google Shape;344;p5"/>
          <p:cNvSpPr txBox="1"/>
          <p:nvPr/>
        </p:nvSpPr>
        <p:spPr>
          <a:xfrm>
            <a:off x="636993" y="2882885"/>
            <a:ext cx="2134838" cy="1015663"/>
          </a:xfrm>
          <a:prstGeom prst="rect">
            <a:avLst/>
          </a:prstGeom>
          <a:gradFill>
            <a:gsLst>
              <a:gs pos="0">
                <a:schemeClr val="dk1"/>
              </a:gs>
              <a:gs pos="35000">
                <a:schemeClr val="dk1"/>
              </a:gs>
              <a:gs pos="100000">
                <a:schemeClr val="dk1"/>
              </a:gs>
            </a:gsLst>
            <a:lin ang="16200000" scaled="0"/>
          </a:gradFill>
          <a:ln cap="flat" cmpd="sng" w="9525">
            <a:solidFill>
              <a:srgbClr val="F9F9F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000" u="none" cap="none" strike="noStrike">
                <a:solidFill>
                  <a:srgbClr val="775534"/>
                </a:solidFill>
                <a:latin typeface="Calibri"/>
                <a:ea typeface="Calibri"/>
                <a:cs typeface="Calibri"/>
                <a:sym typeface="Calibri"/>
              </a:rPr>
              <a:t>التوقف عن استخدام مركبات الكلوروفلوروكربون </a:t>
            </a:r>
            <a:endParaRPr/>
          </a:p>
        </p:txBody>
      </p:sp>
      <p:sp>
        <p:nvSpPr>
          <p:cNvPr id="345" name="Google Shape;345;p5"/>
          <p:cNvSpPr txBox="1"/>
          <p:nvPr/>
        </p:nvSpPr>
        <p:spPr>
          <a:xfrm>
            <a:off x="3329931" y="2956546"/>
            <a:ext cx="2567105" cy="707886"/>
          </a:xfrm>
          <a:prstGeom prst="rect">
            <a:avLst/>
          </a:prstGeom>
          <a:gradFill>
            <a:gsLst>
              <a:gs pos="0">
                <a:schemeClr val="dk1"/>
              </a:gs>
              <a:gs pos="35000">
                <a:schemeClr val="dk1"/>
              </a:gs>
              <a:gs pos="100000">
                <a:schemeClr val="dk1"/>
              </a:gs>
            </a:gsLst>
            <a:lin ang="16200000" scaled="0"/>
          </a:gradFill>
          <a:ln cap="flat" cmpd="sng" w="9525">
            <a:solidFill>
              <a:srgbClr val="F9F9F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000" u="none" cap="none" strike="noStrike">
                <a:solidFill>
                  <a:srgbClr val="775534"/>
                </a:solidFill>
                <a:latin typeface="Calibri"/>
                <a:ea typeface="Calibri"/>
                <a:cs typeface="Calibri"/>
                <a:sym typeface="Calibri"/>
              </a:rPr>
              <a:t>دفن القمامة في مرادم نفايات جيدة</a:t>
            </a:r>
            <a:endParaRPr/>
          </a:p>
        </p:txBody>
      </p:sp>
      <p:grpSp>
        <p:nvGrpSpPr>
          <p:cNvPr id="346" name="Google Shape;346;p5"/>
          <p:cNvGrpSpPr/>
          <p:nvPr/>
        </p:nvGrpSpPr>
        <p:grpSpPr>
          <a:xfrm>
            <a:off x="3651593" y="818412"/>
            <a:ext cx="1971668" cy="2006553"/>
            <a:chOff x="3229182" y="1126367"/>
            <a:chExt cx="1971668" cy="2006553"/>
          </a:xfrm>
        </p:grpSpPr>
        <p:sp>
          <p:nvSpPr>
            <p:cNvPr id="347" name="Google Shape;347;p5"/>
            <p:cNvSpPr/>
            <p:nvPr/>
          </p:nvSpPr>
          <p:spPr>
            <a:xfrm>
              <a:off x="3229182" y="1126367"/>
              <a:ext cx="1971668" cy="2006553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48" name="Google Shape;348;p5"/>
            <p:cNvGrpSpPr/>
            <p:nvPr/>
          </p:nvGrpSpPr>
          <p:grpSpPr>
            <a:xfrm>
              <a:off x="3230450" y="1387039"/>
              <a:ext cx="1765419" cy="1408516"/>
              <a:chOff x="413700" y="238125"/>
              <a:chExt cx="6844600" cy="5238600"/>
            </a:xfrm>
          </p:grpSpPr>
          <p:sp>
            <p:nvSpPr>
              <p:cNvPr id="349" name="Google Shape;349;p5"/>
              <p:cNvSpPr/>
              <p:nvPr/>
            </p:nvSpPr>
            <p:spPr>
              <a:xfrm>
                <a:off x="4726925" y="454225"/>
                <a:ext cx="630950" cy="651925"/>
              </a:xfrm>
              <a:custGeom>
                <a:rect b="b" l="l" r="r" t="t"/>
                <a:pathLst>
                  <a:path extrusionOk="0" h="26077" w="25238">
                    <a:moveTo>
                      <a:pt x="10860" y="1"/>
                    </a:moveTo>
                    <a:lnTo>
                      <a:pt x="0" y="9331"/>
                    </a:lnTo>
                    <a:lnTo>
                      <a:pt x="14378" y="26076"/>
                    </a:lnTo>
                    <a:lnTo>
                      <a:pt x="25237" y="16746"/>
                    </a:lnTo>
                    <a:lnTo>
                      <a:pt x="10860" y="1"/>
                    </a:lnTo>
                    <a:close/>
                  </a:path>
                </a:pathLst>
              </a:custGeom>
              <a:solidFill>
                <a:srgbClr val="8B6B5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" name="Google Shape;350;p5"/>
              <p:cNvSpPr/>
              <p:nvPr/>
            </p:nvSpPr>
            <p:spPr>
              <a:xfrm>
                <a:off x="4723100" y="687475"/>
                <a:ext cx="363275" cy="667200"/>
              </a:xfrm>
              <a:custGeom>
                <a:rect b="b" l="l" r="r" t="t"/>
                <a:pathLst>
                  <a:path extrusionOk="0" h="26688" w="14531">
                    <a:moveTo>
                      <a:pt x="153" y="1"/>
                    </a:moveTo>
                    <a:lnTo>
                      <a:pt x="0" y="9863"/>
                    </a:lnTo>
                    <a:lnTo>
                      <a:pt x="14457" y="26688"/>
                    </a:lnTo>
                    <a:lnTo>
                      <a:pt x="14531" y="16746"/>
                    </a:lnTo>
                    <a:lnTo>
                      <a:pt x="15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" name="Google Shape;351;p5"/>
              <p:cNvSpPr/>
              <p:nvPr/>
            </p:nvSpPr>
            <p:spPr>
              <a:xfrm>
                <a:off x="4723100" y="700800"/>
                <a:ext cx="632925" cy="653875"/>
              </a:xfrm>
              <a:custGeom>
                <a:rect b="b" l="l" r="r" t="t"/>
                <a:pathLst>
                  <a:path extrusionOk="0" h="26155" w="25317">
                    <a:moveTo>
                      <a:pt x="10860" y="0"/>
                    </a:moveTo>
                    <a:lnTo>
                      <a:pt x="0" y="9330"/>
                    </a:lnTo>
                    <a:lnTo>
                      <a:pt x="14457" y="26155"/>
                    </a:lnTo>
                    <a:lnTo>
                      <a:pt x="25317" y="16825"/>
                    </a:lnTo>
                    <a:lnTo>
                      <a:pt x="1086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" name="Google Shape;352;p5"/>
              <p:cNvSpPr/>
              <p:nvPr/>
            </p:nvSpPr>
            <p:spPr>
              <a:xfrm>
                <a:off x="4994575" y="454225"/>
                <a:ext cx="363300" cy="667200"/>
              </a:xfrm>
              <a:custGeom>
                <a:rect b="b" l="l" r="r" t="t"/>
                <a:pathLst>
                  <a:path extrusionOk="0" h="26688" w="14532">
                    <a:moveTo>
                      <a:pt x="154" y="1"/>
                    </a:moveTo>
                    <a:lnTo>
                      <a:pt x="1" y="9863"/>
                    </a:lnTo>
                    <a:lnTo>
                      <a:pt x="14458" y="26688"/>
                    </a:lnTo>
                    <a:lnTo>
                      <a:pt x="14531" y="16746"/>
                    </a:lnTo>
                    <a:lnTo>
                      <a:pt x="154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" name="Google Shape;353;p5"/>
              <p:cNvSpPr/>
              <p:nvPr/>
            </p:nvSpPr>
            <p:spPr>
              <a:xfrm>
                <a:off x="4468900" y="555475"/>
                <a:ext cx="258050" cy="378600"/>
              </a:xfrm>
              <a:custGeom>
                <a:rect b="b" l="l" r="r" t="t"/>
                <a:pathLst>
                  <a:path extrusionOk="0" h="15144" w="10322">
                    <a:moveTo>
                      <a:pt x="3518" y="1"/>
                    </a:moveTo>
                    <a:lnTo>
                      <a:pt x="0" y="12623"/>
                    </a:lnTo>
                    <a:lnTo>
                      <a:pt x="10168" y="15143"/>
                    </a:lnTo>
                    <a:lnTo>
                      <a:pt x="10321" y="5281"/>
                    </a:lnTo>
                    <a:lnTo>
                      <a:pt x="3518" y="1"/>
                    </a:lnTo>
                    <a:close/>
                  </a:path>
                </a:pathLst>
              </a:custGeom>
              <a:solidFill>
                <a:srgbClr val="BA8F6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" name="Google Shape;354;p5"/>
              <p:cNvSpPr/>
              <p:nvPr/>
            </p:nvSpPr>
            <p:spPr>
              <a:xfrm>
                <a:off x="4994575" y="238125"/>
                <a:ext cx="154975" cy="462700"/>
              </a:xfrm>
              <a:custGeom>
                <a:rect b="b" l="l" r="r" t="t"/>
                <a:pathLst>
                  <a:path extrusionOk="0" h="18508" w="6199">
                    <a:moveTo>
                      <a:pt x="3904" y="0"/>
                    </a:moveTo>
                    <a:lnTo>
                      <a:pt x="154" y="8645"/>
                    </a:lnTo>
                    <a:lnTo>
                      <a:pt x="1" y="18507"/>
                    </a:lnTo>
                    <a:lnTo>
                      <a:pt x="6198" y="8951"/>
                    </a:lnTo>
                    <a:lnTo>
                      <a:pt x="3904" y="0"/>
                    </a:lnTo>
                    <a:close/>
                  </a:path>
                </a:pathLst>
              </a:custGeom>
              <a:solidFill>
                <a:srgbClr val="BA8F6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" name="Google Shape;355;p5"/>
              <p:cNvSpPr/>
              <p:nvPr/>
            </p:nvSpPr>
            <p:spPr>
              <a:xfrm>
                <a:off x="3201225" y="5092500"/>
                <a:ext cx="386225" cy="384225"/>
              </a:xfrm>
              <a:custGeom>
                <a:rect b="b" l="l" r="r" t="t"/>
                <a:pathLst>
                  <a:path extrusionOk="0" h="15369" w="15449">
                    <a:moveTo>
                      <a:pt x="7728" y="0"/>
                    </a:moveTo>
                    <a:cubicBezTo>
                      <a:pt x="3445" y="0"/>
                      <a:pt x="1" y="3439"/>
                      <a:pt x="1" y="7648"/>
                    </a:cubicBezTo>
                    <a:cubicBezTo>
                      <a:pt x="1" y="11931"/>
                      <a:pt x="3445" y="15369"/>
                      <a:pt x="7728" y="15369"/>
                    </a:cubicBezTo>
                    <a:cubicBezTo>
                      <a:pt x="12010" y="15369"/>
                      <a:pt x="15449" y="11931"/>
                      <a:pt x="15449" y="7648"/>
                    </a:cubicBezTo>
                    <a:cubicBezTo>
                      <a:pt x="15449" y="3439"/>
                      <a:pt x="12010" y="0"/>
                      <a:pt x="772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" name="Google Shape;356;p5"/>
              <p:cNvSpPr/>
              <p:nvPr/>
            </p:nvSpPr>
            <p:spPr>
              <a:xfrm>
                <a:off x="3264400" y="5153675"/>
                <a:ext cx="260050" cy="260050"/>
              </a:xfrm>
              <a:custGeom>
                <a:rect b="b" l="l" r="r" t="t"/>
                <a:pathLst>
                  <a:path extrusionOk="0" h="10402" w="10402">
                    <a:moveTo>
                      <a:pt x="5201" y="1"/>
                    </a:moveTo>
                    <a:cubicBezTo>
                      <a:pt x="2295" y="1"/>
                      <a:pt x="0" y="2368"/>
                      <a:pt x="0" y="5201"/>
                    </a:cubicBezTo>
                    <a:cubicBezTo>
                      <a:pt x="0" y="8107"/>
                      <a:pt x="2295" y="10401"/>
                      <a:pt x="5201" y="10401"/>
                    </a:cubicBezTo>
                    <a:cubicBezTo>
                      <a:pt x="8107" y="10401"/>
                      <a:pt x="10401" y="8107"/>
                      <a:pt x="10401" y="5201"/>
                    </a:cubicBezTo>
                    <a:cubicBezTo>
                      <a:pt x="10401" y="2368"/>
                      <a:pt x="8107" y="1"/>
                      <a:pt x="52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" name="Google Shape;357;p5"/>
              <p:cNvSpPr/>
              <p:nvPr/>
            </p:nvSpPr>
            <p:spPr>
              <a:xfrm>
                <a:off x="3340875" y="5014025"/>
                <a:ext cx="193050" cy="330875"/>
              </a:xfrm>
              <a:custGeom>
                <a:rect b="b" l="l" r="r" t="t"/>
                <a:pathLst>
                  <a:path extrusionOk="0" h="13235" w="7722">
                    <a:moveTo>
                      <a:pt x="0" y="1"/>
                    </a:moveTo>
                    <a:lnTo>
                      <a:pt x="0" y="11166"/>
                    </a:lnTo>
                    <a:cubicBezTo>
                      <a:pt x="0" y="12316"/>
                      <a:pt x="918" y="13234"/>
                      <a:pt x="2062" y="13234"/>
                    </a:cubicBezTo>
                    <a:cubicBezTo>
                      <a:pt x="2906" y="13234"/>
                      <a:pt x="3671" y="12775"/>
                      <a:pt x="3977" y="12010"/>
                    </a:cubicBezTo>
                    <a:lnTo>
                      <a:pt x="7721" y="3672"/>
                    </a:lnTo>
                    <a:lnTo>
                      <a:pt x="7721" y="1"/>
                    </a:ln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" name="Google Shape;358;p5"/>
              <p:cNvSpPr/>
              <p:nvPr/>
            </p:nvSpPr>
            <p:spPr>
              <a:xfrm>
                <a:off x="3287350" y="4939550"/>
                <a:ext cx="305925" cy="101275"/>
              </a:xfrm>
              <a:custGeom>
                <a:rect b="b" l="l" r="r" t="t"/>
                <a:pathLst>
                  <a:path extrusionOk="0" h="4051" w="12237">
                    <a:moveTo>
                      <a:pt x="0" y="0"/>
                    </a:moveTo>
                    <a:lnTo>
                      <a:pt x="0" y="4050"/>
                    </a:lnTo>
                    <a:lnTo>
                      <a:pt x="12236" y="4050"/>
                    </a:lnTo>
                    <a:lnTo>
                      <a:pt x="12236" y="0"/>
                    </a:lnTo>
                    <a:close/>
                  </a:path>
                </a:pathLst>
              </a:custGeom>
              <a:solidFill>
                <a:srgbClr val="E9EE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" name="Google Shape;359;p5"/>
              <p:cNvSpPr/>
              <p:nvPr/>
            </p:nvSpPr>
            <p:spPr>
              <a:xfrm>
                <a:off x="4805375" y="5092500"/>
                <a:ext cx="386225" cy="384225"/>
              </a:xfrm>
              <a:custGeom>
                <a:rect b="b" l="l" r="r" t="t"/>
                <a:pathLst>
                  <a:path extrusionOk="0" h="15369" w="15449">
                    <a:moveTo>
                      <a:pt x="7722" y="0"/>
                    </a:moveTo>
                    <a:cubicBezTo>
                      <a:pt x="3519" y="0"/>
                      <a:pt x="1" y="3439"/>
                      <a:pt x="1" y="7648"/>
                    </a:cubicBezTo>
                    <a:cubicBezTo>
                      <a:pt x="1" y="11931"/>
                      <a:pt x="3519" y="15369"/>
                      <a:pt x="7722" y="15369"/>
                    </a:cubicBezTo>
                    <a:cubicBezTo>
                      <a:pt x="12004" y="15369"/>
                      <a:pt x="15449" y="11931"/>
                      <a:pt x="15449" y="7648"/>
                    </a:cubicBezTo>
                    <a:cubicBezTo>
                      <a:pt x="15449" y="3439"/>
                      <a:pt x="12004" y="0"/>
                      <a:pt x="772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" name="Google Shape;360;p5"/>
              <p:cNvSpPr/>
              <p:nvPr/>
            </p:nvSpPr>
            <p:spPr>
              <a:xfrm>
                <a:off x="4868400" y="5153675"/>
                <a:ext cx="260050" cy="260050"/>
              </a:xfrm>
              <a:custGeom>
                <a:rect b="b" l="l" r="r" t="t"/>
                <a:pathLst>
                  <a:path extrusionOk="0" h="10402" w="10402">
                    <a:moveTo>
                      <a:pt x="5201" y="1"/>
                    </a:moveTo>
                    <a:cubicBezTo>
                      <a:pt x="2374" y="1"/>
                      <a:pt x="0" y="2368"/>
                      <a:pt x="0" y="5201"/>
                    </a:cubicBezTo>
                    <a:cubicBezTo>
                      <a:pt x="0" y="8107"/>
                      <a:pt x="2374" y="10401"/>
                      <a:pt x="5201" y="10401"/>
                    </a:cubicBezTo>
                    <a:cubicBezTo>
                      <a:pt x="8107" y="10401"/>
                      <a:pt x="10401" y="8107"/>
                      <a:pt x="10401" y="5201"/>
                    </a:cubicBezTo>
                    <a:cubicBezTo>
                      <a:pt x="10401" y="2368"/>
                      <a:pt x="8107" y="1"/>
                      <a:pt x="52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" name="Google Shape;361;p5"/>
              <p:cNvSpPr/>
              <p:nvPr/>
            </p:nvSpPr>
            <p:spPr>
              <a:xfrm>
                <a:off x="4944875" y="5014025"/>
                <a:ext cx="195050" cy="330875"/>
              </a:xfrm>
              <a:custGeom>
                <a:rect b="b" l="l" r="r" t="t"/>
                <a:pathLst>
                  <a:path extrusionOk="0" h="13235" w="7802">
                    <a:moveTo>
                      <a:pt x="1" y="1"/>
                    </a:moveTo>
                    <a:lnTo>
                      <a:pt x="1" y="11166"/>
                    </a:lnTo>
                    <a:cubicBezTo>
                      <a:pt x="1" y="12316"/>
                      <a:pt x="998" y="13234"/>
                      <a:pt x="2142" y="13234"/>
                    </a:cubicBezTo>
                    <a:cubicBezTo>
                      <a:pt x="2907" y="13234"/>
                      <a:pt x="3671" y="12775"/>
                      <a:pt x="4057" y="12010"/>
                    </a:cubicBezTo>
                    <a:lnTo>
                      <a:pt x="7801" y="3672"/>
                    </a:lnTo>
                    <a:lnTo>
                      <a:pt x="7801" y="1"/>
                    </a:ln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" name="Google Shape;362;p5"/>
              <p:cNvSpPr/>
              <p:nvPr/>
            </p:nvSpPr>
            <p:spPr>
              <a:xfrm>
                <a:off x="4891350" y="4939550"/>
                <a:ext cx="305925" cy="101275"/>
              </a:xfrm>
              <a:custGeom>
                <a:rect b="b" l="l" r="r" t="t"/>
                <a:pathLst>
                  <a:path extrusionOk="0" h="4051" w="12237">
                    <a:moveTo>
                      <a:pt x="0" y="0"/>
                    </a:moveTo>
                    <a:lnTo>
                      <a:pt x="0" y="4050"/>
                    </a:lnTo>
                    <a:lnTo>
                      <a:pt x="12236" y="4050"/>
                    </a:lnTo>
                    <a:lnTo>
                      <a:pt x="12236" y="0"/>
                    </a:lnTo>
                    <a:close/>
                  </a:path>
                </a:pathLst>
              </a:custGeom>
              <a:solidFill>
                <a:srgbClr val="E9EE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" name="Google Shape;363;p5"/>
              <p:cNvSpPr/>
              <p:nvPr/>
            </p:nvSpPr>
            <p:spPr>
              <a:xfrm>
                <a:off x="2625825" y="3123250"/>
                <a:ext cx="355625" cy="133850"/>
              </a:xfrm>
              <a:custGeom>
                <a:rect b="b" l="l" r="r" t="t"/>
                <a:pathLst>
                  <a:path extrusionOk="0" h="5354" w="14225">
                    <a:moveTo>
                      <a:pt x="0" y="0"/>
                    </a:moveTo>
                    <a:lnTo>
                      <a:pt x="0" y="5353"/>
                    </a:lnTo>
                    <a:lnTo>
                      <a:pt x="14225" y="5353"/>
                    </a:lnTo>
                    <a:lnTo>
                      <a:pt x="14225" y="0"/>
                    </a:lnTo>
                    <a:close/>
                  </a:path>
                </a:pathLst>
              </a:custGeom>
              <a:solidFill>
                <a:srgbClr val="CFD9E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" name="Google Shape;364;p5"/>
              <p:cNvSpPr/>
              <p:nvPr/>
            </p:nvSpPr>
            <p:spPr>
              <a:xfrm>
                <a:off x="5516600" y="3123250"/>
                <a:ext cx="355650" cy="133850"/>
              </a:xfrm>
              <a:custGeom>
                <a:rect b="b" l="l" r="r" t="t"/>
                <a:pathLst>
                  <a:path extrusionOk="0" h="5354" w="14226">
                    <a:moveTo>
                      <a:pt x="1" y="0"/>
                    </a:moveTo>
                    <a:lnTo>
                      <a:pt x="1" y="5353"/>
                    </a:lnTo>
                    <a:lnTo>
                      <a:pt x="14225" y="5353"/>
                    </a:lnTo>
                    <a:lnTo>
                      <a:pt x="14225" y="0"/>
                    </a:lnTo>
                    <a:close/>
                  </a:path>
                </a:pathLst>
              </a:custGeom>
              <a:solidFill>
                <a:srgbClr val="CFD9E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5" name="Google Shape;365;p5"/>
              <p:cNvSpPr/>
              <p:nvPr/>
            </p:nvSpPr>
            <p:spPr>
              <a:xfrm>
                <a:off x="2809375" y="2857400"/>
                <a:ext cx="2909925" cy="2120400"/>
              </a:xfrm>
              <a:custGeom>
                <a:rect b="b" l="l" r="r" t="t"/>
                <a:pathLst>
                  <a:path extrusionOk="0" h="84816" w="116397">
                    <a:moveTo>
                      <a:pt x="0" y="1"/>
                    </a:moveTo>
                    <a:lnTo>
                      <a:pt x="7109" y="74641"/>
                    </a:lnTo>
                    <a:cubicBezTo>
                      <a:pt x="7648" y="80380"/>
                      <a:pt x="12463" y="84816"/>
                      <a:pt x="18201" y="84816"/>
                    </a:cubicBezTo>
                    <a:lnTo>
                      <a:pt x="98195" y="84816"/>
                    </a:lnTo>
                    <a:cubicBezTo>
                      <a:pt x="103928" y="84816"/>
                      <a:pt x="108749" y="80380"/>
                      <a:pt x="109281" y="74641"/>
                    </a:cubicBezTo>
                    <a:lnTo>
                      <a:pt x="116396" y="1"/>
                    </a:ln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6" name="Google Shape;366;p5"/>
              <p:cNvSpPr/>
              <p:nvPr/>
            </p:nvSpPr>
            <p:spPr>
              <a:xfrm>
                <a:off x="3050275" y="2872700"/>
                <a:ext cx="95600" cy="170275"/>
              </a:xfrm>
              <a:custGeom>
                <a:rect b="b" l="l" r="r" t="t"/>
                <a:pathLst>
                  <a:path extrusionOk="0" h="6811" w="3824">
                    <a:moveTo>
                      <a:pt x="0" y="1"/>
                    </a:moveTo>
                    <a:lnTo>
                      <a:pt x="765" y="6810"/>
                    </a:lnTo>
                    <a:lnTo>
                      <a:pt x="3059" y="6810"/>
                    </a:lnTo>
                    <a:lnTo>
                      <a:pt x="3824" y="1"/>
                    </a:lnTo>
                    <a:close/>
                  </a:path>
                </a:pathLst>
              </a:custGeom>
              <a:solidFill>
                <a:srgbClr val="CFD9E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7" name="Google Shape;367;p5"/>
              <p:cNvSpPr/>
              <p:nvPr/>
            </p:nvSpPr>
            <p:spPr>
              <a:xfrm>
                <a:off x="3631475" y="2872700"/>
                <a:ext cx="93625" cy="170275"/>
              </a:xfrm>
              <a:custGeom>
                <a:rect b="b" l="l" r="r" t="t"/>
                <a:pathLst>
                  <a:path extrusionOk="0" h="6811" w="3745">
                    <a:moveTo>
                      <a:pt x="1" y="1"/>
                    </a:moveTo>
                    <a:lnTo>
                      <a:pt x="765" y="6810"/>
                    </a:lnTo>
                    <a:lnTo>
                      <a:pt x="2980" y="6810"/>
                    </a:lnTo>
                    <a:lnTo>
                      <a:pt x="3745" y="1"/>
                    </a:lnTo>
                    <a:close/>
                  </a:path>
                </a:pathLst>
              </a:custGeom>
              <a:solidFill>
                <a:srgbClr val="CFD9E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8" name="Google Shape;368;p5"/>
              <p:cNvSpPr/>
              <p:nvPr/>
            </p:nvSpPr>
            <p:spPr>
              <a:xfrm>
                <a:off x="4210700" y="2872700"/>
                <a:ext cx="95625" cy="170275"/>
              </a:xfrm>
              <a:custGeom>
                <a:rect b="b" l="l" r="r" t="t"/>
                <a:pathLst>
                  <a:path extrusionOk="0" h="6811" w="3825">
                    <a:moveTo>
                      <a:pt x="1" y="1"/>
                    </a:moveTo>
                    <a:lnTo>
                      <a:pt x="766" y="6810"/>
                    </a:lnTo>
                    <a:lnTo>
                      <a:pt x="3060" y="6810"/>
                    </a:lnTo>
                    <a:lnTo>
                      <a:pt x="3825" y="1"/>
                    </a:lnTo>
                    <a:close/>
                  </a:path>
                </a:pathLst>
              </a:custGeom>
              <a:solidFill>
                <a:srgbClr val="CFD9E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9" name="Google Shape;369;p5"/>
              <p:cNvSpPr/>
              <p:nvPr/>
            </p:nvSpPr>
            <p:spPr>
              <a:xfrm>
                <a:off x="4791925" y="2872700"/>
                <a:ext cx="93775" cy="170275"/>
              </a:xfrm>
              <a:custGeom>
                <a:rect b="b" l="l" r="r" t="t"/>
                <a:pathLst>
                  <a:path extrusionOk="0" h="6811" w="3751">
                    <a:moveTo>
                      <a:pt x="0" y="1"/>
                    </a:moveTo>
                    <a:lnTo>
                      <a:pt x="765" y="6810"/>
                    </a:lnTo>
                    <a:lnTo>
                      <a:pt x="2986" y="6810"/>
                    </a:lnTo>
                    <a:lnTo>
                      <a:pt x="3751" y="1"/>
                    </a:lnTo>
                    <a:close/>
                  </a:path>
                </a:pathLst>
              </a:custGeom>
              <a:solidFill>
                <a:srgbClr val="CFD9E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0" name="Google Shape;370;p5"/>
              <p:cNvSpPr/>
              <p:nvPr/>
            </p:nvSpPr>
            <p:spPr>
              <a:xfrm>
                <a:off x="5371300" y="2872700"/>
                <a:ext cx="95625" cy="170275"/>
              </a:xfrm>
              <a:custGeom>
                <a:rect b="b" l="l" r="r" t="t"/>
                <a:pathLst>
                  <a:path extrusionOk="0" h="6811" w="3825">
                    <a:moveTo>
                      <a:pt x="1" y="1"/>
                    </a:moveTo>
                    <a:lnTo>
                      <a:pt x="765" y="6810"/>
                    </a:lnTo>
                    <a:lnTo>
                      <a:pt x="3060" y="6810"/>
                    </a:lnTo>
                    <a:lnTo>
                      <a:pt x="3824" y="1"/>
                    </a:lnTo>
                    <a:close/>
                  </a:path>
                </a:pathLst>
              </a:custGeom>
              <a:solidFill>
                <a:srgbClr val="CFD9E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1" name="Google Shape;371;p5"/>
              <p:cNvSpPr/>
              <p:nvPr/>
            </p:nvSpPr>
            <p:spPr>
              <a:xfrm>
                <a:off x="3029150" y="2306775"/>
                <a:ext cx="2445425" cy="407350"/>
              </a:xfrm>
              <a:custGeom>
                <a:rect b="b" l="l" r="r" t="t"/>
                <a:pathLst>
                  <a:path extrusionOk="0" h="16294" w="97817">
                    <a:moveTo>
                      <a:pt x="15449" y="1"/>
                    </a:moveTo>
                    <a:cubicBezTo>
                      <a:pt x="10860" y="1"/>
                      <a:pt x="6731" y="2601"/>
                      <a:pt x="4669" y="6657"/>
                    </a:cubicBezTo>
                    <a:lnTo>
                      <a:pt x="1" y="16293"/>
                    </a:lnTo>
                    <a:lnTo>
                      <a:pt x="97816" y="16293"/>
                    </a:lnTo>
                    <a:lnTo>
                      <a:pt x="93148" y="6657"/>
                    </a:lnTo>
                    <a:cubicBezTo>
                      <a:pt x="91160" y="2601"/>
                      <a:pt x="86957" y="1"/>
                      <a:pt x="82368" y="1"/>
                    </a:cubicBez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2" name="Google Shape;372;p5"/>
              <p:cNvSpPr/>
              <p:nvPr/>
            </p:nvSpPr>
            <p:spPr>
              <a:xfrm>
                <a:off x="3302625" y="2452100"/>
                <a:ext cx="1898475" cy="262025"/>
              </a:xfrm>
              <a:custGeom>
                <a:rect b="b" l="l" r="r" t="t"/>
                <a:pathLst>
                  <a:path extrusionOk="0" h="10481" w="75939">
                    <a:moveTo>
                      <a:pt x="12543" y="0"/>
                    </a:moveTo>
                    <a:cubicBezTo>
                      <a:pt x="8640" y="0"/>
                      <a:pt x="4969" y="2068"/>
                      <a:pt x="2980" y="5433"/>
                    </a:cubicBezTo>
                    <a:lnTo>
                      <a:pt x="1" y="10480"/>
                    </a:lnTo>
                    <a:lnTo>
                      <a:pt x="75938" y="10480"/>
                    </a:lnTo>
                    <a:lnTo>
                      <a:pt x="72959" y="5433"/>
                    </a:lnTo>
                    <a:cubicBezTo>
                      <a:pt x="70970" y="2068"/>
                      <a:pt x="67300" y="0"/>
                      <a:pt x="63396" y="0"/>
                    </a:cubicBezTo>
                    <a:close/>
                  </a:path>
                </a:pathLst>
              </a:custGeom>
              <a:solidFill>
                <a:srgbClr val="E2E9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3" name="Google Shape;373;p5"/>
              <p:cNvSpPr/>
              <p:nvPr/>
            </p:nvSpPr>
            <p:spPr>
              <a:xfrm>
                <a:off x="2755825" y="2773300"/>
                <a:ext cx="2992075" cy="84125"/>
              </a:xfrm>
              <a:custGeom>
                <a:rect b="b" l="l" r="r" t="t"/>
                <a:pathLst>
                  <a:path extrusionOk="0" h="3365" w="119683">
                    <a:moveTo>
                      <a:pt x="1" y="0"/>
                    </a:moveTo>
                    <a:lnTo>
                      <a:pt x="1" y="3365"/>
                    </a:lnTo>
                    <a:lnTo>
                      <a:pt x="119682" y="3365"/>
                    </a:lnTo>
                    <a:lnTo>
                      <a:pt x="119682" y="0"/>
                    </a:lnTo>
                    <a:close/>
                  </a:path>
                </a:pathLst>
              </a:custGeom>
              <a:solidFill>
                <a:srgbClr val="E2E9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4" name="Google Shape;374;p5"/>
              <p:cNvSpPr/>
              <p:nvPr/>
            </p:nvSpPr>
            <p:spPr>
              <a:xfrm>
                <a:off x="2702300" y="2683500"/>
                <a:ext cx="3099125" cy="116575"/>
              </a:xfrm>
              <a:custGeom>
                <a:rect b="b" l="l" r="r" t="t"/>
                <a:pathLst>
                  <a:path extrusionOk="0" h="4663" w="123965">
                    <a:moveTo>
                      <a:pt x="1" y="1"/>
                    </a:moveTo>
                    <a:lnTo>
                      <a:pt x="1" y="4663"/>
                    </a:lnTo>
                    <a:lnTo>
                      <a:pt x="123965" y="4663"/>
                    </a:lnTo>
                    <a:lnTo>
                      <a:pt x="123965" y="1"/>
                    </a:lnTo>
                    <a:close/>
                  </a:path>
                </a:pathLst>
              </a:custGeom>
              <a:solidFill>
                <a:srgbClr val="C7D2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" name="Google Shape;375;p5"/>
              <p:cNvSpPr/>
              <p:nvPr/>
            </p:nvSpPr>
            <p:spPr>
              <a:xfrm>
                <a:off x="2702300" y="2842125"/>
                <a:ext cx="3099125" cy="59350"/>
              </a:xfrm>
              <a:custGeom>
                <a:rect b="b" l="l" r="r" t="t"/>
                <a:pathLst>
                  <a:path extrusionOk="0" h="2374" w="123965">
                    <a:moveTo>
                      <a:pt x="1" y="0"/>
                    </a:moveTo>
                    <a:lnTo>
                      <a:pt x="1" y="2374"/>
                    </a:lnTo>
                    <a:lnTo>
                      <a:pt x="123965" y="2374"/>
                    </a:lnTo>
                    <a:lnTo>
                      <a:pt x="123965" y="0"/>
                    </a:lnTo>
                    <a:close/>
                  </a:path>
                </a:pathLst>
              </a:custGeom>
              <a:solidFill>
                <a:srgbClr val="DAE2E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6" name="Google Shape;376;p5"/>
              <p:cNvSpPr/>
              <p:nvPr/>
            </p:nvSpPr>
            <p:spPr>
              <a:xfrm>
                <a:off x="4497500" y="3710125"/>
                <a:ext cx="338500" cy="378575"/>
              </a:xfrm>
              <a:custGeom>
                <a:rect b="b" l="l" r="r" t="t"/>
                <a:pathLst>
                  <a:path extrusionOk="0" h="15143" w="13540">
                    <a:moveTo>
                      <a:pt x="8871" y="0"/>
                    </a:moveTo>
                    <a:lnTo>
                      <a:pt x="0" y="5127"/>
                    </a:lnTo>
                    <a:lnTo>
                      <a:pt x="5659" y="14989"/>
                    </a:lnTo>
                    <a:cubicBezTo>
                      <a:pt x="6198" y="15069"/>
                      <a:pt x="6730" y="15142"/>
                      <a:pt x="7268" y="15142"/>
                    </a:cubicBezTo>
                    <a:cubicBezTo>
                      <a:pt x="10707" y="15142"/>
                      <a:pt x="13539" y="12389"/>
                      <a:pt x="13539" y="8871"/>
                    </a:cubicBezTo>
                    <a:cubicBezTo>
                      <a:pt x="13539" y="8339"/>
                      <a:pt x="13386" y="7801"/>
                      <a:pt x="13154" y="7342"/>
                    </a:cubicBezTo>
                    <a:lnTo>
                      <a:pt x="887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" name="Google Shape;377;p5"/>
              <p:cNvSpPr/>
              <p:nvPr/>
            </p:nvSpPr>
            <p:spPr>
              <a:xfrm>
                <a:off x="3872375" y="3386000"/>
                <a:ext cx="367125" cy="362375"/>
              </a:xfrm>
              <a:custGeom>
                <a:rect b="b" l="l" r="r" t="t"/>
                <a:pathLst>
                  <a:path extrusionOk="0" h="14495" w="14685">
                    <a:moveTo>
                      <a:pt x="8478" y="0"/>
                    </a:moveTo>
                    <a:cubicBezTo>
                      <a:pt x="7947" y="0"/>
                      <a:pt x="7412" y="65"/>
                      <a:pt x="6883" y="197"/>
                    </a:cubicBezTo>
                    <a:cubicBezTo>
                      <a:pt x="6425" y="350"/>
                      <a:pt x="5966" y="576"/>
                      <a:pt x="5580" y="729"/>
                    </a:cubicBezTo>
                    <a:cubicBezTo>
                      <a:pt x="5048" y="1035"/>
                      <a:pt x="4589" y="1494"/>
                      <a:pt x="4357" y="1953"/>
                    </a:cubicBezTo>
                    <a:lnTo>
                      <a:pt x="1" y="9294"/>
                    </a:lnTo>
                    <a:lnTo>
                      <a:pt x="8872" y="14495"/>
                    </a:lnTo>
                    <a:lnTo>
                      <a:pt x="14684" y="4706"/>
                    </a:lnTo>
                    <a:cubicBezTo>
                      <a:pt x="14452" y="3868"/>
                      <a:pt x="14072" y="3103"/>
                      <a:pt x="13534" y="2412"/>
                    </a:cubicBezTo>
                    <a:cubicBezTo>
                      <a:pt x="12277" y="852"/>
                      <a:pt x="10406" y="0"/>
                      <a:pt x="84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8" name="Google Shape;378;p5"/>
              <p:cNvSpPr/>
              <p:nvPr/>
            </p:nvSpPr>
            <p:spPr>
              <a:xfrm>
                <a:off x="3878050" y="4136550"/>
                <a:ext cx="344150" cy="260050"/>
              </a:xfrm>
              <a:custGeom>
                <a:rect b="b" l="l" r="r" t="t"/>
                <a:pathLst>
                  <a:path extrusionOk="0" h="10402" w="13766">
                    <a:moveTo>
                      <a:pt x="2374" y="0"/>
                    </a:moveTo>
                    <a:cubicBezTo>
                      <a:pt x="1762" y="612"/>
                      <a:pt x="1303" y="1297"/>
                      <a:pt x="997" y="2142"/>
                    </a:cubicBezTo>
                    <a:cubicBezTo>
                      <a:pt x="0" y="4509"/>
                      <a:pt x="612" y="7189"/>
                      <a:pt x="2374" y="8945"/>
                    </a:cubicBezTo>
                    <a:cubicBezTo>
                      <a:pt x="2753" y="9330"/>
                      <a:pt x="3139" y="9636"/>
                      <a:pt x="3518" y="9863"/>
                    </a:cubicBezTo>
                    <a:cubicBezTo>
                      <a:pt x="4056" y="10169"/>
                      <a:pt x="4589" y="10322"/>
                      <a:pt x="5200" y="10322"/>
                    </a:cubicBezTo>
                    <a:lnTo>
                      <a:pt x="13692" y="10401"/>
                    </a:lnTo>
                    <a:lnTo>
                      <a:pt x="13766" y="153"/>
                    </a:lnTo>
                    <a:lnTo>
                      <a:pt x="237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9" name="Google Shape;379;p5"/>
              <p:cNvSpPr/>
              <p:nvPr/>
            </p:nvSpPr>
            <p:spPr>
              <a:xfrm>
                <a:off x="4296825" y="4056250"/>
                <a:ext cx="506600" cy="426300"/>
              </a:xfrm>
              <a:custGeom>
                <a:rect b="b" l="l" r="r" t="t"/>
                <a:pathLst>
                  <a:path extrusionOk="0" h="17052" w="20264">
                    <a:moveTo>
                      <a:pt x="6039" y="0"/>
                    </a:moveTo>
                    <a:lnTo>
                      <a:pt x="0" y="8486"/>
                    </a:lnTo>
                    <a:lnTo>
                      <a:pt x="6039" y="17051"/>
                    </a:lnTo>
                    <a:lnTo>
                      <a:pt x="6039" y="13686"/>
                    </a:lnTo>
                    <a:lnTo>
                      <a:pt x="10401" y="13686"/>
                    </a:lnTo>
                    <a:cubicBezTo>
                      <a:pt x="12236" y="13686"/>
                      <a:pt x="13919" y="12695"/>
                      <a:pt x="14837" y="11086"/>
                    </a:cubicBezTo>
                    <a:lnTo>
                      <a:pt x="20263" y="1756"/>
                    </a:lnTo>
                    <a:lnTo>
                      <a:pt x="20263" y="1756"/>
                    </a:lnTo>
                    <a:cubicBezTo>
                      <a:pt x="18887" y="2754"/>
                      <a:pt x="17131" y="3365"/>
                      <a:pt x="15295" y="3365"/>
                    </a:cubicBezTo>
                    <a:lnTo>
                      <a:pt x="6039" y="3365"/>
                    </a:lnTo>
                    <a:lnTo>
                      <a:pt x="603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0" name="Google Shape;380;p5"/>
              <p:cNvSpPr/>
              <p:nvPr/>
            </p:nvSpPr>
            <p:spPr>
              <a:xfrm>
                <a:off x="4170625" y="3352675"/>
                <a:ext cx="508600" cy="357475"/>
              </a:xfrm>
              <a:custGeom>
                <a:rect b="b" l="l" r="r" t="t"/>
                <a:pathLst>
                  <a:path extrusionOk="0" h="14299" w="20344">
                    <a:moveTo>
                      <a:pt x="1" y="0"/>
                    </a:moveTo>
                    <a:lnTo>
                      <a:pt x="1" y="0"/>
                    </a:lnTo>
                    <a:cubicBezTo>
                      <a:pt x="1604" y="685"/>
                      <a:pt x="2980" y="1909"/>
                      <a:pt x="3898" y="3518"/>
                    </a:cubicBezTo>
                    <a:cubicBezTo>
                      <a:pt x="3978" y="3592"/>
                      <a:pt x="3978" y="3671"/>
                      <a:pt x="4051" y="3745"/>
                    </a:cubicBezTo>
                    <a:lnTo>
                      <a:pt x="8487" y="11545"/>
                    </a:lnTo>
                    <a:lnTo>
                      <a:pt x="5581" y="13228"/>
                    </a:lnTo>
                    <a:lnTo>
                      <a:pt x="15908" y="14298"/>
                    </a:lnTo>
                    <a:lnTo>
                      <a:pt x="20343" y="4895"/>
                    </a:lnTo>
                    <a:lnTo>
                      <a:pt x="17437" y="6498"/>
                    </a:lnTo>
                    <a:lnTo>
                      <a:pt x="15217" y="2674"/>
                    </a:lnTo>
                    <a:cubicBezTo>
                      <a:pt x="14378" y="1071"/>
                      <a:pt x="12616" y="153"/>
                      <a:pt x="10781" y="74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1" name="Google Shape;381;p5"/>
              <p:cNvSpPr/>
              <p:nvPr/>
            </p:nvSpPr>
            <p:spPr>
              <a:xfrm>
                <a:off x="3685025" y="3748350"/>
                <a:ext cx="372750" cy="522050"/>
              </a:xfrm>
              <a:custGeom>
                <a:rect b="b" l="l" r="r" t="t"/>
                <a:pathLst>
                  <a:path extrusionOk="0" h="20882" w="14910">
                    <a:moveTo>
                      <a:pt x="10627" y="1"/>
                    </a:moveTo>
                    <a:lnTo>
                      <a:pt x="306" y="845"/>
                    </a:lnTo>
                    <a:lnTo>
                      <a:pt x="3212" y="2601"/>
                    </a:lnTo>
                    <a:lnTo>
                      <a:pt x="991" y="6351"/>
                    </a:lnTo>
                    <a:cubicBezTo>
                      <a:pt x="0" y="7954"/>
                      <a:pt x="0" y="9869"/>
                      <a:pt x="918" y="11472"/>
                    </a:cubicBezTo>
                    <a:lnTo>
                      <a:pt x="6271" y="20882"/>
                    </a:lnTo>
                    <a:cubicBezTo>
                      <a:pt x="6039" y="19199"/>
                      <a:pt x="6424" y="17364"/>
                      <a:pt x="7342" y="15755"/>
                    </a:cubicBezTo>
                    <a:cubicBezTo>
                      <a:pt x="7415" y="15681"/>
                      <a:pt x="7415" y="15602"/>
                      <a:pt x="7495" y="15528"/>
                    </a:cubicBezTo>
                    <a:lnTo>
                      <a:pt x="12004" y="7801"/>
                    </a:lnTo>
                    <a:lnTo>
                      <a:pt x="14910" y="9484"/>
                    </a:lnTo>
                    <a:lnTo>
                      <a:pt x="1062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2" name="Google Shape;382;p5"/>
              <p:cNvSpPr/>
              <p:nvPr/>
            </p:nvSpPr>
            <p:spPr>
              <a:xfrm>
                <a:off x="4813025" y="1694975"/>
                <a:ext cx="581250" cy="630950"/>
              </a:xfrm>
              <a:custGeom>
                <a:rect b="b" l="l" r="r" t="t"/>
                <a:pathLst>
                  <a:path extrusionOk="0" h="25238" w="23250">
                    <a:moveTo>
                      <a:pt x="17437" y="1"/>
                    </a:moveTo>
                    <a:lnTo>
                      <a:pt x="1" y="20190"/>
                    </a:lnTo>
                    <a:lnTo>
                      <a:pt x="5886" y="25238"/>
                    </a:lnTo>
                    <a:lnTo>
                      <a:pt x="23249" y="5048"/>
                    </a:lnTo>
                    <a:lnTo>
                      <a:pt x="17437" y="1"/>
                    </a:lnTo>
                    <a:close/>
                  </a:path>
                </a:pathLst>
              </a:custGeom>
              <a:solidFill>
                <a:srgbClr val="8B6B5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3" name="Google Shape;383;p5"/>
              <p:cNvSpPr/>
              <p:nvPr/>
            </p:nvSpPr>
            <p:spPr>
              <a:xfrm>
                <a:off x="4813025" y="2199725"/>
                <a:ext cx="181575" cy="370925"/>
              </a:xfrm>
              <a:custGeom>
                <a:rect b="b" l="l" r="r" t="t"/>
                <a:pathLst>
                  <a:path extrusionOk="0" h="14837" w="7263">
                    <a:moveTo>
                      <a:pt x="1" y="0"/>
                    </a:moveTo>
                    <a:lnTo>
                      <a:pt x="1377" y="9789"/>
                    </a:lnTo>
                    <a:lnTo>
                      <a:pt x="7263" y="14837"/>
                    </a:lnTo>
                    <a:lnTo>
                      <a:pt x="5886" y="504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4" name="Google Shape;384;p5"/>
              <p:cNvSpPr/>
              <p:nvPr/>
            </p:nvSpPr>
            <p:spPr>
              <a:xfrm>
                <a:off x="4847450" y="1939700"/>
                <a:ext cx="581225" cy="630950"/>
              </a:xfrm>
              <a:custGeom>
                <a:rect b="b" l="l" r="r" t="t"/>
                <a:pathLst>
                  <a:path extrusionOk="0" h="25238" w="23249">
                    <a:moveTo>
                      <a:pt x="17437" y="1"/>
                    </a:moveTo>
                    <a:lnTo>
                      <a:pt x="0" y="20190"/>
                    </a:lnTo>
                    <a:lnTo>
                      <a:pt x="5886" y="25238"/>
                    </a:lnTo>
                    <a:lnTo>
                      <a:pt x="23249" y="5048"/>
                    </a:lnTo>
                    <a:lnTo>
                      <a:pt x="1743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" name="Google Shape;385;p5"/>
              <p:cNvSpPr/>
              <p:nvPr/>
            </p:nvSpPr>
            <p:spPr>
              <a:xfrm>
                <a:off x="5248950" y="1694975"/>
                <a:ext cx="179725" cy="370925"/>
              </a:xfrm>
              <a:custGeom>
                <a:rect b="b" l="l" r="r" t="t"/>
                <a:pathLst>
                  <a:path extrusionOk="0" h="14837" w="7189">
                    <a:moveTo>
                      <a:pt x="0" y="1"/>
                    </a:moveTo>
                    <a:lnTo>
                      <a:pt x="1377" y="9790"/>
                    </a:lnTo>
                    <a:lnTo>
                      <a:pt x="7189" y="14837"/>
                    </a:lnTo>
                    <a:lnTo>
                      <a:pt x="5812" y="504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" name="Google Shape;386;p5"/>
              <p:cNvSpPr/>
              <p:nvPr/>
            </p:nvSpPr>
            <p:spPr>
              <a:xfrm>
                <a:off x="4585450" y="2096475"/>
                <a:ext cx="262025" cy="348000"/>
              </a:xfrm>
              <a:custGeom>
                <a:rect b="b" l="l" r="r" t="t"/>
                <a:pathLst>
                  <a:path extrusionOk="0" h="13920" w="10481">
                    <a:moveTo>
                      <a:pt x="1609" y="1"/>
                    </a:moveTo>
                    <a:lnTo>
                      <a:pt x="0" y="12928"/>
                    </a:lnTo>
                    <a:lnTo>
                      <a:pt x="10480" y="13919"/>
                    </a:lnTo>
                    <a:lnTo>
                      <a:pt x="9104" y="4130"/>
                    </a:lnTo>
                    <a:lnTo>
                      <a:pt x="1609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" name="Google Shape;387;p5"/>
              <p:cNvSpPr/>
              <p:nvPr/>
            </p:nvSpPr>
            <p:spPr>
              <a:xfrm>
                <a:off x="5248950" y="1467550"/>
                <a:ext cx="149150" cy="472175"/>
              </a:xfrm>
              <a:custGeom>
                <a:rect b="b" l="l" r="r" t="t"/>
                <a:pathLst>
                  <a:path extrusionOk="0" h="18887" w="5966">
                    <a:moveTo>
                      <a:pt x="2447" y="0"/>
                    </a:moveTo>
                    <a:lnTo>
                      <a:pt x="0" y="9098"/>
                    </a:lnTo>
                    <a:lnTo>
                      <a:pt x="1377" y="18887"/>
                    </a:lnTo>
                    <a:lnTo>
                      <a:pt x="5965" y="8486"/>
                    </a:lnTo>
                    <a:lnTo>
                      <a:pt x="24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" name="Google Shape;388;p5"/>
              <p:cNvSpPr/>
              <p:nvPr/>
            </p:nvSpPr>
            <p:spPr>
              <a:xfrm>
                <a:off x="4321600" y="1188025"/>
                <a:ext cx="902425" cy="922350"/>
              </a:xfrm>
              <a:custGeom>
                <a:rect b="b" l="l" r="r" t="t"/>
                <a:pathLst>
                  <a:path extrusionOk="0" h="36894" w="36097">
                    <a:moveTo>
                      <a:pt x="23042" y="0"/>
                    </a:moveTo>
                    <a:cubicBezTo>
                      <a:pt x="15558" y="0"/>
                      <a:pt x="6739" y="8485"/>
                      <a:pt x="3598" y="16914"/>
                    </a:cubicBezTo>
                    <a:cubicBezTo>
                      <a:pt x="0" y="26550"/>
                      <a:pt x="5201" y="32441"/>
                      <a:pt x="13154" y="35421"/>
                    </a:cubicBezTo>
                    <a:cubicBezTo>
                      <a:pt x="15647" y="36357"/>
                      <a:pt x="18125" y="36894"/>
                      <a:pt x="20463" y="36894"/>
                    </a:cubicBezTo>
                    <a:cubicBezTo>
                      <a:pt x="25585" y="36894"/>
                      <a:pt x="30036" y="34316"/>
                      <a:pt x="32506" y="27700"/>
                    </a:cubicBezTo>
                    <a:cubicBezTo>
                      <a:pt x="36097" y="18064"/>
                      <a:pt x="34188" y="3533"/>
                      <a:pt x="26155" y="548"/>
                    </a:cubicBezTo>
                    <a:cubicBezTo>
                      <a:pt x="25159" y="175"/>
                      <a:pt x="24114" y="0"/>
                      <a:pt x="23042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" name="Google Shape;389;p5"/>
              <p:cNvSpPr/>
              <p:nvPr/>
            </p:nvSpPr>
            <p:spPr>
              <a:xfrm>
                <a:off x="4870400" y="1035700"/>
                <a:ext cx="268875" cy="181425"/>
              </a:xfrm>
              <a:custGeom>
                <a:rect b="b" l="l" r="r" t="t"/>
                <a:pathLst>
                  <a:path extrusionOk="0" h="7257" w="10755">
                    <a:moveTo>
                      <a:pt x="4011" y="0"/>
                    </a:moveTo>
                    <a:cubicBezTo>
                      <a:pt x="2819" y="0"/>
                      <a:pt x="3522" y="769"/>
                      <a:pt x="1909" y="829"/>
                    </a:cubicBezTo>
                    <a:cubicBezTo>
                      <a:pt x="0" y="829"/>
                      <a:pt x="2141" y="6182"/>
                      <a:pt x="2141" y="6182"/>
                    </a:cubicBezTo>
                    <a:cubicBezTo>
                      <a:pt x="2141" y="6182"/>
                      <a:pt x="2447" y="7100"/>
                      <a:pt x="4968" y="7253"/>
                    </a:cubicBezTo>
                    <a:cubicBezTo>
                      <a:pt x="5015" y="7256"/>
                      <a:pt x="5063" y="7257"/>
                      <a:pt x="5111" y="7257"/>
                    </a:cubicBezTo>
                    <a:cubicBezTo>
                      <a:pt x="7617" y="7257"/>
                      <a:pt x="10754" y="3419"/>
                      <a:pt x="9403" y="2897"/>
                    </a:cubicBezTo>
                    <a:cubicBezTo>
                      <a:pt x="9154" y="2818"/>
                      <a:pt x="8939" y="2786"/>
                      <a:pt x="8747" y="2786"/>
                    </a:cubicBezTo>
                    <a:cubicBezTo>
                      <a:pt x="7989" y="2786"/>
                      <a:pt x="7609" y="3281"/>
                      <a:pt x="7004" y="3281"/>
                    </a:cubicBezTo>
                    <a:cubicBezTo>
                      <a:pt x="6874" y="3281"/>
                      <a:pt x="6734" y="3258"/>
                      <a:pt x="6577" y="3202"/>
                    </a:cubicBezTo>
                    <a:cubicBezTo>
                      <a:pt x="5580" y="2817"/>
                      <a:pt x="8027" y="755"/>
                      <a:pt x="5200" y="143"/>
                    </a:cubicBezTo>
                    <a:cubicBezTo>
                      <a:pt x="4666" y="42"/>
                      <a:pt x="4287" y="0"/>
                      <a:pt x="4011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" name="Google Shape;390;p5"/>
              <p:cNvSpPr/>
              <p:nvPr/>
            </p:nvSpPr>
            <p:spPr>
              <a:xfrm>
                <a:off x="4902825" y="1169625"/>
                <a:ext cx="120550" cy="60375"/>
              </a:xfrm>
              <a:custGeom>
                <a:rect b="b" l="l" r="r" t="t"/>
                <a:pathLst>
                  <a:path extrusionOk="0" h="2415" w="4822">
                    <a:moveTo>
                      <a:pt x="570" y="0"/>
                    </a:moveTo>
                    <a:cubicBezTo>
                      <a:pt x="385" y="0"/>
                      <a:pt x="192" y="142"/>
                      <a:pt x="80" y="366"/>
                    </a:cubicBezTo>
                    <a:cubicBezTo>
                      <a:pt x="0" y="599"/>
                      <a:pt x="153" y="905"/>
                      <a:pt x="385" y="978"/>
                    </a:cubicBezTo>
                    <a:lnTo>
                      <a:pt x="4056" y="2355"/>
                    </a:lnTo>
                    <a:cubicBezTo>
                      <a:pt x="4138" y="2395"/>
                      <a:pt x="4220" y="2415"/>
                      <a:pt x="4298" y="2415"/>
                    </a:cubicBezTo>
                    <a:cubicBezTo>
                      <a:pt x="4509" y="2415"/>
                      <a:pt x="4688" y="2273"/>
                      <a:pt x="4742" y="2049"/>
                    </a:cubicBezTo>
                    <a:cubicBezTo>
                      <a:pt x="4821" y="1822"/>
                      <a:pt x="4668" y="1516"/>
                      <a:pt x="4436" y="1363"/>
                    </a:cubicBezTo>
                    <a:lnTo>
                      <a:pt x="765" y="60"/>
                    </a:lnTo>
                    <a:cubicBezTo>
                      <a:pt x="704" y="19"/>
                      <a:pt x="638" y="0"/>
                      <a:pt x="570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" name="Google Shape;391;p5"/>
              <p:cNvSpPr/>
              <p:nvPr/>
            </p:nvSpPr>
            <p:spPr>
              <a:xfrm>
                <a:off x="3669725" y="703675"/>
                <a:ext cx="808675" cy="773475"/>
              </a:xfrm>
              <a:custGeom>
                <a:rect b="b" l="l" r="r" t="t"/>
                <a:pathLst>
                  <a:path extrusionOk="0" h="30939" w="32347">
                    <a:moveTo>
                      <a:pt x="10502" y="1"/>
                    </a:moveTo>
                    <a:cubicBezTo>
                      <a:pt x="8938" y="1"/>
                      <a:pt x="7471" y="345"/>
                      <a:pt x="6192" y="1109"/>
                    </a:cubicBezTo>
                    <a:cubicBezTo>
                      <a:pt x="0" y="4933"/>
                      <a:pt x="685" y="17401"/>
                      <a:pt x="5274" y="24896"/>
                    </a:cubicBezTo>
                    <a:cubicBezTo>
                      <a:pt x="7887" y="29206"/>
                      <a:pt x="11171" y="30938"/>
                      <a:pt x="14673" y="30938"/>
                    </a:cubicBezTo>
                    <a:cubicBezTo>
                      <a:pt x="17320" y="30938"/>
                      <a:pt x="20090" y="29949"/>
                      <a:pt x="22790" y="28334"/>
                    </a:cubicBezTo>
                    <a:cubicBezTo>
                      <a:pt x="28981" y="24510"/>
                      <a:pt x="32346" y="18698"/>
                      <a:pt x="27758" y="11204"/>
                    </a:cubicBezTo>
                    <a:cubicBezTo>
                      <a:pt x="24169" y="5238"/>
                      <a:pt x="16602" y="1"/>
                      <a:pt x="10502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2" name="Google Shape;392;p5"/>
              <p:cNvSpPr/>
              <p:nvPr/>
            </p:nvSpPr>
            <p:spPr>
              <a:xfrm>
                <a:off x="3671550" y="593850"/>
                <a:ext cx="205825" cy="166575"/>
              </a:xfrm>
              <a:custGeom>
                <a:rect b="b" l="l" r="r" t="t"/>
                <a:pathLst>
                  <a:path extrusionOk="0" h="6663" w="8233">
                    <a:moveTo>
                      <a:pt x="6584" y="0"/>
                    </a:moveTo>
                    <a:cubicBezTo>
                      <a:pt x="6508" y="0"/>
                      <a:pt x="6430" y="24"/>
                      <a:pt x="6351" y="75"/>
                    </a:cubicBezTo>
                    <a:cubicBezTo>
                      <a:pt x="5281" y="760"/>
                      <a:pt x="5813" y="1605"/>
                      <a:pt x="5048" y="2063"/>
                    </a:cubicBezTo>
                    <a:cubicBezTo>
                      <a:pt x="4982" y="2100"/>
                      <a:pt x="4921" y="2116"/>
                      <a:pt x="4863" y="2116"/>
                    </a:cubicBezTo>
                    <a:cubicBezTo>
                      <a:pt x="4355" y="2116"/>
                      <a:pt x="4116" y="865"/>
                      <a:pt x="3313" y="865"/>
                    </a:cubicBezTo>
                    <a:cubicBezTo>
                      <a:pt x="3046" y="865"/>
                      <a:pt x="2717" y="1004"/>
                      <a:pt x="2295" y="1372"/>
                    </a:cubicBezTo>
                    <a:cubicBezTo>
                      <a:pt x="386" y="2981"/>
                      <a:pt x="1989" y="2596"/>
                      <a:pt x="998" y="3972"/>
                    </a:cubicBezTo>
                    <a:cubicBezTo>
                      <a:pt x="1" y="5275"/>
                      <a:pt x="4742" y="6652"/>
                      <a:pt x="4742" y="6652"/>
                    </a:cubicBezTo>
                    <a:cubicBezTo>
                      <a:pt x="4742" y="6652"/>
                      <a:pt x="4779" y="6663"/>
                      <a:pt x="4852" y="6663"/>
                    </a:cubicBezTo>
                    <a:cubicBezTo>
                      <a:pt x="5109" y="6663"/>
                      <a:pt x="5810" y="6525"/>
                      <a:pt x="6883" y="5275"/>
                    </a:cubicBezTo>
                    <a:cubicBezTo>
                      <a:pt x="8232" y="3785"/>
                      <a:pt x="7544" y="0"/>
                      <a:pt x="6584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3" name="Google Shape;393;p5"/>
              <p:cNvSpPr/>
              <p:nvPr/>
            </p:nvSpPr>
            <p:spPr>
              <a:xfrm>
                <a:off x="3767150" y="705825"/>
                <a:ext cx="97600" cy="65825"/>
              </a:xfrm>
              <a:custGeom>
                <a:rect b="b" l="l" r="r" t="t"/>
                <a:pathLst>
                  <a:path extrusionOk="0" h="2633" w="3904">
                    <a:moveTo>
                      <a:pt x="3333" y="0"/>
                    </a:moveTo>
                    <a:cubicBezTo>
                      <a:pt x="3267" y="0"/>
                      <a:pt x="3200" y="10"/>
                      <a:pt x="3139" y="32"/>
                    </a:cubicBezTo>
                    <a:lnTo>
                      <a:pt x="306" y="1788"/>
                    </a:lnTo>
                    <a:cubicBezTo>
                      <a:pt x="80" y="1940"/>
                      <a:pt x="0" y="2173"/>
                      <a:pt x="153" y="2399"/>
                    </a:cubicBezTo>
                    <a:cubicBezTo>
                      <a:pt x="252" y="2549"/>
                      <a:pt x="383" y="2633"/>
                      <a:pt x="524" y="2633"/>
                    </a:cubicBezTo>
                    <a:cubicBezTo>
                      <a:pt x="603" y="2633"/>
                      <a:pt x="684" y="2607"/>
                      <a:pt x="765" y="2552"/>
                    </a:cubicBezTo>
                    <a:lnTo>
                      <a:pt x="3598" y="796"/>
                    </a:lnTo>
                    <a:cubicBezTo>
                      <a:pt x="3824" y="717"/>
                      <a:pt x="3904" y="411"/>
                      <a:pt x="3751" y="185"/>
                    </a:cubicBezTo>
                    <a:cubicBezTo>
                      <a:pt x="3693" y="73"/>
                      <a:pt x="3514" y="0"/>
                      <a:pt x="3333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" name="Google Shape;394;p5"/>
              <p:cNvSpPr/>
              <p:nvPr/>
            </p:nvSpPr>
            <p:spPr>
              <a:xfrm>
                <a:off x="3069375" y="1343200"/>
                <a:ext cx="848925" cy="866175"/>
              </a:xfrm>
              <a:custGeom>
                <a:rect b="b" l="l" r="r" t="t"/>
                <a:pathLst>
                  <a:path extrusionOk="0" h="34647" w="33957">
                    <a:moveTo>
                      <a:pt x="16673" y="0"/>
                    </a:moveTo>
                    <a:lnTo>
                      <a:pt x="1" y="20801"/>
                    </a:lnTo>
                    <a:lnTo>
                      <a:pt x="17358" y="34647"/>
                    </a:lnTo>
                    <a:lnTo>
                      <a:pt x="33956" y="13766"/>
                    </a:lnTo>
                    <a:lnTo>
                      <a:pt x="16673" y="0"/>
                    </a:lnTo>
                    <a:close/>
                  </a:path>
                </a:pathLst>
              </a:custGeom>
              <a:solidFill>
                <a:srgbClr val="8B6B5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" name="Google Shape;395;p5"/>
              <p:cNvSpPr/>
              <p:nvPr/>
            </p:nvSpPr>
            <p:spPr>
              <a:xfrm>
                <a:off x="3442125" y="1098475"/>
                <a:ext cx="476175" cy="588875"/>
              </a:xfrm>
              <a:custGeom>
                <a:rect b="b" l="l" r="r" t="t"/>
                <a:pathLst>
                  <a:path extrusionOk="0" h="23555" w="19047">
                    <a:moveTo>
                      <a:pt x="1" y="0"/>
                    </a:moveTo>
                    <a:lnTo>
                      <a:pt x="1763" y="9789"/>
                    </a:lnTo>
                    <a:lnTo>
                      <a:pt x="19046" y="23555"/>
                    </a:lnTo>
                    <a:lnTo>
                      <a:pt x="17284" y="1384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6" name="Google Shape;396;p5"/>
              <p:cNvSpPr/>
              <p:nvPr/>
            </p:nvSpPr>
            <p:spPr>
              <a:xfrm>
                <a:off x="3027325" y="1098475"/>
                <a:ext cx="846925" cy="866175"/>
              </a:xfrm>
              <a:custGeom>
                <a:rect b="b" l="l" r="r" t="t"/>
                <a:pathLst>
                  <a:path extrusionOk="0" h="34647" w="33877">
                    <a:moveTo>
                      <a:pt x="16593" y="0"/>
                    </a:moveTo>
                    <a:lnTo>
                      <a:pt x="0" y="20881"/>
                    </a:lnTo>
                    <a:lnTo>
                      <a:pt x="17284" y="34647"/>
                    </a:lnTo>
                    <a:lnTo>
                      <a:pt x="33876" y="13845"/>
                    </a:lnTo>
                    <a:lnTo>
                      <a:pt x="16593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7" name="Google Shape;397;p5"/>
              <p:cNvSpPr/>
              <p:nvPr/>
            </p:nvSpPr>
            <p:spPr>
              <a:xfrm>
                <a:off x="3027325" y="1620500"/>
                <a:ext cx="476000" cy="588875"/>
              </a:xfrm>
              <a:custGeom>
                <a:rect b="b" l="l" r="r" t="t"/>
                <a:pathLst>
                  <a:path extrusionOk="0" h="23555" w="19040">
                    <a:moveTo>
                      <a:pt x="0" y="0"/>
                    </a:moveTo>
                    <a:lnTo>
                      <a:pt x="1683" y="9709"/>
                    </a:lnTo>
                    <a:lnTo>
                      <a:pt x="19040" y="23555"/>
                    </a:lnTo>
                    <a:lnTo>
                      <a:pt x="17284" y="137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8" name="Google Shape;398;p5"/>
              <p:cNvSpPr/>
              <p:nvPr/>
            </p:nvSpPr>
            <p:spPr>
              <a:xfrm>
                <a:off x="3874225" y="1444600"/>
                <a:ext cx="263850" cy="340350"/>
              </a:xfrm>
              <a:custGeom>
                <a:rect b="b" l="l" r="r" t="t"/>
                <a:pathLst>
                  <a:path extrusionOk="0" h="13614" w="10554">
                    <a:moveTo>
                      <a:pt x="0" y="0"/>
                    </a:moveTo>
                    <a:lnTo>
                      <a:pt x="1762" y="9710"/>
                    </a:lnTo>
                    <a:lnTo>
                      <a:pt x="9410" y="13613"/>
                    </a:lnTo>
                    <a:lnTo>
                      <a:pt x="10554" y="5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" name="Google Shape;399;p5"/>
              <p:cNvSpPr/>
              <p:nvPr/>
            </p:nvSpPr>
            <p:spPr>
              <a:xfrm>
                <a:off x="3352350" y="1964625"/>
                <a:ext cx="150975" cy="474175"/>
              </a:xfrm>
              <a:custGeom>
                <a:rect b="b" l="l" r="r" t="t"/>
                <a:pathLst>
                  <a:path extrusionOk="0" h="18967" w="6039">
                    <a:moveTo>
                      <a:pt x="4283" y="1"/>
                    </a:moveTo>
                    <a:lnTo>
                      <a:pt x="0" y="10554"/>
                    </a:lnTo>
                    <a:lnTo>
                      <a:pt x="3977" y="18967"/>
                    </a:lnTo>
                    <a:lnTo>
                      <a:pt x="6039" y="9790"/>
                    </a:lnTo>
                    <a:lnTo>
                      <a:pt x="428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" name="Google Shape;400;p5"/>
              <p:cNvSpPr/>
              <p:nvPr/>
            </p:nvSpPr>
            <p:spPr>
              <a:xfrm>
                <a:off x="3589425" y="1852225"/>
                <a:ext cx="957800" cy="956050"/>
              </a:xfrm>
              <a:custGeom>
                <a:rect b="b" l="l" r="r" t="t"/>
                <a:pathLst>
                  <a:path extrusionOk="0" h="38242" w="38312">
                    <a:moveTo>
                      <a:pt x="12807" y="0"/>
                    </a:moveTo>
                    <a:cubicBezTo>
                      <a:pt x="11340" y="0"/>
                      <a:pt x="9934" y="283"/>
                      <a:pt x="8639" y="899"/>
                    </a:cubicBezTo>
                    <a:cubicBezTo>
                      <a:pt x="612" y="4803"/>
                      <a:pt x="0" y="20098"/>
                      <a:pt x="4662" y="29734"/>
                    </a:cubicBezTo>
                    <a:cubicBezTo>
                      <a:pt x="7588" y="35819"/>
                      <a:pt x="11893" y="38242"/>
                      <a:pt x="16677" y="38242"/>
                    </a:cubicBezTo>
                    <a:cubicBezTo>
                      <a:pt x="19526" y="38242"/>
                      <a:pt x="22545" y="37382"/>
                      <a:pt x="25543" y="35925"/>
                    </a:cubicBezTo>
                    <a:cubicBezTo>
                      <a:pt x="33570" y="32102"/>
                      <a:pt x="38312" y="25451"/>
                      <a:pt x="33650" y="15736"/>
                    </a:cubicBezTo>
                    <a:cubicBezTo>
                      <a:pt x="29734" y="7653"/>
                      <a:pt x="20442" y="0"/>
                      <a:pt x="12807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" name="Google Shape;401;p5"/>
              <p:cNvSpPr/>
              <p:nvPr/>
            </p:nvSpPr>
            <p:spPr>
              <a:xfrm>
                <a:off x="3618025" y="1708775"/>
                <a:ext cx="257200" cy="197425"/>
              </a:xfrm>
              <a:custGeom>
                <a:rect b="b" l="l" r="r" t="t"/>
                <a:pathLst>
                  <a:path extrusionOk="0" h="7897" w="10288">
                    <a:moveTo>
                      <a:pt x="8589" y="0"/>
                    </a:moveTo>
                    <a:cubicBezTo>
                      <a:pt x="8509" y="0"/>
                      <a:pt x="8426" y="20"/>
                      <a:pt x="8339" y="60"/>
                    </a:cubicBezTo>
                    <a:cubicBezTo>
                      <a:pt x="6963" y="752"/>
                      <a:pt x="7575" y="1822"/>
                      <a:pt x="6577" y="2355"/>
                    </a:cubicBezTo>
                    <a:cubicBezTo>
                      <a:pt x="6508" y="2384"/>
                      <a:pt x="6444" y="2398"/>
                      <a:pt x="6384" y="2398"/>
                    </a:cubicBezTo>
                    <a:cubicBezTo>
                      <a:pt x="5719" y="2398"/>
                      <a:pt x="5602" y="696"/>
                      <a:pt x="4518" y="696"/>
                    </a:cubicBezTo>
                    <a:cubicBezTo>
                      <a:pt x="4204" y="696"/>
                      <a:pt x="3807" y="840"/>
                      <a:pt x="3292" y="1211"/>
                    </a:cubicBezTo>
                    <a:cubicBezTo>
                      <a:pt x="845" y="2893"/>
                      <a:pt x="2753" y="2661"/>
                      <a:pt x="1377" y="4117"/>
                    </a:cubicBezTo>
                    <a:cubicBezTo>
                      <a:pt x="0" y="5646"/>
                      <a:pt x="5586" y="7861"/>
                      <a:pt x="5586" y="7861"/>
                    </a:cubicBezTo>
                    <a:cubicBezTo>
                      <a:pt x="5586" y="7861"/>
                      <a:pt x="5671" y="7897"/>
                      <a:pt x="5845" y="7897"/>
                    </a:cubicBezTo>
                    <a:cubicBezTo>
                      <a:pt x="6244" y="7897"/>
                      <a:pt x="7109" y="7710"/>
                      <a:pt x="8492" y="6484"/>
                    </a:cubicBezTo>
                    <a:cubicBezTo>
                      <a:pt x="10287" y="4833"/>
                      <a:pt x="9853" y="0"/>
                      <a:pt x="8589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" name="Google Shape;402;p5"/>
              <p:cNvSpPr/>
              <p:nvPr/>
            </p:nvSpPr>
            <p:spPr>
              <a:xfrm>
                <a:off x="3732725" y="1847275"/>
                <a:ext cx="122400" cy="71050"/>
              </a:xfrm>
              <a:custGeom>
                <a:rect b="b" l="l" r="r" t="t"/>
                <a:pathLst>
                  <a:path extrusionOk="0" h="2842" w="4896">
                    <a:moveTo>
                      <a:pt x="4236" y="0"/>
                    </a:moveTo>
                    <a:cubicBezTo>
                      <a:pt x="4172" y="0"/>
                      <a:pt x="4110" y="10"/>
                      <a:pt x="4057" y="27"/>
                    </a:cubicBezTo>
                    <a:lnTo>
                      <a:pt x="386" y="1789"/>
                    </a:lnTo>
                    <a:cubicBezTo>
                      <a:pt x="80" y="1942"/>
                      <a:pt x="1" y="2248"/>
                      <a:pt x="80" y="2553"/>
                    </a:cubicBezTo>
                    <a:cubicBezTo>
                      <a:pt x="191" y="2716"/>
                      <a:pt x="380" y="2841"/>
                      <a:pt x="592" y="2841"/>
                    </a:cubicBezTo>
                    <a:cubicBezTo>
                      <a:pt x="674" y="2841"/>
                      <a:pt x="760" y="2823"/>
                      <a:pt x="845" y="2780"/>
                    </a:cubicBezTo>
                    <a:lnTo>
                      <a:pt x="4516" y="1024"/>
                    </a:lnTo>
                    <a:cubicBezTo>
                      <a:pt x="4822" y="871"/>
                      <a:pt x="4895" y="565"/>
                      <a:pt x="4742" y="333"/>
                    </a:cubicBezTo>
                    <a:cubicBezTo>
                      <a:pt x="4686" y="98"/>
                      <a:pt x="4447" y="0"/>
                      <a:pt x="4236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" name="Google Shape;403;p5"/>
              <p:cNvSpPr/>
              <p:nvPr/>
            </p:nvSpPr>
            <p:spPr>
              <a:xfrm>
                <a:off x="6374975" y="5295150"/>
                <a:ext cx="267675" cy="152975"/>
              </a:xfrm>
              <a:custGeom>
                <a:rect b="b" l="l" r="r" t="t"/>
                <a:pathLst>
                  <a:path extrusionOk="0" h="6119" w="10707">
                    <a:moveTo>
                      <a:pt x="10248" y="1"/>
                    </a:moveTo>
                    <a:cubicBezTo>
                      <a:pt x="8492" y="154"/>
                      <a:pt x="8033" y="227"/>
                      <a:pt x="6351" y="460"/>
                    </a:cubicBezTo>
                    <a:cubicBezTo>
                      <a:pt x="6271" y="1071"/>
                      <a:pt x="6424" y="1145"/>
                      <a:pt x="6424" y="1910"/>
                    </a:cubicBezTo>
                    <a:cubicBezTo>
                      <a:pt x="692" y="2674"/>
                      <a:pt x="0" y="5966"/>
                      <a:pt x="0" y="5966"/>
                    </a:cubicBezTo>
                    <a:lnTo>
                      <a:pt x="10328" y="6119"/>
                    </a:lnTo>
                    <a:lnTo>
                      <a:pt x="10707" y="3439"/>
                    </a:lnTo>
                    <a:lnTo>
                      <a:pt x="10248" y="1"/>
                    </a:lnTo>
                    <a:close/>
                  </a:path>
                </a:pathLst>
              </a:custGeom>
              <a:solidFill>
                <a:srgbClr val="F9C7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" name="Google Shape;404;p5"/>
              <p:cNvSpPr/>
              <p:nvPr/>
            </p:nvSpPr>
            <p:spPr>
              <a:xfrm>
                <a:off x="6374975" y="5342875"/>
                <a:ext cx="275325" cy="105250"/>
              </a:xfrm>
              <a:custGeom>
                <a:rect b="b" l="l" r="r" t="t"/>
                <a:pathLst>
                  <a:path extrusionOk="0" h="4210" w="11013">
                    <a:moveTo>
                      <a:pt x="6424" y="1"/>
                    </a:moveTo>
                    <a:cubicBezTo>
                      <a:pt x="692" y="765"/>
                      <a:pt x="0" y="4057"/>
                      <a:pt x="0" y="4057"/>
                    </a:cubicBezTo>
                    <a:lnTo>
                      <a:pt x="11013" y="4210"/>
                    </a:lnTo>
                    <a:lnTo>
                      <a:pt x="11013" y="4210"/>
                    </a:lnTo>
                    <a:lnTo>
                      <a:pt x="10707" y="1530"/>
                    </a:lnTo>
                    <a:cubicBezTo>
                      <a:pt x="9874" y="1728"/>
                      <a:pt x="9268" y="1819"/>
                      <a:pt x="8805" y="1819"/>
                    </a:cubicBezTo>
                    <a:cubicBezTo>
                      <a:pt x="7482" y="1819"/>
                      <a:pt x="7331" y="1079"/>
                      <a:pt x="642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5" name="Google Shape;405;p5"/>
              <p:cNvSpPr/>
              <p:nvPr/>
            </p:nvSpPr>
            <p:spPr>
              <a:xfrm>
                <a:off x="6019350" y="1975250"/>
                <a:ext cx="179750" cy="220675"/>
              </a:xfrm>
              <a:custGeom>
                <a:rect b="b" l="l" r="r" t="t"/>
                <a:pathLst>
                  <a:path extrusionOk="0" h="8827" w="7190">
                    <a:moveTo>
                      <a:pt x="2887" y="1"/>
                    </a:moveTo>
                    <a:cubicBezTo>
                      <a:pt x="2841" y="1"/>
                      <a:pt x="2796" y="12"/>
                      <a:pt x="2754" y="35"/>
                    </a:cubicBezTo>
                    <a:cubicBezTo>
                      <a:pt x="1992" y="379"/>
                      <a:pt x="3440" y="2625"/>
                      <a:pt x="3709" y="3031"/>
                    </a:cubicBezTo>
                    <a:lnTo>
                      <a:pt x="3709" y="3031"/>
                    </a:lnTo>
                    <a:cubicBezTo>
                      <a:pt x="3461" y="2665"/>
                      <a:pt x="2174" y="824"/>
                      <a:pt x="1435" y="824"/>
                    </a:cubicBezTo>
                    <a:cubicBezTo>
                      <a:pt x="1327" y="824"/>
                      <a:pt x="1231" y="863"/>
                      <a:pt x="1151" y="952"/>
                    </a:cubicBezTo>
                    <a:cubicBezTo>
                      <a:pt x="692" y="1485"/>
                      <a:pt x="3139" y="3320"/>
                      <a:pt x="3139" y="3320"/>
                    </a:cubicBezTo>
                    <a:cubicBezTo>
                      <a:pt x="3139" y="3320"/>
                      <a:pt x="1283" y="1972"/>
                      <a:pt x="610" y="1972"/>
                    </a:cubicBezTo>
                    <a:cubicBezTo>
                      <a:pt x="498" y="1972"/>
                      <a:pt x="419" y="2009"/>
                      <a:pt x="386" y="2096"/>
                    </a:cubicBezTo>
                    <a:cubicBezTo>
                      <a:pt x="169" y="2742"/>
                      <a:pt x="2355" y="3781"/>
                      <a:pt x="2648" y="3917"/>
                    </a:cubicBezTo>
                    <a:lnTo>
                      <a:pt x="2648" y="3917"/>
                    </a:lnTo>
                    <a:cubicBezTo>
                      <a:pt x="2430" y="3817"/>
                      <a:pt x="1157" y="3248"/>
                      <a:pt x="549" y="3248"/>
                    </a:cubicBezTo>
                    <a:cubicBezTo>
                      <a:pt x="381" y="3248"/>
                      <a:pt x="264" y="3291"/>
                      <a:pt x="233" y="3400"/>
                    </a:cubicBezTo>
                    <a:cubicBezTo>
                      <a:pt x="1" y="3932"/>
                      <a:pt x="2375" y="4623"/>
                      <a:pt x="2375" y="4623"/>
                    </a:cubicBezTo>
                    <a:lnTo>
                      <a:pt x="4057" y="8826"/>
                    </a:lnTo>
                    <a:lnTo>
                      <a:pt x="5740" y="8600"/>
                    </a:lnTo>
                    <a:cubicBezTo>
                      <a:pt x="5740" y="8600"/>
                      <a:pt x="5354" y="6532"/>
                      <a:pt x="5660" y="5461"/>
                    </a:cubicBezTo>
                    <a:cubicBezTo>
                      <a:pt x="5893" y="3932"/>
                      <a:pt x="7190" y="3014"/>
                      <a:pt x="6578" y="2555"/>
                    </a:cubicBezTo>
                    <a:cubicBezTo>
                      <a:pt x="6533" y="2518"/>
                      <a:pt x="6485" y="2502"/>
                      <a:pt x="6434" y="2502"/>
                    </a:cubicBezTo>
                    <a:cubicBezTo>
                      <a:pt x="5963" y="2502"/>
                      <a:pt x="5281" y="3932"/>
                      <a:pt x="5281" y="3932"/>
                    </a:cubicBezTo>
                    <a:cubicBezTo>
                      <a:pt x="5281" y="3932"/>
                      <a:pt x="3762" y="1"/>
                      <a:pt x="2887" y="1"/>
                    </a:cubicBezTo>
                    <a:close/>
                  </a:path>
                </a:pathLst>
              </a:custGeom>
              <a:solidFill>
                <a:srgbClr val="F9C7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" name="Google Shape;406;p5"/>
              <p:cNvSpPr/>
              <p:nvPr/>
            </p:nvSpPr>
            <p:spPr>
              <a:xfrm>
                <a:off x="6099650" y="2174175"/>
                <a:ext cx="619475" cy="799975"/>
              </a:xfrm>
              <a:custGeom>
                <a:rect b="b" l="l" r="r" t="t"/>
                <a:pathLst>
                  <a:path extrusionOk="0" h="31999" w="24779">
                    <a:moveTo>
                      <a:pt x="1613" y="0"/>
                    </a:moveTo>
                    <a:cubicBezTo>
                      <a:pt x="707" y="0"/>
                      <a:pt x="1" y="184"/>
                      <a:pt x="1" y="184"/>
                    </a:cubicBezTo>
                    <a:cubicBezTo>
                      <a:pt x="1" y="184"/>
                      <a:pt x="233" y="11502"/>
                      <a:pt x="3751" y="18306"/>
                    </a:cubicBezTo>
                    <a:cubicBezTo>
                      <a:pt x="7269" y="25115"/>
                      <a:pt x="20649" y="31766"/>
                      <a:pt x="21261" y="31998"/>
                    </a:cubicBezTo>
                    <a:lnTo>
                      <a:pt x="24779" y="22130"/>
                    </a:lnTo>
                    <a:lnTo>
                      <a:pt x="10481" y="16623"/>
                    </a:lnTo>
                    <a:cubicBezTo>
                      <a:pt x="10481" y="16623"/>
                      <a:pt x="2986" y="1175"/>
                      <a:pt x="3292" y="257"/>
                    </a:cubicBezTo>
                    <a:cubicBezTo>
                      <a:pt x="2731" y="62"/>
                      <a:pt x="2138" y="0"/>
                      <a:pt x="1613" y="0"/>
                    </a:cubicBezTo>
                    <a:close/>
                  </a:path>
                </a:pathLst>
              </a:custGeom>
              <a:solidFill>
                <a:srgbClr val="07376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7" name="Google Shape;407;p5"/>
              <p:cNvSpPr/>
              <p:nvPr/>
            </p:nvSpPr>
            <p:spPr>
              <a:xfrm>
                <a:off x="5724925" y="1149700"/>
                <a:ext cx="919725" cy="969150"/>
              </a:xfrm>
              <a:custGeom>
                <a:rect b="b" l="l" r="r" t="t"/>
                <a:pathLst>
                  <a:path extrusionOk="0" h="38766" w="36789">
                    <a:moveTo>
                      <a:pt x="22505" y="1"/>
                    </a:moveTo>
                    <a:cubicBezTo>
                      <a:pt x="14463" y="1"/>
                      <a:pt x="5477" y="10000"/>
                      <a:pt x="2907" y="19364"/>
                    </a:cubicBezTo>
                    <a:cubicBezTo>
                      <a:pt x="1" y="29692"/>
                      <a:pt x="5892" y="35424"/>
                      <a:pt x="14458" y="37798"/>
                    </a:cubicBezTo>
                    <a:cubicBezTo>
                      <a:pt x="16633" y="38420"/>
                      <a:pt x="18769" y="38765"/>
                      <a:pt x="20793" y="38765"/>
                    </a:cubicBezTo>
                    <a:cubicBezTo>
                      <a:pt x="26738" y="38765"/>
                      <a:pt x="31715" y="35787"/>
                      <a:pt x="33882" y="28083"/>
                    </a:cubicBezTo>
                    <a:cubicBezTo>
                      <a:pt x="36789" y="17682"/>
                      <a:pt x="33497" y="2772"/>
                      <a:pt x="24932" y="325"/>
                    </a:cubicBezTo>
                    <a:cubicBezTo>
                      <a:pt x="24138" y="105"/>
                      <a:pt x="23326" y="1"/>
                      <a:pt x="22505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" name="Google Shape;408;p5"/>
              <p:cNvSpPr/>
              <p:nvPr/>
            </p:nvSpPr>
            <p:spPr>
              <a:xfrm>
                <a:off x="6260975" y="999075"/>
                <a:ext cx="266975" cy="184225"/>
              </a:xfrm>
              <a:custGeom>
                <a:rect b="b" l="l" r="r" t="t"/>
                <a:pathLst>
                  <a:path extrusionOk="0" h="7369" w="10679">
                    <a:moveTo>
                      <a:pt x="5554" y="1"/>
                    </a:moveTo>
                    <a:cubicBezTo>
                      <a:pt x="4227" y="1"/>
                      <a:pt x="4499" y="2008"/>
                      <a:pt x="3776" y="2008"/>
                    </a:cubicBezTo>
                    <a:cubicBezTo>
                      <a:pt x="3735" y="2008"/>
                      <a:pt x="3691" y="2002"/>
                      <a:pt x="3643" y="1988"/>
                    </a:cubicBezTo>
                    <a:cubicBezTo>
                      <a:pt x="2499" y="1682"/>
                      <a:pt x="2957" y="458"/>
                      <a:pt x="1428" y="79"/>
                    </a:cubicBezTo>
                    <a:cubicBezTo>
                      <a:pt x="1368" y="60"/>
                      <a:pt x="1312" y="51"/>
                      <a:pt x="1258" y="51"/>
                    </a:cubicBezTo>
                    <a:cubicBezTo>
                      <a:pt x="0" y="51"/>
                      <a:pt x="368" y="5033"/>
                      <a:pt x="2499" y="6423"/>
                    </a:cubicBezTo>
                    <a:cubicBezTo>
                      <a:pt x="3747" y="7200"/>
                      <a:pt x="4561" y="7369"/>
                      <a:pt x="5032" y="7369"/>
                    </a:cubicBezTo>
                    <a:cubicBezTo>
                      <a:pt x="5397" y="7369"/>
                      <a:pt x="5558" y="7268"/>
                      <a:pt x="5558" y="7268"/>
                    </a:cubicBezTo>
                    <a:cubicBezTo>
                      <a:pt x="5558" y="7268"/>
                      <a:pt x="10678" y="4056"/>
                      <a:pt x="8996" y="2832"/>
                    </a:cubicBezTo>
                    <a:cubicBezTo>
                      <a:pt x="7393" y="1608"/>
                      <a:pt x="9381" y="1529"/>
                      <a:pt x="6628" y="305"/>
                    </a:cubicBezTo>
                    <a:cubicBezTo>
                      <a:pt x="6183" y="90"/>
                      <a:pt x="5833" y="1"/>
                      <a:pt x="5554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9" name="Google Shape;409;p5"/>
              <p:cNvSpPr/>
              <p:nvPr/>
            </p:nvSpPr>
            <p:spPr>
              <a:xfrm>
                <a:off x="6296650" y="1136250"/>
                <a:ext cx="128050" cy="54525"/>
              </a:xfrm>
              <a:custGeom>
                <a:rect b="b" l="l" r="r" t="t"/>
                <a:pathLst>
                  <a:path extrusionOk="0" h="2181" w="5122">
                    <a:moveTo>
                      <a:pt x="614" y="0"/>
                    </a:moveTo>
                    <a:cubicBezTo>
                      <a:pt x="364" y="0"/>
                      <a:pt x="141" y="149"/>
                      <a:pt x="74" y="404"/>
                    </a:cubicBezTo>
                    <a:cubicBezTo>
                      <a:pt x="1" y="710"/>
                      <a:pt x="154" y="1016"/>
                      <a:pt x="460" y="1089"/>
                    </a:cubicBezTo>
                    <a:lnTo>
                      <a:pt x="4357" y="2160"/>
                    </a:lnTo>
                    <a:cubicBezTo>
                      <a:pt x="4411" y="2174"/>
                      <a:pt x="4465" y="2181"/>
                      <a:pt x="4518" y="2181"/>
                    </a:cubicBezTo>
                    <a:cubicBezTo>
                      <a:pt x="4764" y="2181"/>
                      <a:pt x="4983" y="2033"/>
                      <a:pt x="5048" y="1781"/>
                    </a:cubicBezTo>
                    <a:cubicBezTo>
                      <a:pt x="5122" y="1548"/>
                      <a:pt x="4969" y="1242"/>
                      <a:pt x="4663" y="1169"/>
                    </a:cubicBezTo>
                    <a:lnTo>
                      <a:pt x="766" y="19"/>
                    </a:lnTo>
                    <a:cubicBezTo>
                      <a:pt x="715" y="6"/>
                      <a:pt x="664" y="0"/>
                      <a:pt x="614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0" name="Google Shape;410;p5"/>
              <p:cNvSpPr/>
              <p:nvPr/>
            </p:nvSpPr>
            <p:spPr>
              <a:xfrm>
                <a:off x="6852950" y="5295150"/>
                <a:ext cx="265850" cy="152975"/>
              </a:xfrm>
              <a:custGeom>
                <a:rect b="b" l="l" r="r" t="t"/>
                <a:pathLst>
                  <a:path extrusionOk="0" h="6119" w="10634">
                    <a:moveTo>
                      <a:pt x="10248" y="1"/>
                    </a:moveTo>
                    <a:cubicBezTo>
                      <a:pt x="8492" y="154"/>
                      <a:pt x="8033" y="227"/>
                      <a:pt x="6351" y="460"/>
                    </a:cubicBezTo>
                    <a:cubicBezTo>
                      <a:pt x="6271" y="1071"/>
                      <a:pt x="6424" y="1145"/>
                      <a:pt x="6424" y="1910"/>
                    </a:cubicBezTo>
                    <a:cubicBezTo>
                      <a:pt x="692" y="2674"/>
                      <a:pt x="0" y="5966"/>
                      <a:pt x="0" y="5966"/>
                    </a:cubicBezTo>
                    <a:lnTo>
                      <a:pt x="10248" y="6119"/>
                    </a:lnTo>
                    <a:lnTo>
                      <a:pt x="10633" y="3439"/>
                    </a:lnTo>
                    <a:lnTo>
                      <a:pt x="10248" y="1"/>
                    </a:lnTo>
                    <a:close/>
                  </a:path>
                </a:pathLst>
              </a:custGeom>
              <a:solidFill>
                <a:srgbClr val="F9C7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" name="Google Shape;411;p5"/>
              <p:cNvSpPr/>
              <p:nvPr/>
            </p:nvSpPr>
            <p:spPr>
              <a:xfrm>
                <a:off x="6311950" y="3662400"/>
                <a:ext cx="829800" cy="1663575"/>
              </a:xfrm>
              <a:custGeom>
                <a:rect b="b" l="l" r="r" t="t"/>
                <a:pathLst>
                  <a:path extrusionOk="0" h="66543" w="33192">
                    <a:moveTo>
                      <a:pt x="26688" y="0"/>
                    </a:moveTo>
                    <a:lnTo>
                      <a:pt x="10016" y="2215"/>
                    </a:lnTo>
                    <a:lnTo>
                      <a:pt x="2295" y="23708"/>
                    </a:lnTo>
                    <a:cubicBezTo>
                      <a:pt x="307" y="29367"/>
                      <a:pt x="1" y="35485"/>
                      <a:pt x="1604" y="41218"/>
                    </a:cubicBezTo>
                    <a:cubicBezTo>
                      <a:pt x="3213" y="47489"/>
                      <a:pt x="4663" y="57278"/>
                      <a:pt x="7263" y="66534"/>
                    </a:cubicBezTo>
                    <a:cubicBezTo>
                      <a:pt x="7381" y="66540"/>
                      <a:pt x="7516" y="66542"/>
                      <a:pt x="7664" y="66542"/>
                    </a:cubicBezTo>
                    <a:cubicBezTo>
                      <a:pt x="9532" y="66542"/>
                      <a:pt x="13578" y="66144"/>
                      <a:pt x="15063" y="66075"/>
                    </a:cubicBezTo>
                    <a:lnTo>
                      <a:pt x="10554" y="32120"/>
                    </a:lnTo>
                    <a:cubicBezTo>
                      <a:pt x="10554" y="32120"/>
                      <a:pt x="15908" y="19272"/>
                      <a:pt x="17284" y="18202"/>
                    </a:cubicBezTo>
                    <a:lnTo>
                      <a:pt x="20496" y="37088"/>
                    </a:lnTo>
                    <a:lnTo>
                      <a:pt x="26308" y="66149"/>
                    </a:lnTo>
                    <a:cubicBezTo>
                      <a:pt x="26308" y="66149"/>
                      <a:pt x="31356" y="65923"/>
                      <a:pt x="33191" y="65690"/>
                    </a:cubicBezTo>
                    <a:lnTo>
                      <a:pt x="30438" y="35332"/>
                    </a:lnTo>
                    <a:lnTo>
                      <a:pt x="26688" y="0"/>
                    </a:lnTo>
                    <a:close/>
                  </a:path>
                </a:pathLst>
              </a:custGeom>
              <a:solidFill>
                <a:srgbClr val="0B539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" name="Google Shape;412;p5"/>
              <p:cNvSpPr/>
              <p:nvPr/>
            </p:nvSpPr>
            <p:spPr>
              <a:xfrm>
                <a:off x="6474400" y="2715550"/>
                <a:ext cx="569750" cy="1035900"/>
              </a:xfrm>
              <a:custGeom>
                <a:rect b="b" l="l" r="r" t="t"/>
                <a:pathLst>
                  <a:path extrusionOk="0" h="41436" w="22790">
                    <a:moveTo>
                      <a:pt x="8055" y="0"/>
                    </a:moveTo>
                    <a:cubicBezTo>
                      <a:pt x="2785" y="0"/>
                      <a:pt x="4185" y="4067"/>
                      <a:pt x="1456" y="8202"/>
                    </a:cubicBezTo>
                    <a:cubicBezTo>
                      <a:pt x="0" y="10416"/>
                      <a:pt x="1988" y="18908"/>
                      <a:pt x="2600" y="26709"/>
                    </a:cubicBezTo>
                    <a:cubicBezTo>
                      <a:pt x="3212" y="34204"/>
                      <a:pt x="2447" y="41007"/>
                      <a:pt x="2447" y="41007"/>
                    </a:cubicBezTo>
                    <a:cubicBezTo>
                      <a:pt x="2447" y="41007"/>
                      <a:pt x="5135" y="41435"/>
                      <a:pt x="8589" y="41435"/>
                    </a:cubicBezTo>
                    <a:cubicBezTo>
                      <a:pt x="12573" y="41435"/>
                      <a:pt x="17578" y="40865"/>
                      <a:pt x="20649" y="38407"/>
                    </a:cubicBezTo>
                    <a:cubicBezTo>
                      <a:pt x="20649" y="38407"/>
                      <a:pt x="20881" y="25944"/>
                      <a:pt x="20575" y="19594"/>
                    </a:cubicBezTo>
                    <a:cubicBezTo>
                      <a:pt x="20116" y="7969"/>
                      <a:pt x="22790" y="780"/>
                      <a:pt x="8645" y="16"/>
                    </a:cubicBezTo>
                    <a:cubicBezTo>
                      <a:pt x="8439" y="5"/>
                      <a:pt x="8243" y="0"/>
                      <a:pt x="8055" y="0"/>
                    </a:cubicBezTo>
                    <a:close/>
                  </a:path>
                </a:pathLst>
              </a:custGeom>
              <a:solidFill>
                <a:srgbClr val="07376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" name="Google Shape;413;p5"/>
              <p:cNvSpPr/>
              <p:nvPr/>
            </p:nvSpPr>
            <p:spPr>
              <a:xfrm>
                <a:off x="6713450" y="2578275"/>
                <a:ext cx="206500" cy="219750"/>
              </a:xfrm>
              <a:custGeom>
                <a:rect b="b" l="l" r="r" t="t"/>
                <a:pathLst>
                  <a:path extrusionOk="0" h="8790" w="8260">
                    <a:moveTo>
                      <a:pt x="8260" y="0"/>
                    </a:moveTo>
                    <a:lnTo>
                      <a:pt x="1145" y="1071"/>
                    </a:lnTo>
                    <a:lnTo>
                      <a:pt x="1" y="7495"/>
                    </a:lnTo>
                    <a:cubicBezTo>
                      <a:pt x="1" y="7495"/>
                      <a:pt x="1605" y="8789"/>
                      <a:pt x="4166" y="8789"/>
                    </a:cubicBezTo>
                    <a:cubicBezTo>
                      <a:pt x="4960" y="8789"/>
                      <a:pt x="5846" y="8665"/>
                      <a:pt x="6804" y="8339"/>
                    </a:cubicBezTo>
                    <a:lnTo>
                      <a:pt x="8260" y="0"/>
                    </a:lnTo>
                    <a:close/>
                  </a:path>
                </a:pathLst>
              </a:custGeom>
              <a:solidFill>
                <a:srgbClr val="F9C7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" name="Google Shape;414;p5"/>
              <p:cNvSpPr/>
              <p:nvPr/>
            </p:nvSpPr>
            <p:spPr>
              <a:xfrm>
                <a:off x="6591100" y="2172125"/>
                <a:ext cx="667200" cy="528650"/>
              </a:xfrm>
              <a:custGeom>
                <a:rect b="b" l="l" r="r" t="t"/>
                <a:pathLst>
                  <a:path extrusionOk="0" h="21146" w="26688">
                    <a:moveTo>
                      <a:pt x="12560" y="0"/>
                    </a:moveTo>
                    <a:cubicBezTo>
                      <a:pt x="5850" y="0"/>
                      <a:pt x="4508" y="8274"/>
                      <a:pt x="2980" y="11126"/>
                    </a:cubicBezTo>
                    <a:cubicBezTo>
                      <a:pt x="1377" y="14105"/>
                      <a:pt x="0" y="16326"/>
                      <a:pt x="4815" y="19385"/>
                    </a:cubicBezTo>
                    <a:cubicBezTo>
                      <a:pt x="6736" y="20631"/>
                      <a:pt x="8601" y="21145"/>
                      <a:pt x="10344" y="21145"/>
                    </a:cubicBezTo>
                    <a:cubicBezTo>
                      <a:pt x="15334" y="21145"/>
                      <a:pt x="19328" y="16934"/>
                      <a:pt x="20802" y="13646"/>
                    </a:cubicBezTo>
                    <a:cubicBezTo>
                      <a:pt x="26687" y="4855"/>
                      <a:pt x="20263" y="1563"/>
                      <a:pt x="14757" y="266"/>
                    </a:cubicBezTo>
                    <a:cubicBezTo>
                      <a:pt x="13966" y="84"/>
                      <a:pt x="13236" y="0"/>
                      <a:pt x="12560" y="0"/>
                    </a:cubicBezTo>
                    <a:close/>
                  </a:path>
                </a:pathLst>
              </a:custGeom>
              <a:solidFill>
                <a:srgbClr val="F9C7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" name="Google Shape;415;p5"/>
              <p:cNvSpPr/>
              <p:nvPr/>
            </p:nvSpPr>
            <p:spPr>
              <a:xfrm>
                <a:off x="6560500" y="2139675"/>
                <a:ext cx="680650" cy="574575"/>
              </a:xfrm>
              <a:custGeom>
                <a:rect b="b" l="l" r="r" t="t"/>
                <a:pathLst>
                  <a:path extrusionOk="0" h="22983" w="27226">
                    <a:moveTo>
                      <a:pt x="17611" y="0"/>
                    </a:moveTo>
                    <a:cubicBezTo>
                      <a:pt x="17000" y="0"/>
                      <a:pt x="16704" y="408"/>
                      <a:pt x="17052" y="1105"/>
                    </a:cubicBezTo>
                    <a:cubicBezTo>
                      <a:pt x="16112" y="800"/>
                      <a:pt x="14804" y="576"/>
                      <a:pt x="13393" y="576"/>
                    </a:cubicBezTo>
                    <a:cubicBezTo>
                      <a:pt x="10899" y="576"/>
                      <a:pt x="8085" y="1277"/>
                      <a:pt x="6425" y="3473"/>
                    </a:cubicBezTo>
                    <a:cubicBezTo>
                      <a:pt x="8333" y="9438"/>
                      <a:pt x="18202" y="10050"/>
                      <a:pt x="18202" y="10050"/>
                    </a:cubicBezTo>
                    <a:cubicBezTo>
                      <a:pt x="18202" y="10050"/>
                      <a:pt x="18428" y="10815"/>
                      <a:pt x="16134" y="13874"/>
                    </a:cubicBezTo>
                    <a:cubicBezTo>
                      <a:pt x="14386" y="16612"/>
                      <a:pt x="12716" y="17533"/>
                      <a:pt x="11556" y="17533"/>
                    </a:cubicBezTo>
                    <a:cubicBezTo>
                      <a:pt x="10739" y="17533"/>
                      <a:pt x="10175" y="17076"/>
                      <a:pt x="10016" y="16474"/>
                    </a:cubicBezTo>
                    <a:cubicBezTo>
                      <a:pt x="9557" y="15097"/>
                      <a:pt x="6730" y="15636"/>
                      <a:pt x="6119" y="14565"/>
                    </a:cubicBezTo>
                    <a:cubicBezTo>
                      <a:pt x="5507" y="13415"/>
                      <a:pt x="4663" y="13341"/>
                      <a:pt x="3671" y="13341"/>
                    </a:cubicBezTo>
                    <a:cubicBezTo>
                      <a:pt x="1" y="16553"/>
                      <a:pt x="2295" y="20377"/>
                      <a:pt x="5274" y="21674"/>
                    </a:cubicBezTo>
                    <a:cubicBezTo>
                      <a:pt x="5947" y="21976"/>
                      <a:pt x="6613" y="22105"/>
                      <a:pt x="7260" y="22105"/>
                    </a:cubicBezTo>
                    <a:cubicBezTo>
                      <a:pt x="10880" y="22105"/>
                      <a:pt x="13921" y="18063"/>
                      <a:pt x="14378" y="17544"/>
                    </a:cubicBezTo>
                    <a:cubicBezTo>
                      <a:pt x="14948" y="16974"/>
                      <a:pt x="16980" y="13746"/>
                      <a:pt x="18616" y="13746"/>
                    </a:cubicBezTo>
                    <a:cubicBezTo>
                      <a:pt x="18735" y="13746"/>
                      <a:pt x="18852" y="13764"/>
                      <a:pt x="18967" y="13800"/>
                    </a:cubicBezTo>
                    <a:cubicBezTo>
                      <a:pt x="20481" y="14351"/>
                      <a:pt x="19328" y="17440"/>
                      <a:pt x="17356" y="17440"/>
                    </a:cubicBezTo>
                    <a:cubicBezTo>
                      <a:pt x="17138" y="17440"/>
                      <a:pt x="16909" y="17402"/>
                      <a:pt x="16672" y="17318"/>
                    </a:cubicBezTo>
                    <a:cubicBezTo>
                      <a:pt x="15296" y="18768"/>
                      <a:pt x="13075" y="20756"/>
                      <a:pt x="13075" y="21754"/>
                    </a:cubicBezTo>
                    <a:cubicBezTo>
                      <a:pt x="13075" y="22517"/>
                      <a:pt x="13761" y="22983"/>
                      <a:pt x="14649" y="22983"/>
                    </a:cubicBezTo>
                    <a:cubicBezTo>
                      <a:pt x="15183" y="22983"/>
                      <a:pt x="15791" y="22814"/>
                      <a:pt x="16366" y="22439"/>
                    </a:cubicBezTo>
                    <a:cubicBezTo>
                      <a:pt x="20649" y="22439"/>
                      <a:pt x="24087" y="16168"/>
                      <a:pt x="24393" y="10968"/>
                    </a:cubicBezTo>
                    <a:cubicBezTo>
                      <a:pt x="24393" y="10968"/>
                      <a:pt x="27226" y="9365"/>
                      <a:pt x="24699" y="6838"/>
                    </a:cubicBezTo>
                    <a:cubicBezTo>
                      <a:pt x="24931" y="4053"/>
                      <a:pt x="22786" y="2194"/>
                      <a:pt x="21737" y="2194"/>
                    </a:cubicBezTo>
                    <a:cubicBezTo>
                      <a:pt x="21404" y="2194"/>
                      <a:pt x="21181" y="2382"/>
                      <a:pt x="21181" y="2788"/>
                    </a:cubicBezTo>
                    <a:cubicBezTo>
                      <a:pt x="19974" y="817"/>
                      <a:pt x="18476" y="0"/>
                      <a:pt x="17611" y="0"/>
                    </a:cubicBezTo>
                    <a:close/>
                  </a:path>
                </a:pathLst>
              </a:custGeom>
              <a:solidFill>
                <a:srgbClr val="5C3B1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" name="Google Shape;416;p5"/>
              <p:cNvSpPr/>
              <p:nvPr/>
            </p:nvSpPr>
            <p:spPr>
              <a:xfrm>
                <a:off x="6713450" y="2378575"/>
                <a:ext cx="118575" cy="124200"/>
              </a:xfrm>
              <a:custGeom>
                <a:rect b="b" l="l" r="r" t="t"/>
                <a:pathLst>
                  <a:path extrusionOk="0" h="4968" w="4743">
                    <a:moveTo>
                      <a:pt x="2817" y="0"/>
                    </a:moveTo>
                    <a:cubicBezTo>
                      <a:pt x="1956" y="0"/>
                      <a:pt x="1023" y="601"/>
                      <a:pt x="533" y="1644"/>
                    </a:cubicBezTo>
                    <a:cubicBezTo>
                      <a:pt x="1" y="2941"/>
                      <a:pt x="307" y="4397"/>
                      <a:pt x="1298" y="4856"/>
                    </a:cubicBezTo>
                    <a:cubicBezTo>
                      <a:pt x="1494" y="4931"/>
                      <a:pt x="1703" y="4967"/>
                      <a:pt x="1915" y="4967"/>
                    </a:cubicBezTo>
                    <a:cubicBezTo>
                      <a:pt x="2777" y="4967"/>
                      <a:pt x="3698" y="4368"/>
                      <a:pt x="4130" y="3326"/>
                    </a:cubicBezTo>
                    <a:cubicBezTo>
                      <a:pt x="4742" y="2023"/>
                      <a:pt x="4436" y="573"/>
                      <a:pt x="3439" y="115"/>
                    </a:cubicBezTo>
                    <a:cubicBezTo>
                      <a:pt x="3241" y="38"/>
                      <a:pt x="3031" y="0"/>
                      <a:pt x="28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" name="Google Shape;417;p5"/>
              <p:cNvSpPr/>
              <p:nvPr/>
            </p:nvSpPr>
            <p:spPr>
              <a:xfrm>
                <a:off x="6701975" y="2377625"/>
                <a:ext cx="107100" cy="111775"/>
              </a:xfrm>
              <a:custGeom>
                <a:rect b="b" l="l" r="r" t="t"/>
                <a:pathLst>
                  <a:path extrusionOk="0" h="4471" w="4284">
                    <a:moveTo>
                      <a:pt x="2488" y="0"/>
                    </a:moveTo>
                    <a:cubicBezTo>
                      <a:pt x="1731" y="0"/>
                      <a:pt x="950" y="581"/>
                      <a:pt x="533" y="1529"/>
                    </a:cubicBezTo>
                    <a:cubicBezTo>
                      <a:pt x="1" y="2673"/>
                      <a:pt x="307" y="3897"/>
                      <a:pt x="1224" y="4356"/>
                    </a:cubicBezTo>
                    <a:cubicBezTo>
                      <a:pt x="1410" y="4434"/>
                      <a:pt x="1606" y="4471"/>
                      <a:pt x="1803" y="4471"/>
                    </a:cubicBezTo>
                    <a:cubicBezTo>
                      <a:pt x="2581" y="4471"/>
                      <a:pt x="3395" y="3896"/>
                      <a:pt x="3825" y="2979"/>
                    </a:cubicBezTo>
                    <a:cubicBezTo>
                      <a:pt x="4283" y="1835"/>
                      <a:pt x="4051" y="532"/>
                      <a:pt x="3133" y="153"/>
                    </a:cubicBezTo>
                    <a:cubicBezTo>
                      <a:pt x="2927" y="49"/>
                      <a:pt x="2709" y="0"/>
                      <a:pt x="24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8" name="Google Shape;418;p5"/>
              <p:cNvSpPr/>
              <p:nvPr/>
            </p:nvSpPr>
            <p:spPr>
              <a:xfrm>
                <a:off x="6636675" y="2419025"/>
                <a:ext cx="42400" cy="54200"/>
              </a:xfrm>
              <a:custGeom>
                <a:rect b="b" l="l" r="r" t="t"/>
                <a:pathLst>
                  <a:path extrusionOk="0" h="2168" w="1696">
                    <a:moveTo>
                      <a:pt x="1119" y="1"/>
                    </a:moveTo>
                    <a:cubicBezTo>
                      <a:pt x="586" y="1"/>
                      <a:pt x="1" y="928"/>
                      <a:pt x="777" y="2167"/>
                    </a:cubicBezTo>
                    <a:lnTo>
                      <a:pt x="1695" y="711"/>
                    </a:lnTo>
                    <a:cubicBezTo>
                      <a:pt x="1620" y="215"/>
                      <a:pt x="1375" y="1"/>
                      <a:pt x="1119" y="1"/>
                    </a:cubicBezTo>
                    <a:close/>
                  </a:path>
                </a:pathLst>
              </a:custGeom>
              <a:solidFill>
                <a:srgbClr val="F9C7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9" name="Google Shape;419;p5"/>
              <p:cNvSpPr/>
              <p:nvPr/>
            </p:nvSpPr>
            <p:spPr>
              <a:xfrm>
                <a:off x="6669400" y="2513275"/>
                <a:ext cx="70850" cy="39750"/>
              </a:xfrm>
              <a:custGeom>
                <a:rect b="b" l="l" r="r" t="t"/>
                <a:pathLst>
                  <a:path extrusionOk="0" h="1590" w="2834">
                    <a:moveTo>
                      <a:pt x="1" y="1"/>
                    </a:moveTo>
                    <a:cubicBezTo>
                      <a:pt x="1" y="386"/>
                      <a:pt x="80" y="692"/>
                      <a:pt x="307" y="918"/>
                    </a:cubicBezTo>
                    <a:cubicBezTo>
                      <a:pt x="154" y="692"/>
                      <a:pt x="1" y="386"/>
                      <a:pt x="1" y="1"/>
                    </a:cubicBezTo>
                    <a:close/>
                    <a:moveTo>
                      <a:pt x="307" y="918"/>
                    </a:moveTo>
                    <a:lnTo>
                      <a:pt x="307" y="918"/>
                    </a:lnTo>
                    <a:cubicBezTo>
                      <a:pt x="459" y="1224"/>
                      <a:pt x="765" y="1377"/>
                      <a:pt x="1071" y="1530"/>
                    </a:cubicBezTo>
                    <a:cubicBezTo>
                      <a:pt x="1224" y="1570"/>
                      <a:pt x="1377" y="1589"/>
                      <a:pt x="1540" y="1589"/>
                    </a:cubicBezTo>
                    <a:cubicBezTo>
                      <a:pt x="1703" y="1589"/>
                      <a:pt x="1876" y="1570"/>
                      <a:pt x="2069" y="1530"/>
                    </a:cubicBezTo>
                    <a:cubicBezTo>
                      <a:pt x="2374" y="1456"/>
                      <a:pt x="2680" y="1303"/>
                      <a:pt x="2833" y="1071"/>
                    </a:cubicBezTo>
                    <a:lnTo>
                      <a:pt x="2833" y="1071"/>
                    </a:lnTo>
                    <a:cubicBezTo>
                      <a:pt x="2601" y="1303"/>
                      <a:pt x="2295" y="1456"/>
                      <a:pt x="1989" y="1530"/>
                    </a:cubicBezTo>
                    <a:cubicBezTo>
                      <a:pt x="1683" y="1530"/>
                      <a:pt x="1377" y="1530"/>
                      <a:pt x="1071" y="1456"/>
                    </a:cubicBezTo>
                    <a:cubicBezTo>
                      <a:pt x="765" y="1377"/>
                      <a:pt x="539" y="1150"/>
                      <a:pt x="307" y="918"/>
                    </a:cubicBezTo>
                    <a:close/>
                  </a:path>
                </a:pathLst>
              </a:custGeom>
              <a:solidFill>
                <a:srgbClr val="6F4928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0" name="Google Shape;420;p5"/>
              <p:cNvSpPr/>
              <p:nvPr/>
            </p:nvSpPr>
            <p:spPr>
              <a:xfrm>
                <a:off x="6852950" y="5342875"/>
                <a:ext cx="275325" cy="105250"/>
              </a:xfrm>
              <a:custGeom>
                <a:rect b="b" l="l" r="r" t="t"/>
                <a:pathLst>
                  <a:path extrusionOk="0" h="4210" w="11013">
                    <a:moveTo>
                      <a:pt x="6424" y="1"/>
                    </a:moveTo>
                    <a:cubicBezTo>
                      <a:pt x="692" y="765"/>
                      <a:pt x="0" y="4057"/>
                      <a:pt x="0" y="4057"/>
                    </a:cubicBezTo>
                    <a:lnTo>
                      <a:pt x="11013" y="4210"/>
                    </a:lnTo>
                    <a:lnTo>
                      <a:pt x="10633" y="1530"/>
                    </a:lnTo>
                    <a:cubicBezTo>
                      <a:pt x="9820" y="1728"/>
                      <a:pt x="9223" y="1819"/>
                      <a:pt x="8764" y="1819"/>
                    </a:cubicBezTo>
                    <a:cubicBezTo>
                      <a:pt x="7454" y="1819"/>
                      <a:pt x="7276" y="1079"/>
                      <a:pt x="642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1" name="Google Shape;421;p5"/>
              <p:cNvSpPr/>
              <p:nvPr/>
            </p:nvSpPr>
            <p:spPr>
              <a:xfrm>
                <a:off x="6296650" y="1998825"/>
                <a:ext cx="179750" cy="223850"/>
              </a:xfrm>
              <a:custGeom>
                <a:rect b="b" l="l" r="r" t="t"/>
                <a:pathLst>
                  <a:path extrusionOk="0" h="8954" w="7190">
                    <a:moveTo>
                      <a:pt x="3434" y="1"/>
                    </a:moveTo>
                    <a:cubicBezTo>
                      <a:pt x="3411" y="1"/>
                      <a:pt x="3389" y="4"/>
                      <a:pt x="3366" y="9"/>
                    </a:cubicBezTo>
                    <a:cubicBezTo>
                      <a:pt x="2556" y="227"/>
                      <a:pt x="3722" y="2910"/>
                      <a:pt x="3818" y="3128"/>
                    </a:cubicBezTo>
                    <a:lnTo>
                      <a:pt x="3818" y="3128"/>
                    </a:lnTo>
                    <a:cubicBezTo>
                      <a:pt x="3727" y="2923"/>
                      <a:pt x="2649" y="542"/>
                      <a:pt x="1901" y="542"/>
                    </a:cubicBezTo>
                    <a:cubicBezTo>
                      <a:pt x="1824" y="542"/>
                      <a:pt x="1751" y="567"/>
                      <a:pt x="1683" y="621"/>
                    </a:cubicBezTo>
                    <a:cubicBezTo>
                      <a:pt x="1145" y="1080"/>
                      <a:pt x="3133" y="3295"/>
                      <a:pt x="3133" y="3295"/>
                    </a:cubicBezTo>
                    <a:cubicBezTo>
                      <a:pt x="3133" y="3295"/>
                      <a:pt x="1466" y="1509"/>
                      <a:pt x="864" y="1509"/>
                    </a:cubicBezTo>
                    <a:cubicBezTo>
                      <a:pt x="784" y="1509"/>
                      <a:pt x="722" y="1540"/>
                      <a:pt x="686" y="1612"/>
                    </a:cubicBezTo>
                    <a:cubicBezTo>
                      <a:pt x="360" y="2138"/>
                      <a:pt x="2008" y="3400"/>
                      <a:pt x="2479" y="3745"/>
                    </a:cubicBezTo>
                    <a:lnTo>
                      <a:pt x="2479" y="3745"/>
                    </a:lnTo>
                    <a:cubicBezTo>
                      <a:pt x="2109" y="3482"/>
                      <a:pt x="999" y="2723"/>
                      <a:pt x="516" y="2723"/>
                    </a:cubicBezTo>
                    <a:cubicBezTo>
                      <a:pt x="414" y="2723"/>
                      <a:pt x="340" y="2757"/>
                      <a:pt x="307" y="2836"/>
                    </a:cubicBezTo>
                    <a:cubicBezTo>
                      <a:pt x="1" y="3295"/>
                      <a:pt x="2142" y="4518"/>
                      <a:pt x="2142" y="4518"/>
                    </a:cubicBezTo>
                    <a:lnTo>
                      <a:pt x="2980" y="8954"/>
                    </a:lnTo>
                    <a:lnTo>
                      <a:pt x="4742" y="8954"/>
                    </a:lnTo>
                    <a:cubicBezTo>
                      <a:pt x="4742" y="8954"/>
                      <a:pt x="4742" y="6892"/>
                      <a:pt x="5201" y="5895"/>
                    </a:cubicBezTo>
                    <a:cubicBezTo>
                      <a:pt x="5734" y="4445"/>
                      <a:pt x="7190" y="3754"/>
                      <a:pt x="6731" y="3221"/>
                    </a:cubicBezTo>
                    <a:cubicBezTo>
                      <a:pt x="6683" y="3164"/>
                      <a:pt x="6622" y="3139"/>
                      <a:pt x="6554" y="3139"/>
                    </a:cubicBezTo>
                    <a:cubicBezTo>
                      <a:pt x="6077" y="3139"/>
                      <a:pt x="5201" y="4365"/>
                      <a:pt x="5201" y="4365"/>
                    </a:cubicBezTo>
                    <a:cubicBezTo>
                      <a:pt x="5201" y="4365"/>
                      <a:pt x="4328" y="1"/>
                      <a:pt x="3434" y="1"/>
                    </a:cubicBezTo>
                    <a:close/>
                  </a:path>
                </a:pathLst>
              </a:custGeom>
              <a:solidFill>
                <a:srgbClr val="F9C7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2" name="Google Shape;422;p5"/>
              <p:cNvSpPr/>
              <p:nvPr/>
            </p:nvSpPr>
            <p:spPr>
              <a:xfrm>
                <a:off x="6308125" y="2201400"/>
                <a:ext cx="552500" cy="879800"/>
              </a:xfrm>
              <a:custGeom>
                <a:rect b="b" l="l" r="r" t="t"/>
                <a:pathLst>
                  <a:path extrusionOk="0" h="35192" w="22100">
                    <a:moveTo>
                      <a:pt x="2293" y="0"/>
                    </a:moveTo>
                    <a:cubicBezTo>
                      <a:pt x="2053" y="0"/>
                      <a:pt x="1910" y="13"/>
                      <a:pt x="1910" y="13"/>
                    </a:cubicBezTo>
                    <a:cubicBezTo>
                      <a:pt x="1910" y="13"/>
                      <a:pt x="1" y="11099"/>
                      <a:pt x="2142" y="18440"/>
                    </a:cubicBezTo>
                    <a:cubicBezTo>
                      <a:pt x="4283" y="25782"/>
                      <a:pt x="16214" y="34886"/>
                      <a:pt x="16746" y="35192"/>
                    </a:cubicBezTo>
                    <a:lnTo>
                      <a:pt x="22099" y="27085"/>
                    </a:lnTo>
                    <a:lnTo>
                      <a:pt x="9025" y="18135"/>
                    </a:lnTo>
                    <a:cubicBezTo>
                      <a:pt x="9025" y="18135"/>
                      <a:pt x="4663" y="1463"/>
                      <a:pt x="5122" y="625"/>
                    </a:cubicBezTo>
                    <a:cubicBezTo>
                      <a:pt x="4086" y="78"/>
                      <a:pt x="2891" y="0"/>
                      <a:pt x="2293" y="0"/>
                    </a:cubicBezTo>
                    <a:close/>
                  </a:path>
                </a:pathLst>
              </a:custGeom>
              <a:solidFill>
                <a:srgbClr val="07376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3" name="Google Shape;423;p5"/>
              <p:cNvSpPr/>
              <p:nvPr/>
            </p:nvSpPr>
            <p:spPr>
              <a:xfrm>
                <a:off x="6338725" y="2542025"/>
                <a:ext cx="353650" cy="514250"/>
              </a:xfrm>
              <a:custGeom>
                <a:rect b="b" l="l" r="r" t="t"/>
                <a:pathLst>
                  <a:path extrusionOk="0" h="20570" w="14146">
                    <a:moveTo>
                      <a:pt x="74" y="0"/>
                    </a:moveTo>
                    <a:cubicBezTo>
                      <a:pt x="0" y="1071"/>
                      <a:pt x="153" y="2142"/>
                      <a:pt x="380" y="3212"/>
                    </a:cubicBezTo>
                    <a:cubicBezTo>
                      <a:pt x="612" y="4283"/>
                      <a:pt x="992" y="5274"/>
                      <a:pt x="1377" y="6272"/>
                    </a:cubicBezTo>
                    <a:cubicBezTo>
                      <a:pt x="2295" y="8260"/>
                      <a:pt x="3439" y="10016"/>
                      <a:pt x="4815" y="11698"/>
                    </a:cubicBezTo>
                    <a:cubicBezTo>
                      <a:pt x="6192" y="13381"/>
                      <a:pt x="7648" y="14910"/>
                      <a:pt x="9251" y="16366"/>
                    </a:cubicBezTo>
                    <a:cubicBezTo>
                      <a:pt x="7721" y="14910"/>
                      <a:pt x="6192" y="13381"/>
                      <a:pt x="4895" y="11698"/>
                    </a:cubicBezTo>
                    <a:cubicBezTo>
                      <a:pt x="3518" y="10016"/>
                      <a:pt x="2295" y="8180"/>
                      <a:pt x="1450" y="6272"/>
                    </a:cubicBezTo>
                    <a:cubicBezTo>
                      <a:pt x="612" y="4283"/>
                      <a:pt x="74" y="2142"/>
                      <a:pt x="74" y="0"/>
                    </a:cubicBezTo>
                    <a:close/>
                    <a:moveTo>
                      <a:pt x="9251" y="16366"/>
                    </a:moveTo>
                    <a:lnTo>
                      <a:pt x="9251" y="16366"/>
                    </a:lnTo>
                    <a:cubicBezTo>
                      <a:pt x="10016" y="17131"/>
                      <a:pt x="10860" y="17816"/>
                      <a:pt x="11698" y="18508"/>
                    </a:cubicBezTo>
                    <a:lnTo>
                      <a:pt x="14145" y="20569"/>
                    </a:lnTo>
                    <a:cubicBezTo>
                      <a:pt x="12542" y="19193"/>
                      <a:pt x="10860" y="17816"/>
                      <a:pt x="9251" y="16366"/>
                    </a:cubicBezTo>
                    <a:close/>
                  </a:path>
                </a:pathLst>
              </a:custGeom>
              <a:solidFill>
                <a:srgbClr val="46275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" name="Google Shape;424;p5"/>
              <p:cNvSpPr/>
              <p:nvPr/>
            </p:nvSpPr>
            <p:spPr>
              <a:xfrm>
                <a:off x="6533725" y="2654750"/>
                <a:ext cx="348000" cy="248575"/>
              </a:xfrm>
              <a:custGeom>
                <a:rect b="b" l="l" r="r" t="t"/>
                <a:pathLst>
                  <a:path extrusionOk="0" h="9943" w="13920">
                    <a:moveTo>
                      <a:pt x="1" y="1"/>
                    </a:moveTo>
                    <a:lnTo>
                      <a:pt x="1" y="1"/>
                    </a:lnTo>
                    <a:cubicBezTo>
                      <a:pt x="2295" y="1683"/>
                      <a:pt x="4663" y="3292"/>
                      <a:pt x="6957" y="4974"/>
                    </a:cubicBezTo>
                    <a:cubicBezTo>
                      <a:pt x="9251" y="6657"/>
                      <a:pt x="11546" y="8260"/>
                      <a:pt x="13919" y="9942"/>
                    </a:cubicBezTo>
                    <a:cubicBezTo>
                      <a:pt x="11625" y="8260"/>
                      <a:pt x="9251" y="6577"/>
                      <a:pt x="6957" y="4895"/>
                    </a:cubicBezTo>
                    <a:cubicBezTo>
                      <a:pt x="4663" y="3292"/>
                      <a:pt x="2369" y="1610"/>
                      <a:pt x="1" y="1"/>
                    </a:cubicBezTo>
                    <a:close/>
                  </a:path>
                </a:pathLst>
              </a:custGeom>
              <a:solidFill>
                <a:srgbClr val="46275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5" name="Google Shape;425;p5"/>
              <p:cNvSpPr/>
              <p:nvPr/>
            </p:nvSpPr>
            <p:spPr>
              <a:xfrm>
                <a:off x="6623525" y="3662400"/>
                <a:ext cx="355625" cy="59225"/>
              </a:xfrm>
              <a:custGeom>
                <a:rect b="b" l="l" r="r" t="t"/>
                <a:pathLst>
                  <a:path extrusionOk="0" h="2369" w="14225">
                    <a:moveTo>
                      <a:pt x="14225" y="0"/>
                    </a:moveTo>
                    <a:lnTo>
                      <a:pt x="14225" y="0"/>
                    </a:lnTo>
                    <a:cubicBezTo>
                      <a:pt x="13892" y="176"/>
                      <a:pt x="13548" y="337"/>
                      <a:pt x="13197" y="486"/>
                    </a:cubicBezTo>
                    <a:lnTo>
                      <a:pt x="13197" y="486"/>
                    </a:lnTo>
                    <a:cubicBezTo>
                      <a:pt x="13559" y="350"/>
                      <a:pt x="13912" y="194"/>
                      <a:pt x="14225" y="0"/>
                    </a:cubicBezTo>
                    <a:close/>
                    <a:moveTo>
                      <a:pt x="13197" y="486"/>
                    </a:moveTo>
                    <a:cubicBezTo>
                      <a:pt x="12851" y="616"/>
                      <a:pt x="12498" y="728"/>
                      <a:pt x="12163" y="839"/>
                    </a:cubicBezTo>
                    <a:lnTo>
                      <a:pt x="11686" y="1045"/>
                    </a:lnTo>
                    <a:lnTo>
                      <a:pt x="11686" y="1045"/>
                    </a:lnTo>
                    <a:cubicBezTo>
                      <a:pt x="12199" y="878"/>
                      <a:pt x="12706" y="694"/>
                      <a:pt x="13197" y="486"/>
                    </a:cubicBezTo>
                    <a:close/>
                    <a:moveTo>
                      <a:pt x="11686" y="1045"/>
                    </a:moveTo>
                    <a:lnTo>
                      <a:pt x="11686" y="1045"/>
                    </a:lnTo>
                    <a:cubicBezTo>
                      <a:pt x="11589" y="1076"/>
                      <a:pt x="11492" y="1107"/>
                      <a:pt x="11395" y="1137"/>
                    </a:cubicBezTo>
                    <a:lnTo>
                      <a:pt x="11395" y="1137"/>
                    </a:lnTo>
                    <a:lnTo>
                      <a:pt x="11625" y="1071"/>
                    </a:lnTo>
                    <a:lnTo>
                      <a:pt x="11686" y="1045"/>
                    </a:lnTo>
                    <a:close/>
                    <a:moveTo>
                      <a:pt x="0" y="2295"/>
                    </a:moveTo>
                    <a:lnTo>
                      <a:pt x="539" y="2368"/>
                    </a:lnTo>
                    <a:lnTo>
                      <a:pt x="2221" y="2368"/>
                    </a:lnTo>
                    <a:lnTo>
                      <a:pt x="1071" y="2295"/>
                    </a:lnTo>
                    <a:close/>
                    <a:moveTo>
                      <a:pt x="11395" y="1137"/>
                    </a:moveTo>
                    <a:lnTo>
                      <a:pt x="11092" y="1224"/>
                    </a:lnTo>
                    <a:cubicBezTo>
                      <a:pt x="10707" y="1297"/>
                      <a:pt x="10401" y="1377"/>
                      <a:pt x="10022" y="1450"/>
                    </a:cubicBezTo>
                    <a:cubicBezTo>
                      <a:pt x="8565" y="1836"/>
                      <a:pt x="7116" y="2062"/>
                      <a:pt x="5586" y="2215"/>
                    </a:cubicBezTo>
                    <a:cubicBezTo>
                      <a:pt x="4821" y="2295"/>
                      <a:pt x="4130" y="2295"/>
                      <a:pt x="3365" y="2368"/>
                    </a:cubicBezTo>
                    <a:cubicBezTo>
                      <a:pt x="4130" y="2368"/>
                      <a:pt x="4821" y="2295"/>
                      <a:pt x="5586" y="2295"/>
                    </a:cubicBezTo>
                    <a:cubicBezTo>
                      <a:pt x="7116" y="2142"/>
                      <a:pt x="8565" y="1909"/>
                      <a:pt x="10022" y="1530"/>
                    </a:cubicBezTo>
                    <a:cubicBezTo>
                      <a:pt x="10481" y="1408"/>
                      <a:pt x="10940" y="1279"/>
                      <a:pt x="11395" y="1137"/>
                    </a:cubicBezTo>
                    <a:close/>
                  </a:path>
                </a:pathLst>
              </a:custGeom>
              <a:solidFill>
                <a:srgbClr val="46275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6" name="Google Shape;426;p5"/>
              <p:cNvSpPr/>
              <p:nvPr/>
            </p:nvSpPr>
            <p:spPr>
              <a:xfrm>
                <a:off x="6684700" y="4023675"/>
                <a:ext cx="74675" cy="114725"/>
              </a:xfrm>
              <a:custGeom>
                <a:rect b="b" l="l" r="r" t="t"/>
                <a:pathLst>
                  <a:path extrusionOk="0" h="4589" w="2987">
                    <a:moveTo>
                      <a:pt x="0" y="0"/>
                    </a:moveTo>
                    <a:lnTo>
                      <a:pt x="0" y="0"/>
                    </a:lnTo>
                    <a:cubicBezTo>
                      <a:pt x="539" y="845"/>
                      <a:pt x="998" y="1530"/>
                      <a:pt x="1457" y="2374"/>
                    </a:cubicBezTo>
                    <a:cubicBezTo>
                      <a:pt x="1989" y="3059"/>
                      <a:pt x="2448" y="3824"/>
                      <a:pt x="2986" y="4589"/>
                    </a:cubicBezTo>
                    <a:cubicBezTo>
                      <a:pt x="2527" y="3824"/>
                      <a:pt x="1989" y="3059"/>
                      <a:pt x="1530" y="2295"/>
                    </a:cubicBezTo>
                    <a:cubicBezTo>
                      <a:pt x="1071" y="1530"/>
                      <a:pt x="539" y="765"/>
                      <a:pt x="0" y="0"/>
                    </a:cubicBezTo>
                    <a:close/>
                  </a:path>
                </a:pathLst>
              </a:custGeom>
              <a:solidFill>
                <a:srgbClr val="073763"/>
              </a:solidFill>
              <a:ln cap="flat" cmpd="sng" w="9525">
                <a:solidFill>
                  <a:srgbClr val="07376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7" name="Google Shape;427;p5"/>
              <p:cNvSpPr/>
              <p:nvPr/>
            </p:nvSpPr>
            <p:spPr>
              <a:xfrm>
                <a:off x="6787950" y="2230300"/>
                <a:ext cx="262025" cy="110475"/>
              </a:xfrm>
              <a:custGeom>
                <a:rect b="b" l="l" r="r" t="t"/>
                <a:pathLst>
                  <a:path extrusionOk="0" h="4419" w="10481">
                    <a:moveTo>
                      <a:pt x="0" y="1"/>
                    </a:moveTo>
                    <a:lnTo>
                      <a:pt x="0" y="1"/>
                    </a:lnTo>
                    <a:cubicBezTo>
                      <a:pt x="511" y="512"/>
                      <a:pt x="1102" y="935"/>
                      <a:pt x="1684" y="1339"/>
                    </a:cubicBezTo>
                    <a:lnTo>
                      <a:pt x="1684" y="1339"/>
                    </a:lnTo>
                    <a:cubicBezTo>
                      <a:pt x="1505" y="1204"/>
                      <a:pt x="1327" y="1061"/>
                      <a:pt x="1150" y="919"/>
                    </a:cubicBezTo>
                    <a:lnTo>
                      <a:pt x="0" y="1"/>
                    </a:lnTo>
                    <a:close/>
                    <a:moveTo>
                      <a:pt x="1684" y="1339"/>
                    </a:moveTo>
                    <a:cubicBezTo>
                      <a:pt x="1888" y="1494"/>
                      <a:pt x="2092" y="1639"/>
                      <a:pt x="2294" y="1763"/>
                    </a:cubicBezTo>
                    <a:cubicBezTo>
                      <a:pt x="2095" y="1622"/>
                      <a:pt x="1890" y="1482"/>
                      <a:pt x="1684" y="1339"/>
                    </a:cubicBezTo>
                    <a:close/>
                    <a:moveTo>
                      <a:pt x="2295" y="1763"/>
                    </a:moveTo>
                    <a:cubicBezTo>
                      <a:pt x="3139" y="2295"/>
                      <a:pt x="3977" y="2834"/>
                      <a:pt x="4821" y="3213"/>
                    </a:cubicBezTo>
                    <a:cubicBezTo>
                      <a:pt x="3977" y="2754"/>
                      <a:pt x="3139" y="2295"/>
                      <a:pt x="2295" y="1763"/>
                    </a:cubicBezTo>
                    <a:close/>
                    <a:moveTo>
                      <a:pt x="4821" y="3213"/>
                    </a:moveTo>
                    <a:lnTo>
                      <a:pt x="4821" y="3213"/>
                    </a:lnTo>
                    <a:cubicBezTo>
                      <a:pt x="5739" y="3672"/>
                      <a:pt x="6657" y="3978"/>
                      <a:pt x="7574" y="4210"/>
                    </a:cubicBezTo>
                    <a:cubicBezTo>
                      <a:pt x="8031" y="4283"/>
                      <a:pt x="8488" y="4362"/>
                      <a:pt x="9017" y="4363"/>
                    </a:cubicBezTo>
                    <a:lnTo>
                      <a:pt x="9017" y="4363"/>
                    </a:lnTo>
                    <a:cubicBezTo>
                      <a:pt x="8523" y="4325"/>
                      <a:pt x="8039" y="4248"/>
                      <a:pt x="7574" y="4131"/>
                    </a:cubicBezTo>
                    <a:cubicBezTo>
                      <a:pt x="6657" y="3904"/>
                      <a:pt x="5739" y="3598"/>
                      <a:pt x="4821" y="3213"/>
                    </a:cubicBezTo>
                    <a:close/>
                    <a:moveTo>
                      <a:pt x="9017" y="4363"/>
                    </a:moveTo>
                    <a:cubicBezTo>
                      <a:pt x="9022" y="4363"/>
                      <a:pt x="9026" y="4364"/>
                      <a:pt x="9031" y="4364"/>
                    </a:cubicBezTo>
                    <a:lnTo>
                      <a:pt x="9031" y="4364"/>
                    </a:lnTo>
                    <a:cubicBezTo>
                      <a:pt x="9028" y="4364"/>
                      <a:pt x="9026" y="4363"/>
                      <a:pt x="9024" y="4363"/>
                    </a:cubicBezTo>
                    <a:cubicBezTo>
                      <a:pt x="9022" y="4363"/>
                      <a:pt x="9020" y="4363"/>
                      <a:pt x="9017" y="4363"/>
                    </a:cubicBezTo>
                    <a:close/>
                    <a:moveTo>
                      <a:pt x="10480" y="4363"/>
                    </a:moveTo>
                    <a:lnTo>
                      <a:pt x="10480" y="4363"/>
                    </a:lnTo>
                    <a:cubicBezTo>
                      <a:pt x="10234" y="4381"/>
                      <a:pt x="9987" y="4390"/>
                      <a:pt x="9742" y="4390"/>
                    </a:cubicBezTo>
                    <a:cubicBezTo>
                      <a:pt x="9503" y="4390"/>
                      <a:pt x="9266" y="4382"/>
                      <a:pt x="9031" y="4364"/>
                    </a:cubicBezTo>
                    <a:lnTo>
                      <a:pt x="9031" y="4364"/>
                    </a:lnTo>
                    <a:cubicBezTo>
                      <a:pt x="9258" y="4400"/>
                      <a:pt x="9485" y="4418"/>
                      <a:pt x="9722" y="4418"/>
                    </a:cubicBezTo>
                    <a:cubicBezTo>
                      <a:pt x="9962" y="4418"/>
                      <a:pt x="10211" y="4400"/>
                      <a:pt x="10480" y="4363"/>
                    </a:cubicBez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8" name="Google Shape;428;p5"/>
              <p:cNvSpPr/>
              <p:nvPr/>
            </p:nvSpPr>
            <p:spPr>
              <a:xfrm>
                <a:off x="6986775" y="2167300"/>
                <a:ext cx="63200" cy="78325"/>
              </a:xfrm>
              <a:custGeom>
                <a:rect b="b" l="l" r="r" t="t"/>
                <a:pathLst>
                  <a:path extrusionOk="0" h="3133" w="2528">
                    <a:moveTo>
                      <a:pt x="1" y="0"/>
                    </a:moveTo>
                    <a:cubicBezTo>
                      <a:pt x="249" y="249"/>
                      <a:pt x="498" y="498"/>
                      <a:pt x="747" y="758"/>
                    </a:cubicBezTo>
                    <a:lnTo>
                      <a:pt x="747" y="758"/>
                    </a:lnTo>
                    <a:cubicBezTo>
                      <a:pt x="729" y="735"/>
                      <a:pt x="710" y="710"/>
                      <a:pt x="692" y="685"/>
                    </a:cubicBezTo>
                    <a:lnTo>
                      <a:pt x="1" y="0"/>
                    </a:lnTo>
                    <a:close/>
                    <a:moveTo>
                      <a:pt x="747" y="758"/>
                    </a:moveTo>
                    <a:cubicBezTo>
                      <a:pt x="956" y="1029"/>
                      <a:pt x="1169" y="1242"/>
                      <a:pt x="1377" y="1450"/>
                    </a:cubicBezTo>
                    <a:cubicBezTo>
                      <a:pt x="1167" y="1207"/>
                      <a:pt x="957" y="978"/>
                      <a:pt x="747" y="758"/>
                    </a:cubicBezTo>
                    <a:close/>
                    <a:moveTo>
                      <a:pt x="1377" y="1450"/>
                    </a:moveTo>
                    <a:lnTo>
                      <a:pt x="1377" y="1450"/>
                    </a:lnTo>
                    <a:cubicBezTo>
                      <a:pt x="1530" y="1756"/>
                      <a:pt x="1763" y="1989"/>
                      <a:pt x="1989" y="2294"/>
                    </a:cubicBezTo>
                    <a:cubicBezTo>
                      <a:pt x="1836" y="1989"/>
                      <a:pt x="1610" y="1683"/>
                      <a:pt x="1377" y="1450"/>
                    </a:cubicBezTo>
                    <a:close/>
                    <a:moveTo>
                      <a:pt x="1989" y="2294"/>
                    </a:moveTo>
                    <a:cubicBezTo>
                      <a:pt x="2142" y="2600"/>
                      <a:pt x="2374" y="2827"/>
                      <a:pt x="2527" y="3133"/>
                    </a:cubicBezTo>
                    <a:cubicBezTo>
                      <a:pt x="2374" y="2827"/>
                      <a:pt x="2221" y="2521"/>
                      <a:pt x="1989" y="2294"/>
                    </a:cubicBez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9" name="Google Shape;429;p5"/>
              <p:cNvSpPr/>
              <p:nvPr/>
            </p:nvSpPr>
            <p:spPr>
              <a:xfrm>
                <a:off x="7090025" y="2209350"/>
                <a:ext cx="32600" cy="63050"/>
              </a:xfrm>
              <a:custGeom>
                <a:rect b="b" l="l" r="r" t="t"/>
                <a:pathLst>
                  <a:path extrusionOk="0" h="2522" w="1304">
                    <a:moveTo>
                      <a:pt x="0" y="1"/>
                    </a:moveTo>
                    <a:cubicBezTo>
                      <a:pt x="203" y="162"/>
                      <a:pt x="384" y="343"/>
                      <a:pt x="543" y="546"/>
                    </a:cubicBezTo>
                    <a:lnTo>
                      <a:pt x="543" y="546"/>
                    </a:lnTo>
                    <a:cubicBezTo>
                      <a:pt x="541" y="541"/>
                      <a:pt x="540" y="537"/>
                      <a:pt x="539" y="533"/>
                    </a:cubicBezTo>
                    <a:cubicBezTo>
                      <a:pt x="386" y="307"/>
                      <a:pt x="233" y="154"/>
                      <a:pt x="0" y="1"/>
                    </a:cubicBezTo>
                    <a:close/>
                    <a:moveTo>
                      <a:pt x="543" y="546"/>
                    </a:moveTo>
                    <a:cubicBezTo>
                      <a:pt x="618" y="771"/>
                      <a:pt x="768" y="923"/>
                      <a:pt x="918" y="1145"/>
                    </a:cubicBezTo>
                    <a:cubicBezTo>
                      <a:pt x="811" y="927"/>
                      <a:pt x="686" y="728"/>
                      <a:pt x="543" y="546"/>
                    </a:cubicBezTo>
                    <a:close/>
                    <a:moveTo>
                      <a:pt x="918" y="1145"/>
                    </a:moveTo>
                    <a:lnTo>
                      <a:pt x="1150" y="1836"/>
                    </a:lnTo>
                    <a:cubicBezTo>
                      <a:pt x="1224" y="2062"/>
                      <a:pt x="1224" y="2295"/>
                      <a:pt x="1303" y="2521"/>
                    </a:cubicBezTo>
                    <a:cubicBezTo>
                      <a:pt x="1303" y="2295"/>
                      <a:pt x="1224" y="2062"/>
                      <a:pt x="1224" y="1836"/>
                    </a:cubicBezTo>
                    <a:cubicBezTo>
                      <a:pt x="1150" y="1604"/>
                      <a:pt x="1071" y="1298"/>
                      <a:pt x="918" y="1145"/>
                    </a:cubicBez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0" name="Google Shape;430;p5"/>
              <p:cNvSpPr/>
              <p:nvPr/>
            </p:nvSpPr>
            <p:spPr>
              <a:xfrm>
                <a:off x="7120600" y="2360325"/>
                <a:ext cx="49750" cy="53550"/>
              </a:xfrm>
              <a:custGeom>
                <a:rect b="b" l="l" r="r" t="t"/>
                <a:pathLst>
                  <a:path extrusionOk="0" h="2142" w="1990">
                    <a:moveTo>
                      <a:pt x="80" y="0"/>
                    </a:moveTo>
                    <a:cubicBezTo>
                      <a:pt x="1" y="306"/>
                      <a:pt x="80" y="539"/>
                      <a:pt x="233" y="765"/>
                    </a:cubicBezTo>
                    <a:cubicBezTo>
                      <a:pt x="154" y="539"/>
                      <a:pt x="80" y="306"/>
                      <a:pt x="80" y="0"/>
                    </a:cubicBezTo>
                    <a:close/>
                    <a:moveTo>
                      <a:pt x="233" y="765"/>
                    </a:moveTo>
                    <a:lnTo>
                      <a:pt x="233" y="765"/>
                    </a:lnTo>
                    <a:cubicBezTo>
                      <a:pt x="307" y="997"/>
                      <a:pt x="460" y="1224"/>
                      <a:pt x="613" y="1377"/>
                    </a:cubicBezTo>
                    <a:cubicBezTo>
                      <a:pt x="845" y="1530"/>
                      <a:pt x="1072" y="1683"/>
                      <a:pt x="1225" y="1836"/>
                    </a:cubicBezTo>
                    <a:cubicBezTo>
                      <a:pt x="1457" y="1989"/>
                      <a:pt x="1683" y="2068"/>
                      <a:pt x="1989" y="2142"/>
                    </a:cubicBezTo>
                    <a:cubicBezTo>
                      <a:pt x="1683" y="2068"/>
                      <a:pt x="1530" y="1915"/>
                      <a:pt x="1304" y="1836"/>
                    </a:cubicBezTo>
                    <a:cubicBezTo>
                      <a:pt x="1072" y="1683"/>
                      <a:pt x="845" y="1530"/>
                      <a:pt x="692" y="1377"/>
                    </a:cubicBezTo>
                    <a:cubicBezTo>
                      <a:pt x="539" y="1150"/>
                      <a:pt x="386" y="997"/>
                      <a:pt x="233" y="765"/>
                    </a:cubicBezTo>
                    <a:close/>
                  </a:path>
                </a:pathLst>
              </a:custGeom>
              <a:solidFill>
                <a:srgbClr val="46275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1" name="Google Shape;431;p5"/>
              <p:cNvSpPr/>
              <p:nvPr/>
            </p:nvSpPr>
            <p:spPr>
              <a:xfrm>
                <a:off x="7067075" y="2471200"/>
                <a:ext cx="65025" cy="112900"/>
              </a:xfrm>
              <a:custGeom>
                <a:rect b="b" l="l" r="r" t="t"/>
                <a:pathLst>
                  <a:path extrusionOk="0" h="4516" w="2601">
                    <a:moveTo>
                      <a:pt x="2601" y="1"/>
                    </a:moveTo>
                    <a:cubicBezTo>
                      <a:pt x="2527" y="233"/>
                      <a:pt x="2527" y="460"/>
                      <a:pt x="2448" y="766"/>
                    </a:cubicBezTo>
                    <a:cubicBezTo>
                      <a:pt x="2374" y="1224"/>
                      <a:pt x="2142" y="1683"/>
                      <a:pt x="1836" y="2142"/>
                    </a:cubicBezTo>
                    <a:cubicBezTo>
                      <a:pt x="1610" y="2528"/>
                      <a:pt x="1304" y="2986"/>
                      <a:pt x="998" y="3366"/>
                    </a:cubicBezTo>
                    <a:cubicBezTo>
                      <a:pt x="1377" y="2986"/>
                      <a:pt x="1683" y="2601"/>
                      <a:pt x="1916" y="2142"/>
                    </a:cubicBezTo>
                    <a:cubicBezTo>
                      <a:pt x="2142" y="1683"/>
                      <a:pt x="2374" y="1224"/>
                      <a:pt x="2527" y="766"/>
                    </a:cubicBezTo>
                    <a:cubicBezTo>
                      <a:pt x="2601" y="539"/>
                      <a:pt x="2601" y="233"/>
                      <a:pt x="2601" y="1"/>
                    </a:cubicBezTo>
                    <a:close/>
                    <a:moveTo>
                      <a:pt x="998" y="3366"/>
                    </a:moveTo>
                    <a:lnTo>
                      <a:pt x="539" y="3904"/>
                    </a:lnTo>
                    <a:lnTo>
                      <a:pt x="1" y="4516"/>
                    </a:lnTo>
                    <a:lnTo>
                      <a:pt x="539" y="3978"/>
                    </a:lnTo>
                    <a:lnTo>
                      <a:pt x="998" y="3366"/>
                    </a:ln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2" name="Google Shape;432;p5"/>
              <p:cNvSpPr/>
              <p:nvPr/>
            </p:nvSpPr>
            <p:spPr>
              <a:xfrm>
                <a:off x="6969650" y="2614675"/>
                <a:ext cx="47750" cy="85975"/>
              </a:xfrm>
              <a:custGeom>
                <a:rect b="b" l="l" r="r" t="t"/>
                <a:pathLst>
                  <a:path extrusionOk="0" h="3439" w="1910">
                    <a:moveTo>
                      <a:pt x="1909" y="1"/>
                    </a:moveTo>
                    <a:lnTo>
                      <a:pt x="1865" y="179"/>
                    </a:lnTo>
                    <a:lnTo>
                      <a:pt x="1865" y="179"/>
                    </a:lnTo>
                    <a:cubicBezTo>
                      <a:pt x="1880" y="120"/>
                      <a:pt x="1895" y="60"/>
                      <a:pt x="1909" y="1"/>
                    </a:cubicBezTo>
                    <a:close/>
                    <a:moveTo>
                      <a:pt x="1865" y="179"/>
                    </a:moveTo>
                    <a:cubicBezTo>
                      <a:pt x="1802" y="426"/>
                      <a:pt x="1727" y="672"/>
                      <a:pt x="1603" y="918"/>
                    </a:cubicBezTo>
                    <a:cubicBezTo>
                      <a:pt x="1450" y="1224"/>
                      <a:pt x="1377" y="1530"/>
                      <a:pt x="1144" y="1836"/>
                    </a:cubicBezTo>
                    <a:cubicBezTo>
                      <a:pt x="992" y="2142"/>
                      <a:pt x="839" y="2368"/>
                      <a:pt x="612" y="2674"/>
                    </a:cubicBezTo>
                    <a:cubicBezTo>
                      <a:pt x="459" y="2907"/>
                      <a:pt x="227" y="3213"/>
                      <a:pt x="0" y="3439"/>
                    </a:cubicBezTo>
                    <a:cubicBezTo>
                      <a:pt x="459" y="2980"/>
                      <a:pt x="918" y="2448"/>
                      <a:pt x="1224" y="1836"/>
                    </a:cubicBezTo>
                    <a:lnTo>
                      <a:pt x="1683" y="918"/>
                    </a:lnTo>
                    <a:lnTo>
                      <a:pt x="1865" y="179"/>
                    </a:ln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3" name="Google Shape;433;p5"/>
              <p:cNvSpPr/>
              <p:nvPr/>
            </p:nvSpPr>
            <p:spPr>
              <a:xfrm>
                <a:off x="7067075" y="2387075"/>
                <a:ext cx="9650" cy="82325"/>
              </a:xfrm>
              <a:custGeom>
                <a:rect b="b" l="l" r="r" t="t"/>
                <a:pathLst>
                  <a:path extrusionOk="0" h="3293" w="386">
                    <a:moveTo>
                      <a:pt x="1" y="1"/>
                    </a:moveTo>
                    <a:cubicBezTo>
                      <a:pt x="36" y="138"/>
                      <a:pt x="71" y="261"/>
                      <a:pt x="105" y="382"/>
                    </a:cubicBezTo>
                    <a:lnTo>
                      <a:pt x="105" y="382"/>
                    </a:lnTo>
                    <a:cubicBezTo>
                      <a:pt x="71" y="253"/>
                      <a:pt x="36" y="125"/>
                      <a:pt x="1" y="1"/>
                    </a:cubicBezTo>
                    <a:close/>
                    <a:moveTo>
                      <a:pt x="105" y="382"/>
                    </a:moveTo>
                    <a:lnTo>
                      <a:pt x="105" y="382"/>
                    </a:lnTo>
                    <a:cubicBezTo>
                      <a:pt x="150" y="553"/>
                      <a:pt x="194" y="727"/>
                      <a:pt x="234" y="900"/>
                    </a:cubicBezTo>
                    <a:lnTo>
                      <a:pt x="234" y="900"/>
                    </a:lnTo>
                    <a:cubicBezTo>
                      <a:pt x="233" y="882"/>
                      <a:pt x="233" y="864"/>
                      <a:pt x="233" y="845"/>
                    </a:cubicBezTo>
                    <a:cubicBezTo>
                      <a:pt x="189" y="677"/>
                      <a:pt x="147" y="531"/>
                      <a:pt x="105" y="382"/>
                    </a:cubicBezTo>
                    <a:close/>
                    <a:moveTo>
                      <a:pt x="234" y="900"/>
                    </a:moveTo>
                    <a:cubicBezTo>
                      <a:pt x="242" y="1179"/>
                      <a:pt x="306" y="1396"/>
                      <a:pt x="306" y="1683"/>
                    </a:cubicBezTo>
                    <a:cubicBezTo>
                      <a:pt x="386" y="1989"/>
                      <a:pt x="386" y="2295"/>
                      <a:pt x="306" y="2528"/>
                    </a:cubicBezTo>
                    <a:cubicBezTo>
                      <a:pt x="306" y="2834"/>
                      <a:pt x="154" y="3139"/>
                      <a:pt x="1" y="3292"/>
                    </a:cubicBezTo>
                    <a:cubicBezTo>
                      <a:pt x="233" y="3139"/>
                      <a:pt x="306" y="2834"/>
                      <a:pt x="386" y="2528"/>
                    </a:cubicBezTo>
                    <a:lnTo>
                      <a:pt x="386" y="1683"/>
                    </a:lnTo>
                    <a:cubicBezTo>
                      <a:pt x="349" y="1435"/>
                      <a:pt x="296" y="1168"/>
                      <a:pt x="234" y="900"/>
                    </a:cubicBez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4" name="Google Shape;434;p5"/>
              <p:cNvSpPr/>
              <p:nvPr/>
            </p:nvSpPr>
            <p:spPr>
              <a:xfrm>
                <a:off x="6860600" y="2176775"/>
                <a:ext cx="206500" cy="120550"/>
              </a:xfrm>
              <a:custGeom>
                <a:rect b="b" l="l" r="r" t="t"/>
                <a:pathLst>
                  <a:path extrusionOk="0" h="4822" w="8260">
                    <a:moveTo>
                      <a:pt x="0" y="1"/>
                    </a:moveTo>
                    <a:cubicBezTo>
                      <a:pt x="0" y="153"/>
                      <a:pt x="80" y="233"/>
                      <a:pt x="153" y="306"/>
                    </a:cubicBezTo>
                    <a:cubicBezTo>
                      <a:pt x="80" y="233"/>
                      <a:pt x="80" y="153"/>
                      <a:pt x="0" y="1"/>
                    </a:cubicBezTo>
                    <a:close/>
                    <a:moveTo>
                      <a:pt x="386" y="539"/>
                    </a:moveTo>
                    <a:cubicBezTo>
                      <a:pt x="539" y="692"/>
                      <a:pt x="692" y="845"/>
                      <a:pt x="844" y="918"/>
                    </a:cubicBezTo>
                    <a:cubicBezTo>
                      <a:pt x="692" y="765"/>
                      <a:pt x="539" y="692"/>
                      <a:pt x="386" y="539"/>
                    </a:cubicBezTo>
                    <a:close/>
                    <a:moveTo>
                      <a:pt x="844" y="918"/>
                    </a:moveTo>
                    <a:lnTo>
                      <a:pt x="844" y="918"/>
                    </a:lnTo>
                    <a:cubicBezTo>
                      <a:pt x="1071" y="1224"/>
                      <a:pt x="1456" y="1457"/>
                      <a:pt x="1762" y="1683"/>
                    </a:cubicBezTo>
                    <a:cubicBezTo>
                      <a:pt x="1456" y="1457"/>
                      <a:pt x="1150" y="1224"/>
                      <a:pt x="844" y="918"/>
                    </a:cubicBezTo>
                    <a:close/>
                    <a:moveTo>
                      <a:pt x="1762" y="1683"/>
                    </a:moveTo>
                    <a:cubicBezTo>
                      <a:pt x="2374" y="2221"/>
                      <a:pt x="3059" y="2680"/>
                      <a:pt x="3751" y="3060"/>
                    </a:cubicBezTo>
                    <a:cubicBezTo>
                      <a:pt x="3059" y="2601"/>
                      <a:pt x="2447" y="2142"/>
                      <a:pt x="1762" y="1683"/>
                    </a:cubicBezTo>
                    <a:close/>
                    <a:moveTo>
                      <a:pt x="3751" y="3060"/>
                    </a:moveTo>
                    <a:lnTo>
                      <a:pt x="3751" y="3060"/>
                    </a:lnTo>
                    <a:cubicBezTo>
                      <a:pt x="4436" y="3518"/>
                      <a:pt x="5201" y="3904"/>
                      <a:pt x="5892" y="4210"/>
                    </a:cubicBezTo>
                    <a:cubicBezTo>
                      <a:pt x="6657" y="4516"/>
                      <a:pt x="7421" y="4742"/>
                      <a:pt x="8260" y="4822"/>
                    </a:cubicBezTo>
                    <a:cubicBezTo>
                      <a:pt x="7880" y="4742"/>
                      <a:pt x="7421" y="4669"/>
                      <a:pt x="7036" y="4589"/>
                    </a:cubicBezTo>
                    <a:cubicBezTo>
                      <a:pt x="6657" y="4436"/>
                      <a:pt x="6271" y="4283"/>
                      <a:pt x="5965" y="4130"/>
                    </a:cubicBezTo>
                    <a:cubicBezTo>
                      <a:pt x="5201" y="3824"/>
                      <a:pt x="4436" y="3445"/>
                      <a:pt x="3751" y="3060"/>
                    </a:cubicBez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5" name="Google Shape;435;p5"/>
              <p:cNvSpPr/>
              <p:nvPr/>
            </p:nvSpPr>
            <p:spPr>
              <a:xfrm>
                <a:off x="2604725" y="2321050"/>
                <a:ext cx="191975" cy="186575"/>
              </a:xfrm>
              <a:custGeom>
                <a:rect b="b" l="l" r="r" t="t"/>
                <a:pathLst>
                  <a:path extrusionOk="0" h="7463" w="7679">
                    <a:moveTo>
                      <a:pt x="6132" y="1"/>
                    </a:moveTo>
                    <a:cubicBezTo>
                      <a:pt x="5105" y="1"/>
                      <a:pt x="2374" y="2489"/>
                      <a:pt x="2374" y="2489"/>
                    </a:cubicBezTo>
                    <a:cubicBezTo>
                      <a:pt x="2374" y="2489"/>
                      <a:pt x="2442" y="645"/>
                      <a:pt x="1901" y="645"/>
                    </a:cubicBezTo>
                    <a:cubicBezTo>
                      <a:pt x="1880" y="645"/>
                      <a:pt x="1858" y="648"/>
                      <a:pt x="1836" y="654"/>
                    </a:cubicBezTo>
                    <a:cubicBezTo>
                      <a:pt x="1150" y="806"/>
                      <a:pt x="1915" y="2263"/>
                      <a:pt x="1456" y="3792"/>
                    </a:cubicBezTo>
                    <a:cubicBezTo>
                      <a:pt x="1303" y="4783"/>
                      <a:pt x="0" y="6545"/>
                      <a:pt x="0" y="6545"/>
                    </a:cubicBezTo>
                    <a:lnTo>
                      <a:pt x="1456" y="7463"/>
                    </a:lnTo>
                    <a:lnTo>
                      <a:pt x="4742" y="4404"/>
                    </a:lnTo>
                    <a:cubicBezTo>
                      <a:pt x="4742" y="4404"/>
                      <a:pt x="5492" y="4520"/>
                      <a:pt x="6175" y="4520"/>
                    </a:cubicBezTo>
                    <a:cubicBezTo>
                      <a:pt x="6726" y="4520"/>
                      <a:pt x="7233" y="4445"/>
                      <a:pt x="7268" y="4171"/>
                    </a:cubicBezTo>
                    <a:cubicBezTo>
                      <a:pt x="7330" y="3724"/>
                      <a:pt x="5504" y="3653"/>
                      <a:pt x="4919" y="3641"/>
                    </a:cubicBezTo>
                    <a:lnTo>
                      <a:pt x="4919" y="3641"/>
                    </a:lnTo>
                    <a:cubicBezTo>
                      <a:pt x="4937" y="3641"/>
                      <a:pt x="4956" y="3641"/>
                      <a:pt x="4976" y="3641"/>
                    </a:cubicBezTo>
                    <a:cubicBezTo>
                      <a:pt x="5656" y="3641"/>
                      <a:pt x="7587" y="3592"/>
                      <a:pt x="7648" y="3027"/>
                    </a:cubicBezTo>
                    <a:cubicBezTo>
                      <a:pt x="7679" y="2757"/>
                      <a:pt x="7230" y="2675"/>
                      <a:pt x="6672" y="2675"/>
                    </a:cubicBezTo>
                    <a:cubicBezTo>
                      <a:pt x="5803" y="2675"/>
                      <a:pt x="4668" y="2874"/>
                      <a:pt x="4668" y="2874"/>
                    </a:cubicBezTo>
                    <a:cubicBezTo>
                      <a:pt x="4668" y="2874"/>
                      <a:pt x="7574" y="2263"/>
                      <a:pt x="7421" y="1651"/>
                    </a:cubicBezTo>
                    <a:cubicBezTo>
                      <a:pt x="7354" y="1431"/>
                      <a:pt x="7160" y="1345"/>
                      <a:pt x="6899" y="1345"/>
                    </a:cubicBezTo>
                    <a:cubicBezTo>
                      <a:pt x="6069" y="1345"/>
                      <a:pt x="4560" y="2209"/>
                      <a:pt x="4261" y="2385"/>
                    </a:cubicBezTo>
                    <a:lnTo>
                      <a:pt x="4261" y="2385"/>
                    </a:lnTo>
                    <a:cubicBezTo>
                      <a:pt x="4638" y="2158"/>
                      <a:pt x="6918" y="750"/>
                      <a:pt x="6424" y="121"/>
                    </a:cubicBezTo>
                    <a:cubicBezTo>
                      <a:pt x="6358" y="38"/>
                      <a:pt x="6258" y="1"/>
                      <a:pt x="6132" y="1"/>
                    </a:cubicBezTo>
                    <a:close/>
                  </a:path>
                </a:pathLst>
              </a:custGeom>
              <a:solidFill>
                <a:srgbClr val="F9C7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6" name="Google Shape;436;p5"/>
              <p:cNvSpPr/>
              <p:nvPr/>
            </p:nvSpPr>
            <p:spPr>
              <a:xfrm>
                <a:off x="1406575" y="2247425"/>
                <a:ext cx="632250" cy="864125"/>
              </a:xfrm>
              <a:custGeom>
                <a:rect b="b" l="l" r="r" t="t"/>
                <a:pathLst>
                  <a:path extrusionOk="0" h="34565" w="25290">
                    <a:moveTo>
                      <a:pt x="7953" y="1"/>
                    </a:moveTo>
                    <a:cubicBezTo>
                      <a:pt x="0" y="1"/>
                      <a:pt x="1367" y="24609"/>
                      <a:pt x="3111" y="28456"/>
                    </a:cubicBezTo>
                    <a:cubicBezTo>
                      <a:pt x="4247" y="31056"/>
                      <a:pt x="8748" y="34564"/>
                      <a:pt x="13176" y="34564"/>
                    </a:cubicBezTo>
                    <a:cubicBezTo>
                      <a:pt x="15906" y="34564"/>
                      <a:pt x="18608" y="33230"/>
                      <a:pt x="20474" y="29527"/>
                    </a:cubicBezTo>
                    <a:cubicBezTo>
                      <a:pt x="25289" y="19811"/>
                      <a:pt x="16112" y="13314"/>
                      <a:pt x="15959" y="9949"/>
                    </a:cubicBezTo>
                    <a:cubicBezTo>
                      <a:pt x="15886" y="6658"/>
                      <a:pt x="10453" y="692"/>
                      <a:pt x="10453" y="692"/>
                    </a:cubicBezTo>
                    <a:cubicBezTo>
                      <a:pt x="9532" y="219"/>
                      <a:pt x="8701" y="1"/>
                      <a:pt x="7953" y="1"/>
                    </a:cubicBezTo>
                    <a:close/>
                  </a:path>
                </a:pathLst>
              </a:custGeom>
              <a:solidFill>
                <a:srgbClr val="8B6B5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7" name="Google Shape;437;p5"/>
              <p:cNvSpPr/>
              <p:nvPr/>
            </p:nvSpPr>
            <p:spPr>
              <a:xfrm>
                <a:off x="1843775" y="2465550"/>
                <a:ext cx="822150" cy="524100"/>
              </a:xfrm>
              <a:custGeom>
                <a:rect b="b" l="l" r="r" t="t"/>
                <a:pathLst>
                  <a:path extrusionOk="0" h="20964" w="32886">
                    <a:moveTo>
                      <a:pt x="29906" y="0"/>
                    </a:moveTo>
                    <a:cubicBezTo>
                      <a:pt x="29753" y="992"/>
                      <a:pt x="16367" y="11778"/>
                      <a:pt x="16367" y="11778"/>
                    </a:cubicBezTo>
                    <a:lnTo>
                      <a:pt x="539" y="11239"/>
                    </a:lnTo>
                    <a:lnTo>
                      <a:pt x="1" y="20955"/>
                    </a:lnTo>
                    <a:cubicBezTo>
                      <a:pt x="50" y="20960"/>
                      <a:pt x="170" y="20963"/>
                      <a:pt x="354" y="20963"/>
                    </a:cubicBezTo>
                    <a:cubicBezTo>
                      <a:pt x="2762" y="20963"/>
                      <a:pt x="16036" y="20397"/>
                      <a:pt x="21720" y="16134"/>
                    </a:cubicBezTo>
                    <a:cubicBezTo>
                      <a:pt x="27838" y="11545"/>
                      <a:pt x="32885" y="1450"/>
                      <a:pt x="32885" y="1450"/>
                    </a:cubicBezTo>
                    <a:cubicBezTo>
                      <a:pt x="32885" y="1450"/>
                      <a:pt x="31588" y="227"/>
                      <a:pt x="29906" y="0"/>
                    </a:cubicBezTo>
                    <a:close/>
                  </a:path>
                </a:pathLst>
              </a:custGeom>
              <a:solidFill>
                <a:srgbClr val="07376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8" name="Google Shape;438;p5"/>
              <p:cNvSpPr/>
              <p:nvPr/>
            </p:nvSpPr>
            <p:spPr>
              <a:xfrm>
                <a:off x="2063725" y="1648825"/>
                <a:ext cx="957800" cy="955450"/>
              </a:xfrm>
              <a:custGeom>
                <a:rect b="b" l="l" r="r" t="t"/>
                <a:pathLst>
                  <a:path extrusionOk="0" h="38218" w="38312">
                    <a:moveTo>
                      <a:pt x="12869" y="0"/>
                    </a:moveTo>
                    <a:cubicBezTo>
                      <a:pt x="11380" y="0"/>
                      <a:pt x="9952" y="292"/>
                      <a:pt x="8639" y="929"/>
                    </a:cubicBezTo>
                    <a:cubicBezTo>
                      <a:pt x="612" y="4753"/>
                      <a:pt x="1" y="20048"/>
                      <a:pt x="4663" y="29763"/>
                    </a:cubicBezTo>
                    <a:cubicBezTo>
                      <a:pt x="7595" y="35817"/>
                      <a:pt x="11914" y="38217"/>
                      <a:pt x="16711" y="38217"/>
                    </a:cubicBezTo>
                    <a:cubicBezTo>
                      <a:pt x="19550" y="38217"/>
                      <a:pt x="22557" y="37376"/>
                      <a:pt x="25544" y="35955"/>
                    </a:cubicBezTo>
                    <a:cubicBezTo>
                      <a:pt x="33570" y="32058"/>
                      <a:pt x="38312" y="25401"/>
                      <a:pt x="33650" y="15765"/>
                    </a:cubicBezTo>
                    <a:cubicBezTo>
                      <a:pt x="29745" y="7643"/>
                      <a:pt x="20492" y="0"/>
                      <a:pt x="12869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9" name="Google Shape;439;p5"/>
              <p:cNvSpPr/>
              <p:nvPr/>
            </p:nvSpPr>
            <p:spPr>
              <a:xfrm>
                <a:off x="2092325" y="1506075"/>
                <a:ext cx="257175" cy="197475"/>
              </a:xfrm>
              <a:custGeom>
                <a:rect b="b" l="l" r="r" t="t"/>
                <a:pathLst>
                  <a:path extrusionOk="0" h="7899" w="10287">
                    <a:moveTo>
                      <a:pt x="8654" y="1"/>
                    </a:moveTo>
                    <a:cubicBezTo>
                      <a:pt x="8576" y="1"/>
                      <a:pt x="8496" y="21"/>
                      <a:pt x="8413" y="62"/>
                    </a:cubicBezTo>
                    <a:cubicBezTo>
                      <a:pt x="6963" y="753"/>
                      <a:pt x="7575" y="1824"/>
                      <a:pt x="6578" y="2283"/>
                    </a:cubicBezTo>
                    <a:cubicBezTo>
                      <a:pt x="6498" y="2323"/>
                      <a:pt x="6425" y="2341"/>
                      <a:pt x="6358" y="2341"/>
                    </a:cubicBezTo>
                    <a:cubicBezTo>
                      <a:pt x="5709" y="2341"/>
                      <a:pt x="5585" y="657"/>
                      <a:pt x="4486" y="657"/>
                    </a:cubicBezTo>
                    <a:cubicBezTo>
                      <a:pt x="4176" y="657"/>
                      <a:pt x="3790" y="791"/>
                      <a:pt x="3292" y="1133"/>
                    </a:cubicBezTo>
                    <a:cubicBezTo>
                      <a:pt x="845" y="2895"/>
                      <a:pt x="2754" y="2662"/>
                      <a:pt x="1377" y="4118"/>
                    </a:cubicBezTo>
                    <a:cubicBezTo>
                      <a:pt x="1" y="5568"/>
                      <a:pt x="5660" y="7863"/>
                      <a:pt x="5660" y="7863"/>
                    </a:cubicBezTo>
                    <a:cubicBezTo>
                      <a:pt x="5660" y="7863"/>
                      <a:pt x="5738" y="7898"/>
                      <a:pt x="5903" y="7898"/>
                    </a:cubicBezTo>
                    <a:cubicBezTo>
                      <a:pt x="6280" y="7898"/>
                      <a:pt x="7109" y="7712"/>
                      <a:pt x="8493" y="6486"/>
                    </a:cubicBezTo>
                    <a:cubicBezTo>
                      <a:pt x="10286" y="4761"/>
                      <a:pt x="9854" y="1"/>
                      <a:pt x="8654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0" name="Google Shape;440;p5"/>
              <p:cNvSpPr/>
              <p:nvPr/>
            </p:nvSpPr>
            <p:spPr>
              <a:xfrm>
                <a:off x="2207050" y="1643725"/>
                <a:ext cx="122375" cy="71125"/>
              </a:xfrm>
              <a:custGeom>
                <a:rect b="b" l="l" r="r" t="t"/>
                <a:pathLst>
                  <a:path extrusionOk="0" h="2845" w="4895">
                    <a:moveTo>
                      <a:pt x="4273" y="1"/>
                    </a:moveTo>
                    <a:cubicBezTo>
                      <a:pt x="4195" y="1"/>
                      <a:pt x="4120" y="20"/>
                      <a:pt x="4057" y="62"/>
                    </a:cubicBezTo>
                    <a:lnTo>
                      <a:pt x="386" y="1824"/>
                    </a:lnTo>
                    <a:cubicBezTo>
                      <a:pt x="80" y="1977"/>
                      <a:pt x="0" y="2283"/>
                      <a:pt x="80" y="2509"/>
                    </a:cubicBezTo>
                    <a:cubicBezTo>
                      <a:pt x="196" y="2743"/>
                      <a:pt x="402" y="2844"/>
                      <a:pt x="628" y="2844"/>
                    </a:cubicBezTo>
                    <a:cubicBezTo>
                      <a:pt x="699" y="2844"/>
                      <a:pt x="772" y="2834"/>
                      <a:pt x="845" y="2815"/>
                    </a:cubicBezTo>
                    <a:lnTo>
                      <a:pt x="4515" y="1059"/>
                    </a:lnTo>
                    <a:cubicBezTo>
                      <a:pt x="4821" y="907"/>
                      <a:pt x="4895" y="601"/>
                      <a:pt x="4742" y="295"/>
                    </a:cubicBezTo>
                    <a:cubicBezTo>
                      <a:pt x="4689" y="127"/>
                      <a:pt x="4474" y="1"/>
                      <a:pt x="4273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1" name="Google Shape;441;p5"/>
              <p:cNvSpPr/>
              <p:nvPr/>
            </p:nvSpPr>
            <p:spPr>
              <a:xfrm>
                <a:off x="413700" y="4878375"/>
                <a:ext cx="166425" cy="292450"/>
              </a:xfrm>
              <a:custGeom>
                <a:rect b="b" l="l" r="r" t="t"/>
                <a:pathLst>
                  <a:path extrusionOk="0" h="11698" w="6657">
                    <a:moveTo>
                      <a:pt x="5280" y="0"/>
                    </a:moveTo>
                    <a:lnTo>
                      <a:pt x="4130" y="838"/>
                    </a:lnTo>
                    <a:lnTo>
                      <a:pt x="1224" y="1450"/>
                    </a:lnTo>
                    <a:lnTo>
                      <a:pt x="0" y="11698"/>
                    </a:lnTo>
                    <a:cubicBezTo>
                      <a:pt x="0" y="11698"/>
                      <a:pt x="3365" y="11392"/>
                      <a:pt x="4894" y="5886"/>
                    </a:cubicBezTo>
                    <a:cubicBezTo>
                      <a:pt x="5506" y="5580"/>
                      <a:pt x="6118" y="5274"/>
                      <a:pt x="6656" y="4968"/>
                    </a:cubicBezTo>
                    <a:cubicBezTo>
                      <a:pt x="6271" y="3365"/>
                      <a:pt x="5739" y="1682"/>
                      <a:pt x="5280" y="0"/>
                    </a:cubicBezTo>
                    <a:close/>
                  </a:path>
                </a:pathLst>
              </a:custGeom>
              <a:solidFill>
                <a:srgbClr val="F9C7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2" name="Google Shape;442;p5"/>
              <p:cNvSpPr/>
              <p:nvPr/>
            </p:nvSpPr>
            <p:spPr>
              <a:xfrm>
                <a:off x="1845775" y="5302800"/>
                <a:ext cx="244750" cy="137675"/>
              </a:xfrm>
              <a:custGeom>
                <a:rect b="b" l="l" r="r" t="t"/>
                <a:pathLst>
                  <a:path extrusionOk="0" h="5507" w="9790">
                    <a:moveTo>
                      <a:pt x="380" y="1"/>
                    </a:moveTo>
                    <a:lnTo>
                      <a:pt x="0" y="5507"/>
                    </a:lnTo>
                    <a:lnTo>
                      <a:pt x="9789" y="4969"/>
                    </a:lnTo>
                    <a:cubicBezTo>
                      <a:pt x="9789" y="4969"/>
                      <a:pt x="9025" y="2601"/>
                      <a:pt x="4509" y="2521"/>
                    </a:cubicBezTo>
                    <a:cubicBezTo>
                      <a:pt x="4815" y="1683"/>
                      <a:pt x="5048" y="839"/>
                      <a:pt x="5274" y="1"/>
                    </a:cubicBezTo>
                    <a:cubicBezTo>
                      <a:pt x="4206" y="1"/>
                      <a:pt x="3102" y="33"/>
                      <a:pt x="2008" y="33"/>
                    </a:cubicBezTo>
                    <a:cubicBezTo>
                      <a:pt x="1461" y="33"/>
                      <a:pt x="916" y="25"/>
                      <a:pt x="380" y="1"/>
                    </a:cubicBezTo>
                    <a:close/>
                  </a:path>
                </a:pathLst>
              </a:custGeom>
              <a:solidFill>
                <a:srgbClr val="F9C7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3" name="Google Shape;443;p5"/>
              <p:cNvSpPr/>
              <p:nvPr/>
            </p:nvSpPr>
            <p:spPr>
              <a:xfrm>
                <a:off x="1845775" y="5365825"/>
                <a:ext cx="244750" cy="74650"/>
              </a:xfrm>
              <a:custGeom>
                <a:rect b="b" l="l" r="r" t="t"/>
                <a:pathLst>
                  <a:path extrusionOk="0" h="2986" w="9790">
                    <a:moveTo>
                      <a:pt x="4509" y="0"/>
                    </a:moveTo>
                    <a:cubicBezTo>
                      <a:pt x="4509" y="0"/>
                      <a:pt x="3156" y="1068"/>
                      <a:pt x="1710" y="1068"/>
                    </a:cubicBezTo>
                    <a:cubicBezTo>
                      <a:pt x="1183" y="1068"/>
                      <a:pt x="644" y="926"/>
                      <a:pt x="153" y="539"/>
                    </a:cubicBezTo>
                    <a:lnTo>
                      <a:pt x="0" y="2986"/>
                    </a:lnTo>
                    <a:lnTo>
                      <a:pt x="0" y="2986"/>
                    </a:lnTo>
                    <a:lnTo>
                      <a:pt x="9789" y="2448"/>
                    </a:lnTo>
                    <a:cubicBezTo>
                      <a:pt x="9789" y="2448"/>
                      <a:pt x="9025" y="80"/>
                      <a:pt x="450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4" name="Google Shape;444;p5"/>
              <p:cNvSpPr/>
              <p:nvPr/>
            </p:nvSpPr>
            <p:spPr>
              <a:xfrm>
                <a:off x="545675" y="3662400"/>
                <a:ext cx="1636625" cy="1641250"/>
              </a:xfrm>
              <a:custGeom>
                <a:rect b="b" l="l" r="r" t="t"/>
                <a:pathLst>
                  <a:path extrusionOk="0" h="65650" w="65465">
                    <a:moveTo>
                      <a:pt x="39383" y="0"/>
                    </a:moveTo>
                    <a:cubicBezTo>
                      <a:pt x="39383" y="0"/>
                      <a:pt x="33191" y="8486"/>
                      <a:pt x="36018" y="12922"/>
                    </a:cubicBezTo>
                    <a:cubicBezTo>
                      <a:pt x="31050" y="23402"/>
                      <a:pt x="28676" y="28143"/>
                      <a:pt x="28676" y="28143"/>
                    </a:cubicBezTo>
                    <a:lnTo>
                      <a:pt x="1" y="48639"/>
                    </a:lnTo>
                    <a:cubicBezTo>
                      <a:pt x="460" y="50321"/>
                      <a:pt x="992" y="52004"/>
                      <a:pt x="1377" y="53607"/>
                    </a:cubicBezTo>
                    <a:cubicBezTo>
                      <a:pt x="18887" y="45195"/>
                      <a:pt x="23782" y="43439"/>
                      <a:pt x="29135" y="40759"/>
                    </a:cubicBezTo>
                    <a:cubicBezTo>
                      <a:pt x="32347" y="39156"/>
                      <a:pt x="35100" y="36709"/>
                      <a:pt x="37089" y="33723"/>
                    </a:cubicBezTo>
                    <a:lnTo>
                      <a:pt x="48181" y="18202"/>
                    </a:lnTo>
                    <a:cubicBezTo>
                      <a:pt x="49557" y="19272"/>
                      <a:pt x="54910" y="32120"/>
                      <a:pt x="54910" y="32120"/>
                    </a:cubicBezTo>
                    <a:lnTo>
                      <a:pt x="52384" y="65617"/>
                    </a:lnTo>
                    <a:cubicBezTo>
                      <a:pt x="52920" y="65641"/>
                      <a:pt x="53465" y="65649"/>
                      <a:pt x="54012" y="65649"/>
                    </a:cubicBezTo>
                    <a:cubicBezTo>
                      <a:pt x="55106" y="65649"/>
                      <a:pt x="56210" y="65617"/>
                      <a:pt x="57278" y="65617"/>
                    </a:cubicBezTo>
                    <a:cubicBezTo>
                      <a:pt x="59805" y="56287"/>
                      <a:pt x="62252" y="47489"/>
                      <a:pt x="63855" y="41218"/>
                    </a:cubicBezTo>
                    <a:cubicBezTo>
                      <a:pt x="65464" y="35485"/>
                      <a:pt x="65158" y="29367"/>
                      <a:pt x="63170" y="23708"/>
                    </a:cubicBezTo>
                    <a:lnTo>
                      <a:pt x="55443" y="2215"/>
                    </a:lnTo>
                    <a:lnTo>
                      <a:pt x="39383" y="0"/>
                    </a:lnTo>
                    <a:close/>
                  </a:path>
                </a:pathLst>
              </a:custGeom>
              <a:solidFill>
                <a:srgbClr val="0B539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5" name="Google Shape;445;p5"/>
              <p:cNvSpPr/>
              <p:nvPr/>
            </p:nvSpPr>
            <p:spPr>
              <a:xfrm>
                <a:off x="1449925" y="2715550"/>
                <a:ext cx="627125" cy="1035900"/>
              </a:xfrm>
              <a:custGeom>
                <a:rect b="b" l="l" r="r" t="t"/>
                <a:pathLst>
                  <a:path extrusionOk="0" h="41436" w="25085">
                    <a:moveTo>
                      <a:pt x="14808" y="0"/>
                    </a:moveTo>
                    <a:cubicBezTo>
                      <a:pt x="14622" y="0"/>
                      <a:pt x="14428" y="5"/>
                      <a:pt x="14225" y="16"/>
                    </a:cubicBezTo>
                    <a:cubicBezTo>
                      <a:pt x="1" y="780"/>
                      <a:pt x="2681" y="7969"/>
                      <a:pt x="2222" y="19594"/>
                    </a:cubicBezTo>
                    <a:cubicBezTo>
                      <a:pt x="1916" y="25944"/>
                      <a:pt x="2142" y="38407"/>
                      <a:pt x="2142" y="38407"/>
                    </a:cubicBezTo>
                    <a:cubicBezTo>
                      <a:pt x="5216" y="40865"/>
                      <a:pt x="10243" y="41435"/>
                      <a:pt x="14248" y="41435"/>
                    </a:cubicBezTo>
                    <a:cubicBezTo>
                      <a:pt x="17719" y="41435"/>
                      <a:pt x="20423" y="41007"/>
                      <a:pt x="20423" y="41007"/>
                    </a:cubicBezTo>
                    <a:cubicBezTo>
                      <a:pt x="20423" y="41007"/>
                      <a:pt x="17743" y="25559"/>
                      <a:pt x="21567" y="18144"/>
                    </a:cubicBezTo>
                    <a:cubicBezTo>
                      <a:pt x="25085" y="15158"/>
                      <a:pt x="24247" y="12558"/>
                      <a:pt x="21341" y="8202"/>
                    </a:cubicBezTo>
                    <a:cubicBezTo>
                      <a:pt x="18606" y="4067"/>
                      <a:pt x="20011" y="0"/>
                      <a:pt x="14808" y="0"/>
                    </a:cubicBezTo>
                    <a:close/>
                  </a:path>
                </a:pathLst>
              </a:custGeom>
              <a:solidFill>
                <a:srgbClr val="07376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6" name="Google Shape;446;p5"/>
              <p:cNvSpPr/>
              <p:nvPr/>
            </p:nvSpPr>
            <p:spPr>
              <a:xfrm>
                <a:off x="1574275" y="2578275"/>
                <a:ext cx="206525" cy="219750"/>
              </a:xfrm>
              <a:custGeom>
                <a:rect b="b" l="l" r="r" t="t"/>
                <a:pathLst>
                  <a:path extrusionOk="0" h="8790" w="8261">
                    <a:moveTo>
                      <a:pt x="1" y="0"/>
                    </a:moveTo>
                    <a:lnTo>
                      <a:pt x="1451" y="8339"/>
                    </a:lnTo>
                    <a:cubicBezTo>
                      <a:pt x="2410" y="8665"/>
                      <a:pt x="3297" y="8789"/>
                      <a:pt x="4092" y="8789"/>
                    </a:cubicBezTo>
                    <a:cubicBezTo>
                      <a:pt x="6656" y="8789"/>
                      <a:pt x="8260" y="7495"/>
                      <a:pt x="8260" y="7495"/>
                    </a:cubicBezTo>
                    <a:lnTo>
                      <a:pt x="7110" y="107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9C7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7" name="Google Shape;447;p5"/>
              <p:cNvSpPr/>
              <p:nvPr/>
            </p:nvSpPr>
            <p:spPr>
              <a:xfrm>
                <a:off x="1235800" y="2172125"/>
                <a:ext cx="667350" cy="528650"/>
              </a:xfrm>
              <a:custGeom>
                <a:rect b="b" l="l" r="r" t="t"/>
                <a:pathLst>
                  <a:path extrusionOk="0" h="21146" w="26694">
                    <a:moveTo>
                      <a:pt x="14129" y="0"/>
                    </a:moveTo>
                    <a:cubicBezTo>
                      <a:pt x="13453" y="0"/>
                      <a:pt x="12722" y="84"/>
                      <a:pt x="11931" y="266"/>
                    </a:cubicBezTo>
                    <a:cubicBezTo>
                      <a:pt x="6425" y="1563"/>
                      <a:pt x="1" y="4855"/>
                      <a:pt x="5892" y="13646"/>
                    </a:cubicBezTo>
                    <a:cubicBezTo>
                      <a:pt x="7366" y="16934"/>
                      <a:pt x="11360" y="21145"/>
                      <a:pt x="16348" y="21145"/>
                    </a:cubicBezTo>
                    <a:cubicBezTo>
                      <a:pt x="18090" y="21145"/>
                      <a:pt x="19953" y="20631"/>
                      <a:pt x="21873" y="19385"/>
                    </a:cubicBezTo>
                    <a:cubicBezTo>
                      <a:pt x="26694" y="16326"/>
                      <a:pt x="25317" y="14105"/>
                      <a:pt x="23708" y="11126"/>
                    </a:cubicBezTo>
                    <a:cubicBezTo>
                      <a:pt x="22180" y="8274"/>
                      <a:pt x="20843" y="0"/>
                      <a:pt x="14129" y="0"/>
                    </a:cubicBezTo>
                    <a:close/>
                  </a:path>
                </a:pathLst>
              </a:custGeom>
              <a:solidFill>
                <a:srgbClr val="F9C7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8" name="Google Shape;448;p5"/>
              <p:cNvSpPr/>
              <p:nvPr/>
            </p:nvSpPr>
            <p:spPr>
              <a:xfrm>
                <a:off x="1662225" y="2378575"/>
                <a:ext cx="118575" cy="124200"/>
              </a:xfrm>
              <a:custGeom>
                <a:rect b="b" l="l" r="r" t="t"/>
                <a:pathLst>
                  <a:path extrusionOk="0" h="4968" w="4743">
                    <a:moveTo>
                      <a:pt x="1922" y="0"/>
                    </a:moveTo>
                    <a:cubicBezTo>
                      <a:pt x="1707" y="0"/>
                      <a:pt x="1497" y="38"/>
                      <a:pt x="1298" y="115"/>
                    </a:cubicBezTo>
                    <a:cubicBezTo>
                      <a:pt x="307" y="573"/>
                      <a:pt x="1" y="2023"/>
                      <a:pt x="613" y="3326"/>
                    </a:cubicBezTo>
                    <a:cubicBezTo>
                      <a:pt x="1040" y="4368"/>
                      <a:pt x="1964" y="4967"/>
                      <a:pt x="2824" y="4967"/>
                    </a:cubicBezTo>
                    <a:cubicBezTo>
                      <a:pt x="3036" y="4967"/>
                      <a:pt x="3243" y="4931"/>
                      <a:pt x="3439" y="4856"/>
                    </a:cubicBezTo>
                    <a:cubicBezTo>
                      <a:pt x="4436" y="4397"/>
                      <a:pt x="4742" y="2941"/>
                      <a:pt x="4204" y="1644"/>
                    </a:cubicBezTo>
                    <a:cubicBezTo>
                      <a:pt x="3714" y="601"/>
                      <a:pt x="2785" y="0"/>
                      <a:pt x="19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9" name="Google Shape;449;p5"/>
              <p:cNvSpPr/>
              <p:nvPr/>
            </p:nvSpPr>
            <p:spPr>
              <a:xfrm>
                <a:off x="1685175" y="2377625"/>
                <a:ext cx="107100" cy="111775"/>
              </a:xfrm>
              <a:custGeom>
                <a:rect b="b" l="l" r="r" t="t"/>
                <a:pathLst>
                  <a:path extrusionOk="0" h="4471" w="4284">
                    <a:moveTo>
                      <a:pt x="1790" y="0"/>
                    </a:moveTo>
                    <a:cubicBezTo>
                      <a:pt x="1570" y="0"/>
                      <a:pt x="1351" y="49"/>
                      <a:pt x="1145" y="153"/>
                    </a:cubicBezTo>
                    <a:cubicBezTo>
                      <a:pt x="306" y="532"/>
                      <a:pt x="0" y="1835"/>
                      <a:pt x="533" y="2979"/>
                    </a:cubicBezTo>
                    <a:cubicBezTo>
                      <a:pt x="899" y="3896"/>
                      <a:pt x="1751" y="4471"/>
                      <a:pt x="2509" y="4471"/>
                    </a:cubicBezTo>
                    <a:cubicBezTo>
                      <a:pt x="2702" y="4471"/>
                      <a:pt x="2888" y="4434"/>
                      <a:pt x="3059" y="4356"/>
                    </a:cubicBezTo>
                    <a:cubicBezTo>
                      <a:pt x="3977" y="3897"/>
                      <a:pt x="4283" y="2673"/>
                      <a:pt x="3745" y="1529"/>
                    </a:cubicBezTo>
                    <a:cubicBezTo>
                      <a:pt x="3332" y="581"/>
                      <a:pt x="2549" y="0"/>
                      <a:pt x="179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0" name="Google Shape;450;p5"/>
              <p:cNvSpPr/>
              <p:nvPr/>
            </p:nvSpPr>
            <p:spPr>
              <a:xfrm>
                <a:off x="1820850" y="2431375"/>
                <a:ext cx="36000" cy="45675"/>
              </a:xfrm>
              <a:custGeom>
                <a:rect b="b" l="l" r="r" t="t"/>
                <a:pathLst>
                  <a:path extrusionOk="0" h="1827" w="1440">
                    <a:moveTo>
                      <a:pt x="503" y="0"/>
                    </a:moveTo>
                    <a:cubicBezTo>
                      <a:pt x="286" y="0"/>
                      <a:pt x="75" y="181"/>
                      <a:pt x="0" y="603"/>
                    </a:cubicBezTo>
                    <a:lnTo>
                      <a:pt x="765" y="1826"/>
                    </a:lnTo>
                    <a:cubicBezTo>
                      <a:pt x="1440" y="792"/>
                      <a:pt x="958" y="0"/>
                      <a:pt x="503" y="0"/>
                    </a:cubicBezTo>
                    <a:close/>
                  </a:path>
                </a:pathLst>
              </a:custGeom>
              <a:solidFill>
                <a:srgbClr val="F9C7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1" name="Google Shape;451;p5"/>
              <p:cNvSpPr/>
              <p:nvPr/>
            </p:nvSpPr>
            <p:spPr>
              <a:xfrm>
                <a:off x="1799875" y="2513275"/>
                <a:ext cx="51575" cy="39750"/>
              </a:xfrm>
              <a:custGeom>
                <a:rect b="b" l="l" r="r" t="t"/>
                <a:pathLst>
                  <a:path extrusionOk="0" h="1590" w="2063">
                    <a:moveTo>
                      <a:pt x="2063" y="0"/>
                    </a:moveTo>
                    <a:lnTo>
                      <a:pt x="2063" y="0"/>
                    </a:lnTo>
                    <a:cubicBezTo>
                      <a:pt x="1989" y="386"/>
                      <a:pt x="1910" y="692"/>
                      <a:pt x="1683" y="918"/>
                    </a:cubicBezTo>
                    <a:cubicBezTo>
                      <a:pt x="1530" y="1150"/>
                      <a:pt x="1225" y="1377"/>
                      <a:pt x="992" y="1456"/>
                    </a:cubicBezTo>
                    <a:cubicBezTo>
                      <a:pt x="686" y="1530"/>
                      <a:pt x="307" y="1530"/>
                      <a:pt x="1" y="1530"/>
                    </a:cubicBezTo>
                    <a:cubicBezTo>
                      <a:pt x="154" y="1570"/>
                      <a:pt x="325" y="1589"/>
                      <a:pt x="497" y="1589"/>
                    </a:cubicBezTo>
                    <a:cubicBezTo>
                      <a:pt x="668" y="1589"/>
                      <a:pt x="839" y="1570"/>
                      <a:pt x="992" y="1530"/>
                    </a:cubicBezTo>
                    <a:cubicBezTo>
                      <a:pt x="1298" y="1377"/>
                      <a:pt x="1530" y="1224"/>
                      <a:pt x="1757" y="918"/>
                    </a:cubicBezTo>
                    <a:cubicBezTo>
                      <a:pt x="1910" y="692"/>
                      <a:pt x="2063" y="386"/>
                      <a:pt x="2063" y="0"/>
                    </a:cubicBezTo>
                    <a:close/>
                  </a:path>
                </a:pathLst>
              </a:custGeom>
              <a:solidFill>
                <a:srgbClr val="CFA396"/>
              </a:solidFill>
              <a:ln cap="flat" cmpd="sng" w="9525">
                <a:solidFill>
                  <a:srgbClr val="CFA39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2" name="Google Shape;452;p5"/>
              <p:cNvSpPr/>
              <p:nvPr/>
            </p:nvSpPr>
            <p:spPr>
              <a:xfrm>
                <a:off x="1597225" y="2668200"/>
                <a:ext cx="170100" cy="30625"/>
              </a:xfrm>
              <a:custGeom>
                <a:rect b="b" l="l" r="r" t="t"/>
                <a:pathLst>
                  <a:path extrusionOk="0" h="1225" w="6804">
                    <a:moveTo>
                      <a:pt x="6804" y="1"/>
                    </a:moveTo>
                    <a:lnTo>
                      <a:pt x="6345" y="227"/>
                    </a:lnTo>
                    <a:cubicBezTo>
                      <a:pt x="6272" y="227"/>
                      <a:pt x="6272" y="307"/>
                      <a:pt x="6192" y="307"/>
                    </a:cubicBezTo>
                    <a:lnTo>
                      <a:pt x="5886" y="460"/>
                    </a:lnTo>
                    <a:lnTo>
                      <a:pt x="5427" y="613"/>
                    </a:lnTo>
                    <a:lnTo>
                      <a:pt x="4968" y="766"/>
                    </a:lnTo>
                    <a:lnTo>
                      <a:pt x="4742" y="839"/>
                    </a:lnTo>
                    <a:lnTo>
                      <a:pt x="4510" y="919"/>
                    </a:lnTo>
                    <a:cubicBezTo>
                      <a:pt x="4357" y="919"/>
                      <a:pt x="4204" y="992"/>
                      <a:pt x="3977" y="992"/>
                    </a:cubicBezTo>
                    <a:cubicBezTo>
                      <a:pt x="3530" y="1104"/>
                      <a:pt x="3041" y="1176"/>
                      <a:pt x="2543" y="1176"/>
                    </a:cubicBezTo>
                    <a:cubicBezTo>
                      <a:pt x="2359" y="1176"/>
                      <a:pt x="2174" y="1166"/>
                      <a:pt x="1989" y="1145"/>
                    </a:cubicBezTo>
                    <a:cubicBezTo>
                      <a:pt x="1298" y="1145"/>
                      <a:pt x="686" y="992"/>
                      <a:pt x="1" y="766"/>
                    </a:cubicBezTo>
                    <a:lnTo>
                      <a:pt x="1" y="766"/>
                    </a:lnTo>
                    <a:cubicBezTo>
                      <a:pt x="306" y="919"/>
                      <a:pt x="686" y="992"/>
                      <a:pt x="992" y="1072"/>
                    </a:cubicBezTo>
                    <a:cubicBezTo>
                      <a:pt x="1298" y="1145"/>
                      <a:pt x="1683" y="1145"/>
                      <a:pt x="1989" y="1225"/>
                    </a:cubicBezTo>
                    <a:cubicBezTo>
                      <a:pt x="2674" y="1225"/>
                      <a:pt x="3365" y="1225"/>
                      <a:pt x="4051" y="1072"/>
                    </a:cubicBezTo>
                    <a:cubicBezTo>
                      <a:pt x="4204" y="1072"/>
                      <a:pt x="4357" y="992"/>
                      <a:pt x="4510" y="992"/>
                    </a:cubicBezTo>
                    <a:lnTo>
                      <a:pt x="4742" y="919"/>
                    </a:lnTo>
                    <a:lnTo>
                      <a:pt x="4968" y="839"/>
                    </a:lnTo>
                    <a:lnTo>
                      <a:pt x="5507" y="686"/>
                    </a:lnTo>
                    <a:lnTo>
                      <a:pt x="5966" y="460"/>
                    </a:lnTo>
                    <a:lnTo>
                      <a:pt x="6192" y="380"/>
                    </a:lnTo>
                    <a:cubicBezTo>
                      <a:pt x="6272" y="307"/>
                      <a:pt x="6345" y="307"/>
                      <a:pt x="6425" y="227"/>
                    </a:cubicBezTo>
                    <a:lnTo>
                      <a:pt x="6804" y="1"/>
                    </a:ln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CFA39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3" name="Google Shape;453;p5"/>
              <p:cNvSpPr/>
              <p:nvPr/>
            </p:nvSpPr>
            <p:spPr>
              <a:xfrm>
                <a:off x="1233975" y="2134175"/>
                <a:ext cx="560125" cy="1050325"/>
              </a:xfrm>
              <a:custGeom>
                <a:rect b="b" l="l" r="r" t="t"/>
                <a:pathLst>
                  <a:path extrusionOk="0" h="42013" w="22405">
                    <a:moveTo>
                      <a:pt x="14113" y="1"/>
                    </a:moveTo>
                    <a:cubicBezTo>
                      <a:pt x="7840" y="1"/>
                      <a:pt x="5907" y="2921"/>
                      <a:pt x="3212" y="5914"/>
                    </a:cubicBezTo>
                    <a:cubicBezTo>
                      <a:pt x="0" y="9505"/>
                      <a:pt x="2827" y="13482"/>
                      <a:pt x="2215" y="16467"/>
                    </a:cubicBezTo>
                    <a:cubicBezTo>
                      <a:pt x="1603" y="19447"/>
                      <a:pt x="7036" y="23730"/>
                      <a:pt x="5580" y="28551"/>
                    </a:cubicBezTo>
                    <a:cubicBezTo>
                      <a:pt x="1706" y="41608"/>
                      <a:pt x="9613" y="42012"/>
                      <a:pt x="10606" y="42012"/>
                    </a:cubicBezTo>
                    <a:cubicBezTo>
                      <a:pt x="10671" y="42012"/>
                      <a:pt x="10707" y="42010"/>
                      <a:pt x="10707" y="42010"/>
                    </a:cubicBezTo>
                    <a:cubicBezTo>
                      <a:pt x="10707" y="42010"/>
                      <a:pt x="10933" y="30539"/>
                      <a:pt x="14451" y="29774"/>
                    </a:cubicBezTo>
                    <a:cubicBezTo>
                      <a:pt x="18660" y="28930"/>
                      <a:pt x="14531" y="24727"/>
                      <a:pt x="15828" y="23350"/>
                    </a:cubicBezTo>
                    <a:cubicBezTo>
                      <a:pt x="17131" y="21894"/>
                      <a:pt x="14378" y="18376"/>
                      <a:pt x="14910" y="16620"/>
                    </a:cubicBezTo>
                    <a:cubicBezTo>
                      <a:pt x="15754" y="13941"/>
                      <a:pt x="12848" y="11493"/>
                      <a:pt x="12848" y="11493"/>
                    </a:cubicBezTo>
                    <a:cubicBezTo>
                      <a:pt x="14225" y="9738"/>
                      <a:pt x="20569" y="7137"/>
                      <a:pt x="22404" y="6446"/>
                    </a:cubicBezTo>
                    <a:cubicBezTo>
                      <a:pt x="21719" y="3619"/>
                      <a:pt x="20802" y="328"/>
                      <a:pt x="15063" y="22"/>
                    </a:cubicBezTo>
                    <a:cubicBezTo>
                      <a:pt x="14736" y="8"/>
                      <a:pt x="14419" y="1"/>
                      <a:pt x="14113" y="1"/>
                    </a:cubicBezTo>
                    <a:close/>
                  </a:path>
                </a:pathLst>
              </a:custGeom>
              <a:solidFill>
                <a:srgbClr val="5C3B1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4" name="Google Shape;454;p5"/>
              <p:cNvSpPr/>
              <p:nvPr/>
            </p:nvSpPr>
            <p:spPr>
              <a:xfrm>
                <a:off x="1451925" y="2427325"/>
                <a:ext cx="156800" cy="403350"/>
              </a:xfrm>
              <a:custGeom>
                <a:rect b="b" l="l" r="r" t="t"/>
                <a:pathLst>
                  <a:path extrusionOk="0" h="16134" w="6272">
                    <a:moveTo>
                      <a:pt x="0" y="0"/>
                    </a:moveTo>
                    <a:cubicBezTo>
                      <a:pt x="0" y="379"/>
                      <a:pt x="0" y="765"/>
                      <a:pt x="74" y="1224"/>
                    </a:cubicBezTo>
                    <a:cubicBezTo>
                      <a:pt x="74" y="765"/>
                      <a:pt x="0" y="379"/>
                      <a:pt x="0" y="0"/>
                    </a:cubicBezTo>
                    <a:close/>
                    <a:moveTo>
                      <a:pt x="74" y="1224"/>
                    </a:moveTo>
                    <a:lnTo>
                      <a:pt x="74" y="1224"/>
                    </a:lnTo>
                    <a:cubicBezTo>
                      <a:pt x="153" y="1603"/>
                      <a:pt x="153" y="1988"/>
                      <a:pt x="306" y="2368"/>
                    </a:cubicBezTo>
                    <a:cubicBezTo>
                      <a:pt x="459" y="2674"/>
                      <a:pt x="765" y="2979"/>
                      <a:pt x="992" y="3285"/>
                    </a:cubicBezTo>
                    <a:cubicBezTo>
                      <a:pt x="1297" y="3591"/>
                      <a:pt x="1530" y="3897"/>
                      <a:pt x="1683" y="4283"/>
                    </a:cubicBezTo>
                    <a:cubicBezTo>
                      <a:pt x="2142" y="4894"/>
                      <a:pt x="2521" y="5580"/>
                      <a:pt x="2827" y="6344"/>
                    </a:cubicBezTo>
                    <a:cubicBezTo>
                      <a:pt x="3212" y="7036"/>
                      <a:pt x="3518" y="7721"/>
                      <a:pt x="3671" y="8486"/>
                    </a:cubicBezTo>
                    <a:cubicBezTo>
                      <a:pt x="3745" y="8871"/>
                      <a:pt x="3745" y="9330"/>
                      <a:pt x="3824" y="9709"/>
                    </a:cubicBezTo>
                    <a:cubicBezTo>
                      <a:pt x="3898" y="10095"/>
                      <a:pt x="4130" y="10474"/>
                      <a:pt x="4283" y="10780"/>
                    </a:cubicBezTo>
                    <a:lnTo>
                      <a:pt x="4436" y="11012"/>
                    </a:lnTo>
                    <a:lnTo>
                      <a:pt x="4662" y="11239"/>
                    </a:lnTo>
                    <a:lnTo>
                      <a:pt x="4509" y="11012"/>
                    </a:lnTo>
                    <a:lnTo>
                      <a:pt x="4356" y="10780"/>
                    </a:lnTo>
                    <a:cubicBezTo>
                      <a:pt x="4130" y="10401"/>
                      <a:pt x="3977" y="10095"/>
                      <a:pt x="3898" y="9709"/>
                    </a:cubicBezTo>
                    <a:cubicBezTo>
                      <a:pt x="3824" y="9250"/>
                      <a:pt x="3824" y="8871"/>
                      <a:pt x="3745" y="8486"/>
                    </a:cubicBezTo>
                    <a:cubicBezTo>
                      <a:pt x="3592" y="7721"/>
                      <a:pt x="3212" y="7036"/>
                      <a:pt x="2906" y="6271"/>
                    </a:cubicBezTo>
                    <a:lnTo>
                      <a:pt x="1756" y="4203"/>
                    </a:lnTo>
                    <a:lnTo>
                      <a:pt x="1071" y="3285"/>
                    </a:lnTo>
                    <a:cubicBezTo>
                      <a:pt x="839" y="2979"/>
                      <a:pt x="533" y="2674"/>
                      <a:pt x="380" y="2294"/>
                    </a:cubicBezTo>
                    <a:cubicBezTo>
                      <a:pt x="227" y="1988"/>
                      <a:pt x="153" y="1603"/>
                      <a:pt x="74" y="1224"/>
                    </a:cubicBezTo>
                    <a:close/>
                    <a:moveTo>
                      <a:pt x="4662" y="11239"/>
                    </a:moveTo>
                    <a:lnTo>
                      <a:pt x="4968" y="11777"/>
                    </a:lnTo>
                    <a:cubicBezTo>
                      <a:pt x="5121" y="11930"/>
                      <a:pt x="5201" y="12083"/>
                      <a:pt x="5274" y="12236"/>
                    </a:cubicBezTo>
                    <a:cubicBezTo>
                      <a:pt x="5427" y="12389"/>
                      <a:pt x="5507" y="12542"/>
                      <a:pt x="5580" y="12768"/>
                    </a:cubicBezTo>
                    <a:cubicBezTo>
                      <a:pt x="5733" y="13074"/>
                      <a:pt x="5886" y="13460"/>
                      <a:pt x="6039" y="13839"/>
                    </a:cubicBezTo>
                    <a:cubicBezTo>
                      <a:pt x="5965" y="13460"/>
                      <a:pt x="5813" y="13074"/>
                      <a:pt x="5660" y="12768"/>
                    </a:cubicBezTo>
                    <a:cubicBezTo>
                      <a:pt x="5507" y="12542"/>
                      <a:pt x="5427" y="12389"/>
                      <a:pt x="5354" y="12236"/>
                    </a:cubicBezTo>
                    <a:cubicBezTo>
                      <a:pt x="5201" y="12083"/>
                      <a:pt x="5121" y="11851"/>
                      <a:pt x="5048" y="11698"/>
                    </a:cubicBezTo>
                    <a:lnTo>
                      <a:pt x="4662" y="11239"/>
                    </a:lnTo>
                    <a:close/>
                    <a:moveTo>
                      <a:pt x="6039" y="13839"/>
                    </a:moveTo>
                    <a:cubicBezTo>
                      <a:pt x="6118" y="14224"/>
                      <a:pt x="6192" y="14604"/>
                      <a:pt x="6192" y="14989"/>
                    </a:cubicBezTo>
                    <a:cubicBezTo>
                      <a:pt x="6192" y="15369"/>
                      <a:pt x="6192" y="15827"/>
                      <a:pt x="6039" y="16133"/>
                    </a:cubicBezTo>
                    <a:cubicBezTo>
                      <a:pt x="6192" y="15827"/>
                      <a:pt x="6271" y="15369"/>
                      <a:pt x="6271" y="14989"/>
                    </a:cubicBezTo>
                    <a:cubicBezTo>
                      <a:pt x="6192" y="14604"/>
                      <a:pt x="6192" y="14224"/>
                      <a:pt x="6039" y="13839"/>
                    </a:cubicBez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5" name="Google Shape;455;p5"/>
              <p:cNvSpPr/>
              <p:nvPr/>
            </p:nvSpPr>
            <p:spPr>
              <a:xfrm>
                <a:off x="1365800" y="2465700"/>
                <a:ext cx="116725" cy="429975"/>
              </a:xfrm>
              <a:custGeom>
                <a:rect b="b" l="l" r="r" t="t"/>
                <a:pathLst>
                  <a:path extrusionOk="0" h="17199" w="4669">
                    <a:moveTo>
                      <a:pt x="538" y="0"/>
                    </a:moveTo>
                    <a:cubicBezTo>
                      <a:pt x="459" y="456"/>
                      <a:pt x="306" y="834"/>
                      <a:pt x="154" y="1218"/>
                    </a:cubicBezTo>
                    <a:cubicBezTo>
                      <a:pt x="80" y="1371"/>
                      <a:pt x="80" y="1597"/>
                      <a:pt x="1" y="1830"/>
                    </a:cubicBezTo>
                    <a:lnTo>
                      <a:pt x="1" y="1983"/>
                    </a:lnTo>
                    <a:lnTo>
                      <a:pt x="1" y="2136"/>
                    </a:lnTo>
                    <a:cubicBezTo>
                      <a:pt x="1" y="2209"/>
                      <a:pt x="80" y="2362"/>
                      <a:pt x="80" y="2442"/>
                    </a:cubicBezTo>
                    <a:cubicBezTo>
                      <a:pt x="233" y="2821"/>
                      <a:pt x="386" y="3206"/>
                      <a:pt x="613" y="3586"/>
                    </a:cubicBezTo>
                    <a:cubicBezTo>
                      <a:pt x="1151" y="4277"/>
                      <a:pt x="1683" y="4889"/>
                      <a:pt x="2222" y="5574"/>
                    </a:cubicBezTo>
                    <a:cubicBezTo>
                      <a:pt x="2754" y="6186"/>
                      <a:pt x="3213" y="6877"/>
                      <a:pt x="3672" y="7563"/>
                    </a:cubicBezTo>
                    <a:cubicBezTo>
                      <a:pt x="3825" y="7715"/>
                      <a:pt x="3904" y="7868"/>
                      <a:pt x="4057" y="8101"/>
                    </a:cubicBezTo>
                    <a:cubicBezTo>
                      <a:pt x="4131" y="8254"/>
                      <a:pt x="4210" y="8407"/>
                      <a:pt x="4284" y="8633"/>
                    </a:cubicBezTo>
                    <a:cubicBezTo>
                      <a:pt x="4516" y="9019"/>
                      <a:pt x="4589" y="9398"/>
                      <a:pt x="4589" y="9857"/>
                    </a:cubicBezTo>
                    <a:cubicBezTo>
                      <a:pt x="4669" y="10242"/>
                      <a:pt x="4589" y="10622"/>
                      <a:pt x="4516" y="11080"/>
                    </a:cubicBezTo>
                    <a:cubicBezTo>
                      <a:pt x="4669" y="10622"/>
                      <a:pt x="4669" y="10242"/>
                      <a:pt x="4669" y="9783"/>
                    </a:cubicBezTo>
                    <a:cubicBezTo>
                      <a:pt x="4669" y="9398"/>
                      <a:pt x="4516" y="9019"/>
                      <a:pt x="4363" y="8633"/>
                    </a:cubicBezTo>
                    <a:cubicBezTo>
                      <a:pt x="4284" y="8407"/>
                      <a:pt x="4210" y="8254"/>
                      <a:pt x="4057" y="8021"/>
                    </a:cubicBezTo>
                    <a:cubicBezTo>
                      <a:pt x="3978" y="7868"/>
                      <a:pt x="3904" y="7642"/>
                      <a:pt x="3751" y="7489"/>
                    </a:cubicBezTo>
                    <a:cubicBezTo>
                      <a:pt x="3292" y="6798"/>
                      <a:pt x="2754" y="6186"/>
                      <a:pt x="2222" y="5501"/>
                    </a:cubicBezTo>
                    <a:cubicBezTo>
                      <a:pt x="1683" y="4889"/>
                      <a:pt x="1151" y="4198"/>
                      <a:pt x="692" y="3512"/>
                    </a:cubicBezTo>
                    <a:cubicBezTo>
                      <a:pt x="460" y="3206"/>
                      <a:pt x="233" y="2821"/>
                      <a:pt x="154" y="2442"/>
                    </a:cubicBezTo>
                    <a:cubicBezTo>
                      <a:pt x="80" y="2362"/>
                      <a:pt x="80" y="2209"/>
                      <a:pt x="80" y="2136"/>
                    </a:cubicBezTo>
                    <a:lnTo>
                      <a:pt x="80" y="1983"/>
                    </a:lnTo>
                    <a:lnTo>
                      <a:pt x="80" y="1830"/>
                    </a:lnTo>
                    <a:cubicBezTo>
                      <a:pt x="80" y="1597"/>
                      <a:pt x="154" y="1444"/>
                      <a:pt x="233" y="1218"/>
                    </a:cubicBezTo>
                    <a:cubicBezTo>
                      <a:pt x="307" y="834"/>
                      <a:pt x="459" y="456"/>
                      <a:pt x="538" y="0"/>
                    </a:cubicBezTo>
                    <a:close/>
                    <a:moveTo>
                      <a:pt x="4516" y="11080"/>
                    </a:moveTo>
                    <a:lnTo>
                      <a:pt x="4284" y="11619"/>
                    </a:lnTo>
                    <a:cubicBezTo>
                      <a:pt x="4284" y="11772"/>
                      <a:pt x="4284" y="11845"/>
                      <a:pt x="4210" y="11925"/>
                    </a:cubicBezTo>
                    <a:lnTo>
                      <a:pt x="4131" y="12231"/>
                    </a:lnTo>
                    <a:cubicBezTo>
                      <a:pt x="4057" y="12689"/>
                      <a:pt x="3978" y="13069"/>
                      <a:pt x="3978" y="13528"/>
                    </a:cubicBezTo>
                    <a:lnTo>
                      <a:pt x="3978" y="14751"/>
                    </a:lnTo>
                    <a:cubicBezTo>
                      <a:pt x="4057" y="15137"/>
                      <a:pt x="4131" y="15596"/>
                      <a:pt x="4210" y="15975"/>
                    </a:cubicBezTo>
                    <a:cubicBezTo>
                      <a:pt x="4131" y="15596"/>
                      <a:pt x="4057" y="15137"/>
                      <a:pt x="4057" y="14751"/>
                    </a:cubicBezTo>
                    <a:cubicBezTo>
                      <a:pt x="3978" y="13913"/>
                      <a:pt x="3978" y="13069"/>
                      <a:pt x="4210" y="12231"/>
                    </a:cubicBezTo>
                    <a:lnTo>
                      <a:pt x="4284" y="11998"/>
                    </a:lnTo>
                    <a:cubicBezTo>
                      <a:pt x="4284" y="11845"/>
                      <a:pt x="4363" y="11772"/>
                      <a:pt x="4363" y="11692"/>
                    </a:cubicBezTo>
                    <a:lnTo>
                      <a:pt x="4516" y="11080"/>
                    </a:lnTo>
                    <a:close/>
                    <a:moveTo>
                      <a:pt x="4210" y="15975"/>
                    </a:moveTo>
                    <a:lnTo>
                      <a:pt x="4210" y="15975"/>
                    </a:lnTo>
                    <a:cubicBezTo>
                      <a:pt x="4284" y="16434"/>
                      <a:pt x="4437" y="16819"/>
                      <a:pt x="4589" y="17198"/>
                    </a:cubicBezTo>
                    <a:cubicBezTo>
                      <a:pt x="4437" y="16819"/>
                      <a:pt x="4284" y="16360"/>
                      <a:pt x="4210" y="15975"/>
                    </a:cubicBez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6" name="Google Shape;456;p5"/>
              <p:cNvSpPr/>
              <p:nvPr/>
            </p:nvSpPr>
            <p:spPr>
              <a:xfrm>
                <a:off x="1455750" y="2297300"/>
                <a:ext cx="93625" cy="290625"/>
              </a:xfrm>
              <a:custGeom>
                <a:rect b="b" l="l" r="r" t="t"/>
                <a:pathLst>
                  <a:path extrusionOk="0" h="11625" w="3745">
                    <a:moveTo>
                      <a:pt x="612" y="1"/>
                    </a:moveTo>
                    <a:lnTo>
                      <a:pt x="612" y="1"/>
                    </a:lnTo>
                    <a:cubicBezTo>
                      <a:pt x="459" y="459"/>
                      <a:pt x="380" y="992"/>
                      <a:pt x="227" y="1530"/>
                    </a:cubicBezTo>
                    <a:cubicBezTo>
                      <a:pt x="153" y="2062"/>
                      <a:pt x="0" y="2601"/>
                      <a:pt x="0" y="3060"/>
                    </a:cubicBezTo>
                    <a:cubicBezTo>
                      <a:pt x="0" y="3592"/>
                      <a:pt x="74" y="4204"/>
                      <a:pt x="227" y="4663"/>
                    </a:cubicBezTo>
                    <a:cubicBezTo>
                      <a:pt x="459" y="5201"/>
                      <a:pt x="765" y="5580"/>
                      <a:pt x="1071" y="6039"/>
                    </a:cubicBezTo>
                    <a:cubicBezTo>
                      <a:pt x="765" y="5580"/>
                      <a:pt x="459" y="5121"/>
                      <a:pt x="306" y="4663"/>
                    </a:cubicBezTo>
                    <a:cubicBezTo>
                      <a:pt x="74" y="4130"/>
                      <a:pt x="0" y="3592"/>
                      <a:pt x="74" y="3133"/>
                    </a:cubicBezTo>
                    <a:cubicBezTo>
                      <a:pt x="74" y="2601"/>
                      <a:pt x="153" y="2062"/>
                      <a:pt x="306" y="1530"/>
                    </a:cubicBezTo>
                    <a:cubicBezTo>
                      <a:pt x="380" y="992"/>
                      <a:pt x="533" y="459"/>
                      <a:pt x="612" y="1"/>
                    </a:cubicBezTo>
                    <a:close/>
                    <a:moveTo>
                      <a:pt x="1071" y="6039"/>
                    </a:moveTo>
                    <a:lnTo>
                      <a:pt x="1071" y="6039"/>
                    </a:lnTo>
                    <a:cubicBezTo>
                      <a:pt x="1377" y="6498"/>
                      <a:pt x="1756" y="6883"/>
                      <a:pt x="2062" y="7263"/>
                    </a:cubicBezTo>
                    <a:cubicBezTo>
                      <a:pt x="1756" y="6804"/>
                      <a:pt x="1450" y="6425"/>
                      <a:pt x="1071" y="6039"/>
                    </a:cubicBezTo>
                    <a:close/>
                    <a:moveTo>
                      <a:pt x="2062" y="7263"/>
                    </a:moveTo>
                    <a:cubicBezTo>
                      <a:pt x="2368" y="7722"/>
                      <a:pt x="2674" y="8107"/>
                      <a:pt x="2980" y="8566"/>
                    </a:cubicBezTo>
                    <a:cubicBezTo>
                      <a:pt x="2753" y="8107"/>
                      <a:pt x="2448" y="7648"/>
                      <a:pt x="2062" y="7263"/>
                    </a:cubicBezTo>
                    <a:close/>
                    <a:moveTo>
                      <a:pt x="2980" y="8566"/>
                    </a:moveTo>
                    <a:cubicBezTo>
                      <a:pt x="3212" y="9025"/>
                      <a:pt x="3439" y="9557"/>
                      <a:pt x="3592" y="10016"/>
                    </a:cubicBezTo>
                    <a:cubicBezTo>
                      <a:pt x="3518" y="9484"/>
                      <a:pt x="3286" y="9025"/>
                      <a:pt x="2980" y="8566"/>
                    </a:cubicBezTo>
                    <a:close/>
                    <a:moveTo>
                      <a:pt x="3592" y="10016"/>
                    </a:moveTo>
                    <a:lnTo>
                      <a:pt x="3592" y="10016"/>
                    </a:lnTo>
                    <a:cubicBezTo>
                      <a:pt x="3671" y="10554"/>
                      <a:pt x="3745" y="11087"/>
                      <a:pt x="3745" y="11625"/>
                    </a:cubicBezTo>
                    <a:cubicBezTo>
                      <a:pt x="3745" y="11087"/>
                      <a:pt x="3745" y="10554"/>
                      <a:pt x="3592" y="10016"/>
                    </a:cubicBez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7" name="Google Shape;457;p5"/>
              <p:cNvSpPr/>
              <p:nvPr/>
            </p:nvSpPr>
            <p:spPr>
              <a:xfrm>
                <a:off x="1520750" y="2193525"/>
                <a:ext cx="187400" cy="73200"/>
              </a:xfrm>
              <a:custGeom>
                <a:rect b="b" l="l" r="r" t="t"/>
                <a:pathLst>
                  <a:path extrusionOk="0" h="2928" w="7496">
                    <a:moveTo>
                      <a:pt x="999" y="0"/>
                    </a:moveTo>
                    <a:cubicBezTo>
                      <a:pt x="668" y="0"/>
                      <a:pt x="308" y="124"/>
                      <a:pt x="1" y="248"/>
                    </a:cubicBezTo>
                    <a:cubicBezTo>
                      <a:pt x="279" y="136"/>
                      <a:pt x="600" y="67"/>
                      <a:pt x="904" y="67"/>
                    </a:cubicBezTo>
                    <a:cubicBezTo>
                      <a:pt x="1014" y="67"/>
                      <a:pt x="1122" y="76"/>
                      <a:pt x="1224" y="95"/>
                    </a:cubicBezTo>
                    <a:cubicBezTo>
                      <a:pt x="1450" y="95"/>
                      <a:pt x="1683" y="175"/>
                      <a:pt x="1836" y="328"/>
                    </a:cubicBezTo>
                    <a:cubicBezTo>
                      <a:pt x="1683" y="175"/>
                      <a:pt x="1450" y="95"/>
                      <a:pt x="1224" y="22"/>
                    </a:cubicBezTo>
                    <a:cubicBezTo>
                      <a:pt x="1151" y="7"/>
                      <a:pt x="1076" y="0"/>
                      <a:pt x="999" y="0"/>
                    </a:cubicBezTo>
                    <a:close/>
                    <a:moveTo>
                      <a:pt x="1836" y="328"/>
                    </a:moveTo>
                    <a:lnTo>
                      <a:pt x="1836" y="328"/>
                    </a:lnTo>
                    <a:cubicBezTo>
                      <a:pt x="1909" y="401"/>
                      <a:pt x="1909" y="481"/>
                      <a:pt x="1989" y="554"/>
                    </a:cubicBezTo>
                    <a:lnTo>
                      <a:pt x="2215" y="787"/>
                    </a:lnTo>
                    <a:cubicBezTo>
                      <a:pt x="2368" y="940"/>
                      <a:pt x="2601" y="1093"/>
                      <a:pt x="2827" y="1166"/>
                    </a:cubicBezTo>
                    <a:cubicBezTo>
                      <a:pt x="2980" y="1245"/>
                      <a:pt x="3212" y="1245"/>
                      <a:pt x="3439" y="1245"/>
                    </a:cubicBezTo>
                    <a:cubicBezTo>
                      <a:pt x="3212" y="1166"/>
                      <a:pt x="2980" y="1166"/>
                      <a:pt x="2827" y="1093"/>
                    </a:cubicBezTo>
                    <a:cubicBezTo>
                      <a:pt x="2601" y="1013"/>
                      <a:pt x="2448" y="940"/>
                      <a:pt x="2295" y="787"/>
                    </a:cubicBezTo>
                    <a:lnTo>
                      <a:pt x="2062" y="554"/>
                    </a:lnTo>
                    <a:lnTo>
                      <a:pt x="1836" y="328"/>
                    </a:lnTo>
                    <a:close/>
                    <a:moveTo>
                      <a:pt x="3439" y="1245"/>
                    </a:moveTo>
                    <a:cubicBezTo>
                      <a:pt x="3671" y="1319"/>
                      <a:pt x="3824" y="1398"/>
                      <a:pt x="4051" y="1398"/>
                    </a:cubicBezTo>
                    <a:cubicBezTo>
                      <a:pt x="3898" y="1319"/>
                      <a:pt x="3671" y="1245"/>
                      <a:pt x="3439" y="1245"/>
                    </a:cubicBezTo>
                    <a:close/>
                    <a:moveTo>
                      <a:pt x="4051" y="1398"/>
                    </a:moveTo>
                    <a:cubicBezTo>
                      <a:pt x="4283" y="1472"/>
                      <a:pt x="4436" y="1625"/>
                      <a:pt x="4589" y="1704"/>
                    </a:cubicBezTo>
                    <a:cubicBezTo>
                      <a:pt x="4815" y="1857"/>
                      <a:pt x="4968" y="2010"/>
                      <a:pt x="5121" y="2163"/>
                    </a:cubicBezTo>
                    <a:cubicBezTo>
                      <a:pt x="5201" y="2163"/>
                      <a:pt x="5354" y="2237"/>
                      <a:pt x="5427" y="2316"/>
                    </a:cubicBezTo>
                    <a:cubicBezTo>
                      <a:pt x="5507" y="2316"/>
                      <a:pt x="5580" y="2390"/>
                      <a:pt x="5733" y="2390"/>
                    </a:cubicBezTo>
                    <a:cubicBezTo>
                      <a:pt x="5660" y="2316"/>
                      <a:pt x="5507" y="2316"/>
                      <a:pt x="5427" y="2237"/>
                    </a:cubicBezTo>
                    <a:cubicBezTo>
                      <a:pt x="5354" y="2237"/>
                      <a:pt x="5274" y="2163"/>
                      <a:pt x="5121" y="2084"/>
                    </a:cubicBezTo>
                    <a:cubicBezTo>
                      <a:pt x="4968" y="1931"/>
                      <a:pt x="4815" y="1778"/>
                      <a:pt x="4662" y="1704"/>
                    </a:cubicBezTo>
                    <a:cubicBezTo>
                      <a:pt x="4510" y="1551"/>
                      <a:pt x="4283" y="1472"/>
                      <a:pt x="4051" y="1398"/>
                    </a:cubicBezTo>
                    <a:close/>
                    <a:moveTo>
                      <a:pt x="5733" y="2390"/>
                    </a:moveTo>
                    <a:cubicBezTo>
                      <a:pt x="6119" y="2543"/>
                      <a:pt x="6577" y="2469"/>
                      <a:pt x="7036" y="2622"/>
                    </a:cubicBezTo>
                    <a:cubicBezTo>
                      <a:pt x="7189" y="2622"/>
                      <a:pt x="7416" y="2775"/>
                      <a:pt x="7495" y="2928"/>
                    </a:cubicBezTo>
                    <a:cubicBezTo>
                      <a:pt x="7416" y="2775"/>
                      <a:pt x="7189" y="2622"/>
                      <a:pt x="7036" y="2543"/>
                    </a:cubicBezTo>
                    <a:cubicBezTo>
                      <a:pt x="6577" y="2469"/>
                      <a:pt x="6119" y="2469"/>
                      <a:pt x="5733" y="2390"/>
                    </a:cubicBez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8" name="Google Shape;458;p5"/>
              <p:cNvSpPr/>
              <p:nvPr/>
            </p:nvSpPr>
            <p:spPr>
              <a:xfrm>
                <a:off x="1581925" y="2166475"/>
                <a:ext cx="168275" cy="100250"/>
              </a:xfrm>
              <a:custGeom>
                <a:rect b="b" l="l" r="r" t="t"/>
                <a:pathLst>
                  <a:path extrusionOk="0" h="4010" w="6731">
                    <a:moveTo>
                      <a:pt x="609" y="0"/>
                    </a:moveTo>
                    <a:cubicBezTo>
                      <a:pt x="406" y="0"/>
                      <a:pt x="203" y="10"/>
                      <a:pt x="1" y="33"/>
                    </a:cubicBezTo>
                    <a:lnTo>
                      <a:pt x="1071" y="33"/>
                    </a:lnTo>
                    <a:cubicBezTo>
                      <a:pt x="1377" y="33"/>
                      <a:pt x="1757" y="107"/>
                      <a:pt x="2063" y="186"/>
                    </a:cubicBezTo>
                    <a:cubicBezTo>
                      <a:pt x="2448" y="186"/>
                      <a:pt x="2754" y="260"/>
                      <a:pt x="3133" y="413"/>
                    </a:cubicBezTo>
                    <a:cubicBezTo>
                      <a:pt x="3439" y="492"/>
                      <a:pt x="3745" y="645"/>
                      <a:pt x="3977" y="871"/>
                    </a:cubicBezTo>
                    <a:cubicBezTo>
                      <a:pt x="4130" y="1024"/>
                      <a:pt x="4204" y="1177"/>
                      <a:pt x="4357" y="1330"/>
                    </a:cubicBezTo>
                    <a:cubicBezTo>
                      <a:pt x="4436" y="1410"/>
                      <a:pt x="4589" y="1563"/>
                      <a:pt x="4742" y="1636"/>
                    </a:cubicBezTo>
                    <a:lnTo>
                      <a:pt x="4357" y="1257"/>
                    </a:lnTo>
                    <a:cubicBezTo>
                      <a:pt x="4283" y="1104"/>
                      <a:pt x="4204" y="951"/>
                      <a:pt x="4051" y="871"/>
                    </a:cubicBezTo>
                    <a:cubicBezTo>
                      <a:pt x="3745" y="645"/>
                      <a:pt x="3439" y="492"/>
                      <a:pt x="3133" y="339"/>
                    </a:cubicBezTo>
                    <a:cubicBezTo>
                      <a:pt x="2754" y="260"/>
                      <a:pt x="2448" y="186"/>
                      <a:pt x="2063" y="107"/>
                    </a:cubicBezTo>
                    <a:cubicBezTo>
                      <a:pt x="1580" y="55"/>
                      <a:pt x="1094" y="0"/>
                      <a:pt x="609" y="0"/>
                    </a:cubicBezTo>
                    <a:close/>
                    <a:moveTo>
                      <a:pt x="4742" y="1636"/>
                    </a:moveTo>
                    <a:lnTo>
                      <a:pt x="4742" y="1636"/>
                    </a:lnTo>
                    <a:cubicBezTo>
                      <a:pt x="4969" y="1942"/>
                      <a:pt x="5275" y="2095"/>
                      <a:pt x="5580" y="2327"/>
                    </a:cubicBezTo>
                    <a:cubicBezTo>
                      <a:pt x="5813" y="2480"/>
                      <a:pt x="6119" y="2707"/>
                      <a:pt x="6272" y="3013"/>
                    </a:cubicBezTo>
                    <a:cubicBezTo>
                      <a:pt x="6498" y="3319"/>
                      <a:pt x="6651" y="3625"/>
                      <a:pt x="6731" y="4010"/>
                    </a:cubicBezTo>
                    <a:cubicBezTo>
                      <a:pt x="6651" y="3625"/>
                      <a:pt x="6498" y="3319"/>
                      <a:pt x="6345" y="3013"/>
                    </a:cubicBezTo>
                    <a:cubicBezTo>
                      <a:pt x="6119" y="2707"/>
                      <a:pt x="5886" y="2480"/>
                      <a:pt x="5580" y="2248"/>
                    </a:cubicBezTo>
                    <a:cubicBezTo>
                      <a:pt x="5275" y="2095"/>
                      <a:pt x="4969" y="1869"/>
                      <a:pt x="4742" y="1636"/>
                    </a:cubicBez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9" name="Google Shape;459;p5"/>
              <p:cNvSpPr/>
              <p:nvPr/>
            </p:nvSpPr>
            <p:spPr>
              <a:xfrm>
                <a:off x="1469050" y="2259075"/>
                <a:ext cx="126225" cy="68850"/>
              </a:xfrm>
              <a:custGeom>
                <a:rect b="b" l="l" r="r" t="t"/>
                <a:pathLst>
                  <a:path extrusionOk="0" h="2754" w="5049">
                    <a:moveTo>
                      <a:pt x="1" y="0"/>
                    </a:moveTo>
                    <a:lnTo>
                      <a:pt x="1377" y="459"/>
                    </a:lnTo>
                    <a:cubicBezTo>
                      <a:pt x="1916" y="612"/>
                      <a:pt x="2374" y="765"/>
                      <a:pt x="2833" y="918"/>
                    </a:cubicBezTo>
                    <a:cubicBezTo>
                      <a:pt x="2374" y="685"/>
                      <a:pt x="1916" y="532"/>
                      <a:pt x="1377" y="379"/>
                    </a:cubicBezTo>
                    <a:cubicBezTo>
                      <a:pt x="918" y="226"/>
                      <a:pt x="460" y="153"/>
                      <a:pt x="1" y="0"/>
                    </a:cubicBezTo>
                    <a:close/>
                    <a:moveTo>
                      <a:pt x="2833" y="918"/>
                    </a:moveTo>
                    <a:cubicBezTo>
                      <a:pt x="3292" y="1144"/>
                      <a:pt x="3751" y="1377"/>
                      <a:pt x="4130" y="1603"/>
                    </a:cubicBezTo>
                    <a:cubicBezTo>
                      <a:pt x="3751" y="1297"/>
                      <a:pt x="3292" y="1071"/>
                      <a:pt x="2833" y="918"/>
                    </a:cubicBezTo>
                    <a:close/>
                    <a:moveTo>
                      <a:pt x="4130" y="1603"/>
                    </a:moveTo>
                    <a:lnTo>
                      <a:pt x="4130" y="1603"/>
                    </a:lnTo>
                    <a:cubicBezTo>
                      <a:pt x="4363" y="1756"/>
                      <a:pt x="4516" y="1909"/>
                      <a:pt x="4669" y="2062"/>
                    </a:cubicBezTo>
                    <a:cubicBezTo>
                      <a:pt x="4895" y="2294"/>
                      <a:pt x="5048" y="2447"/>
                      <a:pt x="5048" y="2753"/>
                    </a:cubicBezTo>
                    <a:cubicBezTo>
                      <a:pt x="5048" y="2447"/>
                      <a:pt x="4895" y="2294"/>
                      <a:pt x="4742" y="2062"/>
                    </a:cubicBezTo>
                    <a:cubicBezTo>
                      <a:pt x="4589" y="1909"/>
                      <a:pt x="4363" y="1756"/>
                      <a:pt x="4130" y="1603"/>
                    </a:cubicBez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0" name="Google Shape;460;p5"/>
              <p:cNvSpPr/>
              <p:nvPr/>
            </p:nvSpPr>
            <p:spPr>
              <a:xfrm>
                <a:off x="1308450" y="2339375"/>
                <a:ext cx="101425" cy="332675"/>
              </a:xfrm>
              <a:custGeom>
                <a:rect b="b" l="l" r="r" t="t"/>
                <a:pathLst>
                  <a:path extrusionOk="0" h="13307" w="4057">
                    <a:moveTo>
                      <a:pt x="765" y="0"/>
                    </a:moveTo>
                    <a:lnTo>
                      <a:pt x="765" y="0"/>
                    </a:lnTo>
                    <a:cubicBezTo>
                      <a:pt x="386" y="1144"/>
                      <a:pt x="154" y="2294"/>
                      <a:pt x="1" y="3518"/>
                    </a:cubicBezTo>
                    <a:cubicBezTo>
                      <a:pt x="1" y="4130"/>
                      <a:pt x="1" y="4742"/>
                      <a:pt x="80" y="5353"/>
                    </a:cubicBezTo>
                    <a:cubicBezTo>
                      <a:pt x="1" y="4742"/>
                      <a:pt x="1" y="4130"/>
                      <a:pt x="80" y="3518"/>
                    </a:cubicBezTo>
                    <a:cubicBezTo>
                      <a:pt x="80" y="2906"/>
                      <a:pt x="233" y="2368"/>
                      <a:pt x="307" y="1756"/>
                    </a:cubicBezTo>
                    <a:cubicBezTo>
                      <a:pt x="460" y="1144"/>
                      <a:pt x="612" y="612"/>
                      <a:pt x="765" y="0"/>
                    </a:cubicBezTo>
                    <a:close/>
                    <a:moveTo>
                      <a:pt x="80" y="5353"/>
                    </a:moveTo>
                    <a:cubicBezTo>
                      <a:pt x="80" y="5659"/>
                      <a:pt x="154" y="5965"/>
                      <a:pt x="307" y="6192"/>
                    </a:cubicBezTo>
                    <a:cubicBezTo>
                      <a:pt x="386" y="6344"/>
                      <a:pt x="460" y="6497"/>
                      <a:pt x="539" y="6577"/>
                    </a:cubicBezTo>
                    <a:cubicBezTo>
                      <a:pt x="612" y="6730"/>
                      <a:pt x="692" y="6883"/>
                      <a:pt x="845" y="6956"/>
                    </a:cubicBezTo>
                    <a:cubicBezTo>
                      <a:pt x="765" y="6803"/>
                      <a:pt x="692" y="6730"/>
                      <a:pt x="612" y="6577"/>
                    </a:cubicBezTo>
                    <a:cubicBezTo>
                      <a:pt x="460" y="6424"/>
                      <a:pt x="460" y="6344"/>
                      <a:pt x="386" y="6192"/>
                    </a:cubicBezTo>
                    <a:cubicBezTo>
                      <a:pt x="233" y="5886"/>
                      <a:pt x="154" y="5659"/>
                      <a:pt x="80" y="5353"/>
                    </a:cubicBezTo>
                    <a:close/>
                    <a:moveTo>
                      <a:pt x="845" y="6956"/>
                    </a:moveTo>
                    <a:lnTo>
                      <a:pt x="845" y="6956"/>
                    </a:lnTo>
                    <a:cubicBezTo>
                      <a:pt x="1610" y="7874"/>
                      <a:pt x="2295" y="8871"/>
                      <a:pt x="2833" y="9942"/>
                    </a:cubicBezTo>
                    <a:cubicBezTo>
                      <a:pt x="3139" y="10474"/>
                      <a:pt x="3366" y="11013"/>
                      <a:pt x="3598" y="11545"/>
                    </a:cubicBezTo>
                    <a:cubicBezTo>
                      <a:pt x="3721" y="11878"/>
                      <a:pt x="3823" y="12189"/>
                      <a:pt x="3902" y="12502"/>
                    </a:cubicBezTo>
                    <a:lnTo>
                      <a:pt x="3902" y="12502"/>
                    </a:lnTo>
                    <a:cubicBezTo>
                      <a:pt x="3685" y="11626"/>
                      <a:pt x="3319" y="10762"/>
                      <a:pt x="2907" y="9942"/>
                    </a:cubicBezTo>
                    <a:cubicBezTo>
                      <a:pt x="2295" y="8871"/>
                      <a:pt x="1683" y="7874"/>
                      <a:pt x="845" y="6956"/>
                    </a:cubicBezTo>
                    <a:close/>
                    <a:moveTo>
                      <a:pt x="3902" y="12502"/>
                    </a:moveTo>
                    <a:cubicBezTo>
                      <a:pt x="3969" y="12769"/>
                      <a:pt x="4021" y="13038"/>
                      <a:pt x="4057" y="13307"/>
                    </a:cubicBezTo>
                    <a:cubicBezTo>
                      <a:pt x="4021" y="13028"/>
                      <a:pt x="3969" y="12764"/>
                      <a:pt x="3902" y="12502"/>
                    </a:cubicBez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1" name="Google Shape;461;p5"/>
              <p:cNvSpPr/>
              <p:nvPr/>
            </p:nvSpPr>
            <p:spPr>
              <a:xfrm>
                <a:off x="1493975" y="2729400"/>
                <a:ext cx="34450" cy="294450"/>
              </a:xfrm>
              <a:custGeom>
                <a:rect b="b" l="l" r="r" t="t"/>
                <a:pathLst>
                  <a:path extrusionOk="0" h="11778" w="1378">
                    <a:moveTo>
                      <a:pt x="919" y="1"/>
                    </a:moveTo>
                    <a:cubicBezTo>
                      <a:pt x="1145" y="992"/>
                      <a:pt x="1224" y="1989"/>
                      <a:pt x="1298" y="2980"/>
                    </a:cubicBezTo>
                    <a:cubicBezTo>
                      <a:pt x="1377" y="3518"/>
                      <a:pt x="1298" y="4050"/>
                      <a:pt x="1298" y="4509"/>
                    </a:cubicBezTo>
                    <a:cubicBezTo>
                      <a:pt x="1377" y="4050"/>
                      <a:pt x="1377" y="3518"/>
                      <a:pt x="1377" y="2980"/>
                    </a:cubicBezTo>
                    <a:cubicBezTo>
                      <a:pt x="1298" y="1989"/>
                      <a:pt x="1145" y="992"/>
                      <a:pt x="919" y="1"/>
                    </a:cubicBezTo>
                    <a:close/>
                    <a:moveTo>
                      <a:pt x="1298" y="4509"/>
                    </a:moveTo>
                    <a:lnTo>
                      <a:pt x="1298" y="4509"/>
                    </a:lnTo>
                    <a:cubicBezTo>
                      <a:pt x="1224" y="5048"/>
                      <a:pt x="1145" y="5506"/>
                      <a:pt x="919" y="5965"/>
                    </a:cubicBezTo>
                    <a:cubicBezTo>
                      <a:pt x="1224" y="5506"/>
                      <a:pt x="1298" y="5048"/>
                      <a:pt x="1298" y="4509"/>
                    </a:cubicBezTo>
                    <a:close/>
                    <a:moveTo>
                      <a:pt x="919" y="5965"/>
                    </a:moveTo>
                    <a:lnTo>
                      <a:pt x="919" y="5965"/>
                    </a:lnTo>
                    <a:cubicBezTo>
                      <a:pt x="380" y="6803"/>
                      <a:pt x="154" y="7874"/>
                      <a:pt x="74" y="8871"/>
                    </a:cubicBezTo>
                    <a:cubicBezTo>
                      <a:pt x="1" y="9862"/>
                      <a:pt x="227" y="10860"/>
                      <a:pt x="766" y="11777"/>
                    </a:cubicBezTo>
                    <a:cubicBezTo>
                      <a:pt x="227" y="10860"/>
                      <a:pt x="74" y="9862"/>
                      <a:pt x="154" y="8871"/>
                    </a:cubicBezTo>
                    <a:cubicBezTo>
                      <a:pt x="154" y="7874"/>
                      <a:pt x="460" y="6883"/>
                      <a:pt x="919" y="5965"/>
                    </a:cubicBez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2" name="Google Shape;462;p5"/>
              <p:cNvSpPr/>
              <p:nvPr/>
            </p:nvSpPr>
            <p:spPr>
              <a:xfrm>
                <a:off x="1400225" y="2863225"/>
                <a:ext cx="47900" cy="208350"/>
              </a:xfrm>
              <a:custGeom>
                <a:rect b="b" l="l" r="r" t="t"/>
                <a:pathLst>
                  <a:path extrusionOk="0" h="8334" w="1916">
                    <a:moveTo>
                      <a:pt x="765" y="0"/>
                    </a:moveTo>
                    <a:cubicBezTo>
                      <a:pt x="769" y="10"/>
                      <a:pt x="773" y="19"/>
                      <a:pt x="776" y="29"/>
                    </a:cubicBezTo>
                    <a:lnTo>
                      <a:pt x="776" y="29"/>
                    </a:lnTo>
                    <a:cubicBezTo>
                      <a:pt x="773" y="19"/>
                      <a:pt x="769" y="10"/>
                      <a:pt x="765" y="0"/>
                    </a:cubicBezTo>
                    <a:close/>
                    <a:moveTo>
                      <a:pt x="776" y="29"/>
                    </a:moveTo>
                    <a:cubicBezTo>
                      <a:pt x="922" y="399"/>
                      <a:pt x="1002" y="777"/>
                      <a:pt x="1151" y="1224"/>
                    </a:cubicBezTo>
                    <a:cubicBezTo>
                      <a:pt x="1224" y="1603"/>
                      <a:pt x="1304" y="1989"/>
                      <a:pt x="1304" y="2448"/>
                    </a:cubicBezTo>
                    <a:cubicBezTo>
                      <a:pt x="1304" y="1614"/>
                      <a:pt x="1077" y="786"/>
                      <a:pt x="776" y="29"/>
                    </a:cubicBezTo>
                    <a:close/>
                    <a:moveTo>
                      <a:pt x="1304" y="2448"/>
                    </a:moveTo>
                    <a:cubicBezTo>
                      <a:pt x="1304" y="2827"/>
                      <a:pt x="1224" y="3286"/>
                      <a:pt x="1151" y="3671"/>
                    </a:cubicBezTo>
                    <a:cubicBezTo>
                      <a:pt x="998" y="4130"/>
                      <a:pt x="845" y="4509"/>
                      <a:pt x="539" y="4815"/>
                    </a:cubicBezTo>
                    <a:lnTo>
                      <a:pt x="306" y="5048"/>
                    </a:lnTo>
                    <a:cubicBezTo>
                      <a:pt x="237" y="5118"/>
                      <a:pt x="233" y="5193"/>
                      <a:pt x="165" y="5263"/>
                    </a:cubicBezTo>
                    <a:lnTo>
                      <a:pt x="165" y="5263"/>
                    </a:lnTo>
                    <a:lnTo>
                      <a:pt x="386" y="5048"/>
                    </a:lnTo>
                    <a:lnTo>
                      <a:pt x="612" y="4815"/>
                    </a:lnTo>
                    <a:cubicBezTo>
                      <a:pt x="845" y="4509"/>
                      <a:pt x="1071" y="4130"/>
                      <a:pt x="1224" y="3671"/>
                    </a:cubicBezTo>
                    <a:cubicBezTo>
                      <a:pt x="1304" y="3286"/>
                      <a:pt x="1304" y="2827"/>
                      <a:pt x="1304" y="2448"/>
                    </a:cubicBezTo>
                    <a:close/>
                    <a:moveTo>
                      <a:pt x="165" y="5263"/>
                    </a:moveTo>
                    <a:lnTo>
                      <a:pt x="153" y="5274"/>
                    </a:lnTo>
                    <a:cubicBezTo>
                      <a:pt x="157" y="5271"/>
                      <a:pt x="161" y="5267"/>
                      <a:pt x="165" y="5263"/>
                    </a:cubicBezTo>
                    <a:close/>
                    <a:moveTo>
                      <a:pt x="153" y="5274"/>
                    </a:moveTo>
                    <a:cubicBezTo>
                      <a:pt x="80" y="5427"/>
                      <a:pt x="0" y="5660"/>
                      <a:pt x="0" y="5886"/>
                    </a:cubicBezTo>
                    <a:cubicBezTo>
                      <a:pt x="0" y="5660"/>
                      <a:pt x="80" y="5507"/>
                      <a:pt x="153" y="5274"/>
                    </a:cubicBezTo>
                    <a:close/>
                    <a:moveTo>
                      <a:pt x="0" y="5886"/>
                    </a:moveTo>
                    <a:cubicBezTo>
                      <a:pt x="1" y="6345"/>
                      <a:pt x="233" y="6730"/>
                      <a:pt x="539" y="7036"/>
                    </a:cubicBezTo>
                    <a:cubicBezTo>
                      <a:pt x="306" y="6730"/>
                      <a:pt x="1" y="6345"/>
                      <a:pt x="0" y="5886"/>
                    </a:cubicBezTo>
                    <a:close/>
                    <a:moveTo>
                      <a:pt x="539" y="7036"/>
                    </a:moveTo>
                    <a:cubicBezTo>
                      <a:pt x="765" y="7342"/>
                      <a:pt x="1071" y="7648"/>
                      <a:pt x="1457" y="7954"/>
                    </a:cubicBezTo>
                    <a:cubicBezTo>
                      <a:pt x="1610" y="8027"/>
                      <a:pt x="1762" y="8180"/>
                      <a:pt x="1915" y="8333"/>
                    </a:cubicBezTo>
                    <a:lnTo>
                      <a:pt x="1915" y="8333"/>
                    </a:lnTo>
                    <a:lnTo>
                      <a:pt x="1457" y="7874"/>
                    </a:lnTo>
                    <a:cubicBezTo>
                      <a:pt x="1151" y="7648"/>
                      <a:pt x="765" y="7342"/>
                      <a:pt x="539" y="7036"/>
                    </a:cubicBez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3" name="Google Shape;463;p5"/>
              <p:cNvSpPr/>
              <p:nvPr/>
            </p:nvSpPr>
            <p:spPr>
              <a:xfrm>
                <a:off x="1493975" y="2337375"/>
                <a:ext cx="49750" cy="55550"/>
              </a:xfrm>
              <a:custGeom>
                <a:rect b="b" l="l" r="r" t="t"/>
                <a:pathLst>
                  <a:path extrusionOk="0" h="2222" w="1990">
                    <a:moveTo>
                      <a:pt x="1" y="1"/>
                    </a:moveTo>
                    <a:lnTo>
                      <a:pt x="1" y="1"/>
                    </a:lnTo>
                    <a:cubicBezTo>
                      <a:pt x="227" y="80"/>
                      <a:pt x="460" y="153"/>
                      <a:pt x="686" y="306"/>
                    </a:cubicBezTo>
                    <a:cubicBezTo>
                      <a:pt x="992" y="459"/>
                      <a:pt x="1145" y="612"/>
                      <a:pt x="1377" y="765"/>
                    </a:cubicBezTo>
                    <a:cubicBezTo>
                      <a:pt x="992" y="386"/>
                      <a:pt x="533" y="80"/>
                      <a:pt x="1" y="1"/>
                    </a:cubicBezTo>
                    <a:close/>
                    <a:moveTo>
                      <a:pt x="1377" y="765"/>
                    </a:moveTo>
                    <a:lnTo>
                      <a:pt x="1836" y="1457"/>
                    </a:lnTo>
                    <a:cubicBezTo>
                      <a:pt x="1757" y="1151"/>
                      <a:pt x="1604" y="918"/>
                      <a:pt x="1377" y="765"/>
                    </a:cubicBezTo>
                    <a:close/>
                    <a:moveTo>
                      <a:pt x="1836" y="1457"/>
                    </a:moveTo>
                    <a:lnTo>
                      <a:pt x="1836" y="1457"/>
                    </a:lnTo>
                    <a:cubicBezTo>
                      <a:pt x="1910" y="1683"/>
                      <a:pt x="1989" y="1989"/>
                      <a:pt x="1989" y="2221"/>
                    </a:cubicBezTo>
                    <a:cubicBezTo>
                      <a:pt x="1989" y="1989"/>
                      <a:pt x="1989" y="1683"/>
                      <a:pt x="1836" y="1457"/>
                    </a:cubicBez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4" name="Google Shape;464;p5"/>
              <p:cNvSpPr/>
              <p:nvPr/>
            </p:nvSpPr>
            <p:spPr>
              <a:xfrm>
                <a:off x="1585750" y="2268550"/>
                <a:ext cx="72675" cy="40250"/>
              </a:xfrm>
              <a:custGeom>
                <a:rect b="b" l="l" r="r" t="t"/>
                <a:pathLst>
                  <a:path extrusionOk="0" h="1610" w="2907">
                    <a:moveTo>
                      <a:pt x="1" y="0"/>
                    </a:moveTo>
                    <a:cubicBezTo>
                      <a:pt x="307" y="80"/>
                      <a:pt x="533" y="153"/>
                      <a:pt x="839" y="233"/>
                    </a:cubicBezTo>
                    <a:cubicBezTo>
                      <a:pt x="1145" y="306"/>
                      <a:pt x="1377" y="386"/>
                      <a:pt x="1683" y="459"/>
                    </a:cubicBezTo>
                    <a:cubicBezTo>
                      <a:pt x="1145" y="233"/>
                      <a:pt x="612" y="80"/>
                      <a:pt x="1" y="0"/>
                    </a:cubicBezTo>
                    <a:close/>
                    <a:moveTo>
                      <a:pt x="1683" y="459"/>
                    </a:moveTo>
                    <a:lnTo>
                      <a:pt x="2368" y="918"/>
                    </a:lnTo>
                    <a:cubicBezTo>
                      <a:pt x="2601" y="1071"/>
                      <a:pt x="2827" y="1304"/>
                      <a:pt x="2907" y="1609"/>
                    </a:cubicBezTo>
                    <a:cubicBezTo>
                      <a:pt x="2827" y="1304"/>
                      <a:pt x="2601" y="1071"/>
                      <a:pt x="2448" y="918"/>
                    </a:cubicBezTo>
                    <a:cubicBezTo>
                      <a:pt x="2215" y="692"/>
                      <a:pt x="1910" y="539"/>
                      <a:pt x="1683" y="459"/>
                    </a:cubicBez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6F492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5" name="Google Shape;465;p5"/>
              <p:cNvSpPr/>
              <p:nvPr/>
            </p:nvSpPr>
            <p:spPr>
              <a:xfrm>
                <a:off x="413700" y="4899325"/>
                <a:ext cx="122375" cy="271500"/>
              </a:xfrm>
              <a:custGeom>
                <a:rect b="b" l="l" r="r" t="t"/>
                <a:pathLst>
                  <a:path extrusionOk="0" h="10860" w="4895">
                    <a:moveTo>
                      <a:pt x="4130" y="0"/>
                    </a:moveTo>
                    <a:lnTo>
                      <a:pt x="1224" y="612"/>
                    </a:lnTo>
                    <a:lnTo>
                      <a:pt x="0" y="10860"/>
                    </a:lnTo>
                    <a:cubicBezTo>
                      <a:pt x="0" y="10860"/>
                      <a:pt x="3365" y="10554"/>
                      <a:pt x="4894" y="5048"/>
                    </a:cubicBezTo>
                    <a:cubicBezTo>
                      <a:pt x="3671" y="3671"/>
                      <a:pt x="2906" y="2986"/>
                      <a:pt x="413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6" name="Google Shape;466;p5"/>
              <p:cNvSpPr/>
              <p:nvPr/>
            </p:nvSpPr>
            <p:spPr>
              <a:xfrm>
                <a:off x="2363825" y="2215325"/>
                <a:ext cx="171925" cy="206200"/>
              </a:xfrm>
              <a:custGeom>
                <a:rect b="b" l="l" r="r" t="t"/>
                <a:pathLst>
                  <a:path extrusionOk="0" h="8248" w="6877">
                    <a:moveTo>
                      <a:pt x="4859" y="0"/>
                    </a:moveTo>
                    <a:cubicBezTo>
                      <a:pt x="3962" y="0"/>
                      <a:pt x="1609" y="3200"/>
                      <a:pt x="1609" y="3200"/>
                    </a:cubicBezTo>
                    <a:cubicBezTo>
                      <a:pt x="1609" y="3200"/>
                      <a:pt x="1266" y="1499"/>
                      <a:pt x="780" y="1499"/>
                    </a:cubicBezTo>
                    <a:cubicBezTo>
                      <a:pt x="751" y="1499"/>
                      <a:pt x="721" y="1505"/>
                      <a:pt x="692" y="1518"/>
                    </a:cubicBezTo>
                    <a:cubicBezTo>
                      <a:pt x="0" y="1823"/>
                      <a:pt x="997" y="3047"/>
                      <a:pt x="845" y="4656"/>
                    </a:cubicBezTo>
                    <a:cubicBezTo>
                      <a:pt x="918" y="5727"/>
                      <a:pt x="0" y="7562"/>
                      <a:pt x="0" y="7562"/>
                    </a:cubicBezTo>
                    <a:lnTo>
                      <a:pt x="1530" y="8247"/>
                    </a:lnTo>
                    <a:lnTo>
                      <a:pt x="4283" y="4656"/>
                    </a:lnTo>
                    <a:cubicBezTo>
                      <a:pt x="4283" y="4656"/>
                      <a:pt x="6657" y="4577"/>
                      <a:pt x="6657" y="3965"/>
                    </a:cubicBezTo>
                    <a:cubicBezTo>
                      <a:pt x="6657" y="3769"/>
                      <a:pt x="6316" y="3708"/>
                      <a:pt x="5885" y="3708"/>
                    </a:cubicBezTo>
                    <a:cubicBezTo>
                      <a:pt x="5251" y="3708"/>
                      <a:pt x="4420" y="3842"/>
                      <a:pt x="4191" y="3881"/>
                    </a:cubicBezTo>
                    <a:lnTo>
                      <a:pt x="4191" y="3881"/>
                    </a:lnTo>
                    <a:cubicBezTo>
                      <a:pt x="4595" y="3808"/>
                      <a:pt x="6877" y="3371"/>
                      <a:pt x="6810" y="2741"/>
                    </a:cubicBezTo>
                    <a:cubicBezTo>
                      <a:pt x="6810" y="2583"/>
                      <a:pt x="6651" y="2523"/>
                      <a:pt x="6407" y="2523"/>
                    </a:cubicBezTo>
                    <a:cubicBezTo>
                      <a:pt x="5592" y="2523"/>
                      <a:pt x="3824" y="3200"/>
                      <a:pt x="3824" y="3200"/>
                    </a:cubicBezTo>
                    <a:cubicBezTo>
                      <a:pt x="3824" y="3200"/>
                      <a:pt x="6657" y="2056"/>
                      <a:pt x="6351" y="1365"/>
                    </a:cubicBezTo>
                    <a:cubicBezTo>
                      <a:pt x="6274" y="1212"/>
                      <a:pt x="6138" y="1148"/>
                      <a:pt x="5965" y="1148"/>
                    </a:cubicBezTo>
                    <a:cubicBezTo>
                      <a:pt x="5210" y="1148"/>
                      <a:pt x="3746" y="2353"/>
                      <a:pt x="3378" y="2667"/>
                    </a:cubicBezTo>
                    <a:lnTo>
                      <a:pt x="3378" y="2667"/>
                    </a:lnTo>
                    <a:cubicBezTo>
                      <a:pt x="3805" y="2293"/>
                      <a:pt x="5661" y="610"/>
                      <a:pt x="5048" y="68"/>
                    </a:cubicBezTo>
                    <a:cubicBezTo>
                      <a:pt x="4996" y="21"/>
                      <a:pt x="4932" y="0"/>
                      <a:pt x="4859" y="0"/>
                    </a:cubicBezTo>
                    <a:close/>
                  </a:path>
                </a:pathLst>
              </a:custGeom>
              <a:solidFill>
                <a:srgbClr val="F9C7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7" name="Google Shape;467;p5"/>
              <p:cNvSpPr/>
              <p:nvPr/>
            </p:nvSpPr>
            <p:spPr>
              <a:xfrm>
                <a:off x="1677525" y="2390800"/>
                <a:ext cx="749500" cy="652175"/>
              </a:xfrm>
              <a:custGeom>
                <a:rect b="b" l="l" r="r" t="t"/>
                <a:pathLst>
                  <a:path extrusionOk="0" h="26087" w="29980">
                    <a:moveTo>
                      <a:pt x="26978" y="0"/>
                    </a:moveTo>
                    <a:cubicBezTo>
                      <a:pt x="26908" y="0"/>
                      <a:pt x="26838" y="2"/>
                      <a:pt x="26767" y="5"/>
                    </a:cubicBezTo>
                    <a:cubicBezTo>
                      <a:pt x="26840" y="1002"/>
                      <a:pt x="15675" y="14003"/>
                      <a:pt x="15675" y="14003"/>
                    </a:cubicBezTo>
                    <a:lnTo>
                      <a:pt x="1" y="16450"/>
                    </a:lnTo>
                    <a:lnTo>
                      <a:pt x="1298" y="26086"/>
                    </a:lnTo>
                    <a:cubicBezTo>
                      <a:pt x="1989" y="26086"/>
                      <a:pt x="16593" y="23027"/>
                      <a:pt x="21720" y="17368"/>
                    </a:cubicBezTo>
                    <a:cubicBezTo>
                      <a:pt x="26920" y="11629"/>
                      <a:pt x="29979" y="770"/>
                      <a:pt x="29979" y="770"/>
                    </a:cubicBezTo>
                    <a:cubicBezTo>
                      <a:pt x="29979" y="770"/>
                      <a:pt x="28575" y="0"/>
                      <a:pt x="26978" y="0"/>
                    </a:cubicBezTo>
                    <a:close/>
                  </a:path>
                </a:pathLst>
              </a:custGeom>
              <a:solidFill>
                <a:srgbClr val="07376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8" name="Google Shape;468;p5"/>
              <p:cNvSpPr/>
              <p:nvPr/>
            </p:nvSpPr>
            <p:spPr>
              <a:xfrm>
                <a:off x="1752025" y="2725575"/>
                <a:ext cx="541150" cy="309750"/>
              </a:xfrm>
              <a:custGeom>
                <a:rect b="b" l="l" r="r" t="t"/>
                <a:pathLst>
                  <a:path extrusionOk="0" h="12390" w="21646">
                    <a:moveTo>
                      <a:pt x="21646" y="0"/>
                    </a:moveTo>
                    <a:cubicBezTo>
                      <a:pt x="21442" y="408"/>
                      <a:pt x="21222" y="816"/>
                      <a:pt x="20981" y="1217"/>
                    </a:cubicBezTo>
                    <a:lnTo>
                      <a:pt x="20981" y="1217"/>
                    </a:lnTo>
                    <a:cubicBezTo>
                      <a:pt x="21223" y="823"/>
                      <a:pt x="21445" y="417"/>
                      <a:pt x="21646" y="0"/>
                    </a:cubicBezTo>
                    <a:close/>
                    <a:moveTo>
                      <a:pt x="20981" y="1217"/>
                    </a:moveTo>
                    <a:lnTo>
                      <a:pt x="20981" y="1217"/>
                    </a:lnTo>
                    <a:cubicBezTo>
                      <a:pt x="20113" y="2629"/>
                      <a:pt x="18984" y="3892"/>
                      <a:pt x="17669" y="4968"/>
                    </a:cubicBezTo>
                    <a:cubicBezTo>
                      <a:pt x="16060" y="6345"/>
                      <a:pt x="14151" y="7495"/>
                      <a:pt x="12236" y="8413"/>
                    </a:cubicBezTo>
                    <a:cubicBezTo>
                      <a:pt x="10327" y="9330"/>
                      <a:pt x="8259" y="10095"/>
                      <a:pt x="6271" y="10707"/>
                    </a:cubicBezTo>
                    <a:cubicBezTo>
                      <a:pt x="4209" y="11392"/>
                      <a:pt x="2068" y="11851"/>
                      <a:pt x="0" y="12389"/>
                    </a:cubicBezTo>
                    <a:lnTo>
                      <a:pt x="3139" y="11625"/>
                    </a:lnTo>
                    <a:cubicBezTo>
                      <a:pt x="4209" y="11392"/>
                      <a:pt x="5200" y="11086"/>
                      <a:pt x="6271" y="10780"/>
                    </a:cubicBezTo>
                    <a:cubicBezTo>
                      <a:pt x="8339" y="10168"/>
                      <a:pt x="10327" y="9404"/>
                      <a:pt x="12236" y="8486"/>
                    </a:cubicBezTo>
                    <a:cubicBezTo>
                      <a:pt x="14225" y="7568"/>
                      <a:pt x="16060" y="6424"/>
                      <a:pt x="17742" y="5048"/>
                    </a:cubicBezTo>
                    <a:cubicBezTo>
                      <a:pt x="18507" y="4283"/>
                      <a:pt x="19272" y="3518"/>
                      <a:pt x="19963" y="2674"/>
                    </a:cubicBezTo>
                    <a:cubicBezTo>
                      <a:pt x="20344" y="2208"/>
                      <a:pt x="20679" y="1718"/>
                      <a:pt x="20981" y="1217"/>
                    </a:cubicBez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0B539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9" name="Google Shape;469;p5"/>
              <p:cNvSpPr/>
              <p:nvPr/>
            </p:nvSpPr>
            <p:spPr>
              <a:xfrm>
                <a:off x="1648775" y="2740875"/>
                <a:ext cx="420625" cy="74500"/>
              </a:xfrm>
              <a:custGeom>
                <a:rect b="b" l="l" r="r" t="t"/>
                <a:pathLst>
                  <a:path extrusionOk="0" h="2980" w="16825">
                    <a:moveTo>
                      <a:pt x="16824" y="0"/>
                    </a:moveTo>
                    <a:cubicBezTo>
                      <a:pt x="13998" y="532"/>
                      <a:pt x="11245" y="991"/>
                      <a:pt x="8413" y="1450"/>
                    </a:cubicBezTo>
                    <a:cubicBezTo>
                      <a:pt x="5586" y="1988"/>
                      <a:pt x="2833" y="2521"/>
                      <a:pt x="0" y="2979"/>
                    </a:cubicBezTo>
                    <a:cubicBezTo>
                      <a:pt x="2833" y="2521"/>
                      <a:pt x="5586" y="2062"/>
                      <a:pt x="8413" y="1529"/>
                    </a:cubicBezTo>
                    <a:cubicBezTo>
                      <a:pt x="11245" y="1071"/>
                      <a:pt x="13998" y="532"/>
                      <a:pt x="16824" y="0"/>
                    </a:cubicBez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0B539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0" name="Google Shape;470;p5"/>
              <p:cNvSpPr/>
              <p:nvPr/>
            </p:nvSpPr>
            <p:spPr>
              <a:xfrm>
                <a:off x="1514950" y="3662400"/>
                <a:ext cx="355625" cy="59225"/>
              </a:xfrm>
              <a:custGeom>
                <a:rect b="b" l="l" r="r" t="t"/>
                <a:pathLst>
                  <a:path extrusionOk="0" h="2369" w="14225">
                    <a:moveTo>
                      <a:pt x="0" y="0"/>
                    </a:moveTo>
                    <a:cubicBezTo>
                      <a:pt x="318" y="197"/>
                      <a:pt x="677" y="355"/>
                      <a:pt x="1045" y="492"/>
                    </a:cubicBezTo>
                    <a:lnTo>
                      <a:pt x="1045" y="492"/>
                    </a:lnTo>
                    <a:cubicBezTo>
                      <a:pt x="689" y="342"/>
                      <a:pt x="339" y="179"/>
                      <a:pt x="0" y="0"/>
                    </a:cubicBezTo>
                    <a:close/>
                    <a:moveTo>
                      <a:pt x="1045" y="492"/>
                    </a:moveTo>
                    <a:cubicBezTo>
                      <a:pt x="1529" y="696"/>
                      <a:pt x="2027" y="877"/>
                      <a:pt x="2533" y="1041"/>
                    </a:cubicBezTo>
                    <a:lnTo>
                      <a:pt x="2533" y="1041"/>
                    </a:lnTo>
                    <a:lnTo>
                      <a:pt x="2068" y="839"/>
                    </a:lnTo>
                    <a:cubicBezTo>
                      <a:pt x="1736" y="730"/>
                      <a:pt x="1386" y="620"/>
                      <a:pt x="1045" y="492"/>
                    </a:cubicBezTo>
                    <a:close/>
                    <a:moveTo>
                      <a:pt x="2533" y="1041"/>
                    </a:moveTo>
                    <a:lnTo>
                      <a:pt x="2600" y="1071"/>
                    </a:lnTo>
                    <a:lnTo>
                      <a:pt x="2839" y="1139"/>
                    </a:lnTo>
                    <a:lnTo>
                      <a:pt x="2839" y="1139"/>
                    </a:lnTo>
                    <a:cubicBezTo>
                      <a:pt x="2737" y="1107"/>
                      <a:pt x="2634" y="1075"/>
                      <a:pt x="2533" y="1041"/>
                    </a:cubicBezTo>
                    <a:close/>
                    <a:moveTo>
                      <a:pt x="2839" y="1139"/>
                    </a:moveTo>
                    <a:cubicBezTo>
                      <a:pt x="3292" y="1280"/>
                      <a:pt x="3750" y="1408"/>
                      <a:pt x="4209" y="1530"/>
                    </a:cubicBezTo>
                    <a:cubicBezTo>
                      <a:pt x="5659" y="1909"/>
                      <a:pt x="7115" y="2142"/>
                      <a:pt x="8645" y="2295"/>
                    </a:cubicBezTo>
                    <a:cubicBezTo>
                      <a:pt x="9410" y="2295"/>
                      <a:pt x="10174" y="2368"/>
                      <a:pt x="10860" y="2368"/>
                    </a:cubicBezTo>
                    <a:cubicBezTo>
                      <a:pt x="10174" y="2295"/>
                      <a:pt x="9410" y="2295"/>
                      <a:pt x="8645" y="2215"/>
                    </a:cubicBezTo>
                    <a:cubicBezTo>
                      <a:pt x="7189" y="2062"/>
                      <a:pt x="5659" y="1836"/>
                      <a:pt x="4209" y="1450"/>
                    </a:cubicBezTo>
                    <a:cubicBezTo>
                      <a:pt x="3824" y="1377"/>
                      <a:pt x="3518" y="1297"/>
                      <a:pt x="3139" y="1224"/>
                    </a:cubicBezTo>
                    <a:lnTo>
                      <a:pt x="2839" y="1139"/>
                    </a:lnTo>
                    <a:close/>
                    <a:moveTo>
                      <a:pt x="13154" y="2295"/>
                    </a:moveTo>
                    <a:lnTo>
                      <a:pt x="12010" y="2368"/>
                    </a:lnTo>
                    <a:lnTo>
                      <a:pt x="13692" y="2368"/>
                    </a:lnTo>
                    <a:lnTo>
                      <a:pt x="14225" y="2295"/>
                    </a:ln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0B539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1" name="Google Shape;471;p5"/>
              <p:cNvSpPr/>
              <p:nvPr/>
            </p:nvSpPr>
            <p:spPr>
              <a:xfrm>
                <a:off x="1870550" y="3046775"/>
                <a:ext cx="68850" cy="118550"/>
              </a:xfrm>
              <a:custGeom>
                <a:rect b="b" l="l" r="r" t="t"/>
                <a:pathLst>
                  <a:path extrusionOk="0" h="4742" w="2754">
                    <a:moveTo>
                      <a:pt x="2527" y="0"/>
                    </a:moveTo>
                    <a:cubicBezTo>
                      <a:pt x="2601" y="685"/>
                      <a:pt x="2680" y="1297"/>
                      <a:pt x="2527" y="1988"/>
                    </a:cubicBezTo>
                    <a:cubicBezTo>
                      <a:pt x="2448" y="2600"/>
                      <a:pt x="2142" y="3212"/>
                      <a:pt x="1683" y="3671"/>
                    </a:cubicBezTo>
                    <a:cubicBezTo>
                      <a:pt x="1466" y="3888"/>
                      <a:pt x="1176" y="4111"/>
                      <a:pt x="947" y="4328"/>
                    </a:cubicBezTo>
                    <a:lnTo>
                      <a:pt x="947" y="4328"/>
                    </a:lnTo>
                    <a:cubicBezTo>
                      <a:pt x="1216" y="4161"/>
                      <a:pt x="1466" y="3961"/>
                      <a:pt x="1683" y="3744"/>
                    </a:cubicBezTo>
                    <a:cubicBezTo>
                      <a:pt x="2142" y="3212"/>
                      <a:pt x="2448" y="2600"/>
                      <a:pt x="2601" y="1988"/>
                    </a:cubicBezTo>
                    <a:cubicBezTo>
                      <a:pt x="2754" y="1297"/>
                      <a:pt x="2680" y="685"/>
                      <a:pt x="2527" y="0"/>
                    </a:cubicBezTo>
                    <a:close/>
                    <a:moveTo>
                      <a:pt x="947" y="4328"/>
                    </a:moveTo>
                    <a:cubicBezTo>
                      <a:pt x="900" y="4357"/>
                      <a:pt x="853" y="4386"/>
                      <a:pt x="805" y="4413"/>
                    </a:cubicBezTo>
                    <a:lnTo>
                      <a:pt x="805" y="4413"/>
                    </a:lnTo>
                    <a:cubicBezTo>
                      <a:pt x="843" y="4394"/>
                      <a:pt x="880" y="4375"/>
                      <a:pt x="918" y="4356"/>
                    </a:cubicBezTo>
                    <a:cubicBezTo>
                      <a:pt x="928" y="4347"/>
                      <a:pt x="937" y="4338"/>
                      <a:pt x="947" y="4328"/>
                    </a:cubicBezTo>
                    <a:close/>
                    <a:moveTo>
                      <a:pt x="805" y="4413"/>
                    </a:moveTo>
                    <a:cubicBezTo>
                      <a:pt x="537" y="4546"/>
                      <a:pt x="269" y="4672"/>
                      <a:pt x="1" y="4742"/>
                    </a:cubicBezTo>
                    <a:cubicBezTo>
                      <a:pt x="273" y="4673"/>
                      <a:pt x="546" y="4559"/>
                      <a:pt x="805" y="4413"/>
                    </a:cubicBezTo>
                    <a:close/>
                  </a:path>
                </a:pathLst>
              </a:custGeom>
              <a:solidFill>
                <a:srgbClr val="46275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2" name="Google Shape;472;p5"/>
              <p:cNvSpPr/>
              <p:nvPr/>
            </p:nvSpPr>
            <p:spPr>
              <a:xfrm>
                <a:off x="1734875" y="4023675"/>
                <a:ext cx="74525" cy="114725"/>
              </a:xfrm>
              <a:custGeom>
                <a:rect b="b" l="l" r="r" t="t"/>
                <a:pathLst>
                  <a:path extrusionOk="0" h="4589" w="2981">
                    <a:moveTo>
                      <a:pt x="2980" y="0"/>
                    </a:moveTo>
                    <a:cubicBezTo>
                      <a:pt x="2448" y="765"/>
                      <a:pt x="1989" y="1530"/>
                      <a:pt x="1451" y="2295"/>
                    </a:cubicBezTo>
                    <a:cubicBezTo>
                      <a:pt x="992" y="3059"/>
                      <a:pt x="460" y="3824"/>
                      <a:pt x="1" y="4589"/>
                    </a:cubicBezTo>
                    <a:cubicBezTo>
                      <a:pt x="533" y="3824"/>
                      <a:pt x="992" y="3059"/>
                      <a:pt x="1530" y="2374"/>
                    </a:cubicBezTo>
                    <a:cubicBezTo>
                      <a:pt x="1989" y="1530"/>
                      <a:pt x="2448" y="845"/>
                      <a:pt x="2980" y="0"/>
                    </a:cubicBezTo>
                    <a:close/>
                  </a:path>
                </a:pathLst>
              </a:custGeom>
              <a:solidFill>
                <a:srgbClr val="462754"/>
              </a:solidFill>
              <a:ln cap="flat" cmpd="sng" w="9525">
                <a:solidFill>
                  <a:srgbClr val="07376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73" name="Google Shape;473;p5"/>
          <p:cNvGrpSpPr/>
          <p:nvPr/>
        </p:nvGrpSpPr>
        <p:grpSpPr>
          <a:xfrm>
            <a:off x="718578" y="791511"/>
            <a:ext cx="1971668" cy="2006553"/>
            <a:chOff x="518040" y="1079841"/>
            <a:chExt cx="1971668" cy="2006553"/>
          </a:xfrm>
        </p:grpSpPr>
        <p:sp>
          <p:nvSpPr>
            <p:cNvPr id="474" name="Google Shape;474;p5"/>
            <p:cNvSpPr/>
            <p:nvPr/>
          </p:nvSpPr>
          <p:spPr>
            <a:xfrm>
              <a:off x="518040" y="1079841"/>
              <a:ext cx="1971668" cy="2006553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صورة تحتوي على نص, قصاصة فنية&#10;&#10;تم إنشاء الوصف تلقائياً" id="475" name="Google Shape;475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95065" y="1511440"/>
              <a:ext cx="1555835" cy="118362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76" name="Google Shape;476;p5"/>
          <p:cNvPicPr preferRelativeResize="0"/>
          <p:nvPr/>
        </p:nvPicPr>
        <p:blipFill rotWithShape="1">
          <a:blip r:embed="rId4">
            <a:alphaModFix/>
          </a:blip>
          <a:srcRect b="10857" l="15270" r="58628" t="64955"/>
          <a:stretch/>
        </p:blipFill>
        <p:spPr>
          <a:xfrm rot="10800000">
            <a:off x="7633818" y="3590360"/>
            <a:ext cx="326859" cy="429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5"/>
          <p:cNvPicPr preferRelativeResize="0"/>
          <p:nvPr/>
        </p:nvPicPr>
        <p:blipFill rotWithShape="1">
          <a:blip r:embed="rId5">
            <a:alphaModFix/>
          </a:blip>
          <a:srcRect b="10857" l="15270" r="58628" t="64955"/>
          <a:stretch/>
        </p:blipFill>
        <p:spPr>
          <a:xfrm rot="10800000">
            <a:off x="4491000" y="3786592"/>
            <a:ext cx="326859" cy="429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5"/>
          <p:cNvPicPr preferRelativeResize="0"/>
          <p:nvPr/>
        </p:nvPicPr>
        <p:blipFill rotWithShape="1">
          <a:blip r:embed="rId6">
            <a:alphaModFix/>
          </a:blip>
          <a:srcRect b="10857" l="15270" r="58628" t="64955"/>
          <a:stretch/>
        </p:blipFill>
        <p:spPr>
          <a:xfrm rot="10800000">
            <a:off x="1540982" y="3929458"/>
            <a:ext cx="326859" cy="429572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5"/>
          <p:cNvSpPr txBox="1"/>
          <p:nvPr/>
        </p:nvSpPr>
        <p:spPr>
          <a:xfrm>
            <a:off x="6377956" y="4097548"/>
            <a:ext cx="251172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حتى تقل كمية ثاني أكسيد الكربون المتصاعدة للغلاف الجوي</a:t>
            </a:r>
            <a:endParaRPr/>
          </a:p>
        </p:txBody>
      </p:sp>
      <p:sp>
        <p:nvSpPr>
          <p:cNvPr id="480" name="Google Shape;480;p5"/>
          <p:cNvSpPr txBox="1"/>
          <p:nvPr/>
        </p:nvSpPr>
        <p:spPr>
          <a:xfrm>
            <a:off x="3589936" y="4221548"/>
            <a:ext cx="212898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حتى ينتج غاز الميثان الذي يستخدم كوقود</a:t>
            </a:r>
            <a:endParaRPr/>
          </a:p>
        </p:txBody>
      </p:sp>
      <p:sp>
        <p:nvSpPr>
          <p:cNvPr id="481" name="Google Shape;481;p5"/>
          <p:cNvSpPr txBox="1"/>
          <p:nvPr/>
        </p:nvSpPr>
        <p:spPr>
          <a:xfrm>
            <a:off x="434246" y="4247722"/>
            <a:ext cx="252209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هذا سيساعد طبقة الأوزون على الرجوع إلى طبيعتها</a:t>
            </a:r>
            <a:endParaRPr/>
          </a:p>
        </p:txBody>
      </p:sp>
      <p:sp>
        <p:nvSpPr>
          <p:cNvPr id="482" name="Google Shape;482;p5"/>
          <p:cNvSpPr txBox="1"/>
          <p:nvPr/>
        </p:nvSpPr>
        <p:spPr>
          <a:xfrm>
            <a:off x="112733" y="64781"/>
            <a:ext cx="119702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rgbClr val="09040C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" name="Google Shape;48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490" y="375139"/>
            <a:ext cx="8550555" cy="4185138"/>
          </a:xfrm>
          <a:prstGeom prst="rect">
            <a:avLst/>
          </a:prstGeom>
          <a:noFill/>
          <a:ln cap="sq" cmpd="thickThin" w="88900">
            <a:solidFill>
              <a:srgbClr val="719B45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488" name="Google Shape;488;p6"/>
          <p:cNvSpPr txBox="1"/>
          <p:nvPr/>
        </p:nvSpPr>
        <p:spPr>
          <a:xfrm>
            <a:off x="160913" y="4742468"/>
            <a:ext cx="134553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rgbClr val="09040C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3" name="Google Shape;49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65031" y="1087608"/>
            <a:ext cx="6013938" cy="1484142"/>
          </a:xfrm>
          <a:prstGeom prst="rect">
            <a:avLst/>
          </a:prstGeom>
          <a:noFill/>
          <a:ln cap="sq" cmpd="thickThin" w="889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494" name="Google Shape;494;p7"/>
          <p:cNvSpPr txBox="1"/>
          <p:nvPr/>
        </p:nvSpPr>
        <p:spPr>
          <a:xfrm>
            <a:off x="2356338" y="269631"/>
            <a:ext cx="390378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32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أسئلة الكتاب صفحة 28</a:t>
            </a:r>
            <a:endParaRPr/>
          </a:p>
        </p:txBody>
      </p:sp>
      <p:sp>
        <p:nvSpPr>
          <p:cNvPr id="495" name="Google Shape;495;p7"/>
          <p:cNvSpPr txBox="1"/>
          <p:nvPr/>
        </p:nvSpPr>
        <p:spPr>
          <a:xfrm>
            <a:off x="2174631" y="2814775"/>
            <a:ext cx="4794738" cy="707886"/>
          </a:xfrm>
          <a:prstGeom prst="rect">
            <a:avLst/>
          </a:prstGeom>
          <a:solidFill>
            <a:schemeClr val="accent6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الحفاظ على البيئة يعني الاعتناء بالبيئة ومساعدة الأنواع الأخرى من الكائنات الحية على العيش والبقاء</a:t>
            </a:r>
            <a:endParaRPr/>
          </a:p>
        </p:txBody>
      </p:sp>
      <p:sp>
        <p:nvSpPr>
          <p:cNvPr id="496" name="Google Shape;496;p7"/>
          <p:cNvSpPr txBox="1"/>
          <p:nvPr/>
        </p:nvSpPr>
        <p:spPr>
          <a:xfrm>
            <a:off x="653561" y="3950539"/>
            <a:ext cx="7309338" cy="923330"/>
          </a:xfrm>
          <a:prstGeom prst="rect">
            <a:avLst/>
          </a:prstGeom>
          <a:solidFill>
            <a:schemeClr val="accen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لا يمكـن للملوثـات أن تنفذ مـن الطبقة العازلة للماء، وعليه فـإن الحيوانات التي تعيش بالقرب مـن الموقع لن تتضرر منها. تتـم معالجـة الماء من الموقع كـي يكون مأمون ُ ا. كما أن التربة والعشـب يغطيان النفايات وهو ما يمنـع معظم الحيوانات من ملامستها</a:t>
            </a:r>
            <a:endParaRPr/>
          </a:p>
        </p:txBody>
      </p:sp>
      <p:sp>
        <p:nvSpPr>
          <p:cNvPr id="497" name="Google Shape;497;p7"/>
          <p:cNvSpPr txBox="1"/>
          <p:nvPr/>
        </p:nvSpPr>
        <p:spPr>
          <a:xfrm>
            <a:off x="123335" y="4835723"/>
            <a:ext cx="134553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rgbClr val="09040C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8"/>
          <p:cNvSpPr/>
          <p:nvPr/>
        </p:nvSpPr>
        <p:spPr>
          <a:xfrm>
            <a:off x="6686332" y="754728"/>
            <a:ext cx="1591582" cy="1866900"/>
          </a:xfrm>
          <a:prstGeom prst="round2SameRect">
            <a:avLst>
              <a:gd fmla="val 12063" name="adj1"/>
              <a:gd fmla="val 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8"/>
          <p:cNvSpPr txBox="1"/>
          <p:nvPr/>
        </p:nvSpPr>
        <p:spPr>
          <a:xfrm>
            <a:off x="2358914" y="143525"/>
            <a:ext cx="4426172" cy="523220"/>
          </a:xfrm>
          <a:prstGeom prst="rect">
            <a:avLst/>
          </a:prstGeom>
          <a:gradFill>
            <a:gsLst>
              <a:gs pos="0">
                <a:srgbClr val="B38863"/>
              </a:gs>
              <a:gs pos="100000">
                <a:srgbClr val="F1C7AF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09040C"/>
                </a:solidFill>
                <a:latin typeface="Calibri"/>
                <a:ea typeface="Calibri"/>
                <a:cs typeface="Calibri"/>
                <a:sym typeface="Calibri"/>
              </a:rPr>
              <a:t>الحفاظ على المواطن الطبيعية</a:t>
            </a:r>
            <a:endParaRPr/>
          </a:p>
        </p:txBody>
      </p:sp>
      <p:sp>
        <p:nvSpPr>
          <p:cNvPr id="504" name="Google Shape;504;p8"/>
          <p:cNvSpPr/>
          <p:nvPr/>
        </p:nvSpPr>
        <p:spPr>
          <a:xfrm flipH="1" rot="10800000">
            <a:off x="6686332" y="2004646"/>
            <a:ext cx="1591582" cy="3031986"/>
          </a:xfrm>
          <a:custGeom>
            <a:rect b="b" l="l" r="r" t="t"/>
            <a:pathLst>
              <a:path extrusionOk="0" h="3031986" w="1591582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  <a:effectLst>
            <a:outerShdw blurRad="127000" sx="107000" rotWithShape="0" algn="ctr" sy="107000">
              <a:srgbClr val="000000">
                <a:alpha val="2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8"/>
          <p:cNvSpPr txBox="1"/>
          <p:nvPr/>
        </p:nvSpPr>
        <p:spPr>
          <a:xfrm>
            <a:off x="6777360" y="751765"/>
            <a:ext cx="1500554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عدم تدمير المواطن الطبيعية بقطع الأشجار</a:t>
            </a:r>
            <a:endParaRPr/>
          </a:p>
        </p:txBody>
      </p:sp>
      <p:sp>
        <p:nvSpPr>
          <p:cNvPr id="506" name="Google Shape;506;p8"/>
          <p:cNvSpPr txBox="1"/>
          <p:nvPr/>
        </p:nvSpPr>
        <p:spPr>
          <a:xfrm>
            <a:off x="6901831" y="2621628"/>
            <a:ext cx="1160584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800" u="none" cap="none" strike="noStrike">
                <a:solidFill>
                  <a:srgbClr val="09040C"/>
                </a:solidFill>
                <a:latin typeface="Calibri"/>
                <a:ea typeface="Calibri"/>
                <a:cs typeface="Calibri"/>
                <a:sym typeface="Calibri"/>
              </a:rPr>
              <a:t>فقد لا تجد الأنواع الأخرى المكان المناسب للعيش فيه وقد تنقرض </a:t>
            </a:r>
            <a:endParaRPr/>
          </a:p>
        </p:txBody>
      </p:sp>
      <p:pic>
        <p:nvPicPr>
          <p:cNvPr id="507" name="Google Shape;50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5562" y="996461"/>
            <a:ext cx="5300068" cy="3845747"/>
          </a:xfrm>
          <a:prstGeom prst="rect">
            <a:avLst/>
          </a:prstGeom>
          <a:noFill/>
          <a:ln cap="sq" cmpd="thickThin" w="889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9"/>
          <p:cNvSpPr/>
          <p:nvPr/>
        </p:nvSpPr>
        <p:spPr>
          <a:xfrm>
            <a:off x="6964887" y="764963"/>
            <a:ext cx="1591582" cy="1866900"/>
          </a:xfrm>
          <a:prstGeom prst="round2SameRect">
            <a:avLst>
              <a:gd fmla="val 12063" name="adj1"/>
              <a:gd fmla="val 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9"/>
          <p:cNvSpPr txBox="1"/>
          <p:nvPr/>
        </p:nvSpPr>
        <p:spPr>
          <a:xfrm>
            <a:off x="2358914" y="143525"/>
            <a:ext cx="4426172" cy="523220"/>
          </a:xfrm>
          <a:prstGeom prst="rect">
            <a:avLst/>
          </a:prstGeom>
          <a:gradFill>
            <a:gsLst>
              <a:gs pos="0">
                <a:srgbClr val="B38863"/>
              </a:gs>
              <a:gs pos="100000">
                <a:srgbClr val="F1C7AF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09040C"/>
                </a:solidFill>
                <a:latin typeface="Calibri"/>
                <a:ea typeface="Calibri"/>
                <a:cs typeface="Calibri"/>
                <a:sym typeface="Calibri"/>
              </a:rPr>
              <a:t>الحفاظ على المواطن الطبيعية</a:t>
            </a:r>
            <a:endParaRPr/>
          </a:p>
        </p:txBody>
      </p:sp>
      <p:sp>
        <p:nvSpPr>
          <p:cNvPr id="514" name="Google Shape;514;p9"/>
          <p:cNvSpPr txBox="1"/>
          <p:nvPr/>
        </p:nvSpPr>
        <p:spPr>
          <a:xfrm>
            <a:off x="7086601" y="1069776"/>
            <a:ext cx="1348154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إنشاء محميات طبيعية </a:t>
            </a:r>
            <a:endParaRPr/>
          </a:p>
        </p:txBody>
      </p:sp>
      <p:sp>
        <p:nvSpPr>
          <p:cNvPr id="515" name="Google Shape;515;p9"/>
          <p:cNvSpPr/>
          <p:nvPr/>
        </p:nvSpPr>
        <p:spPr>
          <a:xfrm flipH="1" rot="10800000">
            <a:off x="6964887" y="2014881"/>
            <a:ext cx="1591582" cy="3031986"/>
          </a:xfrm>
          <a:custGeom>
            <a:rect b="b" l="l" r="r" t="t"/>
            <a:pathLst>
              <a:path extrusionOk="0" h="3031986" w="1591582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  <a:effectLst>
            <a:outerShdw blurRad="127000" sx="107000" rotWithShape="0" algn="ctr" sy="107000">
              <a:srgbClr val="000000">
                <a:alpha val="2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p9"/>
          <p:cNvSpPr txBox="1"/>
          <p:nvPr/>
        </p:nvSpPr>
        <p:spPr>
          <a:xfrm>
            <a:off x="7010401" y="2637757"/>
            <a:ext cx="1500553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000" u="none" cap="none" strike="noStrike">
                <a:solidFill>
                  <a:srgbClr val="09040C"/>
                </a:solidFill>
                <a:latin typeface="Calibri"/>
                <a:ea typeface="Calibri"/>
                <a:cs typeface="Calibri"/>
                <a:sym typeface="Calibri"/>
              </a:rPr>
              <a:t>حتى لا يسمح للناس الاضرار بالبيئة أو بالحيوانات والنباتات التي تعيش هناك</a:t>
            </a:r>
            <a:endParaRPr/>
          </a:p>
        </p:txBody>
      </p:sp>
      <p:pic>
        <p:nvPicPr>
          <p:cNvPr id="517" name="Google Shape;51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3046" y="1698413"/>
            <a:ext cx="5982364" cy="2609957"/>
          </a:xfrm>
          <a:prstGeom prst="rect">
            <a:avLst/>
          </a:prstGeom>
          <a:noFill/>
          <a:ln cap="sq" cmpd="thickThin" w="889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3168" y="202646"/>
            <a:ext cx="8257663" cy="4738208"/>
          </a:xfrm>
          <a:prstGeom prst="rect">
            <a:avLst/>
          </a:prstGeom>
          <a:noFill/>
          <a:ln cap="sq" cmpd="thickThin" w="889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11"/>
          <p:cNvSpPr txBox="1"/>
          <p:nvPr/>
        </p:nvSpPr>
        <p:spPr>
          <a:xfrm>
            <a:off x="2356338" y="269631"/>
            <a:ext cx="390378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32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أسئلة الكتاب صفحة 29</a:t>
            </a:r>
            <a:endParaRPr/>
          </a:p>
        </p:txBody>
      </p:sp>
      <p:pic>
        <p:nvPicPr>
          <p:cNvPr id="528" name="Google Shape;52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6225" y="967016"/>
            <a:ext cx="7351550" cy="1928584"/>
          </a:xfrm>
          <a:prstGeom prst="rect">
            <a:avLst/>
          </a:prstGeom>
          <a:noFill/>
          <a:ln cap="sq" cmpd="thickThin" w="889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529" name="Google Shape;529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0124" y="3247292"/>
            <a:ext cx="7351550" cy="1609466"/>
          </a:xfrm>
          <a:prstGeom prst="rect">
            <a:avLst/>
          </a:prstGeom>
          <a:noFill/>
          <a:ln cap="flat" cmpd="sng" w="381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30" name="Google Shape;530;p11"/>
          <p:cNvSpPr txBox="1"/>
          <p:nvPr/>
        </p:nvSpPr>
        <p:spPr>
          <a:xfrm>
            <a:off x="160913" y="4742468"/>
            <a:ext cx="134553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rgbClr val="09040C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" name="Google Shape;53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953" y="676407"/>
            <a:ext cx="8234093" cy="2304788"/>
          </a:xfrm>
          <a:prstGeom prst="rect">
            <a:avLst/>
          </a:prstGeom>
          <a:noFill/>
          <a:ln cap="sq" cmpd="thickThin" w="889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536" name="Google Shape;536;p12"/>
          <p:cNvSpPr txBox="1"/>
          <p:nvPr/>
        </p:nvSpPr>
        <p:spPr>
          <a:xfrm>
            <a:off x="160913" y="4742468"/>
            <a:ext cx="134553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rgbClr val="09040C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Google Shape;54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34307" y="197310"/>
            <a:ext cx="4586776" cy="4748880"/>
          </a:xfrm>
          <a:prstGeom prst="rect">
            <a:avLst/>
          </a:prstGeom>
          <a:noFill/>
          <a:ln cap="sq" cmpd="thickThin" w="889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542" name="Google Shape;542;p13"/>
          <p:cNvSpPr txBox="1"/>
          <p:nvPr/>
        </p:nvSpPr>
        <p:spPr>
          <a:xfrm>
            <a:off x="160913" y="4742468"/>
            <a:ext cx="134553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rgbClr val="09040C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" name="Google Shape;54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2858" y="330931"/>
            <a:ext cx="8023941" cy="4481637"/>
          </a:xfrm>
          <a:prstGeom prst="rect">
            <a:avLst/>
          </a:prstGeom>
          <a:noFill/>
          <a:ln cap="sq" cmpd="thickThin" w="889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548" name="Google Shape;548;p14"/>
          <p:cNvSpPr txBox="1"/>
          <p:nvPr/>
        </p:nvSpPr>
        <p:spPr>
          <a:xfrm>
            <a:off x="3184743" y="798090"/>
            <a:ext cx="479120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الشمس ← الخيزران ← الباندا العمالقة</a:t>
            </a:r>
            <a:endParaRPr/>
          </a:p>
        </p:txBody>
      </p:sp>
      <p:sp>
        <p:nvSpPr>
          <p:cNvPr id="549" name="Google Shape;549;p14"/>
          <p:cNvSpPr txBox="1"/>
          <p:nvPr/>
        </p:nvSpPr>
        <p:spPr>
          <a:xfrm>
            <a:off x="1089764" y="4114577"/>
            <a:ext cx="629381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لديها أضراس كبيرة تساعدها على طحن الخيزران الصلب</a:t>
            </a:r>
            <a:endParaRPr/>
          </a:p>
        </p:txBody>
      </p:sp>
      <p:sp>
        <p:nvSpPr>
          <p:cNvPr id="550" name="Google Shape;550;p14"/>
          <p:cNvSpPr txBox="1"/>
          <p:nvPr/>
        </p:nvSpPr>
        <p:spPr>
          <a:xfrm>
            <a:off x="2279226" y="1958721"/>
            <a:ext cx="479120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لديها إصبع سادس، وهو ما يساعدها في الإمساك بالخيزران أثناء أكله</a:t>
            </a:r>
            <a:endParaRPr/>
          </a:p>
        </p:txBody>
      </p:sp>
      <p:sp>
        <p:nvSpPr>
          <p:cNvPr id="551" name="Google Shape;551;p14"/>
          <p:cNvSpPr txBox="1"/>
          <p:nvPr/>
        </p:nvSpPr>
        <p:spPr>
          <a:xfrm>
            <a:off x="2110125" y="2970145"/>
            <a:ext cx="479120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لديها رأس كبير وعضلات الفك به قوية لمساعدتها على مضغ الخيزران الصلب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" name="Google Shape;55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9042" y="285962"/>
            <a:ext cx="7725915" cy="4571575"/>
          </a:xfrm>
          <a:prstGeom prst="rect">
            <a:avLst/>
          </a:prstGeom>
          <a:noFill/>
          <a:ln cap="sq" cmpd="thickThin" w="889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557" name="Google Shape;55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39869" y="1064713"/>
            <a:ext cx="7164887" cy="739035"/>
          </a:xfrm>
          <a:prstGeom prst="rect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58" name="Google Shape;558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39869" y="3623245"/>
            <a:ext cx="6939419" cy="739035"/>
          </a:xfrm>
          <a:prstGeom prst="rect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59" name="Google Shape;559;p15"/>
          <p:cNvSpPr txBox="1"/>
          <p:nvPr/>
        </p:nvSpPr>
        <p:spPr>
          <a:xfrm>
            <a:off x="160913" y="4742468"/>
            <a:ext cx="134553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rgbClr val="09040C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707" y="169984"/>
            <a:ext cx="7799929" cy="4803531"/>
          </a:xfrm>
          <a:prstGeom prst="rect">
            <a:avLst/>
          </a:prstGeom>
          <a:noFill/>
          <a:ln cap="sq" cmpd="thickThin" w="889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565" name="Google Shape;565;p16"/>
          <p:cNvSpPr txBox="1"/>
          <p:nvPr/>
        </p:nvSpPr>
        <p:spPr>
          <a:xfrm>
            <a:off x="160913" y="4742468"/>
            <a:ext cx="134553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rgbClr val="09040C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0" name="Google Shape;57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0185" y="295337"/>
            <a:ext cx="7763630" cy="4552825"/>
          </a:xfrm>
          <a:prstGeom prst="rect">
            <a:avLst/>
          </a:prstGeom>
          <a:noFill/>
          <a:ln cap="sq" cmpd="thickThin" w="889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571" name="Google Shape;571;p17"/>
          <p:cNvSpPr txBox="1"/>
          <p:nvPr/>
        </p:nvSpPr>
        <p:spPr>
          <a:xfrm>
            <a:off x="160913" y="4742468"/>
            <a:ext cx="134553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rgbClr val="09040C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6" name="Google Shape;57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554" y="252075"/>
            <a:ext cx="8428892" cy="4639350"/>
          </a:xfrm>
          <a:prstGeom prst="rect">
            <a:avLst/>
          </a:prstGeom>
          <a:noFill/>
          <a:ln cap="sq" cmpd="thickThin" w="889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577" name="Google Shape;577;p18"/>
          <p:cNvSpPr txBox="1"/>
          <p:nvPr/>
        </p:nvSpPr>
        <p:spPr>
          <a:xfrm>
            <a:off x="1127342" y="953414"/>
            <a:ext cx="730267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none" cap="none" strike="noStrike">
                <a:solidFill>
                  <a:srgbClr val="4B672E"/>
                </a:solidFill>
                <a:latin typeface="Calibri"/>
                <a:ea typeface="Calibri"/>
                <a:cs typeface="Calibri"/>
                <a:sym typeface="Calibri"/>
              </a:rPr>
              <a:t>لأن الدول كانت تـقدم إجـابات عـن نفسـها. قـد تـكون الـدول اختلقت إجابات لكي تبدو وكأنها قد فعلت أكثر مما تحقق على أرض الواقع</a:t>
            </a:r>
            <a:endParaRPr/>
          </a:p>
        </p:txBody>
      </p:sp>
      <p:pic>
        <p:nvPicPr>
          <p:cNvPr id="578" name="Google Shape;578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79448" y="2571750"/>
            <a:ext cx="6408227" cy="359340"/>
          </a:xfrm>
          <a:prstGeom prst="rect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9" name="Google Shape;579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9763" y="3359090"/>
            <a:ext cx="6657832" cy="1308981"/>
          </a:xfrm>
          <a:prstGeom prst="rect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80" name="Google Shape;580;p18"/>
          <p:cNvSpPr txBox="1"/>
          <p:nvPr/>
        </p:nvSpPr>
        <p:spPr>
          <a:xfrm>
            <a:off x="160913" y="4742468"/>
            <a:ext cx="134553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rgbClr val="09040C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5" name="Google Shape;58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4588" y="633046"/>
            <a:ext cx="7692685" cy="4092330"/>
          </a:xfrm>
          <a:prstGeom prst="rect">
            <a:avLst/>
          </a:prstGeom>
          <a:noFill/>
          <a:ln cap="sq" cmpd="thickThin" w="889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586" name="Google Shape;586;p19"/>
          <p:cNvSpPr txBox="1"/>
          <p:nvPr/>
        </p:nvSpPr>
        <p:spPr>
          <a:xfrm>
            <a:off x="2094979" y="1966772"/>
            <a:ext cx="539558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0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الأراضي الرطبة هي الموطن الطبيعي للعديد من الأنواع التي ال تستطيع العيش في أماكن أخرى. الأراضي الرطبة واحدة من المواطن التي نفقدها بمعدل سريع على مستوى العالم ككل</a:t>
            </a:r>
            <a:endParaRPr/>
          </a:p>
        </p:txBody>
      </p:sp>
      <p:sp>
        <p:nvSpPr>
          <p:cNvPr id="587" name="Google Shape;587;p19"/>
          <p:cNvSpPr txBox="1"/>
          <p:nvPr/>
        </p:nvSpPr>
        <p:spPr>
          <a:xfrm>
            <a:off x="160913" y="4742468"/>
            <a:ext cx="134553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rgbClr val="09040C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Ecology World by Slidesgo">
  <a:themeElements>
    <a:clrScheme name="Simple Light">
      <a:dk1>
        <a:srgbClr val="FFFFFF"/>
      </a:dk1>
      <a:lt1>
        <a:srgbClr val="2C7EA8"/>
      </a:lt1>
      <a:dk2>
        <a:srgbClr val="2B779D"/>
      </a:dk2>
      <a:lt2>
        <a:srgbClr val="297090"/>
      </a:lt2>
      <a:accent1>
        <a:srgbClr val="76D0ED"/>
      </a:accent1>
      <a:accent2>
        <a:srgbClr val="97BE6D"/>
      </a:accent2>
      <a:accent3>
        <a:srgbClr val="80AD5A"/>
      </a:accent3>
      <a:accent4>
        <a:srgbClr val="3994B7"/>
      </a:accent4>
      <a:accent5>
        <a:srgbClr val="CCAB8B"/>
      </a:accent5>
      <a:accent6>
        <a:srgbClr val="AA896D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</cp:coreProperties>
</file>