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9" r:id="rId4"/>
    <p:sldId id="280" r:id="rId5"/>
    <p:sldId id="281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C13"/>
    <a:srgbClr val="FF0000"/>
    <a:srgbClr val="CFE295"/>
    <a:srgbClr val="F7EF6C"/>
    <a:srgbClr val="BC7A2A"/>
    <a:srgbClr val="FFDF6B"/>
    <a:srgbClr val="8CC63F"/>
    <a:srgbClr val="00AEEF"/>
    <a:srgbClr val="BC9404"/>
    <a:srgbClr val="DA97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0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674400"/>
            <a:ext cx="4089030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جمع الكسور وطرحها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(6-4)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51837"/>
            <a:ext cx="92578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54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جمع وطرح كسرين بسيطين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3973794" y="186612"/>
            <a:ext cx="2331696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جمع وطرح الكسور</a:t>
            </a:r>
          </a:p>
        </p:txBody>
      </p:sp>
      <p:sp>
        <p:nvSpPr>
          <p:cNvPr id="262" name="مربع نص 261">
            <a:extLst>
              <a:ext uri="{FF2B5EF4-FFF2-40B4-BE49-F238E27FC236}">
                <a16:creationId xmlns:a16="http://schemas.microsoft.com/office/drawing/2014/main" id="{5C7317BE-5C6A-4D79-9FAD-CEABEF2FF45A}"/>
              </a:ext>
            </a:extLst>
          </p:cNvPr>
          <p:cNvSpPr txBox="1"/>
          <p:nvPr/>
        </p:nvSpPr>
        <p:spPr>
          <a:xfrm>
            <a:off x="7499470" y="902590"/>
            <a:ext cx="208582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أوجد ناتج ما يلي :</a:t>
            </a:r>
          </a:p>
        </p:txBody>
      </p:sp>
      <p:pic>
        <p:nvPicPr>
          <p:cNvPr id="127" name="Snagit_SNG84F">
            <a:extLst>
              <a:ext uri="{FF2B5EF4-FFF2-40B4-BE49-F238E27FC236}">
                <a16:creationId xmlns:a16="http://schemas.microsoft.com/office/drawing/2014/main" id="{E530DBC4-90BD-4D37-B4E0-D652FE1D7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228" y="1486421"/>
            <a:ext cx="813159" cy="823198"/>
          </a:xfrm>
          <a:prstGeom prst="rect">
            <a:avLst/>
          </a:prstGeom>
        </p:spPr>
      </p:pic>
      <p:pic>
        <p:nvPicPr>
          <p:cNvPr id="172" name="Snagit_SNG84F">
            <a:extLst>
              <a:ext uri="{FF2B5EF4-FFF2-40B4-BE49-F238E27FC236}">
                <a16:creationId xmlns:a16="http://schemas.microsoft.com/office/drawing/2014/main" id="{4C99736A-5B35-43DE-9D0A-A420D3531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289" y="1486421"/>
            <a:ext cx="813159" cy="823198"/>
          </a:xfrm>
          <a:prstGeom prst="rect">
            <a:avLst/>
          </a:prstGeom>
        </p:spPr>
      </p:pic>
      <p:pic>
        <p:nvPicPr>
          <p:cNvPr id="170" name="Snagit_SNG84F">
            <a:extLst>
              <a:ext uri="{FF2B5EF4-FFF2-40B4-BE49-F238E27FC236}">
                <a16:creationId xmlns:a16="http://schemas.microsoft.com/office/drawing/2014/main" id="{72AB4512-F280-4B4D-9342-BE4880E55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061" y="1486421"/>
            <a:ext cx="813159" cy="823198"/>
          </a:xfrm>
          <a:prstGeom prst="rect">
            <a:avLst/>
          </a:prstGeom>
        </p:spPr>
      </p:pic>
      <p:sp>
        <p:nvSpPr>
          <p:cNvPr id="353" name="دائرة جزئية 352">
            <a:extLst>
              <a:ext uri="{FF2B5EF4-FFF2-40B4-BE49-F238E27FC236}">
                <a16:creationId xmlns:a16="http://schemas.microsoft.com/office/drawing/2014/main" id="{6A13BD05-3D2C-4598-9EF5-11E1C7E17299}"/>
              </a:ext>
            </a:extLst>
          </p:cNvPr>
          <p:cNvSpPr/>
          <p:nvPr/>
        </p:nvSpPr>
        <p:spPr>
          <a:xfrm>
            <a:off x="5326365" y="1526103"/>
            <a:ext cx="762489" cy="762489"/>
          </a:xfrm>
          <a:prstGeom prst="pie">
            <a:avLst>
              <a:gd name="adj1" fmla="val 17281057"/>
              <a:gd name="adj2" fmla="val 1434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354" name="دائرة جزئية 353">
            <a:extLst>
              <a:ext uri="{FF2B5EF4-FFF2-40B4-BE49-F238E27FC236}">
                <a16:creationId xmlns:a16="http://schemas.microsoft.com/office/drawing/2014/main" id="{C53E8E18-5A11-47EA-A891-D8D78D36B500}"/>
              </a:ext>
            </a:extLst>
          </p:cNvPr>
          <p:cNvSpPr/>
          <p:nvPr/>
        </p:nvSpPr>
        <p:spPr>
          <a:xfrm>
            <a:off x="4187579" y="1526103"/>
            <a:ext cx="762489" cy="762489"/>
          </a:xfrm>
          <a:prstGeom prst="pie">
            <a:avLst>
              <a:gd name="adj1" fmla="val 103610"/>
              <a:gd name="adj2" fmla="val 8669698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8" name="دائرة جزئية 7">
            <a:extLst>
              <a:ext uri="{FF2B5EF4-FFF2-40B4-BE49-F238E27FC236}">
                <a16:creationId xmlns:a16="http://schemas.microsoft.com/office/drawing/2014/main" id="{41542F1B-3584-4E84-B624-58E132D4DE73}"/>
              </a:ext>
            </a:extLst>
          </p:cNvPr>
          <p:cNvSpPr/>
          <p:nvPr/>
        </p:nvSpPr>
        <p:spPr>
          <a:xfrm>
            <a:off x="5328749" y="1526102"/>
            <a:ext cx="762489" cy="762489"/>
          </a:xfrm>
          <a:prstGeom prst="pie">
            <a:avLst>
              <a:gd name="adj1" fmla="val 17281057"/>
              <a:gd name="adj2" fmla="val 1434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171" name="دائرة جزئية 170">
            <a:extLst>
              <a:ext uri="{FF2B5EF4-FFF2-40B4-BE49-F238E27FC236}">
                <a16:creationId xmlns:a16="http://schemas.microsoft.com/office/drawing/2014/main" id="{C115AA42-6BD1-432C-BCAB-6D437B1B082F}"/>
              </a:ext>
            </a:extLst>
          </p:cNvPr>
          <p:cNvSpPr/>
          <p:nvPr/>
        </p:nvSpPr>
        <p:spPr>
          <a:xfrm>
            <a:off x="4189963" y="1526102"/>
            <a:ext cx="762489" cy="762489"/>
          </a:xfrm>
          <a:prstGeom prst="pie">
            <a:avLst>
              <a:gd name="adj1" fmla="val 103610"/>
              <a:gd name="adj2" fmla="val 8669698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175" name="مربع نص 174">
            <a:extLst>
              <a:ext uri="{FF2B5EF4-FFF2-40B4-BE49-F238E27FC236}">
                <a16:creationId xmlns:a16="http://schemas.microsoft.com/office/drawing/2014/main" id="{12DD7251-3F4B-4AFC-BA27-F65EC5B33131}"/>
              </a:ext>
            </a:extLst>
          </p:cNvPr>
          <p:cNvSpPr txBox="1"/>
          <p:nvPr/>
        </p:nvSpPr>
        <p:spPr>
          <a:xfrm>
            <a:off x="4972836" y="170296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76" name="مربع نص 175">
            <a:extLst>
              <a:ext uri="{FF2B5EF4-FFF2-40B4-BE49-F238E27FC236}">
                <a16:creationId xmlns:a16="http://schemas.microsoft.com/office/drawing/2014/main" id="{68DBFA4F-DD72-4FDD-9D93-359DCBBF67B1}"/>
              </a:ext>
            </a:extLst>
          </p:cNvPr>
          <p:cNvSpPr txBox="1"/>
          <p:nvPr/>
        </p:nvSpPr>
        <p:spPr>
          <a:xfrm>
            <a:off x="3828389" y="170296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grpSp>
        <p:nvGrpSpPr>
          <p:cNvPr id="144" name="مجموعة 143">
            <a:extLst>
              <a:ext uri="{FF2B5EF4-FFF2-40B4-BE49-F238E27FC236}">
                <a16:creationId xmlns:a16="http://schemas.microsoft.com/office/drawing/2014/main" id="{E3739C36-934A-46BF-A883-BD2B09B3E9AC}"/>
              </a:ext>
            </a:extLst>
          </p:cNvPr>
          <p:cNvGrpSpPr/>
          <p:nvPr/>
        </p:nvGrpSpPr>
        <p:grpSpPr>
          <a:xfrm>
            <a:off x="8478223" y="1546393"/>
            <a:ext cx="364203" cy="836362"/>
            <a:chOff x="2959473" y="3153350"/>
            <a:chExt cx="364203" cy="836362"/>
          </a:xfrm>
        </p:grpSpPr>
        <p:sp>
          <p:nvSpPr>
            <p:cNvPr id="145" name="مربع نص 144">
              <a:extLst>
                <a:ext uri="{FF2B5EF4-FFF2-40B4-BE49-F238E27FC236}">
                  <a16:creationId xmlns:a16="http://schemas.microsoft.com/office/drawing/2014/main" id="{987BB950-22E1-4290-B54E-15346AB47620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1</a:t>
              </a:r>
            </a:p>
          </p:txBody>
        </p:sp>
        <p:sp>
          <p:nvSpPr>
            <p:cNvPr id="148" name="مربع نص 147">
              <a:extLst>
                <a:ext uri="{FF2B5EF4-FFF2-40B4-BE49-F238E27FC236}">
                  <a16:creationId xmlns:a16="http://schemas.microsoft.com/office/drawing/2014/main" id="{871B5EB8-774E-47F2-A2D0-2EF12AC254DE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5</a:t>
              </a:r>
            </a:p>
          </p:txBody>
        </p:sp>
        <p:cxnSp>
          <p:nvCxnSpPr>
            <p:cNvPr id="150" name="رابط مستقيم 149">
              <a:extLst>
                <a:ext uri="{FF2B5EF4-FFF2-40B4-BE49-F238E27FC236}">
                  <a16:creationId xmlns:a16="http://schemas.microsoft.com/office/drawing/2014/main" id="{6314D3B7-ECA8-48D5-B7A5-E5EE16FDA4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مربع نص 152">
            <a:extLst>
              <a:ext uri="{FF2B5EF4-FFF2-40B4-BE49-F238E27FC236}">
                <a16:creationId xmlns:a16="http://schemas.microsoft.com/office/drawing/2014/main" id="{FA70A638-6E4F-49BA-82AB-C6ECC9362285}"/>
              </a:ext>
            </a:extLst>
          </p:cNvPr>
          <p:cNvSpPr txBox="1"/>
          <p:nvPr/>
        </p:nvSpPr>
        <p:spPr>
          <a:xfrm>
            <a:off x="8152123" y="170296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+</a:t>
            </a:r>
          </a:p>
        </p:txBody>
      </p:sp>
      <p:grpSp>
        <p:nvGrpSpPr>
          <p:cNvPr id="155" name="مجموعة 154">
            <a:extLst>
              <a:ext uri="{FF2B5EF4-FFF2-40B4-BE49-F238E27FC236}">
                <a16:creationId xmlns:a16="http://schemas.microsoft.com/office/drawing/2014/main" id="{2AB82308-8A7A-4E73-BDC9-B97E143A51FA}"/>
              </a:ext>
            </a:extLst>
          </p:cNvPr>
          <p:cNvGrpSpPr/>
          <p:nvPr/>
        </p:nvGrpSpPr>
        <p:grpSpPr>
          <a:xfrm>
            <a:off x="7786013" y="1546393"/>
            <a:ext cx="364203" cy="836362"/>
            <a:chOff x="2959473" y="3153350"/>
            <a:chExt cx="364203" cy="836362"/>
          </a:xfrm>
        </p:grpSpPr>
        <p:sp>
          <p:nvSpPr>
            <p:cNvPr id="156" name="مربع نص 155">
              <a:extLst>
                <a:ext uri="{FF2B5EF4-FFF2-40B4-BE49-F238E27FC236}">
                  <a16:creationId xmlns:a16="http://schemas.microsoft.com/office/drawing/2014/main" id="{50567FE4-389D-41EC-A98A-A59FBD545C70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2</a:t>
              </a:r>
            </a:p>
          </p:txBody>
        </p:sp>
        <p:sp>
          <p:nvSpPr>
            <p:cNvPr id="168" name="مربع نص 167">
              <a:extLst>
                <a:ext uri="{FF2B5EF4-FFF2-40B4-BE49-F238E27FC236}">
                  <a16:creationId xmlns:a16="http://schemas.microsoft.com/office/drawing/2014/main" id="{DD6FE5FD-AB95-46FB-87CA-9DF5A5E846D3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5</a:t>
              </a:r>
            </a:p>
          </p:txBody>
        </p:sp>
        <p:cxnSp>
          <p:nvCxnSpPr>
            <p:cNvPr id="169" name="رابط مستقيم 168">
              <a:extLst>
                <a:ext uri="{FF2B5EF4-FFF2-40B4-BE49-F238E27FC236}">
                  <a16:creationId xmlns:a16="http://schemas.microsoft.com/office/drawing/2014/main" id="{29DB5258-F277-4099-B46D-2F1EB7C19E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مربع نص 176">
            <a:extLst>
              <a:ext uri="{FF2B5EF4-FFF2-40B4-BE49-F238E27FC236}">
                <a16:creationId xmlns:a16="http://schemas.microsoft.com/office/drawing/2014/main" id="{5146837B-A2F8-4B89-B722-2919EE0D1CA1}"/>
              </a:ext>
            </a:extLst>
          </p:cNvPr>
          <p:cNvSpPr txBox="1"/>
          <p:nvPr/>
        </p:nvSpPr>
        <p:spPr>
          <a:xfrm>
            <a:off x="7470714" y="16882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grpSp>
        <p:nvGrpSpPr>
          <p:cNvPr id="178" name="مجموعة 177">
            <a:extLst>
              <a:ext uri="{FF2B5EF4-FFF2-40B4-BE49-F238E27FC236}">
                <a16:creationId xmlns:a16="http://schemas.microsoft.com/office/drawing/2014/main" id="{40AB7568-DC03-4E79-9784-5A00CA5DDE5F}"/>
              </a:ext>
            </a:extLst>
          </p:cNvPr>
          <p:cNvGrpSpPr/>
          <p:nvPr/>
        </p:nvGrpSpPr>
        <p:grpSpPr>
          <a:xfrm>
            <a:off x="7128582" y="1546393"/>
            <a:ext cx="364203" cy="836362"/>
            <a:chOff x="2959473" y="3153350"/>
            <a:chExt cx="364203" cy="836362"/>
          </a:xfrm>
        </p:grpSpPr>
        <p:sp>
          <p:nvSpPr>
            <p:cNvPr id="179" name="مربع نص 178">
              <a:extLst>
                <a:ext uri="{FF2B5EF4-FFF2-40B4-BE49-F238E27FC236}">
                  <a16:creationId xmlns:a16="http://schemas.microsoft.com/office/drawing/2014/main" id="{FF2DACD3-370B-4D7A-A150-2DDA72AA0DC3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80" name="مربع نص 179">
              <a:extLst>
                <a:ext uri="{FF2B5EF4-FFF2-40B4-BE49-F238E27FC236}">
                  <a16:creationId xmlns:a16="http://schemas.microsoft.com/office/drawing/2014/main" id="{2597FB56-F0E5-478D-ABF5-1DEB50543AE0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181" name="رابط مستقيم 180">
              <a:extLst>
                <a:ext uri="{FF2B5EF4-FFF2-40B4-BE49-F238E27FC236}">
                  <a16:creationId xmlns:a16="http://schemas.microsoft.com/office/drawing/2014/main" id="{2E97603B-EE0B-4B83-94EB-A76032DBED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مجموعة 181">
            <a:extLst>
              <a:ext uri="{FF2B5EF4-FFF2-40B4-BE49-F238E27FC236}">
                <a16:creationId xmlns:a16="http://schemas.microsoft.com/office/drawing/2014/main" id="{503D7302-04CF-4049-BDF5-D6565624D6A3}"/>
              </a:ext>
            </a:extLst>
          </p:cNvPr>
          <p:cNvGrpSpPr/>
          <p:nvPr/>
        </p:nvGrpSpPr>
        <p:grpSpPr>
          <a:xfrm>
            <a:off x="8478223" y="2678793"/>
            <a:ext cx="364203" cy="836362"/>
            <a:chOff x="2959473" y="3153350"/>
            <a:chExt cx="364203" cy="836362"/>
          </a:xfrm>
        </p:grpSpPr>
        <p:sp>
          <p:nvSpPr>
            <p:cNvPr id="183" name="مربع نص 182">
              <a:extLst>
                <a:ext uri="{FF2B5EF4-FFF2-40B4-BE49-F238E27FC236}">
                  <a16:creationId xmlns:a16="http://schemas.microsoft.com/office/drawing/2014/main" id="{53F47F91-C556-44DB-BF05-4E81C5CEA7B8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5</a:t>
              </a:r>
            </a:p>
          </p:txBody>
        </p:sp>
        <p:sp>
          <p:nvSpPr>
            <p:cNvPr id="184" name="مربع نص 183">
              <a:extLst>
                <a:ext uri="{FF2B5EF4-FFF2-40B4-BE49-F238E27FC236}">
                  <a16:creationId xmlns:a16="http://schemas.microsoft.com/office/drawing/2014/main" id="{555AE910-8B07-4008-8FEC-B06B17863170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6</a:t>
              </a:r>
            </a:p>
          </p:txBody>
        </p:sp>
        <p:cxnSp>
          <p:nvCxnSpPr>
            <p:cNvPr id="185" name="رابط مستقيم 184">
              <a:extLst>
                <a:ext uri="{FF2B5EF4-FFF2-40B4-BE49-F238E27FC236}">
                  <a16:creationId xmlns:a16="http://schemas.microsoft.com/office/drawing/2014/main" id="{45F62873-7E5F-4C28-978A-5842E0E945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6" name="مربع نص 185">
            <a:extLst>
              <a:ext uri="{FF2B5EF4-FFF2-40B4-BE49-F238E27FC236}">
                <a16:creationId xmlns:a16="http://schemas.microsoft.com/office/drawing/2014/main" id="{210B2165-E112-4200-BF37-ADAD5B2F155E}"/>
              </a:ext>
            </a:extLst>
          </p:cNvPr>
          <p:cNvSpPr txBox="1"/>
          <p:nvPr/>
        </p:nvSpPr>
        <p:spPr>
          <a:xfrm>
            <a:off x="8152123" y="283536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/>
              <a:t>-</a:t>
            </a:r>
          </a:p>
        </p:txBody>
      </p:sp>
      <p:grpSp>
        <p:nvGrpSpPr>
          <p:cNvPr id="187" name="مجموعة 186">
            <a:extLst>
              <a:ext uri="{FF2B5EF4-FFF2-40B4-BE49-F238E27FC236}">
                <a16:creationId xmlns:a16="http://schemas.microsoft.com/office/drawing/2014/main" id="{00D58352-1805-41F8-9C92-5B99558C35BC}"/>
              </a:ext>
            </a:extLst>
          </p:cNvPr>
          <p:cNvGrpSpPr/>
          <p:nvPr/>
        </p:nvGrpSpPr>
        <p:grpSpPr>
          <a:xfrm>
            <a:off x="7786013" y="2678793"/>
            <a:ext cx="364203" cy="836362"/>
            <a:chOff x="2959473" y="3153350"/>
            <a:chExt cx="364203" cy="836362"/>
          </a:xfrm>
        </p:grpSpPr>
        <p:sp>
          <p:nvSpPr>
            <p:cNvPr id="188" name="مربع نص 187">
              <a:extLst>
                <a:ext uri="{FF2B5EF4-FFF2-40B4-BE49-F238E27FC236}">
                  <a16:creationId xmlns:a16="http://schemas.microsoft.com/office/drawing/2014/main" id="{527EE0EF-AD4F-4204-BC57-F069AD6ACC10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1</a:t>
              </a:r>
            </a:p>
          </p:txBody>
        </p:sp>
        <p:sp>
          <p:nvSpPr>
            <p:cNvPr id="189" name="مربع نص 188">
              <a:extLst>
                <a:ext uri="{FF2B5EF4-FFF2-40B4-BE49-F238E27FC236}">
                  <a16:creationId xmlns:a16="http://schemas.microsoft.com/office/drawing/2014/main" id="{BC53BA5D-497F-4D65-91C8-FD94A1933EB0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6</a:t>
              </a:r>
            </a:p>
          </p:txBody>
        </p:sp>
        <p:cxnSp>
          <p:nvCxnSpPr>
            <p:cNvPr id="190" name="رابط مستقيم 189">
              <a:extLst>
                <a:ext uri="{FF2B5EF4-FFF2-40B4-BE49-F238E27FC236}">
                  <a16:creationId xmlns:a16="http://schemas.microsoft.com/office/drawing/2014/main" id="{E7A20517-D7A1-4983-A1FF-BBC7DD6C13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1" name="مربع نص 190">
            <a:extLst>
              <a:ext uri="{FF2B5EF4-FFF2-40B4-BE49-F238E27FC236}">
                <a16:creationId xmlns:a16="http://schemas.microsoft.com/office/drawing/2014/main" id="{4957458B-3401-4A61-BCCB-0A5B0990B2C3}"/>
              </a:ext>
            </a:extLst>
          </p:cNvPr>
          <p:cNvSpPr txBox="1"/>
          <p:nvPr/>
        </p:nvSpPr>
        <p:spPr>
          <a:xfrm>
            <a:off x="7470714" y="28206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grpSp>
        <p:nvGrpSpPr>
          <p:cNvPr id="192" name="مجموعة 191">
            <a:extLst>
              <a:ext uri="{FF2B5EF4-FFF2-40B4-BE49-F238E27FC236}">
                <a16:creationId xmlns:a16="http://schemas.microsoft.com/office/drawing/2014/main" id="{C727486A-3566-4B98-804F-863ECF3A26D2}"/>
              </a:ext>
            </a:extLst>
          </p:cNvPr>
          <p:cNvGrpSpPr/>
          <p:nvPr/>
        </p:nvGrpSpPr>
        <p:grpSpPr>
          <a:xfrm>
            <a:off x="7128582" y="2678793"/>
            <a:ext cx="364203" cy="836362"/>
            <a:chOff x="2959473" y="3153350"/>
            <a:chExt cx="364203" cy="836362"/>
          </a:xfrm>
        </p:grpSpPr>
        <p:sp>
          <p:nvSpPr>
            <p:cNvPr id="193" name="مربع نص 192">
              <a:extLst>
                <a:ext uri="{FF2B5EF4-FFF2-40B4-BE49-F238E27FC236}">
                  <a16:creationId xmlns:a16="http://schemas.microsoft.com/office/drawing/2014/main" id="{173A5370-603B-4918-B623-EC2028BE8C05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194" name="مربع نص 193">
              <a:extLst>
                <a:ext uri="{FF2B5EF4-FFF2-40B4-BE49-F238E27FC236}">
                  <a16:creationId xmlns:a16="http://schemas.microsoft.com/office/drawing/2014/main" id="{2CBD966C-AFE5-47B5-AF0B-5A2CFE92D76F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6</a:t>
              </a:r>
            </a:p>
          </p:txBody>
        </p:sp>
        <p:cxnSp>
          <p:nvCxnSpPr>
            <p:cNvPr id="195" name="رابط مستقيم 194">
              <a:extLst>
                <a:ext uri="{FF2B5EF4-FFF2-40B4-BE49-F238E27FC236}">
                  <a16:creationId xmlns:a16="http://schemas.microsoft.com/office/drawing/2014/main" id="{382FE4EB-CDA7-48B9-BF46-FF3F620398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4" name="Snagit_SNG87B">
            <a:extLst>
              <a:ext uri="{FF2B5EF4-FFF2-40B4-BE49-F238E27FC236}">
                <a16:creationId xmlns:a16="http://schemas.microsoft.com/office/drawing/2014/main" id="{3B8E9048-B834-43A6-9714-E0C0DD18F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740" y="2693123"/>
            <a:ext cx="817528" cy="812603"/>
          </a:xfrm>
          <a:prstGeom prst="rect">
            <a:avLst/>
          </a:prstGeom>
        </p:spPr>
      </p:pic>
      <p:sp>
        <p:nvSpPr>
          <p:cNvPr id="308" name="دائرة جزئية 307">
            <a:extLst>
              <a:ext uri="{FF2B5EF4-FFF2-40B4-BE49-F238E27FC236}">
                <a16:creationId xmlns:a16="http://schemas.microsoft.com/office/drawing/2014/main" id="{A70C683B-7E44-45E7-8659-3ED8E0446003}"/>
              </a:ext>
            </a:extLst>
          </p:cNvPr>
          <p:cNvSpPr/>
          <p:nvPr/>
        </p:nvSpPr>
        <p:spPr>
          <a:xfrm>
            <a:off x="5378198" y="2723499"/>
            <a:ext cx="756612" cy="756612"/>
          </a:xfrm>
          <a:prstGeom prst="pie">
            <a:avLst>
              <a:gd name="adj1" fmla="val 17994800"/>
              <a:gd name="adj2" fmla="val 1438244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pic>
        <p:nvPicPr>
          <p:cNvPr id="197" name="Snagit_SNG87B">
            <a:extLst>
              <a:ext uri="{FF2B5EF4-FFF2-40B4-BE49-F238E27FC236}">
                <a16:creationId xmlns:a16="http://schemas.microsoft.com/office/drawing/2014/main" id="{33117653-8450-47D0-B973-B6D345436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912" y="2693123"/>
            <a:ext cx="817528" cy="812603"/>
          </a:xfrm>
          <a:prstGeom prst="rect">
            <a:avLst/>
          </a:prstGeom>
        </p:spPr>
      </p:pic>
      <p:sp>
        <p:nvSpPr>
          <p:cNvPr id="198" name="دائرة جزئية 197">
            <a:extLst>
              <a:ext uri="{FF2B5EF4-FFF2-40B4-BE49-F238E27FC236}">
                <a16:creationId xmlns:a16="http://schemas.microsoft.com/office/drawing/2014/main" id="{F8B9A23D-ED43-46AB-BF55-07159CEE7BDC}"/>
              </a:ext>
            </a:extLst>
          </p:cNvPr>
          <p:cNvSpPr/>
          <p:nvPr/>
        </p:nvSpPr>
        <p:spPr>
          <a:xfrm>
            <a:off x="4245370" y="2723499"/>
            <a:ext cx="756612" cy="756612"/>
          </a:xfrm>
          <a:prstGeom prst="pie">
            <a:avLst>
              <a:gd name="adj1" fmla="val 17994800"/>
              <a:gd name="adj2" fmla="val 31266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pic>
        <p:nvPicPr>
          <p:cNvPr id="199" name="Snagit_SNG87B">
            <a:extLst>
              <a:ext uri="{FF2B5EF4-FFF2-40B4-BE49-F238E27FC236}">
                <a16:creationId xmlns:a16="http://schemas.microsoft.com/office/drawing/2014/main" id="{10FD7651-B8A8-4574-A697-9E9D15DC5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193" y="2693123"/>
            <a:ext cx="817528" cy="812603"/>
          </a:xfrm>
          <a:prstGeom prst="rect">
            <a:avLst/>
          </a:prstGeom>
        </p:spPr>
      </p:pic>
      <p:sp>
        <p:nvSpPr>
          <p:cNvPr id="200" name="دائرة جزئية 199">
            <a:extLst>
              <a:ext uri="{FF2B5EF4-FFF2-40B4-BE49-F238E27FC236}">
                <a16:creationId xmlns:a16="http://schemas.microsoft.com/office/drawing/2014/main" id="{0229BB73-9A7D-492C-831B-4EDCD671D847}"/>
              </a:ext>
            </a:extLst>
          </p:cNvPr>
          <p:cNvSpPr/>
          <p:nvPr/>
        </p:nvSpPr>
        <p:spPr>
          <a:xfrm>
            <a:off x="3108651" y="2723499"/>
            <a:ext cx="756612" cy="756612"/>
          </a:xfrm>
          <a:prstGeom prst="pie">
            <a:avLst>
              <a:gd name="adj1" fmla="val 77050"/>
              <a:gd name="adj2" fmla="val 1438244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201" name="مربع نص 200">
            <a:extLst>
              <a:ext uri="{FF2B5EF4-FFF2-40B4-BE49-F238E27FC236}">
                <a16:creationId xmlns:a16="http://schemas.microsoft.com/office/drawing/2014/main" id="{CB93C555-5F76-4A93-B82B-E3CB8D64C267}"/>
              </a:ext>
            </a:extLst>
          </p:cNvPr>
          <p:cNvSpPr txBox="1"/>
          <p:nvPr/>
        </p:nvSpPr>
        <p:spPr>
          <a:xfrm>
            <a:off x="4991467" y="289395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202" name="مربع نص 201">
            <a:extLst>
              <a:ext uri="{FF2B5EF4-FFF2-40B4-BE49-F238E27FC236}">
                <a16:creationId xmlns:a16="http://schemas.microsoft.com/office/drawing/2014/main" id="{05630A94-97B9-4B76-BB8F-02B9A333B483}"/>
              </a:ext>
            </a:extLst>
          </p:cNvPr>
          <p:cNvSpPr txBox="1"/>
          <p:nvPr/>
        </p:nvSpPr>
        <p:spPr>
          <a:xfrm>
            <a:off x="3864112" y="289395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grpSp>
        <p:nvGrpSpPr>
          <p:cNvPr id="203" name="مجموعة 202">
            <a:extLst>
              <a:ext uri="{FF2B5EF4-FFF2-40B4-BE49-F238E27FC236}">
                <a16:creationId xmlns:a16="http://schemas.microsoft.com/office/drawing/2014/main" id="{1606CF29-33E2-4ACF-A1A9-25FC1AA55824}"/>
              </a:ext>
            </a:extLst>
          </p:cNvPr>
          <p:cNvGrpSpPr/>
          <p:nvPr/>
        </p:nvGrpSpPr>
        <p:grpSpPr>
          <a:xfrm>
            <a:off x="8478223" y="3811193"/>
            <a:ext cx="364203" cy="836362"/>
            <a:chOff x="2959473" y="3153350"/>
            <a:chExt cx="364203" cy="836362"/>
          </a:xfrm>
        </p:grpSpPr>
        <p:sp>
          <p:nvSpPr>
            <p:cNvPr id="204" name="مربع نص 203">
              <a:extLst>
                <a:ext uri="{FF2B5EF4-FFF2-40B4-BE49-F238E27FC236}">
                  <a16:creationId xmlns:a16="http://schemas.microsoft.com/office/drawing/2014/main" id="{17DA6EA8-E2E8-4B03-B3B2-46F9BDCD4B67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1</a:t>
              </a:r>
            </a:p>
          </p:txBody>
        </p:sp>
        <p:sp>
          <p:nvSpPr>
            <p:cNvPr id="205" name="مربع نص 204">
              <a:extLst>
                <a:ext uri="{FF2B5EF4-FFF2-40B4-BE49-F238E27FC236}">
                  <a16:creationId xmlns:a16="http://schemas.microsoft.com/office/drawing/2014/main" id="{FC44A9CC-E075-4FC1-840E-D4E81CC3EACF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5</a:t>
              </a:r>
            </a:p>
          </p:txBody>
        </p:sp>
        <p:cxnSp>
          <p:nvCxnSpPr>
            <p:cNvPr id="206" name="رابط مستقيم 205">
              <a:extLst>
                <a:ext uri="{FF2B5EF4-FFF2-40B4-BE49-F238E27FC236}">
                  <a16:creationId xmlns:a16="http://schemas.microsoft.com/office/drawing/2014/main" id="{16EDFC60-D8F8-45E3-AAAE-0802A5D0BB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" name="مربع نص 206">
            <a:extLst>
              <a:ext uri="{FF2B5EF4-FFF2-40B4-BE49-F238E27FC236}">
                <a16:creationId xmlns:a16="http://schemas.microsoft.com/office/drawing/2014/main" id="{ECC4D1D9-013C-4EAA-A50B-4FAF14C9E8C9}"/>
              </a:ext>
            </a:extLst>
          </p:cNvPr>
          <p:cNvSpPr txBox="1"/>
          <p:nvPr/>
        </p:nvSpPr>
        <p:spPr>
          <a:xfrm>
            <a:off x="8152123" y="396776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+</a:t>
            </a:r>
          </a:p>
        </p:txBody>
      </p:sp>
      <p:grpSp>
        <p:nvGrpSpPr>
          <p:cNvPr id="209" name="مجموعة 208">
            <a:extLst>
              <a:ext uri="{FF2B5EF4-FFF2-40B4-BE49-F238E27FC236}">
                <a16:creationId xmlns:a16="http://schemas.microsoft.com/office/drawing/2014/main" id="{B8C2EEEB-2123-450B-9297-D9DE9C39E270}"/>
              </a:ext>
            </a:extLst>
          </p:cNvPr>
          <p:cNvGrpSpPr/>
          <p:nvPr/>
        </p:nvGrpSpPr>
        <p:grpSpPr>
          <a:xfrm>
            <a:off x="7696245" y="3811193"/>
            <a:ext cx="543740" cy="836362"/>
            <a:chOff x="2869705" y="3153350"/>
            <a:chExt cx="543740" cy="836362"/>
          </a:xfrm>
        </p:grpSpPr>
        <p:sp>
          <p:nvSpPr>
            <p:cNvPr id="210" name="مربع نص 209">
              <a:extLst>
                <a:ext uri="{FF2B5EF4-FFF2-40B4-BE49-F238E27FC236}">
                  <a16:creationId xmlns:a16="http://schemas.microsoft.com/office/drawing/2014/main" id="{BEBA2F5D-454C-417C-B1A7-071D68C49F37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3</a:t>
              </a:r>
            </a:p>
          </p:txBody>
        </p:sp>
        <p:sp>
          <p:nvSpPr>
            <p:cNvPr id="211" name="مربع نص 210">
              <a:extLst>
                <a:ext uri="{FF2B5EF4-FFF2-40B4-BE49-F238E27FC236}">
                  <a16:creationId xmlns:a16="http://schemas.microsoft.com/office/drawing/2014/main" id="{C566DE05-179F-4FDD-896B-43A1A54293E6}"/>
                </a:ext>
              </a:extLst>
            </p:cNvPr>
            <p:cNvSpPr txBox="1"/>
            <p:nvPr/>
          </p:nvSpPr>
          <p:spPr>
            <a:xfrm>
              <a:off x="2869705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10</a:t>
              </a:r>
            </a:p>
          </p:txBody>
        </p:sp>
        <p:cxnSp>
          <p:nvCxnSpPr>
            <p:cNvPr id="213" name="رابط مستقيم 212">
              <a:extLst>
                <a:ext uri="{FF2B5EF4-FFF2-40B4-BE49-F238E27FC236}">
                  <a16:creationId xmlns:a16="http://schemas.microsoft.com/office/drawing/2014/main" id="{D215C197-596C-4CB2-8564-8357863142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4" name="مربع نص 213">
            <a:extLst>
              <a:ext uri="{FF2B5EF4-FFF2-40B4-BE49-F238E27FC236}">
                <a16:creationId xmlns:a16="http://schemas.microsoft.com/office/drawing/2014/main" id="{409980A0-75E5-42ED-937B-FF89334E7A4B}"/>
              </a:ext>
            </a:extLst>
          </p:cNvPr>
          <p:cNvSpPr txBox="1"/>
          <p:nvPr/>
        </p:nvSpPr>
        <p:spPr>
          <a:xfrm>
            <a:off x="7470714" y="39530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grpSp>
        <p:nvGrpSpPr>
          <p:cNvPr id="215" name="مجموعة 214">
            <a:extLst>
              <a:ext uri="{FF2B5EF4-FFF2-40B4-BE49-F238E27FC236}">
                <a16:creationId xmlns:a16="http://schemas.microsoft.com/office/drawing/2014/main" id="{86EE59E4-A121-48F0-9BAF-FB11F3B6A81A}"/>
              </a:ext>
            </a:extLst>
          </p:cNvPr>
          <p:cNvGrpSpPr/>
          <p:nvPr/>
        </p:nvGrpSpPr>
        <p:grpSpPr>
          <a:xfrm>
            <a:off x="7038814" y="3811193"/>
            <a:ext cx="543740" cy="836362"/>
            <a:chOff x="2869705" y="3153350"/>
            <a:chExt cx="543740" cy="836362"/>
          </a:xfrm>
        </p:grpSpPr>
        <p:sp>
          <p:nvSpPr>
            <p:cNvPr id="216" name="مربع نص 215">
              <a:extLst>
                <a:ext uri="{FF2B5EF4-FFF2-40B4-BE49-F238E27FC236}">
                  <a16:creationId xmlns:a16="http://schemas.microsoft.com/office/drawing/2014/main" id="{B3CD252B-3DFF-4EAC-BF4D-DA00E1847237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217" name="مربع نص 216">
              <a:extLst>
                <a:ext uri="{FF2B5EF4-FFF2-40B4-BE49-F238E27FC236}">
                  <a16:creationId xmlns:a16="http://schemas.microsoft.com/office/drawing/2014/main" id="{70044E0E-0C34-415F-A570-0773F6C7D3D2}"/>
                </a:ext>
              </a:extLst>
            </p:cNvPr>
            <p:cNvSpPr txBox="1"/>
            <p:nvPr/>
          </p:nvSpPr>
          <p:spPr>
            <a:xfrm>
              <a:off x="2869705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10</a:t>
              </a:r>
            </a:p>
          </p:txBody>
        </p:sp>
        <p:cxnSp>
          <p:nvCxnSpPr>
            <p:cNvPr id="218" name="رابط مستقيم 217">
              <a:extLst>
                <a:ext uri="{FF2B5EF4-FFF2-40B4-BE49-F238E27FC236}">
                  <a16:creationId xmlns:a16="http://schemas.microsoft.com/office/drawing/2014/main" id="{1AC5C3D8-5ABA-470A-8CB5-0AC4CA43C3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مجموعة 218">
            <a:extLst>
              <a:ext uri="{FF2B5EF4-FFF2-40B4-BE49-F238E27FC236}">
                <a16:creationId xmlns:a16="http://schemas.microsoft.com/office/drawing/2014/main" id="{35ECD948-D200-4590-94D2-F6D0AD384747}"/>
              </a:ext>
            </a:extLst>
          </p:cNvPr>
          <p:cNvGrpSpPr/>
          <p:nvPr/>
        </p:nvGrpSpPr>
        <p:grpSpPr>
          <a:xfrm>
            <a:off x="8478223" y="4943593"/>
            <a:ext cx="364203" cy="836362"/>
            <a:chOff x="2959473" y="3153350"/>
            <a:chExt cx="364203" cy="836362"/>
          </a:xfrm>
        </p:grpSpPr>
        <p:sp>
          <p:nvSpPr>
            <p:cNvPr id="221" name="مربع نص 220">
              <a:extLst>
                <a:ext uri="{FF2B5EF4-FFF2-40B4-BE49-F238E27FC236}">
                  <a16:creationId xmlns:a16="http://schemas.microsoft.com/office/drawing/2014/main" id="{B024ED63-680F-484F-A3D5-38B0843550E2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5</a:t>
              </a:r>
            </a:p>
          </p:txBody>
        </p:sp>
        <p:sp>
          <p:nvSpPr>
            <p:cNvPr id="222" name="مربع نص 221">
              <a:extLst>
                <a:ext uri="{FF2B5EF4-FFF2-40B4-BE49-F238E27FC236}">
                  <a16:creationId xmlns:a16="http://schemas.microsoft.com/office/drawing/2014/main" id="{B6416C9A-2283-4EF1-85D0-8109539C7E1B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8</a:t>
              </a:r>
            </a:p>
          </p:txBody>
        </p:sp>
        <p:cxnSp>
          <p:nvCxnSpPr>
            <p:cNvPr id="223" name="رابط مستقيم 222">
              <a:extLst>
                <a:ext uri="{FF2B5EF4-FFF2-40B4-BE49-F238E27FC236}">
                  <a16:creationId xmlns:a16="http://schemas.microsoft.com/office/drawing/2014/main" id="{6B5708E6-39E2-42F0-A9DE-22A38725C4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4" name="مربع نص 223">
            <a:extLst>
              <a:ext uri="{FF2B5EF4-FFF2-40B4-BE49-F238E27FC236}">
                <a16:creationId xmlns:a16="http://schemas.microsoft.com/office/drawing/2014/main" id="{77F71190-87F0-493B-97CF-C2DBAB7D5E89}"/>
              </a:ext>
            </a:extLst>
          </p:cNvPr>
          <p:cNvSpPr txBox="1"/>
          <p:nvPr/>
        </p:nvSpPr>
        <p:spPr>
          <a:xfrm>
            <a:off x="8152123" y="510016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/>
              <a:t>-</a:t>
            </a:r>
          </a:p>
        </p:txBody>
      </p:sp>
      <p:grpSp>
        <p:nvGrpSpPr>
          <p:cNvPr id="225" name="مجموعة 224">
            <a:extLst>
              <a:ext uri="{FF2B5EF4-FFF2-40B4-BE49-F238E27FC236}">
                <a16:creationId xmlns:a16="http://schemas.microsoft.com/office/drawing/2014/main" id="{B07600F0-DDF7-43F5-AE33-DB11C5720AD6}"/>
              </a:ext>
            </a:extLst>
          </p:cNvPr>
          <p:cNvGrpSpPr/>
          <p:nvPr/>
        </p:nvGrpSpPr>
        <p:grpSpPr>
          <a:xfrm>
            <a:off x="7786013" y="4943593"/>
            <a:ext cx="364203" cy="836362"/>
            <a:chOff x="2959473" y="3153350"/>
            <a:chExt cx="364203" cy="836362"/>
          </a:xfrm>
        </p:grpSpPr>
        <p:sp>
          <p:nvSpPr>
            <p:cNvPr id="229" name="مربع نص 228">
              <a:extLst>
                <a:ext uri="{FF2B5EF4-FFF2-40B4-BE49-F238E27FC236}">
                  <a16:creationId xmlns:a16="http://schemas.microsoft.com/office/drawing/2014/main" id="{CD477481-965E-4626-9FA7-CD4A7E4C9D19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3</a:t>
              </a:r>
            </a:p>
          </p:txBody>
        </p:sp>
        <p:sp>
          <p:nvSpPr>
            <p:cNvPr id="230" name="مربع نص 229">
              <a:extLst>
                <a:ext uri="{FF2B5EF4-FFF2-40B4-BE49-F238E27FC236}">
                  <a16:creationId xmlns:a16="http://schemas.microsoft.com/office/drawing/2014/main" id="{ACE41739-C544-442F-A29D-7F6899D5D2F6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8</a:t>
              </a:r>
            </a:p>
          </p:txBody>
        </p:sp>
        <p:cxnSp>
          <p:nvCxnSpPr>
            <p:cNvPr id="231" name="رابط مستقيم 230">
              <a:extLst>
                <a:ext uri="{FF2B5EF4-FFF2-40B4-BE49-F238E27FC236}">
                  <a16:creationId xmlns:a16="http://schemas.microsoft.com/office/drawing/2014/main" id="{B9E15841-5448-459E-9F1A-9094E455B4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3" name="مربع نص 232">
            <a:extLst>
              <a:ext uri="{FF2B5EF4-FFF2-40B4-BE49-F238E27FC236}">
                <a16:creationId xmlns:a16="http://schemas.microsoft.com/office/drawing/2014/main" id="{DE15BCEA-B5D8-465A-87B3-23B39A070ABD}"/>
              </a:ext>
            </a:extLst>
          </p:cNvPr>
          <p:cNvSpPr txBox="1"/>
          <p:nvPr/>
        </p:nvSpPr>
        <p:spPr>
          <a:xfrm>
            <a:off x="7470714" y="50854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242" name="مربع نص 241">
            <a:extLst>
              <a:ext uri="{FF2B5EF4-FFF2-40B4-BE49-F238E27FC236}">
                <a16:creationId xmlns:a16="http://schemas.microsoft.com/office/drawing/2014/main" id="{4D07D8BF-9EEF-4CEB-A259-5AAD5AFEE13B}"/>
              </a:ext>
            </a:extLst>
          </p:cNvPr>
          <p:cNvSpPr txBox="1"/>
          <p:nvPr/>
        </p:nvSpPr>
        <p:spPr>
          <a:xfrm>
            <a:off x="7128582" y="494359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2</a:t>
            </a:r>
          </a:p>
        </p:txBody>
      </p:sp>
      <p:grpSp>
        <p:nvGrpSpPr>
          <p:cNvPr id="49" name="مجموعة 48">
            <a:extLst>
              <a:ext uri="{FF2B5EF4-FFF2-40B4-BE49-F238E27FC236}">
                <a16:creationId xmlns:a16="http://schemas.microsoft.com/office/drawing/2014/main" id="{C0A74FDB-DBAF-4872-9A35-102D5BB4A7B7}"/>
              </a:ext>
            </a:extLst>
          </p:cNvPr>
          <p:cNvGrpSpPr/>
          <p:nvPr/>
        </p:nvGrpSpPr>
        <p:grpSpPr>
          <a:xfrm>
            <a:off x="7128583" y="5256735"/>
            <a:ext cx="364202" cy="523220"/>
            <a:chOff x="7128583" y="5256735"/>
            <a:chExt cx="364202" cy="523220"/>
          </a:xfrm>
        </p:grpSpPr>
        <p:sp>
          <p:nvSpPr>
            <p:cNvPr id="243" name="مربع نص 242">
              <a:extLst>
                <a:ext uri="{FF2B5EF4-FFF2-40B4-BE49-F238E27FC236}">
                  <a16:creationId xmlns:a16="http://schemas.microsoft.com/office/drawing/2014/main" id="{27D704EE-CAF1-4899-9198-48D77E29E8C3}"/>
                </a:ext>
              </a:extLst>
            </p:cNvPr>
            <p:cNvSpPr txBox="1"/>
            <p:nvPr/>
          </p:nvSpPr>
          <p:spPr>
            <a:xfrm>
              <a:off x="7128583" y="52567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8</a:t>
              </a:r>
            </a:p>
          </p:txBody>
        </p:sp>
        <p:cxnSp>
          <p:nvCxnSpPr>
            <p:cNvPr id="244" name="رابط مستقيم 243">
              <a:extLst>
                <a:ext uri="{FF2B5EF4-FFF2-40B4-BE49-F238E27FC236}">
                  <a16:creationId xmlns:a16="http://schemas.microsoft.com/office/drawing/2014/main" id="{52CCE7CB-3288-4545-94E4-6C5A12C2FD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53080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Snagit_SNG858">
            <a:extLst>
              <a:ext uri="{FF2B5EF4-FFF2-40B4-BE49-F238E27FC236}">
                <a16:creationId xmlns:a16="http://schemas.microsoft.com/office/drawing/2014/main" id="{C03745B2-1073-4698-B8AE-020ABF3C6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584" y="3889229"/>
            <a:ext cx="829103" cy="846797"/>
          </a:xfrm>
          <a:prstGeom prst="rect">
            <a:avLst/>
          </a:prstGeom>
        </p:spPr>
      </p:pic>
      <p:pic>
        <p:nvPicPr>
          <p:cNvPr id="245" name="Snagit_SNG84F">
            <a:extLst>
              <a:ext uri="{FF2B5EF4-FFF2-40B4-BE49-F238E27FC236}">
                <a16:creationId xmlns:a16="http://schemas.microsoft.com/office/drawing/2014/main" id="{0FA5D071-CEDD-4EED-BFDA-EDAFEF08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228" y="3904231"/>
            <a:ext cx="813159" cy="823198"/>
          </a:xfrm>
          <a:prstGeom prst="rect">
            <a:avLst/>
          </a:prstGeom>
        </p:spPr>
      </p:pic>
      <p:pic>
        <p:nvPicPr>
          <p:cNvPr id="253" name="Snagit_SNG858">
            <a:extLst>
              <a:ext uri="{FF2B5EF4-FFF2-40B4-BE49-F238E27FC236}">
                <a16:creationId xmlns:a16="http://schemas.microsoft.com/office/drawing/2014/main" id="{BCB3169B-C1B9-4B14-AD31-90225A112C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875" y="3896227"/>
            <a:ext cx="822526" cy="840079"/>
          </a:xfrm>
          <a:prstGeom prst="rect">
            <a:avLst/>
          </a:prstGeom>
        </p:spPr>
      </p:pic>
      <p:sp>
        <p:nvSpPr>
          <p:cNvPr id="246" name="دائرة جزئية 245">
            <a:extLst>
              <a:ext uri="{FF2B5EF4-FFF2-40B4-BE49-F238E27FC236}">
                <a16:creationId xmlns:a16="http://schemas.microsoft.com/office/drawing/2014/main" id="{F4E083DD-B45B-4CE9-982C-AAC7BE0F4483}"/>
              </a:ext>
            </a:extLst>
          </p:cNvPr>
          <p:cNvSpPr/>
          <p:nvPr/>
        </p:nvSpPr>
        <p:spPr>
          <a:xfrm>
            <a:off x="5328749" y="3943912"/>
            <a:ext cx="762489" cy="762489"/>
          </a:xfrm>
          <a:prstGeom prst="pie">
            <a:avLst>
              <a:gd name="adj1" fmla="val 17281057"/>
              <a:gd name="adj2" fmla="val 1434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248" name="دائرة جزئية 247">
            <a:extLst>
              <a:ext uri="{FF2B5EF4-FFF2-40B4-BE49-F238E27FC236}">
                <a16:creationId xmlns:a16="http://schemas.microsoft.com/office/drawing/2014/main" id="{61506942-4EA0-469A-904F-23C3B1398F40}"/>
              </a:ext>
            </a:extLst>
          </p:cNvPr>
          <p:cNvSpPr/>
          <p:nvPr/>
        </p:nvSpPr>
        <p:spPr>
          <a:xfrm>
            <a:off x="4153256" y="3946365"/>
            <a:ext cx="757655" cy="757655"/>
          </a:xfrm>
          <a:prstGeom prst="pie">
            <a:avLst>
              <a:gd name="adj1" fmla="val 21532636"/>
              <a:gd name="adj2" fmla="val 6489992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251" name="مربع نص 250">
            <a:extLst>
              <a:ext uri="{FF2B5EF4-FFF2-40B4-BE49-F238E27FC236}">
                <a16:creationId xmlns:a16="http://schemas.microsoft.com/office/drawing/2014/main" id="{9C43F668-121C-4A20-B0F1-9858B39F2AD0}"/>
              </a:ext>
            </a:extLst>
          </p:cNvPr>
          <p:cNvSpPr txBox="1"/>
          <p:nvPr/>
        </p:nvSpPr>
        <p:spPr>
          <a:xfrm>
            <a:off x="4972836" y="412077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252" name="مربع نص 251">
            <a:extLst>
              <a:ext uri="{FF2B5EF4-FFF2-40B4-BE49-F238E27FC236}">
                <a16:creationId xmlns:a16="http://schemas.microsoft.com/office/drawing/2014/main" id="{1C2E31A1-F6D5-4374-9DD7-3FF7CEA1A835}"/>
              </a:ext>
            </a:extLst>
          </p:cNvPr>
          <p:cNvSpPr txBox="1"/>
          <p:nvPr/>
        </p:nvSpPr>
        <p:spPr>
          <a:xfrm>
            <a:off x="3828389" y="412077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pic>
        <p:nvPicPr>
          <p:cNvPr id="254" name="Snagit_SNG858">
            <a:extLst>
              <a:ext uri="{FF2B5EF4-FFF2-40B4-BE49-F238E27FC236}">
                <a16:creationId xmlns:a16="http://schemas.microsoft.com/office/drawing/2014/main" id="{5EE6DADE-8C55-406D-8D3A-B1A82544E9A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501" y="3896227"/>
            <a:ext cx="822526" cy="840079"/>
          </a:xfrm>
          <a:prstGeom prst="rect">
            <a:avLst/>
          </a:prstGeom>
        </p:spPr>
      </p:pic>
      <p:grpSp>
        <p:nvGrpSpPr>
          <p:cNvPr id="256" name="مجموعة 255">
            <a:extLst>
              <a:ext uri="{FF2B5EF4-FFF2-40B4-BE49-F238E27FC236}">
                <a16:creationId xmlns:a16="http://schemas.microsoft.com/office/drawing/2014/main" id="{BD790644-A23E-4A72-B8DF-ED46C08842F7}"/>
              </a:ext>
            </a:extLst>
          </p:cNvPr>
          <p:cNvGrpSpPr/>
          <p:nvPr/>
        </p:nvGrpSpPr>
        <p:grpSpPr>
          <a:xfrm>
            <a:off x="8478223" y="6075993"/>
            <a:ext cx="364203" cy="836362"/>
            <a:chOff x="2959473" y="3153350"/>
            <a:chExt cx="364203" cy="836362"/>
          </a:xfrm>
        </p:grpSpPr>
        <p:sp>
          <p:nvSpPr>
            <p:cNvPr id="257" name="مربع نص 256">
              <a:extLst>
                <a:ext uri="{FF2B5EF4-FFF2-40B4-BE49-F238E27FC236}">
                  <a16:creationId xmlns:a16="http://schemas.microsoft.com/office/drawing/2014/main" id="{E0C618B3-F0B4-4418-A4EC-6A2709F228D4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7</a:t>
              </a:r>
            </a:p>
          </p:txBody>
        </p:sp>
        <p:sp>
          <p:nvSpPr>
            <p:cNvPr id="258" name="مربع نص 257">
              <a:extLst>
                <a:ext uri="{FF2B5EF4-FFF2-40B4-BE49-F238E27FC236}">
                  <a16:creationId xmlns:a16="http://schemas.microsoft.com/office/drawing/2014/main" id="{9D4453D9-0AEF-4670-9157-4A3B028BA8AD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9</a:t>
              </a:r>
            </a:p>
          </p:txBody>
        </p:sp>
        <p:cxnSp>
          <p:nvCxnSpPr>
            <p:cNvPr id="259" name="رابط مستقيم 258">
              <a:extLst>
                <a:ext uri="{FF2B5EF4-FFF2-40B4-BE49-F238E27FC236}">
                  <a16:creationId xmlns:a16="http://schemas.microsoft.com/office/drawing/2014/main" id="{B41DC921-7F98-4FCD-9EFD-7EE445A675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0" name="مربع نص 259">
            <a:extLst>
              <a:ext uri="{FF2B5EF4-FFF2-40B4-BE49-F238E27FC236}">
                <a16:creationId xmlns:a16="http://schemas.microsoft.com/office/drawing/2014/main" id="{82CE61FB-B658-4238-8E8B-13D9CA5BDE8E}"/>
              </a:ext>
            </a:extLst>
          </p:cNvPr>
          <p:cNvSpPr txBox="1"/>
          <p:nvPr/>
        </p:nvSpPr>
        <p:spPr>
          <a:xfrm>
            <a:off x="8152123" y="623256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/>
              <a:t>+</a:t>
            </a:r>
          </a:p>
        </p:txBody>
      </p:sp>
      <p:grpSp>
        <p:nvGrpSpPr>
          <p:cNvPr id="261" name="مجموعة 260">
            <a:extLst>
              <a:ext uri="{FF2B5EF4-FFF2-40B4-BE49-F238E27FC236}">
                <a16:creationId xmlns:a16="http://schemas.microsoft.com/office/drawing/2014/main" id="{1E446B8D-12CA-4317-970F-39670805D669}"/>
              </a:ext>
            </a:extLst>
          </p:cNvPr>
          <p:cNvGrpSpPr/>
          <p:nvPr/>
        </p:nvGrpSpPr>
        <p:grpSpPr>
          <a:xfrm>
            <a:off x="7786013" y="6075993"/>
            <a:ext cx="364203" cy="836362"/>
            <a:chOff x="2959473" y="3153350"/>
            <a:chExt cx="364203" cy="836362"/>
          </a:xfrm>
        </p:grpSpPr>
        <p:sp>
          <p:nvSpPr>
            <p:cNvPr id="268" name="مربع نص 267">
              <a:extLst>
                <a:ext uri="{FF2B5EF4-FFF2-40B4-BE49-F238E27FC236}">
                  <a16:creationId xmlns:a16="http://schemas.microsoft.com/office/drawing/2014/main" id="{1E6EEA83-BA76-4575-8500-BE684D5C94B7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2</a:t>
              </a:r>
            </a:p>
          </p:txBody>
        </p:sp>
        <p:sp>
          <p:nvSpPr>
            <p:cNvPr id="269" name="مربع نص 268">
              <a:extLst>
                <a:ext uri="{FF2B5EF4-FFF2-40B4-BE49-F238E27FC236}">
                  <a16:creationId xmlns:a16="http://schemas.microsoft.com/office/drawing/2014/main" id="{7331C10F-C921-4CF4-BD0E-08206F93EB24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3</a:t>
              </a:r>
            </a:p>
          </p:txBody>
        </p:sp>
        <p:cxnSp>
          <p:nvCxnSpPr>
            <p:cNvPr id="270" name="رابط مستقيم 269">
              <a:extLst>
                <a:ext uri="{FF2B5EF4-FFF2-40B4-BE49-F238E27FC236}">
                  <a16:creationId xmlns:a16="http://schemas.microsoft.com/office/drawing/2014/main" id="{DDDC6810-35DC-468F-B449-872D6C5D35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1" name="مربع نص 270">
            <a:extLst>
              <a:ext uri="{FF2B5EF4-FFF2-40B4-BE49-F238E27FC236}">
                <a16:creationId xmlns:a16="http://schemas.microsoft.com/office/drawing/2014/main" id="{93CBF4A8-A55B-4353-84EB-BFA3ED446482}"/>
              </a:ext>
            </a:extLst>
          </p:cNvPr>
          <p:cNvSpPr txBox="1"/>
          <p:nvPr/>
        </p:nvSpPr>
        <p:spPr>
          <a:xfrm>
            <a:off x="7470714" y="62178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274" name="مربع نص 273">
            <a:extLst>
              <a:ext uri="{FF2B5EF4-FFF2-40B4-BE49-F238E27FC236}">
                <a16:creationId xmlns:a16="http://schemas.microsoft.com/office/drawing/2014/main" id="{2F499703-F902-4E52-9B9D-8DAEAF4DBD5F}"/>
              </a:ext>
            </a:extLst>
          </p:cNvPr>
          <p:cNvSpPr txBox="1"/>
          <p:nvPr/>
        </p:nvSpPr>
        <p:spPr>
          <a:xfrm>
            <a:off x="5750867" y="6075993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13</a:t>
            </a:r>
          </a:p>
        </p:txBody>
      </p:sp>
      <p:grpSp>
        <p:nvGrpSpPr>
          <p:cNvPr id="50" name="مجموعة 49">
            <a:extLst>
              <a:ext uri="{FF2B5EF4-FFF2-40B4-BE49-F238E27FC236}">
                <a16:creationId xmlns:a16="http://schemas.microsoft.com/office/drawing/2014/main" id="{5020B3BA-D25A-4956-B047-B131598997CE}"/>
              </a:ext>
            </a:extLst>
          </p:cNvPr>
          <p:cNvGrpSpPr/>
          <p:nvPr/>
        </p:nvGrpSpPr>
        <p:grpSpPr>
          <a:xfrm>
            <a:off x="5840637" y="6389135"/>
            <a:ext cx="364202" cy="523220"/>
            <a:chOff x="7128583" y="6389135"/>
            <a:chExt cx="364202" cy="523220"/>
          </a:xfrm>
        </p:grpSpPr>
        <p:sp>
          <p:nvSpPr>
            <p:cNvPr id="282" name="مربع نص 281">
              <a:extLst>
                <a:ext uri="{FF2B5EF4-FFF2-40B4-BE49-F238E27FC236}">
                  <a16:creationId xmlns:a16="http://schemas.microsoft.com/office/drawing/2014/main" id="{4ADA097E-FC60-41CC-BBEB-52B6FE013B53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9</a:t>
              </a:r>
            </a:p>
          </p:txBody>
        </p:sp>
        <p:cxnSp>
          <p:nvCxnSpPr>
            <p:cNvPr id="283" name="رابط مستقيم 282">
              <a:extLst>
                <a:ext uri="{FF2B5EF4-FFF2-40B4-BE49-F238E27FC236}">
                  <a16:creationId xmlns:a16="http://schemas.microsoft.com/office/drawing/2014/main" id="{4FEA99FB-B864-4B18-B91F-E0981FA659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4" name="مربع نص 283">
            <a:extLst>
              <a:ext uri="{FF2B5EF4-FFF2-40B4-BE49-F238E27FC236}">
                <a16:creationId xmlns:a16="http://schemas.microsoft.com/office/drawing/2014/main" id="{3F3C05B0-BD3A-4EFC-8DED-35B01C98D215}"/>
              </a:ext>
            </a:extLst>
          </p:cNvPr>
          <p:cNvSpPr txBox="1"/>
          <p:nvPr/>
        </p:nvSpPr>
        <p:spPr>
          <a:xfrm>
            <a:off x="7563531" y="6516595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chemeClr val="tx1"/>
                </a:solidFill>
              </a:rPr>
              <a:t>×3</a:t>
            </a:r>
          </a:p>
        </p:txBody>
      </p:sp>
      <p:sp>
        <p:nvSpPr>
          <p:cNvPr id="285" name="مربع نص 284">
            <a:extLst>
              <a:ext uri="{FF2B5EF4-FFF2-40B4-BE49-F238E27FC236}">
                <a16:creationId xmlns:a16="http://schemas.microsoft.com/office/drawing/2014/main" id="{DF6234C4-1656-40A5-9673-C82EDE4AD58E}"/>
              </a:ext>
            </a:extLst>
          </p:cNvPr>
          <p:cNvSpPr txBox="1"/>
          <p:nvPr/>
        </p:nvSpPr>
        <p:spPr>
          <a:xfrm>
            <a:off x="7563531" y="6078685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chemeClr val="tx1"/>
                </a:solidFill>
              </a:rPr>
              <a:t>×3</a:t>
            </a:r>
          </a:p>
        </p:txBody>
      </p:sp>
      <p:grpSp>
        <p:nvGrpSpPr>
          <p:cNvPr id="286" name="مجموعة 285">
            <a:extLst>
              <a:ext uri="{FF2B5EF4-FFF2-40B4-BE49-F238E27FC236}">
                <a16:creationId xmlns:a16="http://schemas.microsoft.com/office/drawing/2014/main" id="{CE34999F-F47F-4BDE-BC41-284F7D42E39F}"/>
              </a:ext>
            </a:extLst>
          </p:cNvPr>
          <p:cNvGrpSpPr/>
          <p:nvPr/>
        </p:nvGrpSpPr>
        <p:grpSpPr>
          <a:xfrm>
            <a:off x="7135267" y="6075993"/>
            <a:ext cx="364203" cy="836362"/>
            <a:chOff x="2959473" y="3153350"/>
            <a:chExt cx="364203" cy="836362"/>
          </a:xfrm>
        </p:grpSpPr>
        <p:sp>
          <p:nvSpPr>
            <p:cNvPr id="293" name="مربع نص 292">
              <a:extLst>
                <a:ext uri="{FF2B5EF4-FFF2-40B4-BE49-F238E27FC236}">
                  <a16:creationId xmlns:a16="http://schemas.microsoft.com/office/drawing/2014/main" id="{F8475178-EA52-4768-87D5-29B8680217E7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7</a:t>
              </a:r>
            </a:p>
          </p:txBody>
        </p:sp>
        <p:sp>
          <p:nvSpPr>
            <p:cNvPr id="298" name="مربع نص 297">
              <a:extLst>
                <a:ext uri="{FF2B5EF4-FFF2-40B4-BE49-F238E27FC236}">
                  <a16:creationId xmlns:a16="http://schemas.microsoft.com/office/drawing/2014/main" id="{C112F2CA-84DB-41BB-9AC7-50EF6A195EC6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9</a:t>
              </a:r>
            </a:p>
          </p:txBody>
        </p:sp>
        <p:cxnSp>
          <p:nvCxnSpPr>
            <p:cNvPr id="299" name="رابط مستقيم 298">
              <a:extLst>
                <a:ext uri="{FF2B5EF4-FFF2-40B4-BE49-F238E27FC236}">
                  <a16:creationId xmlns:a16="http://schemas.microsoft.com/office/drawing/2014/main" id="{196C081E-00E5-4DEE-8C74-BE57BD1D75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4" name="مربع نص 313">
            <a:extLst>
              <a:ext uri="{FF2B5EF4-FFF2-40B4-BE49-F238E27FC236}">
                <a16:creationId xmlns:a16="http://schemas.microsoft.com/office/drawing/2014/main" id="{4F4E734B-1F19-40AA-A2DE-733D25B93620}"/>
              </a:ext>
            </a:extLst>
          </p:cNvPr>
          <p:cNvSpPr txBox="1"/>
          <p:nvPr/>
        </p:nvSpPr>
        <p:spPr>
          <a:xfrm>
            <a:off x="6809167" y="623256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+</a:t>
            </a:r>
          </a:p>
        </p:txBody>
      </p:sp>
      <p:grpSp>
        <p:nvGrpSpPr>
          <p:cNvPr id="315" name="مجموعة 314">
            <a:extLst>
              <a:ext uri="{FF2B5EF4-FFF2-40B4-BE49-F238E27FC236}">
                <a16:creationId xmlns:a16="http://schemas.microsoft.com/office/drawing/2014/main" id="{8B92B0A6-B236-4851-93FE-035E54A092F2}"/>
              </a:ext>
            </a:extLst>
          </p:cNvPr>
          <p:cNvGrpSpPr/>
          <p:nvPr/>
        </p:nvGrpSpPr>
        <p:grpSpPr>
          <a:xfrm>
            <a:off x="6477241" y="6075993"/>
            <a:ext cx="364203" cy="836362"/>
            <a:chOff x="2959473" y="3153350"/>
            <a:chExt cx="364203" cy="836362"/>
          </a:xfrm>
        </p:grpSpPr>
        <p:sp>
          <p:nvSpPr>
            <p:cNvPr id="316" name="مربع نص 315">
              <a:extLst>
                <a:ext uri="{FF2B5EF4-FFF2-40B4-BE49-F238E27FC236}">
                  <a16:creationId xmlns:a16="http://schemas.microsoft.com/office/drawing/2014/main" id="{7D7F1FD3-ED46-452A-AA1F-36AFE6D3AF69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317" name="مربع نص 316">
              <a:extLst>
                <a:ext uri="{FF2B5EF4-FFF2-40B4-BE49-F238E27FC236}">
                  <a16:creationId xmlns:a16="http://schemas.microsoft.com/office/drawing/2014/main" id="{DF39870A-D74B-41E3-9E80-505CCF3EDFDF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9</a:t>
              </a:r>
            </a:p>
          </p:txBody>
        </p:sp>
        <p:cxnSp>
          <p:nvCxnSpPr>
            <p:cNvPr id="318" name="رابط مستقيم 317">
              <a:extLst>
                <a:ext uri="{FF2B5EF4-FFF2-40B4-BE49-F238E27FC236}">
                  <a16:creationId xmlns:a16="http://schemas.microsoft.com/office/drawing/2014/main" id="{2613CFA9-99CC-4049-899A-CC2032F0D3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9" name="مربع نص 318">
            <a:extLst>
              <a:ext uri="{FF2B5EF4-FFF2-40B4-BE49-F238E27FC236}">
                <a16:creationId xmlns:a16="http://schemas.microsoft.com/office/drawing/2014/main" id="{626B4C2C-1806-4142-9976-F872A7F349D4}"/>
              </a:ext>
            </a:extLst>
          </p:cNvPr>
          <p:cNvSpPr txBox="1"/>
          <p:nvPr/>
        </p:nvSpPr>
        <p:spPr>
          <a:xfrm>
            <a:off x="6163480" y="62178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324" name="مربع نص 323">
            <a:extLst>
              <a:ext uri="{FF2B5EF4-FFF2-40B4-BE49-F238E27FC236}">
                <a16:creationId xmlns:a16="http://schemas.microsoft.com/office/drawing/2014/main" id="{D31CD1EC-FEEF-4722-824A-284D820EA376}"/>
              </a:ext>
            </a:extLst>
          </p:cNvPr>
          <p:cNvSpPr txBox="1"/>
          <p:nvPr/>
        </p:nvSpPr>
        <p:spPr>
          <a:xfrm>
            <a:off x="5205578" y="607599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4</a:t>
            </a:r>
          </a:p>
        </p:txBody>
      </p:sp>
      <p:grpSp>
        <p:nvGrpSpPr>
          <p:cNvPr id="331" name="مجموعة 330">
            <a:extLst>
              <a:ext uri="{FF2B5EF4-FFF2-40B4-BE49-F238E27FC236}">
                <a16:creationId xmlns:a16="http://schemas.microsoft.com/office/drawing/2014/main" id="{20D497A2-C34A-41E8-96B2-12A42D8125D3}"/>
              </a:ext>
            </a:extLst>
          </p:cNvPr>
          <p:cNvGrpSpPr/>
          <p:nvPr/>
        </p:nvGrpSpPr>
        <p:grpSpPr>
          <a:xfrm>
            <a:off x="5205579" y="6389135"/>
            <a:ext cx="364202" cy="523220"/>
            <a:chOff x="7128583" y="6389135"/>
            <a:chExt cx="364202" cy="523220"/>
          </a:xfrm>
        </p:grpSpPr>
        <p:sp>
          <p:nvSpPr>
            <p:cNvPr id="337" name="مربع نص 336">
              <a:extLst>
                <a:ext uri="{FF2B5EF4-FFF2-40B4-BE49-F238E27FC236}">
                  <a16:creationId xmlns:a16="http://schemas.microsoft.com/office/drawing/2014/main" id="{7C13A9DC-73AD-4A85-AEA6-8AF2089BFF84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9</a:t>
              </a:r>
            </a:p>
          </p:txBody>
        </p:sp>
        <p:cxnSp>
          <p:nvCxnSpPr>
            <p:cNvPr id="338" name="رابط مستقيم 337">
              <a:extLst>
                <a:ext uri="{FF2B5EF4-FFF2-40B4-BE49-F238E27FC236}">
                  <a16:creationId xmlns:a16="http://schemas.microsoft.com/office/drawing/2014/main" id="{E88C921E-AF43-45C1-A19F-7F58057CC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1" name="مربع نص 350">
            <a:extLst>
              <a:ext uri="{FF2B5EF4-FFF2-40B4-BE49-F238E27FC236}">
                <a16:creationId xmlns:a16="http://schemas.microsoft.com/office/drawing/2014/main" id="{35D77452-219B-487A-9EE5-9AC599C72008}"/>
              </a:ext>
            </a:extLst>
          </p:cNvPr>
          <p:cNvSpPr txBox="1"/>
          <p:nvPr/>
        </p:nvSpPr>
        <p:spPr>
          <a:xfrm>
            <a:off x="5528422" y="62178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352" name="مربع نص 351">
            <a:extLst>
              <a:ext uri="{FF2B5EF4-FFF2-40B4-BE49-F238E27FC236}">
                <a16:creationId xmlns:a16="http://schemas.microsoft.com/office/drawing/2014/main" id="{E77888FB-16BD-4915-AB0C-A6237665BC18}"/>
              </a:ext>
            </a:extLst>
          </p:cNvPr>
          <p:cNvSpPr txBox="1"/>
          <p:nvPr/>
        </p:nvSpPr>
        <p:spPr>
          <a:xfrm>
            <a:off x="4919336" y="6194907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32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55" name="دائرة جزئية 354">
            <a:extLst>
              <a:ext uri="{FF2B5EF4-FFF2-40B4-BE49-F238E27FC236}">
                <a16:creationId xmlns:a16="http://schemas.microsoft.com/office/drawing/2014/main" id="{9FCABD02-BE03-4D8C-8179-BD28C77EC726}"/>
              </a:ext>
            </a:extLst>
          </p:cNvPr>
          <p:cNvSpPr/>
          <p:nvPr/>
        </p:nvSpPr>
        <p:spPr>
          <a:xfrm>
            <a:off x="5333510" y="3948674"/>
            <a:ext cx="762489" cy="762489"/>
          </a:xfrm>
          <a:prstGeom prst="pie">
            <a:avLst>
              <a:gd name="adj1" fmla="val 17281057"/>
              <a:gd name="adj2" fmla="val 1434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356" name="دائرة جزئية 355">
            <a:extLst>
              <a:ext uri="{FF2B5EF4-FFF2-40B4-BE49-F238E27FC236}">
                <a16:creationId xmlns:a16="http://schemas.microsoft.com/office/drawing/2014/main" id="{A25C1685-6B76-4A26-AB1F-6D2628E70C51}"/>
              </a:ext>
            </a:extLst>
          </p:cNvPr>
          <p:cNvSpPr/>
          <p:nvPr/>
        </p:nvSpPr>
        <p:spPr>
          <a:xfrm>
            <a:off x="4158017" y="3951127"/>
            <a:ext cx="757655" cy="757655"/>
          </a:xfrm>
          <a:prstGeom prst="pie">
            <a:avLst>
              <a:gd name="adj1" fmla="val 21532636"/>
              <a:gd name="adj2" fmla="val 6489992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357" name="مربع نص 356">
            <a:extLst>
              <a:ext uri="{FF2B5EF4-FFF2-40B4-BE49-F238E27FC236}">
                <a16:creationId xmlns:a16="http://schemas.microsoft.com/office/drawing/2014/main" id="{FBFBFE9E-7A61-4046-B58E-124FE7F51024}"/>
              </a:ext>
            </a:extLst>
          </p:cNvPr>
          <p:cNvSpPr txBox="1"/>
          <p:nvPr/>
        </p:nvSpPr>
        <p:spPr>
          <a:xfrm>
            <a:off x="6854387" y="39530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grpSp>
        <p:nvGrpSpPr>
          <p:cNvPr id="358" name="مجموعة 357">
            <a:extLst>
              <a:ext uri="{FF2B5EF4-FFF2-40B4-BE49-F238E27FC236}">
                <a16:creationId xmlns:a16="http://schemas.microsoft.com/office/drawing/2014/main" id="{5798DA89-81C1-45D1-A6AA-90A8E4C9D2D0}"/>
              </a:ext>
            </a:extLst>
          </p:cNvPr>
          <p:cNvGrpSpPr/>
          <p:nvPr/>
        </p:nvGrpSpPr>
        <p:grpSpPr>
          <a:xfrm>
            <a:off x="6558910" y="3811193"/>
            <a:ext cx="364203" cy="836362"/>
            <a:chOff x="2959473" y="3153350"/>
            <a:chExt cx="364203" cy="836362"/>
          </a:xfrm>
        </p:grpSpPr>
        <p:sp>
          <p:nvSpPr>
            <p:cNvPr id="359" name="مربع نص 358">
              <a:extLst>
                <a:ext uri="{FF2B5EF4-FFF2-40B4-BE49-F238E27FC236}">
                  <a16:creationId xmlns:a16="http://schemas.microsoft.com/office/drawing/2014/main" id="{AEB42C57-3025-4531-827E-322902B8D7EB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360" name="مربع نص 359">
              <a:extLst>
                <a:ext uri="{FF2B5EF4-FFF2-40B4-BE49-F238E27FC236}">
                  <a16:creationId xmlns:a16="http://schemas.microsoft.com/office/drawing/2014/main" id="{138A75F4-4B92-409F-8222-249771D15557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2</a:t>
              </a:r>
            </a:p>
          </p:txBody>
        </p:sp>
        <p:cxnSp>
          <p:nvCxnSpPr>
            <p:cNvPr id="361" name="رابط مستقيم 360">
              <a:extLst>
                <a:ext uri="{FF2B5EF4-FFF2-40B4-BE49-F238E27FC236}">
                  <a16:creationId xmlns:a16="http://schemas.microsoft.com/office/drawing/2014/main" id="{5579C87D-8200-40EA-B482-BA713A8D2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3575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35992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-0.1875 7.40741E-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75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-0.09362 7.40741E-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44444E-6 L -0.18542 4.44444E-6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44444E-6 L -0.08841 4.44444E-6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" grpId="0" animBg="1"/>
      <p:bldP spid="354" grpId="0" animBg="1"/>
      <p:bldP spid="8" grpId="0" animBg="1"/>
      <p:bldP spid="8" grpId="1" animBg="1"/>
      <p:bldP spid="171" grpId="0" animBg="1"/>
      <p:bldP spid="171" grpId="1" animBg="1"/>
      <p:bldP spid="175" grpId="0"/>
      <p:bldP spid="176" grpId="0"/>
      <p:bldP spid="177" grpId="0"/>
      <p:bldP spid="191" grpId="0"/>
      <p:bldP spid="308" grpId="0" animBg="1"/>
      <p:bldP spid="198" grpId="0" animBg="1"/>
      <p:bldP spid="200" grpId="0" animBg="1"/>
      <p:bldP spid="201" grpId="0"/>
      <p:bldP spid="202" grpId="0"/>
      <p:bldP spid="214" grpId="0"/>
      <p:bldP spid="233" grpId="0"/>
      <p:bldP spid="242" grpId="0"/>
      <p:bldP spid="246" grpId="0" animBg="1"/>
      <p:bldP spid="246" grpId="1" animBg="1"/>
      <p:bldP spid="248" grpId="0" animBg="1"/>
      <p:bldP spid="248" grpId="1" animBg="1"/>
      <p:bldP spid="251" grpId="0"/>
      <p:bldP spid="252" grpId="0"/>
      <p:bldP spid="271" grpId="0"/>
      <p:bldP spid="274" grpId="0"/>
      <p:bldP spid="284" grpId="0"/>
      <p:bldP spid="285" grpId="0"/>
      <p:bldP spid="314" grpId="0"/>
      <p:bldP spid="319" grpId="0"/>
      <p:bldP spid="324" grpId="0"/>
      <p:bldP spid="351" grpId="0"/>
      <p:bldP spid="352" grpId="0"/>
      <p:bldP spid="355" grpId="0" animBg="1"/>
      <p:bldP spid="356" grpId="0" animBg="1"/>
      <p:bldP spid="3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1D">
            <a:extLst>
              <a:ext uri="{FF2B5EF4-FFF2-40B4-BE49-F238E27FC236}">
                <a16:creationId xmlns:a16="http://schemas.microsoft.com/office/drawing/2014/main" id="{6132BE25-17AA-4913-AA4A-8F6B8AF8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096" y="605191"/>
            <a:ext cx="9723809" cy="5647619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ABC4D6F1-D00A-44C2-B255-CC7B5DC8DFF4}"/>
              </a:ext>
            </a:extLst>
          </p:cNvPr>
          <p:cNvSpPr txBox="1"/>
          <p:nvPr/>
        </p:nvSpPr>
        <p:spPr>
          <a:xfrm>
            <a:off x="7959993" y="19312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DDB0394C-7F7A-4606-BF28-EA052B8BE0A9}"/>
              </a:ext>
            </a:extLst>
          </p:cNvPr>
          <p:cNvGrpSpPr/>
          <p:nvPr/>
        </p:nvGrpSpPr>
        <p:grpSpPr>
          <a:xfrm>
            <a:off x="7959994" y="2244425"/>
            <a:ext cx="364202" cy="523220"/>
            <a:chOff x="7128583" y="6389135"/>
            <a:chExt cx="364202" cy="523220"/>
          </a:xfrm>
        </p:grpSpPr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51194C95-47AE-4014-B351-6610DE51E8AD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5F99DEBF-2246-4C62-B6F0-675FD14C18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8C809E3-D438-4F5F-9AC2-2C85FD948462}"/>
              </a:ext>
            </a:extLst>
          </p:cNvPr>
          <p:cNvSpPr txBox="1"/>
          <p:nvPr/>
        </p:nvSpPr>
        <p:spPr>
          <a:xfrm>
            <a:off x="8282837" y="207315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A30ECEE-4061-441F-BD5E-AF41B75244B7}"/>
              </a:ext>
            </a:extLst>
          </p:cNvPr>
          <p:cNvSpPr txBox="1"/>
          <p:nvPr/>
        </p:nvSpPr>
        <p:spPr>
          <a:xfrm>
            <a:off x="2567597" y="19312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6</a:t>
            </a:r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C8E8EB41-5260-441B-8C6F-849C081D00D0}"/>
              </a:ext>
            </a:extLst>
          </p:cNvPr>
          <p:cNvGrpSpPr/>
          <p:nvPr/>
        </p:nvGrpSpPr>
        <p:grpSpPr>
          <a:xfrm>
            <a:off x="2567598" y="2244425"/>
            <a:ext cx="364202" cy="523220"/>
            <a:chOff x="7128583" y="6389135"/>
            <a:chExt cx="364202" cy="523220"/>
          </a:xfrm>
        </p:grpSpPr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37520B15-DBFC-467F-AD3C-9596A90BD3F3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7</a:t>
              </a:r>
            </a:p>
          </p:txBody>
        </p: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924F722B-28FB-4701-BF2C-32B9D24EAE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903FF30-680A-49DA-B1A2-7285D07ADB0E}"/>
              </a:ext>
            </a:extLst>
          </p:cNvPr>
          <p:cNvSpPr txBox="1"/>
          <p:nvPr/>
        </p:nvSpPr>
        <p:spPr>
          <a:xfrm>
            <a:off x="2890441" y="207315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F28477E-0930-4AE7-A61A-F1DC43C81E21}"/>
              </a:ext>
            </a:extLst>
          </p:cNvPr>
          <p:cNvSpPr txBox="1"/>
          <p:nvPr/>
        </p:nvSpPr>
        <p:spPr>
          <a:xfrm>
            <a:off x="7959993" y="283713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C79BD576-77F7-4790-BF2A-64DB0D98422E}"/>
              </a:ext>
            </a:extLst>
          </p:cNvPr>
          <p:cNvGrpSpPr/>
          <p:nvPr/>
        </p:nvGrpSpPr>
        <p:grpSpPr>
          <a:xfrm>
            <a:off x="7959994" y="3150279"/>
            <a:ext cx="364202" cy="523220"/>
            <a:chOff x="7128583" y="6389135"/>
            <a:chExt cx="364202" cy="523220"/>
          </a:xfrm>
        </p:grpSpPr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5EA0511E-CBD2-432E-90F4-90DE93F554EC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7</a:t>
              </a:r>
            </a:p>
          </p:txBody>
        </p:sp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A719E3C3-6419-4318-9108-447F10EFC8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A0331474-3C08-4BBB-B310-964B768C4C4F}"/>
              </a:ext>
            </a:extLst>
          </p:cNvPr>
          <p:cNvSpPr txBox="1"/>
          <p:nvPr/>
        </p:nvSpPr>
        <p:spPr>
          <a:xfrm>
            <a:off x="8282837" y="297900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CA495FEE-6633-43E3-8E1B-646CB43B3C82}"/>
              </a:ext>
            </a:extLst>
          </p:cNvPr>
          <p:cNvSpPr txBox="1"/>
          <p:nvPr/>
        </p:nvSpPr>
        <p:spPr>
          <a:xfrm>
            <a:off x="2567597" y="283713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4</a:t>
            </a:r>
          </a:p>
        </p:txBody>
      </p: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E1CA3AF1-7634-4E8D-809F-7C94A13F2105}"/>
              </a:ext>
            </a:extLst>
          </p:cNvPr>
          <p:cNvGrpSpPr/>
          <p:nvPr/>
        </p:nvGrpSpPr>
        <p:grpSpPr>
          <a:xfrm>
            <a:off x="2567598" y="3150279"/>
            <a:ext cx="364202" cy="523220"/>
            <a:chOff x="7128583" y="6389135"/>
            <a:chExt cx="364202" cy="523220"/>
          </a:xfrm>
        </p:grpSpPr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BE6E2588-B263-4AEE-B223-973DD387E461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9</a:t>
              </a:r>
            </a:p>
          </p:txBody>
        </p: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9A8B0B5D-93AC-4A3E-B99C-39578C64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FB0D8D96-65B8-43A4-BE6C-A05F8EF171FE}"/>
              </a:ext>
            </a:extLst>
          </p:cNvPr>
          <p:cNvSpPr txBox="1"/>
          <p:nvPr/>
        </p:nvSpPr>
        <p:spPr>
          <a:xfrm>
            <a:off x="2890441" y="297900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AD058E59-35FB-419C-A95D-BF82775EE9C8}"/>
              </a:ext>
            </a:extLst>
          </p:cNvPr>
          <p:cNvSpPr txBox="1"/>
          <p:nvPr/>
        </p:nvSpPr>
        <p:spPr>
          <a:xfrm>
            <a:off x="7925810" y="44950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6</a:t>
            </a:r>
          </a:p>
        </p:txBody>
      </p: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F4AC7A0A-DC9D-4F28-BCA6-3491ECD26B2B}"/>
              </a:ext>
            </a:extLst>
          </p:cNvPr>
          <p:cNvGrpSpPr/>
          <p:nvPr/>
        </p:nvGrpSpPr>
        <p:grpSpPr>
          <a:xfrm>
            <a:off x="7925811" y="4808164"/>
            <a:ext cx="364202" cy="523220"/>
            <a:chOff x="7128583" y="6389135"/>
            <a:chExt cx="364202" cy="523220"/>
          </a:xfrm>
        </p:grpSpPr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F9B242FB-E906-4340-B6B4-9770FCF939C6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4</a:t>
              </a:r>
            </a:p>
          </p:txBody>
        </p: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63D66074-9358-4B3D-A2D8-D2E8C34ADB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D8C3F979-80BE-40B4-8489-72D638409AC3}"/>
              </a:ext>
            </a:extLst>
          </p:cNvPr>
          <p:cNvSpPr txBox="1"/>
          <p:nvPr/>
        </p:nvSpPr>
        <p:spPr>
          <a:xfrm>
            <a:off x="8248654" y="463689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ADB99AB3-C84F-4F9D-9EF2-23BA3C86D85D}"/>
              </a:ext>
            </a:extLst>
          </p:cNvPr>
          <p:cNvSpPr txBox="1"/>
          <p:nvPr/>
        </p:nvSpPr>
        <p:spPr>
          <a:xfrm>
            <a:off x="2512013" y="4495022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10</a:t>
            </a:r>
          </a:p>
        </p:txBody>
      </p:sp>
      <p:grpSp>
        <p:nvGrpSpPr>
          <p:cNvPr id="32" name="مجموعة 31">
            <a:extLst>
              <a:ext uri="{FF2B5EF4-FFF2-40B4-BE49-F238E27FC236}">
                <a16:creationId xmlns:a16="http://schemas.microsoft.com/office/drawing/2014/main" id="{ECB1E08F-6931-4865-B6BC-88D61F286DE0}"/>
              </a:ext>
            </a:extLst>
          </p:cNvPr>
          <p:cNvGrpSpPr/>
          <p:nvPr/>
        </p:nvGrpSpPr>
        <p:grpSpPr>
          <a:xfrm>
            <a:off x="2601783" y="4808164"/>
            <a:ext cx="364202" cy="523220"/>
            <a:chOff x="7128583" y="6389135"/>
            <a:chExt cx="364202" cy="523220"/>
          </a:xfrm>
        </p:grpSpPr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B0685C89-DCA1-4D70-859F-3BA0AECE0641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8</a:t>
              </a:r>
            </a:p>
          </p:txBody>
        </p:sp>
        <p:cxnSp>
          <p:nvCxnSpPr>
            <p:cNvPr id="34" name="رابط مستقيم 33">
              <a:extLst>
                <a:ext uri="{FF2B5EF4-FFF2-40B4-BE49-F238E27FC236}">
                  <a16:creationId xmlns:a16="http://schemas.microsoft.com/office/drawing/2014/main" id="{6D373A02-79CA-4834-AF1B-D315E54C77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7679B778-E852-43AB-A454-10D6A5173D86}"/>
              </a:ext>
            </a:extLst>
          </p:cNvPr>
          <p:cNvSpPr txBox="1"/>
          <p:nvPr/>
        </p:nvSpPr>
        <p:spPr>
          <a:xfrm>
            <a:off x="2924626" y="463689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2F13F227-2256-461C-BFB9-6EB86C4D683F}"/>
              </a:ext>
            </a:extLst>
          </p:cNvPr>
          <p:cNvSpPr txBox="1"/>
          <p:nvPr/>
        </p:nvSpPr>
        <p:spPr>
          <a:xfrm>
            <a:off x="7771982" y="540087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2</a:t>
            </a:r>
          </a:p>
        </p:txBody>
      </p: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63D55A38-A216-4E1E-B938-634444C1DA5E}"/>
              </a:ext>
            </a:extLst>
          </p:cNvPr>
          <p:cNvGrpSpPr/>
          <p:nvPr/>
        </p:nvGrpSpPr>
        <p:grpSpPr>
          <a:xfrm>
            <a:off x="7682214" y="5714018"/>
            <a:ext cx="543740" cy="523220"/>
            <a:chOff x="7038814" y="6389135"/>
            <a:chExt cx="543740" cy="523220"/>
          </a:xfrm>
        </p:grpSpPr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002A06D3-BAF6-46EC-8E2A-71B635B95681}"/>
                </a:ext>
              </a:extLst>
            </p:cNvPr>
            <p:cNvSpPr txBox="1"/>
            <p:nvPr/>
          </p:nvSpPr>
          <p:spPr>
            <a:xfrm>
              <a:off x="7038814" y="638913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10</a:t>
              </a:r>
            </a:p>
          </p:txBody>
        </p:sp>
        <p:cxnSp>
          <p:nvCxnSpPr>
            <p:cNvPr id="39" name="رابط مستقيم 38">
              <a:extLst>
                <a:ext uri="{FF2B5EF4-FFF2-40B4-BE49-F238E27FC236}">
                  <a16:creationId xmlns:a16="http://schemas.microsoft.com/office/drawing/2014/main" id="{372CB360-65F1-452F-990A-E95C79C3C0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4DF18F62-B9AA-4080-96BF-54030A30A891}"/>
              </a:ext>
            </a:extLst>
          </p:cNvPr>
          <p:cNvSpPr txBox="1"/>
          <p:nvPr/>
        </p:nvSpPr>
        <p:spPr>
          <a:xfrm>
            <a:off x="8094826" y="554274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FF4D91B0-2D1C-4880-8351-656BD4E83363}"/>
              </a:ext>
            </a:extLst>
          </p:cNvPr>
          <p:cNvSpPr txBox="1"/>
          <p:nvPr/>
        </p:nvSpPr>
        <p:spPr>
          <a:xfrm>
            <a:off x="2405224" y="540087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6</a:t>
            </a:r>
          </a:p>
        </p:txBody>
      </p:sp>
      <p:grpSp>
        <p:nvGrpSpPr>
          <p:cNvPr id="42" name="مجموعة 41">
            <a:extLst>
              <a:ext uri="{FF2B5EF4-FFF2-40B4-BE49-F238E27FC236}">
                <a16:creationId xmlns:a16="http://schemas.microsoft.com/office/drawing/2014/main" id="{742B356F-D1FD-4029-AF81-BE2A13FC0860}"/>
              </a:ext>
            </a:extLst>
          </p:cNvPr>
          <p:cNvGrpSpPr/>
          <p:nvPr/>
        </p:nvGrpSpPr>
        <p:grpSpPr>
          <a:xfrm>
            <a:off x="2315456" y="5714018"/>
            <a:ext cx="543740" cy="523220"/>
            <a:chOff x="7038814" y="6389135"/>
            <a:chExt cx="543740" cy="523220"/>
          </a:xfrm>
        </p:grpSpPr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DAEA6A14-5F1A-482C-B8E1-BB0AA5781CAB}"/>
                </a:ext>
              </a:extLst>
            </p:cNvPr>
            <p:cNvSpPr txBox="1"/>
            <p:nvPr/>
          </p:nvSpPr>
          <p:spPr>
            <a:xfrm>
              <a:off x="7038814" y="638913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14</a:t>
              </a:r>
            </a:p>
          </p:txBody>
        </p:sp>
        <p:cxnSp>
          <p:nvCxnSpPr>
            <p:cNvPr id="44" name="رابط مستقيم 43">
              <a:extLst>
                <a:ext uri="{FF2B5EF4-FFF2-40B4-BE49-F238E27FC236}">
                  <a16:creationId xmlns:a16="http://schemas.microsoft.com/office/drawing/2014/main" id="{023FB1FB-8495-44B7-B35E-0C04ED4321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E3B65C8C-5C6E-4F64-A62B-0A5FEB045BA3}"/>
              </a:ext>
            </a:extLst>
          </p:cNvPr>
          <p:cNvSpPr txBox="1"/>
          <p:nvPr/>
        </p:nvSpPr>
        <p:spPr>
          <a:xfrm>
            <a:off x="2728068" y="554274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332B2C66-9A9C-4D7B-AD63-FF899AB03381}"/>
              </a:ext>
            </a:extLst>
          </p:cNvPr>
          <p:cNvSpPr txBox="1"/>
          <p:nvPr/>
        </p:nvSpPr>
        <p:spPr>
          <a:xfrm>
            <a:off x="7158744" y="540087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1</a:t>
            </a:r>
          </a:p>
        </p:txBody>
      </p: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A8C93E79-3166-411A-8A92-A0EF9763C718}"/>
              </a:ext>
            </a:extLst>
          </p:cNvPr>
          <p:cNvGrpSpPr/>
          <p:nvPr/>
        </p:nvGrpSpPr>
        <p:grpSpPr>
          <a:xfrm>
            <a:off x="7158744" y="5714018"/>
            <a:ext cx="364202" cy="523220"/>
            <a:chOff x="7128583" y="6389135"/>
            <a:chExt cx="364202" cy="523220"/>
          </a:xfrm>
        </p:grpSpPr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B3B50E8F-7AE0-425F-A3FB-64AA8B84326B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49" name="رابط مستقيم 48">
              <a:extLst>
                <a:ext uri="{FF2B5EF4-FFF2-40B4-BE49-F238E27FC236}">
                  <a16:creationId xmlns:a16="http://schemas.microsoft.com/office/drawing/2014/main" id="{4C72A1FD-9C00-4778-9F30-216E4DF207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2684" y="644041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B00417FE-4418-4308-9DEE-505072F9DA81}"/>
              </a:ext>
            </a:extLst>
          </p:cNvPr>
          <p:cNvSpPr txBox="1"/>
          <p:nvPr/>
        </p:nvSpPr>
        <p:spPr>
          <a:xfrm>
            <a:off x="7481588" y="554274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736FB085-2932-456F-B783-5832DDB34F0F}"/>
              </a:ext>
            </a:extLst>
          </p:cNvPr>
          <p:cNvSpPr txBox="1"/>
          <p:nvPr/>
        </p:nvSpPr>
        <p:spPr>
          <a:xfrm>
            <a:off x="1791986" y="540087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52" name="مجموعة 51">
            <a:extLst>
              <a:ext uri="{FF2B5EF4-FFF2-40B4-BE49-F238E27FC236}">
                <a16:creationId xmlns:a16="http://schemas.microsoft.com/office/drawing/2014/main" id="{7FE306C3-3DE9-4FDA-88F6-76080BD57400}"/>
              </a:ext>
            </a:extLst>
          </p:cNvPr>
          <p:cNvGrpSpPr/>
          <p:nvPr/>
        </p:nvGrpSpPr>
        <p:grpSpPr>
          <a:xfrm>
            <a:off x="1791986" y="5714018"/>
            <a:ext cx="364202" cy="523220"/>
            <a:chOff x="7128583" y="6389135"/>
            <a:chExt cx="364202" cy="523220"/>
          </a:xfrm>
        </p:grpSpPr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65250004-A067-412D-B925-F8CC472192E7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7</a:t>
              </a:r>
            </a:p>
          </p:txBody>
        </p:sp>
        <p:cxnSp>
          <p:nvCxnSpPr>
            <p:cNvPr id="54" name="رابط مستقيم 53">
              <a:extLst>
                <a:ext uri="{FF2B5EF4-FFF2-40B4-BE49-F238E27FC236}">
                  <a16:creationId xmlns:a16="http://schemas.microsoft.com/office/drawing/2014/main" id="{F3E5A12C-4079-4F1B-8239-1BD16C60EC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2684" y="644041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5E1E84B5-E06D-4854-B296-4990F236D19E}"/>
              </a:ext>
            </a:extLst>
          </p:cNvPr>
          <p:cNvSpPr txBox="1"/>
          <p:nvPr/>
        </p:nvSpPr>
        <p:spPr>
          <a:xfrm>
            <a:off x="2114830" y="554274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4B7B0781-84AC-4A12-BF6B-2FA1B63E7925}"/>
              </a:ext>
            </a:extLst>
          </p:cNvPr>
          <p:cNvSpPr txBox="1"/>
          <p:nvPr/>
        </p:nvSpPr>
        <p:spPr>
          <a:xfrm>
            <a:off x="7299486" y="44950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CB5927BC-447E-479E-908E-8D5903BF0116}"/>
              </a:ext>
            </a:extLst>
          </p:cNvPr>
          <p:cNvGrpSpPr/>
          <p:nvPr/>
        </p:nvGrpSpPr>
        <p:grpSpPr>
          <a:xfrm>
            <a:off x="7299487" y="4808164"/>
            <a:ext cx="364202" cy="523220"/>
            <a:chOff x="7128583" y="6389135"/>
            <a:chExt cx="364202" cy="523220"/>
          </a:xfrm>
        </p:grpSpPr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F075CEC6-CE00-4DA8-BC97-1FAED3F08666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2</a:t>
              </a:r>
            </a:p>
          </p:txBody>
        </p:sp>
        <p:cxnSp>
          <p:nvCxnSpPr>
            <p:cNvPr id="59" name="رابط مستقيم 58">
              <a:extLst>
                <a:ext uri="{FF2B5EF4-FFF2-40B4-BE49-F238E27FC236}">
                  <a16:creationId xmlns:a16="http://schemas.microsoft.com/office/drawing/2014/main" id="{F3B5F271-F761-42D0-B418-AE46211FE6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4CAE79EF-00B8-41C5-AA44-E86B5478DDF6}"/>
              </a:ext>
            </a:extLst>
          </p:cNvPr>
          <p:cNvSpPr txBox="1"/>
          <p:nvPr/>
        </p:nvSpPr>
        <p:spPr>
          <a:xfrm>
            <a:off x="7622330" y="463689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4E09E6FC-AC2B-4A95-86B6-ED4151D49669}"/>
              </a:ext>
            </a:extLst>
          </p:cNvPr>
          <p:cNvSpPr txBox="1"/>
          <p:nvPr/>
        </p:nvSpPr>
        <p:spPr>
          <a:xfrm>
            <a:off x="6663818" y="44950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1</a:t>
            </a:r>
          </a:p>
        </p:txBody>
      </p:sp>
      <p:grpSp>
        <p:nvGrpSpPr>
          <p:cNvPr id="62" name="مجموعة 61">
            <a:extLst>
              <a:ext uri="{FF2B5EF4-FFF2-40B4-BE49-F238E27FC236}">
                <a16:creationId xmlns:a16="http://schemas.microsoft.com/office/drawing/2014/main" id="{76C77E67-C513-4C52-9471-AE8D674DE205}"/>
              </a:ext>
            </a:extLst>
          </p:cNvPr>
          <p:cNvGrpSpPr/>
          <p:nvPr/>
        </p:nvGrpSpPr>
        <p:grpSpPr>
          <a:xfrm>
            <a:off x="6663818" y="4808164"/>
            <a:ext cx="364202" cy="523220"/>
            <a:chOff x="7128583" y="6389135"/>
            <a:chExt cx="364202" cy="523220"/>
          </a:xfrm>
        </p:grpSpPr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CEB201D1-D6CE-4377-ACE8-D6C63C12D6B3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2</a:t>
              </a:r>
            </a:p>
          </p:txBody>
        </p:sp>
        <p:cxnSp>
          <p:nvCxnSpPr>
            <p:cNvPr id="64" name="رابط مستقيم 63">
              <a:extLst>
                <a:ext uri="{FF2B5EF4-FFF2-40B4-BE49-F238E27FC236}">
                  <a16:creationId xmlns:a16="http://schemas.microsoft.com/office/drawing/2014/main" id="{84100CA3-A460-4DFC-8E8D-0ADA3E410D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2684" y="644041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90F59125-2AC7-4E38-A0D9-14829C8EA4F7}"/>
              </a:ext>
            </a:extLst>
          </p:cNvPr>
          <p:cNvSpPr txBox="1"/>
          <p:nvPr/>
        </p:nvSpPr>
        <p:spPr>
          <a:xfrm>
            <a:off x="6986662" y="463689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9642B786-C3E5-4465-8015-FA32A3408606}"/>
              </a:ext>
            </a:extLst>
          </p:cNvPr>
          <p:cNvSpPr txBox="1"/>
          <p:nvPr/>
        </p:nvSpPr>
        <p:spPr>
          <a:xfrm>
            <a:off x="6374837" y="4611256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32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E8AB281C-7679-41AF-9436-C23CB0E1FFB7}"/>
              </a:ext>
            </a:extLst>
          </p:cNvPr>
          <p:cNvSpPr txBox="1"/>
          <p:nvPr/>
        </p:nvSpPr>
        <p:spPr>
          <a:xfrm>
            <a:off x="5676137" y="44950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6</a:t>
            </a:r>
          </a:p>
        </p:txBody>
      </p: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F22E7851-ACB7-48A1-9EB3-E5038AD95A0F}"/>
              </a:ext>
            </a:extLst>
          </p:cNvPr>
          <p:cNvGrpSpPr/>
          <p:nvPr/>
        </p:nvGrpSpPr>
        <p:grpSpPr>
          <a:xfrm>
            <a:off x="5676138" y="4808164"/>
            <a:ext cx="364202" cy="523220"/>
            <a:chOff x="7128583" y="6389135"/>
            <a:chExt cx="364202" cy="523220"/>
          </a:xfrm>
        </p:grpSpPr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50B8A01E-5C7A-4066-B376-9BEAECBCF421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4</a:t>
              </a:r>
            </a:p>
          </p:txBody>
        </p:sp>
        <p:cxnSp>
          <p:nvCxnSpPr>
            <p:cNvPr id="70" name="رابط مستقيم 69">
              <a:extLst>
                <a:ext uri="{FF2B5EF4-FFF2-40B4-BE49-F238E27FC236}">
                  <a16:creationId xmlns:a16="http://schemas.microsoft.com/office/drawing/2014/main" id="{D77B4BFE-EFF9-45F5-923F-389D95B0D4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36616FC2-18C1-437E-8BF0-6DA3E1E6328E}"/>
              </a:ext>
            </a:extLst>
          </p:cNvPr>
          <p:cNvSpPr txBox="1"/>
          <p:nvPr/>
        </p:nvSpPr>
        <p:spPr>
          <a:xfrm>
            <a:off x="5401077" y="463689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B3E950EE-5DD7-45DF-B75F-F4BB049853D1}"/>
              </a:ext>
            </a:extLst>
          </p:cNvPr>
          <p:cNvSpPr txBox="1"/>
          <p:nvPr/>
        </p:nvSpPr>
        <p:spPr>
          <a:xfrm>
            <a:off x="5146713" y="44950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2</a:t>
            </a:r>
          </a:p>
        </p:txBody>
      </p:sp>
      <p:grpSp>
        <p:nvGrpSpPr>
          <p:cNvPr id="84" name="مجموعة 83">
            <a:extLst>
              <a:ext uri="{FF2B5EF4-FFF2-40B4-BE49-F238E27FC236}">
                <a16:creationId xmlns:a16="http://schemas.microsoft.com/office/drawing/2014/main" id="{E8C22614-6D86-4884-BCBA-6570A09612D3}"/>
              </a:ext>
            </a:extLst>
          </p:cNvPr>
          <p:cNvGrpSpPr/>
          <p:nvPr/>
        </p:nvGrpSpPr>
        <p:grpSpPr>
          <a:xfrm>
            <a:off x="5146713" y="4808164"/>
            <a:ext cx="364202" cy="523220"/>
            <a:chOff x="7128583" y="6389135"/>
            <a:chExt cx="364202" cy="523220"/>
          </a:xfrm>
        </p:grpSpPr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62F917E1-4993-4F4B-B2E2-A68D7DB2E488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4</a:t>
              </a:r>
            </a:p>
          </p:txBody>
        </p:sp>
        <p:cxnSp>
          <p:nvCxnSpPr>
            <p:cNvPr id="86" name="رابط مستقيم 85">
              <a:extLst>
                <a:ext uri="{FF2B5EF4-FFF2-40B4-BE49-F238E27FC236}">
                  <a16:creationId xmlns:a16="http://schemas.microsoft.com/office/drawing/2014/main" id="{C7190C06-4374-41E7-BDF4-4D00B726E3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2684" y="644041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177A4B87-F8D0-4213-BAD8-748F5A65FC40}"/>
              </a:ext>
            </a:extLst>
          </p:cNvPr>
          <p:cNvSpPr txBox="1"/>
          <p:nvPr/>
        </p:nvSpPr>
        <p:spPr>
          <a:xfrm>
            <a:off x="4857732" y="4611256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32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7E9B9953-C60D-4DC2-B22F-32AF3B5C051C}"/>
              </a:ext>
            </a:extLst>
          </p:cNvPr>
          <p:cNvSpPr txBox="1"/>
          <p:nvPr/>
        </p:nvSpPr>
        <p:spPr>
          <a:xfrm>
            <a:off x="2301242" y="463689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9732AD8E-DE04-40FC-B757-737A1311EE03}"/>
              </a:ext>
            </a:extLst>
          </p:cNvPr>
          <p:cNvSpPr txBox="1"/>
          <p:nvPr/>
        </p:nvSpPr>
        <p:spPr>
          <a:xfrm>
            <a:off x="2046878" y="44950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2</a:t>
            </a:r>
          </a:p>
        </p:txBody>
      </p:sp>
      <p:grpSp>
        <p:nvGrpSpPr>
          <p:cNvPr id="90" name="مجموعة 89">
            <a:extLst>
              <a:ext uri="{FF2B5EF4-FFF2-40B4-BE49-F238E27FC236}">
                <a16:creationId xmlns:a16="http://schemas.microsoft.com/office/drawing/2014/main" id="{4FE935BB-2179-420C-9F14-D9496B1F9350}"/>
              </a:ext>
            </a:extLst>
          </p:cNvPr>
          <p:cNvGrpSpPr/>
          <p:nvPr/>
        </p:nvGrpSpPr>
        <p:grpSpPr>
          <a:xfrm>
            <a:off x="2046878" y="4808164"/>
            <a:ext cx="364202" cy="523220"/>
            <a:chOff x="7128583" y="6389135"/>
            <a:chExt cx="364202" cy="523220"/>
          </a:xfrm>
        </p:grpSpPr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E7E0DE10-9AF0-4145-B3FE-17E4F9339614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8</a:t>
              </a:r>
            </a:p>
          </p:txBody>
        </p:sp>
        <p:cxnSp>
          <p:nvCxnSpPr>
            <p:cNvPr id="92" name="رابط مستقيم 91">
              <a:extLst>
                <a:ext uri="{FF2B5EF4-FFF2-40B4-BE49-F238E27FC236}">
                  <a16:creationId xmlns:a16="http://schemas.microsoft.com/office/drawing/2014/main" id="{FC5BAC44-6B01-4858-894E-D62B7C2250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2684" y="644041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8522D54B-8014-4F5C-B5B7-DEACFDA3F20A}"/>
              </a:ext>
            </a:extLst>
          </p:cNvPr>
          <p:cNvSpPr txBox="1"/>
          <p:nvPr/>
        </p:nvSpPr>
        <p:spPr>
          <a:xfrm>
            <a:off x="1757897" y="4611256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32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4" name="مربع نص 93">
            <a:extLst>
              <a:ext uri="{FF2B5EF4-FFF2-40B4-BE49-F238E27FC236}">
                <a16:creationId xmlns:a16="http://schemas.microsoft.com/office/drawing/2014/main" id="{AEA8CAFD-F9C3-47D3-B645-1C1BFE0594DE}"/>
              </a:ext>
            </a:extLst>
          </p:cNvPr>
          <p:cNvSpPr txBox="1"/>
          <p:nvPr/>
        </p:nvSpPr>
        <p:spPr>
          <a:xfrm>
            <a:off x="1576563" y="463689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95" name="مربع نص 94">
            <a:extLst>
              <a:ext uri="{FF2B5EF4-FFF2-40B4-BE49-F238E27FC236}">
                <a16:creationId xmlns:a16="http://schemas.microsoft.com/office/drawing/2014/main" id="{AFBBC30C-01D2-4A5D-96B2-210405122699}"/>
              </a:ext>
            </a:extLst>
          </p:cNvPr>
          <p:cNvSpPr txBox="1"/>
          <p:nvPr/>
        </p:nvSpPr>
        <p:spPr>
          <a:xfrm>
            <a:off x="1322199" y="44950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1</a:t>
            </a:r>
          </a:p>
        </p:txBody>
      </p:sp>
      <p:grpSp>
        <p:nvGrpSpPr>
          <p:cNvPr id="96" name="مجموعة 95">
            <a:extLst>
              <a:ext uri="{FF2B5EF4-FFF2-40B4-BE49-F238E27FC236}">
                <a16:creationId xmlns:a16="http://schemas.microsoft.com/office/drawing/2014/main" id="{7A54E545-64A2-4629-8DE3-EC205F2B6D51}"/>
              </a:ext>
            </a:extLst>
          </p:cNvPr>
          <p:cNvGrpSpPr/>
          <p:nvPr/>
        </p:nvGrpSpPr>
        <p:grpSpPr>
          <a:xfrm>
            <a:off x="1322199" y="4808164"/>
            <a:ext cx="364202" cy="523220"/>
            <a:chOff x="7128583" y="6389135"/>
            <a:chExt cx="364202" cy="523220"/>
          </a:xfrm>
        </p:grpSpPr>
        <p:sp>
          <p:nvSpPr>
            <p:cNvPr id="97" name="مربع نص 96">
              <a:extLst>
                <a:ext uri="{FF2B5EF4-FFF2-40B4-BE49-F238E27FC236}">
                  <a16:creationId xmlns:a16="http://schemas.microsoft.com/office/drawing/2014/main" id="{BB121F6F-8423-49B7-9038-BFAD6F7E5906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4</a:t>
              </a:r>
            </a:p>
          </p:txBody>
        </p:sp>
        <p:cxnSp>
          <p:nvCxnSpPr>
            <p:cNvPr id="98" name="رابط مستقيم 97">
              <a:extLst>
                <a:ext uri="{FF2B5EF4-FFF2-40B4-BE49-F238E27FC236}">
                  <a16:creationId xmlns:a16="http://schemas.microsoft.com/office/drawing/2014/main" id="{5D3DB66A-C4EC-44E0-B6AA-4A13D543D7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2684" y="644041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E3EAD4CA-EF10-490C-8908-2589AE1A6E0A}"/>
              </a:ext>
            </a:extLst>
          </p:cNvPr>
          <p:cNvSpPr txBox="1"/>
          <p:nvPr/>
        </p:nvSpPr>
        <p:spPr>
          <a:xfrm>
            <a:off x="1033218" y="4611256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3200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683975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5" grpId="0"/>
      <p:bldP spid="16" grpId="0"/>
      <p:bldP spid="20" grpId="0"/>
      <p:bldP spid="21" grpId="0"/>
      <p:bldP spid="25" grpId="0"/>
      <p:bldP spid="26" grpId="0"/>
      <p:bldP spid="30" grpId="0"/>
      <p:bldP spid="31" grpId="0"/>
      <p:bldP spid="35" grpId="0"/>
      <p:bldP spid="36" grpId="0"/>
      <p:bldP spid="40" grpId="0"/>
      <p:bldP spid="41" grpId="0"/>
      <p:bldP spid="45" grpId="0"/>
      <p:bldP spid="46" grpId="0"/>
      <p:bldP spid="50" grpId="0"/>
      <p:bldP spid="51" grpId="0"/>
      <p:bldP spid="55" grpId="0"/>
      <p:bldP spid="56" grpId="0"/>
      <p:bldP spid="60" grpId="0"/>
      <p:bldP spid="61" grpId="0"/>
      <p:bldP spid="65" grpId="0"/>
      <p:bldP spid="66" grpId="0"/>
      <p:bldP spid="67" grpId="0"/>
      <p:bldP spid="71" grpId="0"/>
      <p:bldP spid="83" grpId="0"/>
      <p:bldP spid="87" grpId="0"/>
      <p:bldP spid="88" grpId="0"/>
      <p:bldP spid="89" grpId="0"/>
      <p:bldP spid="93" grpId="0"/>
      <p:bldP spid="94" grpId="0"/>
      <p:bldP spid="95" grpId="0"/>
      <p:bldP spid="9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9">
            <a:extLst>
              <a:ext uri="{FF2B5EF4-FFF2-40B4-BE49-F238E27FC236}">
                <a16:creationId xmlns:a16="http://schemas.microsoft.com/office/drawing/2014/main" id="{4D9EBC45-EB57-4E74-A3B5-44323753E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19" y="1567095"/>
            <a:ext cx="10504762" cy="3723809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8B2E623B-3CEC-4695-B866-95F2B26267D3}"/>
              </a:ext>
            </a:extLst>
          </p:cNvPr>
          <p:cNvSpPr txBox="1"/>
          <p:nvPr/>
        </p:nvSpPr>
        <p:spPr>
          <a:xfrm>
            <a:off x="7735633" y="237225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BC80016-39CF-41F3-A4DD-3999947387B8}"/>
              </a:ext>
            </a:extLst>
          </p:cNvPr>
          <p:cNvSpPr txBox="1"/>
          <p:nvPr/>
        </p:nvSpPr>
        <p:spPr>
          <a:xfrm>
            <a:off x="6015786" y="2230385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29</a:t>
            </a: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68CC0ED8-7EDA-490A-8709-1AC9AB2E9EB0}"/>
              </a:ext>
            </a:extLst>
          </p:cNvPr>
          <p:cNvGrpSpPr/>
          <p:nvPr/>
        </p:nvGrpSpPr>
        <p:grpSpPr>
          <a:xfrm>
            <a:off x="6015787" y="2543527"/>
            <a:ext cx="543740" cy="523220"/>
            <a:chOff x="7038814" y="6389135"/>
            <a:chExt cx="543740" cy="523220"/>
          </a:xfrm>
        </p:grpSpPr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63531849-9E9C-41A3-8A63-204B04588F81}"/>
                </a:ext>
              </a:extLst>
            </p:cNvPr>
            <p:cNvSpPr txBox="1"/>
            <p:nvPr/>
          </p:nvSpPr>
          <p:spPr>
            <a:xfrm>
              <a:off x="7038814" y="638913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20</a:t>
              </a:r>
            </a:p>
          </p:txBody>
        </p:sp>
        <p:cxnSp>
          <p:nvCxnSpPr>
            <p:cNvPr id="8" name="رابط مستقيم 7">
              <a:extLst>
                <a:ext uri="{FF2B5EF4-FFF2-40B4-BE49-F238E27FC236}">
                  <a16:creationId xmlns:a16="http://schemas.microsoft.com/office/drawing/2014/main" id="{63662478-B795-4B0A-BF54-BF0ED217EA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A6BB3C6-E54D-4F97-93BA-292621B3CA24}"/>
              </a:ext>
            </a:extLst>
          </p:cNvPr>
          <p:cNvSpPr txBox="1"/>
          <p:nvPr/>
        </p:nvSpPr>
        <p:spPr>
          <a:xfrm>
            <a:off x="8419110" y="2670987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rgbClr val="FF0000"/>
                </a:solidFill>
              </a:rPr>
              <a:t>×4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214C1EA-5945-4FF2-BCFA-9CB4D62BD990}"/>
              </a:ext>
            </a:extLst>
          </p:cNvPr>
          <p:cNvSpPr txBox="1"/>
          <p:nvPr/>
        </p:nvSpPr>
        <p:spPr>
          <a:xfrm>
            <a:off x="8419110" y="2233077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rgbClr val="FF0000"/>
                </a:solidFill>
              </a:rPr>
              <a:t>×4</a:t>
            </a:r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762E9EB4-4698-43CE-A97A-88F5946DB040}"/>
              </a:ext>
            </a:extLst>
          </p:cNvPr>
          <p:cNvGrpSpPr/>
          <p:nvPr/>
        </p:nvGrpSpPr>
        <p:grpSpPr>
          <a:xfrm>
            <a:off x="7310417" y="2230385"/>
            <a:ext cx="543740" cy="836362"/>
            <a:chOff x="2869704" y="3153350"/>
            <a:chExt cx="543740" cy="836362"/>
          </a:xfrm>
        </p:grpSpPr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A1E48687-C7F4-4A39-A22D-20467341E74D}"/>
                </a:ext>
              </a:extLst>
            </p:cNvPr>
            <p:cNvSpPr txBox="1"/>
            <p:nvPr/>
          </p:nvSpPr>
          <p:spPr>
            <a:xfrm>
              <a:off x="2869704" y="315335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16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01202643-0BCE-402D-AFDF-1C837E27E4AF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20</a:t>
              </a:r>
            </a:p>
          </p:txBody>
        </p: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698BCD67-DBDE-41C8-AAD0-D24C080D95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08A19AA3-3DE5-4ED5-BC3E-4297580D0135}"/>
              </a:ext>
            </a:extLst>
          </p:cNvPr>
          <p:cNvSpPr txBox="1"/>
          <p:nvPr/>
        </p:nvSpPr>
        <p:spPr>
          <a:xfrm>
            <a:off x="7074086" y="238695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+</a:t>
            </a:r>
          </a:p>
        </p:txBody>
      </p: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08362A8B-6252-4CF8-91A4-A589FC784DA3}"/>
              </a:ext>
            </a:extLst>
          </p:cNvPr>
          <p:cNvGrpSpPr/>
          <p:nvPr/>
        </p:nvGrpSpPr>
        <p:grpSpPr>
          <a:xfrm>
            <a:off x="6652391" y="2230385"/>
            <a:ext cx="543741" cy="836362"/>
            <a:chOff x="2869704" y="3153350"/>
            <a:chExt cx="543741" cy="836362"/>
          </a:xfrm>
        </p:grpSpPr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7895C157-E67B-444E-8151-4980C2BBF211}"/>
                </a:ext>
              </a:extLst>
            </p:cNvPr>
            <p:cNvSpPr txBox="1"/>
            <p:nvPr/>
          </p:nvSpPr>
          <p:spPr>
            <a:xfrm>
              <a:off x="2869704" y="315335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13</a:t>
              </a:r>
            </a:p>
          </p:txBody>
        </p:sp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F2FF8691-D813-4135-99E5-AB74B12B4537}"/>
                </a:ext>
              </a:extLst>
            </p:cNvPr>
            <p:cNvSpPr txBox="1"/>
            <p:nvPr/>
          </p:nvSpPr>
          <p:spPr>
            <a:xfrm>
              <a:off x="2869705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20</a:t>
              </a:r>
            </a:p>
          </p:txBody>
        </p:sp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AB8E2CB6-83B2-43D5-9FEC-7B993F6CB7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99699DF1-F877-4110-A67F-2935336F519F}"/>
              </a:ext>
            </a:extLst>
          </p:cNvPr>
          <p:cNvSpPr txBox="1"/>
          <p:nvPr/>
        </p:nvSpPr>
        <p:spPr>
          <a:xfrm>
            <a:off x="6428399" y="237225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2F0C96AB-6C34-4EA5-9955-4EDD2B8861E0}"/>
              </a:ext>
            </a:extLst>
          </p:cNvPr>
          <p:cNvSpPr txBox="1"/>
          <p:nvPr/>
        </p:nvSpPr>
        <p:spPr>
          <a:xfrm>
            <a:off x="5470497" y="223038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9</a:t>
            </a:r>
          </a:p>
        </p:txBody>
      </p: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F13BA9E2-D0F5-4916-BAF1-60868074047F}"/>
              </a:ext>
            </a:extLst>
          </p:cNvPr>
          <p:cNvGrpSpPr/>
          <p:nvPr/>
        </p:nvGrpSpPr>
        <p:grpSpPr>
          <a:xfrm>
            <a:off x="5380729" y="2543527"/>
            <a:ext cx="543740" cy="523220"/>
            <a:chOff x="7038814" y="6389135"/>
            <a:chExt cx="543740" cy="523220"/>
          </a:xfrm>
        </p:grpSpPr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711AC3DD-97C8-4D70-B654-63B33D3A03DA}"/>
                </a:ext>
              </a:extLst>
            </p:cNvPr>
            <p:cNvSpPr txBox="1"/>
            <p:nvPr/>
          </p:nvSpPr>
          <p:spPr>
            <a:xfrm>
              <a:off x="7038814" y="638913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20</a:t>
              </a:r>
            </a:p>
          </p:txBody>
        </p: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35ECFB75-1953-40FD-B40C-8D526D6139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7F6A0B4D-D23C-4C8A-804C-4726A3B8DCC1}"/>
              </a:ext>
            </a:extLst>
          </p:cNvPr>
          <p:cNvSpPr txBox="1"/>
          <p:nvPr/>
        </p:nvSpPr>
        <p:spPr>
          <a:xfrm>
            <a:off x="5793341" y="237225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E423395B-AC2B-4A4F-93DD-77714E2BB65C}"/>
              </a:ext>
            </a:extLst>
          </p:cNvPr>
          <p:cNvSpPr txBox="1"/>
          <p:nvPr/>
        </p:nvSpPr>
        <p:spPr>
          <a:xfrm>
            <a:off x="5184255" y="2349299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32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76ABFF17-59E9-4DD0-BF5F-E042610E2A26}"/>
              </a:ext>
            </a:extLst>
          </p:cNvPr>
          <p:cNvSpPr txBox="1"/>
          <p:nvPr/>
        </p:nvSpPr>
        <p:spPr>
          <a:xfrm>
            <a:off x="3105586" y="2670987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rgbClr val="FF0000"/>
                </a:solidFill>
              </a:rPr>
              <a:t>×2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500C446D-FE03-4137-BB44-B130D40DE94A}"/>
              </a:ext>
            </a:extLst>
          </p:cNvPr>
          <p:cNvSpPr txBox="1"/>
          <p:nvPr/>
        </p:nvSpPr>
        <p:spPr>
          <a:xfrm>
            <a:off x="3105586" y="2233077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rgbClr val="FF0000"/>
                </a:solidFill>
              </a:rPr>
              <a:t>×2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D31860A8-87B5-43EC-957D-E83BDEDDAE17}"/>
              </a:ext>
            </a:extLst>
          </p:cNvPr>
          <p:cNvSpPr txBox="1"/>
          <p:nvPr/>
        </p:nvSpPr>
        <p:spPr>
          <a:xfrm>
            <a:off x="2032696" y="2230385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730F1875-47F6-4E55-9822-E95C7E25FFCC}"/>
              </a:ext>
            </a:extLst>
          </p:cNvPr>
          <p:cNvGrpSpPr/>
          <p:nvPr/>
        </p:nvGrpSpPr>
        <p:grpSpPr>
          <a:xfrm>
            <a:off x="2032697" y="2543527"/>
            <a:ext cx="543740" cy="523220"/>
            <a:chOff x="7038814" y="6389135"/>
            <a:chExt cx="543740" cy="523220"/>
          </a:xfrm>
        </p:grpSpPr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579AF14A-E709-4C09-A633-2B26AC561FE0}"/>
                </a:ext>
              </a:extLst>
            </p:cNvPr>
            <p:cNvSpPr txBox="1"/>
            <p:nvPr/>
          </p:nvSpPr>
          <p:spPr>
            <a:xfrm>
              <a:off x="7038814" y="638913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16</a:t>
              </a:r>
            </a:p>
          </p:txBody>
        </p:sp>
        <p:cxnSp>
          <p:nvCxnSpPr>
            <p:cNvPr id="32" name="رابط مستقيم 31">
              <a:extLst>
                <a:ext uri="{FF2B5EF4-FFF2-40B4-BE49-F238E27FC236}">
                  <a16:creationId xmlns:a16="http://schemas.microsoft.com/office/drawing/2014/main" id="{D55C99AE-820A-4EF1-9445-49C7645D0B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FAAFB964-8576-4647-A22F-80D53578B0C3}"/>
              </a:ext>
            </a:extLst>
          </p:cNvPr>
          <p:cNvSpPr txBox="1"/>
          <p:nvPr/>
        </p:nvSpPr>
        <p:spPr>
          <a:xfrm>
            <a:off x="2445309" y="237225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1AE597F8-2C24-4351-8734-2C0E02E7707A}"/>
              </a:ext>
            </a:extLst>
          </p:cNvPr>
          <p:cNvSpPr txBox="1"/>
          <p:nvPr/>
        </p:nvSpPr>
        <p:spPr>
          <a:xfrm>
            <a:off x="1496651" y="223038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5</a:t>
            </a:r>
          </a:p>
        </p:txBody>
      </p:sp>
      <p:grpSp>
        <p:nvGrpSpPr>
          <p:cNvPr id="35" name="مجموعة 34">
            <a:extLst>
              <a:ext uri="{FF2B5EF4-FFF2-40B4-BE49-F238E27FC236}">
                <a16:creationId xmlns:a16="http://schemas.microsoft.com/office/drawing/2014/main" id="{1E44E4AC-A073-4EEB-AEC0-3116FEB0EE6B}"/>
              </a:ext>
            </a:extLst>
          </p:cNvPr>
          <p:cNvGrpSpPr/>
          <p:nvPr/>
        </p:nvGrpSpPr>
        <p:grpSpPr>
          <a:xfrm>
            <a:off x="1406883" y="2543527"/>
            <a:ext cx="543740" cy="523220"/>
            <a:chOff x="7038814" y="6389135"/>
            <a:chExt cx="543740" cy="523220"/>
          </a:xfrm>
        </p:grpSpPr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0C84A1D8-C43C-4351-8DDB-2ADB057BD10F}"/>
                </a:ext>
              </a:extLst>
            </p:cNvPr>
            <p:cNvSpPr txBox="1"/>
            <p:nvPr/>
          </p:nvSpPr>
          <p:spPr>
            <a:xfrm>
              <a:off x="7038814" y="638913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16</a:t>
              </a:r>
            </a:p>
          </p:txBody>
        </p:sp>
        <p:cxnSp>
          <p:nvCxnSpPr>
            <p:cNvPr id="37" name="رابط مستقيم 36">
              <a:extLst>
                <a:ext uri="{FF2B5EF4-FFF2-40B4-BE49-F238E27FC236}">
                  <a16:creationId xmlns:a16="http://schemas.microsoft.com/office/drawing/2014/main" id="{4DD816BE-7BE0-4EB2-993E-2D2C0A28B3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5AA7EE27-4BBD-4E4B-8015-03D924528C14}"/>
              </a:ext>
            </a:extLst>
          </p:cNvPr>
          <p:cNvSpPr txBox="1"/>
          <p:nvPr/>
        </p:nvSpPr>
        <p:spPr>
          <a:xfrm>
            <a:off x="1819495" y="237225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3B0687AD-0107-4C02-B271-8BA48EE1FACB}"/>
              </a:ext>
            </a:extLst>
          </p:cNvPr>
          <p:cNvSpPr txBox="1"/>
          <p:nvPr/>
        </p:nvSpPr>
        <p:spPr>
          <a:xfrm>
            <a:off x="1210409" y="2349299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32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2E78ED1F-B324-4877-A4D2-96296771234F}"/>
              </a:ext>
            </a:extLst>
          </p:cNvPr>
          <p:cNvSpPr txBox="1"/>
          <p:nvPr/>
        </p:nvSpPr>
        <p:spPr>
          <a:xfrm>
            <a:off x="8167838" y="3522048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rgbClr val="FF0000"/>
                </a:solidFill>
              </a:rPr>
              <a:t>2×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58548BD5-7DDF-43E9-B8C2-CD0272C034BE}"/>
              </a:ext>
            </a:extLst>
          </p:cNvPr>
          <p:cNvSpPr txBox="1"/>
          <p:nvPr/>
        </p:nvSpPr>
        <p:spPr>
          <a:xfrm>
            <a:off x="8167838" y="3084138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rgbClr val="FF0000"/>
                </a:solidFill>
              </a:rPr>
              <a:t>2×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1FD0C02E-FC23-460F-9EF0-A21157B95D26}"/>
              </a:ext>
            </a:extLst>
          </p:cNvPr>
          <p:cNvSpPr txBox="1"/>
          <p:nvPr/>
        </p:nvSpPr>
        <p:spPr>
          <a:xfrm>
            <a:off x="7367973" y="30814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7</a:t>
            </a:r>
          </a:p>
        </p:txBody>
      </p:sp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BC9FA5EB-ED32-4553-82BC-127ACC372466}"/>
              </a:ext>
            </a:extLst>
          </p:cNvPr>
          <p:cNvGrpSpPr/>
          <p:nvPr/>
        </p:nvGrpSpPr>
        <p:grpSpPr>
          <a:xfrm>
            <a:off x="7278205" y="3394588"/>
            <a:ext cx="543740" cy="523220"/>
            <a:chOff x="7038814" y="6389135"/>
            <a:chExt cx="543740" cy="523220"/>
          </a:xfrm>
        </p:grpSpPr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8077A26A-8676-4A79-BD28-3335452D2ACA}"/>
                </a:ext>
              </a:extLst>
            </p:cNvPr>
            <p:cNvSpPr txBox="1"/>
            <p:nvPr/>
          </p:nvSpPr>
          <p:spPr>
            <a:xfrm>
              <a:off x="7038814" y="638913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14</a:t>
              </a:r>
            </a:p>
          </p:txBody>
        </p:sp>
        <p:cxnSp>
          <p:nvCxnSpPr>
            <p:cNvPr id="45" name="رابط مستقيم 44">
              <a:extLst>
                <a:ext uri="{FF2B5EF4-FFF2-40B4-BE49-F238E27FC236}">
                  <a16:creationId xmlns:a16="http://schemas.microsoft.com/office/drawing/2014/main" id="{AFF7FD4D-9EA3-4120-BD46-4BDDC08D77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2FADA675-4E5A-4708-84B6-7E285AFEF47A}"/>
              </a:ext>
            </a:extLst>
          </p:cNvPr>
          <p:cNvSpPr txBox="1"/>
          <p:nvPr/>
        </p:nvSpPr>
        <p:spPr>
          <a:xfrm>
            <a:off x="7690817" y="32233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86D895AD-62FB-415B-8B3C-5E5CEF90B0FD}"/>
              </a:ext>
            </a:extLst>
          </p:cNvPr>
          <p:cNvSpPr txBox="1"/>
          <p:nvPr/>
        </p:nvSpPr>
        <p:spPr>
          <a:xfrm>
            <a:off x="6742159" y="30814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1</a:t>
            </a:r>
          </a:p>
        </p:txBody>
      </p: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26061B88-3B16-4B08-9069-EFDCCCB55A94}"/>
              </a:ext>
            </a:extLst>
          </p:cNvPr>
          <p:cNvGrpSpPr/>
          <p:nvPr/>
        </p:nvGrpSpPr>
        <p:grpSpPr>
          <a:xfrm>
            <a:off x="6742159" y="3394588"/>
            <a:ext cx="364202" cy="523220"/>
            <a:chOff x="7128583" y="6389135"/>
            <a:chExt cx="364202" cy="523220"/>
          </a:xfrm>
        </p:grpSpPr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327C8001-4744-4FB3-B830-047B412E5D43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2</a:t>
              </a:r>
            </a:p>
          </p:txBody>
        </p:sp>
        <p:cxnSp>
          <p:nvCxnSpPr>
            <p:cNvPr id="50" name="رابط مستقيم 49">
              <a:extLst>
                <a:ext uri="{FF2B5EF4-FFF2-40B4-BE49-F238E27FC236}">
                  <a16:creationId xmlns:a16="http://schemas.microsoft.com/office/drawing/2014/main" id="{44E00108-1917-4538-88AA-0509A7BB52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2684" y="644041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2D0EA1A0-C095-487D-9F52-1E8EE2F0E5A0}"/>
              </a:ext>
            </a:extLst>
          </p:cNvPr>
          <p:cNvSpPr txBox="1"/>
          <p:nvPr/>
        </p:nvSpPr>
        <p:spPr>
          <a:xfrm>
            <a:off x="7065003" y="32233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E06BBDBB-186E-4AAA-87F1-F473EAD4F25B}"/>
              </a:ext>
            </a:extLst>
          </p:cNvPr>
          <p:cNvSpPr txBox="1"/>
          <p:nvPr/>
        </p:nvSpPr>
        <p:spPr>
          <a:xfrm>
            <a:off x="3105586" y="3522048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rgbClr val="FF0000"/>
                </a:solidFill>
              </a:rPr>
              <a:t>×3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B2D8D05-1668-48EE-9DD4-82DB2F43AF2B}"/>
              </a:ext>
            </a:extLst>
          </p:cNvPr>
          <p:cNvSpPr txBox="1"/>
          <p:nvPr/>
        </p:nvSpPr>
        <p:spPr>
          <a:xfrm>
            <a:off x="3105586" y="3084138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rgbClr val="FF0000"/>
                </a:solidFill>
              </a:rPr>
              <a:t>×3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10A82200-2F99-499D-B8E2-6F5D9BB7F7BA}"/>
              </a:ext>
            </a:extLst>
          </p:cNvPr>
          <p:cNvSpPr txBox="1"/>
          <p:nvPr/>
        </p:nvSpPr>
        <p:spPr>
          <a:xfrm>
            <a:off x="2122465" y="30814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4</a:t>
            </a:r>
          </a:p>
        </p:txBody>
      </p: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E6FD521E-1D96-4C44-B371-ADED9A723886}"/>
              </a:ext>
            </a:extLst>
          </p:cNvPr>
          <p:cNvGrpSpPr/>
          <p:nvPr/>
        </p:nvGrpSpPr>
        <p:grpSpPr>
          <a:xfrm>
            <a:off x="2032697" y="3394588"/>
            <a:ext cx="543740" cy="523220"/>
            <a:chOff x="7038814" y="6389135"/>
            <a:chExt cx="543740" cy="523220"/>
          </a:xfrm>
        </p:grpSpPr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3AE7E81C-FE44-4761-9FDD-BA9AF641BA2E}"/>
                </a:ext>
              </a:extLst>
            </p:cNvPr>
            <p:cNvSpPr txBox="1"/>
            <p:nvPr/>
          </p:nvSpPr>
          <p:spPr>
            <a:xfrm>
              <a:off x="7038814" y="638913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18</a:t>
              </a:r>
            </a:p>
          </p:txBody>
        </p:sp>
        <p:cxnSp>
          <p:nvCxnSpPr>
            <p:cNvPr id="58" name="رابط مستقيم 57">
              <a:extLst>
                <a:ext uri="{FF2B5EF4-FFF2-40B4-BE49-F238E27FC236}">
                  <a16:creationId xmlns:a16="http://schemas.microsoft.com/office/drawing/2014/main" id="{C7B87666-CAD1-44DD-91FD-D065AF05BA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A5DBB2C3-8B52-4702-8C09-B8EA0CDB0857}"/>
              </a:ext>
            </a:extLst>
          </p:cNvPr>
          <p:cNvSpPr txBox="1"/>
          <p:nvPr/>
        </p:nvSpPr>
        <p:spPr>
          <a:xfrm>
            <a:off x="2445309" y="32233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145BA826-BE83-4D4C-A8B3-646CC2792F69}"/>
              </a:ext>
            </a:extLst>
          </p:cNvPr>
          <p:cNvSpPr txBox="1"/>
          <p:nvPr/>
        </p:nvSpPr>
        <p:spPr>
          <a:xfrm>
            <a:off x="1496651" y="30814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2</a:t>
            </a:r>
          </a:p>
        </p:txBody>
      </p:sp>
      <p:grpSp>
        <p:nvGrpSpPr>
          <p:cNvPr id="61" name="مجموعة 60">
            <a:extLst>
              <a:ext uri="{FF2B5EF4-FFF2-40B4-BE49-F238E27FC236}">
                <a16:creationId xmlns:a16="http://schemas.microsoft.com/office/drawing/2014/main" id="{A04EE9D8-6A6B-4F8A-AFD4-15BE78C289AA}"/>
              </a:ext>
            </a:extLst>
          </p:cNvPr>
          <p:cNvGrpSpPr/>
          <p:nvPr/>
        </p:nvGrpSpPr>
        <p:grpSpPr>
          <a:xfrm>
            <a:off x="1496652" y="3394588"/>
            <a:ext cx="364202" cy="523220"/>
            <a:chOff x="7128583" y="6389135"/>
            <a:chExt cx="364202" cy="523220"/>
          </a:xfrm>
        </p:grpSpPr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3CD24AAF-802E-42C5-B2B1-FD608805BE8E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9</a:t>
              </a:r>
            </a:p>
          </p:txBody>
        </p:sp>
        <p:cxnSp>
          <p:nvCxnSpPr>
            <p:cNvPr id="63" name="رابط مستقيم 62">
              <a:extLst>
                <a:ext uri="{FF2B5EF4-FFF2-40B4-BE49-F238E27FC236}">
                  <a16:creationId xmlns:a16="http://schemas.microsoft.com/office/drawing/2014/main" id="{594789B3-6416-4EF9-B1FA-E24FDB05EA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2684" y="644041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EE7F5958-1024-44CD-B830-9E946DA1EC89}"/>
              </a:ext>
            </a:extLst>
          </p:cNvPr>
          <p:cNvSpPr txBox="1"/>
          <p:nvPr/>
        </p:nvSpPr>
        <p:spPr>
          <a:xfrm>
            <a:off x="1819495" y="32233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81E7B6F6-D97F-4AEF-952F-303024911607}"/>
              </a:ext>
            </a:extLst>
          </p:cNvPr>
          <p:cNvSpPr txBox="1"/>
          <p:nvPr/>
        </p:nvSpPr>
        <p:spPr>
          <a:xfrm>
            <a:off x="6183830" y="515121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2</a:t>
            </a:r>
          </a:p>
        </p:txBody>
      </p:sp>
      <p:grpSp>
        <p:nvGrpSpPr>
          <p:cNvPr id="67" name="مجموعة 66">
            <a:extLst>
              <a:ext uri="{FF2B5EF4-FFF2-40B4-BE49-F238E27FC236}">
                <a16:creationId xmlns:a16="http://schemas.microsoft.com/office/drawing/2014/main" id="{DB74460D-0746-42BB-A8E6-DC182CCA2F94}"/>
              </a:ext>
            </a:extLst>
          </p:cNvPr>
          <p:cNvGrpSpPr/>
          <p:nvPr/>
        </p:nvGrpSpPr>
        <p:grpSpPr>
          <a:xfrm>
            <a:off x="6183831" y="5464357"/>
            <a:ext cx="364202" cy="523220"/>
            <a:chOff x="7128583" y="6389135"/>
            <a:chExt cx="364202" cy="523220"/>
          </a:xfrm>
        </p:grpSpPr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4BB123F8-3316-4AF0-B4C5-398DB1968B17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69" name="رابط مستقيم 68">
              <a:extLst>
                <a:ext uri="{FF2B5EF4-FFF2-40B4-BE49-F238E27FC236}">
                  <a16:creationId xmlns:a16="http://schemas.microsoft.com/office/drawing/2014/main" id="{FA7EEFD8-B6CD-4937-8B93-9271148119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2684" y="644041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34C312E1-8871-4818-B0A8-AE5EC5F9110F}"/>
              </a:ext>
            </a:extLst>
          </p:cNvPr>
          <p:cNvSpPr txBox="1"/>
          <p:nvPr/>
        </p:nvSpPr>
        <p:spPr>
          <a:xfrm>
            <a:off x="5897588" y="5270129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32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C9C0F7FA-428C-4B26-872B-357FCB7A2CF7}"/>
              </a:ext>
            </a:extLst>
          </p:cNvPr>
          <p:cNvSpPr txBox="1"/>
          <p:nvPr/>
        </p:nvSpPr>
        <p:spPr>
          <a:xfrm>
            <a:off x="5667539" y="529745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040D8D43-D901-480B-8C0E-8B7C8C8A7C06}"/>
              </a:ext>
            </a:extLst>
          </p:cNvPr>
          <p:cNvSpPr txBox="1"/>
          <p:nvPr/>
        </p:nvSpPr>
        <p:spPr>
          <a:xfrm>
            <a:off x="5326498" y="515121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7</a:t>
            </a:r>
          </a:p>
        </p:txBody>
      </p:sp>
      <p:grpSp>
        <p:nvGrpSpPr>
          <p:cNvPr id="73" name="مجموعة 72">
            <a:extLst>
              <a:ext uri="{FF2B5EF4-FFF2-40B4-BE49-F238E27FC236}">
                <a16:creationId xmlns:a16="http://schemas.microsoft.com/office/drawing/2014/main" id="{F1D73C67-A6C5-4C77-9A55-BA50E56759F4}"/>
              </a:ext>
            </a:extLst>
          </p:cNvPr>
          <p:cNvGrpSpPr/>
          <p:nvPr/>
        </p:nvGrpSpPr>
        <p:grpSpPr>
          <a:xfrm>
            <a:off x="5326499" y="5464357"/>
            <a:ext cx="364202" cy="523220"/>
            <a:chOff x="7128583" y="6389135"/>
            <a:chExt cx="364202" cy="523220"/>
          </a:xfrm>
        </p:grpSpPr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B0634BEC-0D8F-45C1-ADCD-E551A05F46C3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75" name="رابط مستقيم 74">
              <a:extLst>
                <a:ext uri="{FF2B5EF4-FFF2-40B4-BE49-F238E27FC236}">
                  <a16:creationId xmlns:a16="http://schemas.microsoft.com/office/drawing/2014/main" id="{F69BDC9E-6569-4F0D-9CDF-2F07BC80E1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EFDCC9CF-8810-4246-8F44-606715A5E0CB}"/>
              </a:ext>
            </a:extLst>
          </p:cNvPr>
          <p:cNvSpPr txBox="1"/>
          <p:nvPr/>
        </p:nvSpPr>
        <p:spPr>
          <a:xfrm>
            <a:off x="5029373" y="529745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AFA983C9-67A9-4E30-8D0C-3DBAB72D594D}"/>
              </a:ext>
            </a:extLst>
          </p:cNvPr>
          <p:cNvSpPr txBox="1"/>
          <p:nvPr/>
        </p:nvSpPr>
        <p:spPr>
          <a:xfrm>
            <a:off x="4598563" y="5151215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14</a:t>
            </a:r>
          </a:p>
        </p:txBody>
      </p: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EAFA82C8-4BCA-49D2-8C00-12A450FE6F67}"/>
              </a:ext>
            </a:extLst>
          </p:cNvPr>
          <p:cNvGrpSpPr/>
          <p:nvPr/>
        </p:nvGrpSpPr>
        <p:grpSpPr>
          <a:xfrm>
            <a:off x="4598564" y="5464357"/>
            <a:ext cx="543740" cy="523220"/>
            <a:chOff x="7038814" y="6389135"/>
            <a:chExt cx="543740" cy="523220"/>
          </a:xfrm>
        </p:grpSpPr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899497D1-B16B-4514-AB89-1EC21449BA4E}"/>
                </a:ext>
              </a:extLst>
            </p:cNvPr>
            <p:cNvSpPr txBox="1"/>
            <p:nvPr/>
          </p:nvSpPr>
          <p:spPr>
            <a:xfrm>
              <a:off x="7038814" y="638913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10</a:t>
              </a:r>
            </a:p>
          </p:txBody>
        </p:sp>
        <p:cxnSp>
          <p:nvCxnSpPr>
            <p:cNvPr id="80" name="رابط مستقيم 79">
              <a:extLst>
                <a:ext uri="{FF2B5EF4-FFF2-40B4-BE49-F238E27FC236}">
                  <a16:creationId xmlns:a16="http://schemas.microsoft.com/office/drawing/2014/main" id="{0AAE5F98-4D9A-4253-ABDA-A4EE61A402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B832CC5E-555A-4A05-BC17-31D4283F5C31}"/>
              </a:ext>
            </a:extLst>
          </p:cNvPr>
          <p:cNvSpPr txBox="1"/>
          <p:nvPr/>
        </p:nvSpPr>
        <p:spPr>
          <a:xfrm>
            <a:off x="5952636" y="585850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22D30BA8-C626-4EA4-B68D-A4986FF183D7}"/>
              </a:ext>
            </a:extLst>
          </p:cNvPr>
          <p:cNvGrpSpPr/>
          <p:nvPr/>
        </p:nvGrpSpPr>
        <p:grpSpPr>
          <a:xfrm>
            <a:off x="5952637" y="6171642"/>
            <a:ext cx="364202" cy="523220"/>
            <a:chOff x="7128583" y="6389135"/>
            <a:chExt cx="364202" cy="523220"/>
          </a:xfrm>
        </p:grpSpPr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DCBF2FAC-E7FC-4625-AD86-88F5780964B4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84" name="رابط مستقيم 83">
              <a:extLst>
                <a:ext uri="{FF2B5EF4-FFF2-40B4-BE49-F238E27FC236}">
                  <a16:creationId xmlns:a16="http://schemas.microsoft.com/office/drawing/2014/main" id="{641897B0-5D6C-4F11-8A8D-C211126437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2684" y="644041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95034A20-1B6B-47A8-8B45-D440AFEF0D67}"/>
              </a:ext>
            </a:extLst>
          </p:cNvPr>
          <p:cNvSpPr txBox="1"/>
          <p:nvPr/>
        </p:nvSpPr>
        <p:spPr>
          <a:xfrm>
            <a:off x="6444730" y="5847888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14</a:t>
            </a:r>
          </a:p>
        </p:txBody>
      </p:sp>
      <p:grpSp>
        <p:nvGrpSpPr>
          <p:cNvPr id="86" name="مجموعة 85">
            <a:extLst>
              <a:ext uri="{FF2B5EF4-FFF2-40B4-BE49-F238E27FC236}">
                <a16:creationId xmlns:a16="http://schemas.microsoft.com/office/drawing/2014/main" id="{34CA7C9F-7BD1-4D94-98F5-56119E028357}"/>
              </a:ext>
            </a:extLst>
          </p:cNvPr>
          <p:cNvGrpSpPr/>
          <p:nvPr/>
        </p:nvGrpSpPr>
        <p:grpSpPr>
          <a:xfrm>
            <a:off x="6444731" y="6161030"/>
            <a:ext cx="543740" cy="523220"/>
            <a:chOff x="7038814" y="6389135"/>
            <a:chExt cx="543740" cy="523220"/>
          </a:xfrm>
        </p:grpSpPr>
        <p:sp>
          <p:nvSpPr>
            <p:cNvPr id="87" name="مربع نص 86">
              <a:extLst>
                <a:ext uri="{FF2B5EF4-FFF2-40B4-BE49-F238E27FC236}">
                  <a16:creationId xmlns:a16="http://schemas.microsoft.com/office/drawing/2014/main" id="{A1F0D876-DD9B-41FF-BBAA-12F72AF16B13}"/>
                </a:ext>
              </a:extLst>
            </p:cNvPr>
            <p:cNvSpPr txBox="1"/>
            <p:nvPr/>
          </p:nvSpPr>
          <p:spPr>
            <a:xfrm>
              <a:off x="7038814" y="638913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10</a:t>
              </a:r>
            </a:p>
          </p:txBody>
        </p:sp>
        <p:cxnSp>
          <p:nvCxnSpPr>
            <p:cNvPr id="88" name="رابط مستقيم 87">
              <a:extLst>
                <a:ext uri="{FF2B5EF4-FFF2-40B4-BE49-F238E27FC236}">
                  <a16:creationId xmlns:a16="http://schemas.microsoft.com/office/drawing/2014/main" id="{483B848C-1BA4-45FF-A564-DB4F3836F9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FC0AB60E-09F5-464D-A94F-0E809BAA5B0B}"/>
              </a:ext>
            </a:extLst>
          </p:cNvPr>
          <p:cNvSpPr txBox="1"/>
          <p:nvPr/>
        </p:nvSpPr>
        <p:spPr>
          <a:xfrm>
            <a:off x="6234192" y="600559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44F400FC-02AA-4038-8B09-30E8BA4EC583}"/>
              </a:ext>
            </a:extLst>
          </p:cNvPr>
          <p:cNvSpPr txBox="1"/>
          <p:nvPr/>
        </p:nvSpPr>
        <p:spPr>
          <a:xfrm>
            <a:off x="5686642" y="6274483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chemeClr val="tx1"/>
                </a:solidFill>
              </a:rPr>
              <a:t>×2</a:t>
            </a:r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DB636839-A6FD-41CC-834D-8906468D596D}"/>
              </a:ext>
            </a:extLst>
          </p:cNvPr>
          <p:cNvSpPr txBox="1"/>
          <p:nvPr/>
        </p:nvSpPr>
        <p:spPr>
          <a:xfrm>
            <a:off x="5686642" y="5836573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chemeClr val="tx1"/>
                </a:solidFill>
              </a:rPr>
              <a:t>×2</a:t>
            </a:r>
          </a:p>
        </p:txBody>
      </p:sp>
      <p:sp>
        <p:nvSpPr>
          <p:cNvPr id="92" name="مربع نص 91">
            <a:extLst>
              <a:ext uri="{FF2B5EF4-FFF2-40B4-BE49-F238E27FC236}">
                <a16:creationId xmlns:a16="http://schemas.microsoft.com/office/drawing/2014/main" id="{B5543E11-F1D6-4CAF-A2AE-11EAD083F16F}"/>
              </a:ext>
            </a:extLst>
          </p:cNvPr>
          <p:cNvSpPr txBox="1"/>
          <p:nvPr/>
        </p:nvSpPr>
        <p:spPr>
          <a:xfrm>
            <a:off x="5592180" y="60076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B9404C35-C227-4B82-BAD3-BE9D8FEDC283}"/>
              </a:ext>
            </a:extLst>
          </p:cNvPr>
          <p:cNvSpPr txBox="1"/>
          <p:nvPr/>
        </p:nvSpPr>
        <p:spPr>
          <a:xfrm>
            <a:off x="5251139" y="586145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8</a:t>
            </a:r>
          </a:p>
        </p:txBody>
      </p:sp>
      <p:grpSp>
        <p:nvGrpSpPr>
          <p:cNvPr id="94" name="مجموعة 93">
            <a:extLst>
              <a:ext uri="{FF2B5EF4-FFF2-40B4-BE49-F238E27FC236}">
                <a16:creationId xmlns:a16="http://schemas.microsoft.com/office/drawing/2014/main" id="{2A9B7299-4025-4D34-9EB4-1D913DA04F7D}"/>
              </a:ext>
            </a:extLst>
          </p:cNvPr>
          <p:cNvGrpSpPr/>
          <p:nvPr/>
        </p:nvGrpSpPr>
        <p:grpSpPr>
          <a:xfrm>
            <a:off x="5161371" y="6174597"/>
            <a:ext cx="543740" cy="523220"/>
            <a:chOff x="7038814" y="6389135"/>
            <a:chExt cx="543740" cy="523220"/>
          </a:xfrm>
        </p:grpSpPr>
        <p:sp>
          <p:nvSpPr>
            <p:cNvPr id="95" name="مربع نص 94">
              <a:extLst>
                <a:ext uri="{FF2B5EF4-FFF2-40B4-BE49-F238E27FC236}">
                  <a16:creationId xmlns:a16="http://schemas.microsoft.com/office/drawing/2014/main" id="{9AFFA395-3CAD-4F33-B77C-CEAB39336446}"/>
                </a:ext>
              </a:extLst>
            </p:cNvPr>
            <p:cNvSpPr txBox="1"/>
            <p:nvPr/>
          </p:nvSpPr>
          <p:spPr>
            <a:xfrm>
              <a:off x="7038814" y="638913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10</a:t>
              </a:r>
            </a:p>
          </p:txBody>
        </p:sp>
        <p:cxnSp>
          <p:nvCxnSpPr>
            <p:cNvPr id="96" name="رابط مستقيم 95">
              <a:extLst>
                <a:ext uri="{FF2B5EF4-FFF2-40B4-BE49-F238E27FC236}">
                  <a16:creationId xmlns:a16="http://schemas.microsoft.com/office/drawing/2014/main" id="{FD48FB05-4AC6-4526-9377-2A21475519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مربع نص 114">
            <a:extLst>
              <a:ext uri="{FF2B5EF4-FFF2-40B4-BE49-F238E27FC236}">
                <a16:creationId xmlns:a16="http://schemas.microsoft.com/office/drawing/2014/main" id="{12EF23E1-F957-4634-9524-C418C645D098}"/>
              </a:ext>
            </a:extLst>
          </p:cNvPr>
          <p:cNvSpPr txBox="1"/>
          <p:nvPr/>
        </p:nvSpPr>
        <p:spPr>
          <a:xfrm>
            <a:off x="1791772" y="6000711"/>
            <a:ext cx="21114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العددان هما :        ،</a:t>
            </a:r>
          </a:p>
        </p:txBody>
      </p:sp>
      <p:sp>
        <p:nvSpPr>
          <p:cNvPr id="116" name="مربع نص 115">
            <a:extLst>
              <a:ext uri="{FF2B5EF4-FFF2-40B4-BE49-F238E27FC236}">
                <a16:creationId xmlns:a16="http://schemas.microsoft.com/office/drawing/2014/main" id="{CFADF16B-C6BF-4A45-AF95-5780AFA22AB2}"/>
              </a:ext>
            </a:extLst>
          </p:cNvPr>
          <p:cNvSpPr txBox="1"/>
          <p:nvPr/>
        </p:nvSpPr>
        <p:spPr>
          <a:xfrm>
            <a:off x="2032696" y="585850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0B347168-5F06-4F4D-ACB1-840A014E6D8E}"/>
              </a:ext>
            </a:extLst>
          </p:cNvPr>
          <p:cNvGrpSpPr/>
          <p:nvPr/>
        </p:nvGrpSpPr>
        <p:grpSpPr>
          <a:xfrm>
            <a:off x="2032697" y="6171642"/>
            <a:ext cx="364202" cy="523220"/>
            <a:chOff x="7128583" y="6389135"/>
            <a:chExt cx="364202" cy="523220"/>
          </a:xfrm>
        </p:grpSpPr>
        <p:sp>
          <p:nvSpPr>
            <p:cNvPr id="118" name="مربع نص 117">
              <a:extLst>
                <a:ext uri="{FF2B5EF4-FFF2-40B4-BE49-F238E27FC236}">
                  <a16:creationId xmlns:a16="http://schemas.microsoft.com/office/drawing/2014/main" id="{D5ADC7FE-6075-4F74-B738-1082B721343D}"/>
                </a:ext>
              </a:extLst>
            </p:cNvPr>
            <p:cNvSpPr txBox="1"/>
            <p:nvPr/>
          </p:nvSpPr>
          <p:spPr>
            <a:xfrm>
              <a:off x="7128583" y="63891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119" name="رابط مستقيم 118">
              <a:extLst>
                <a:ext uri="{FF2B5EF4-FFF2-40B4-BE49-F238E27FC236}">
                  <a16:creationId xmlns:a16="http://schemas.microsoft.com/office/drawing/2014/main" id="{BF101655-A27C-4F6C-A797-63D94912D5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2684" y="644041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مربع نص 119">
            <a:extLst>
              <a:ext uri="{FF2B5EF4-FFF2-40B4-BE49-F238E27FC236}">
                <a16:creationId xmlns:a16="http://schemas.microsoft.com/office/drawing/2014/main" id="{4B24A3CF-B04B-461A-868F-95B8492E512E}"/>
              </a:ext>
            </a:extLst>
          </p:cNvPr>
          <p:cNvSpPr txBox="1"/>
          <p:nvPr/>
        </p:nvSpPr>
        <p:spPr>
          <a:xfrm>
            <a:off x="1476480" y="586145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8</a:t>
            </a:r>
          </a:p>
        </p:txBody>
      </p:sp>
      <p:grpSp>
        <p:nvGrpSpPr>
          <p:cNvPr id="121" name="مجموعة 120">
            <a:extLst>
              <a:ext uri="{FF2B5EF4-FFF2-40B4-BE49-F238E27FC236}">
                <a16:creationId xmlns:a16="http://schemas.microsoft.com/office/drawing/2014/main" id="{87056C5F-3E89-42AF-B94D-6DB864E3CABE}"/>
              </a:ext>
            </a:extLst>
          </p:cNvPr>
          <p:cNvGrpSpPr/>
          <p:nvPr/>
        </p:nvGrpSpPr>
        <p:grpSpPr>
          <a:xfrm>
            <a:off x="1386712" y="6174597"/>
            <a:ext cx="543740" cy="523220"/>
            <a:chOff x="7038814" y="6389135"/>
            <a:chExt cx="543740" cy="523220"/>
          </a:xfrm>
        </p:grpSpPr>
        <p:sp>
          <p:nvSpPr>
            <p:cNvPr id="122" name="مربع نص 121">
              <a:extLst>
                <a:ext uri="{FF2B5EF4-FFF2-40B4-BE49-F238E27FC236}">
                  <a16:creationId xmlns:a16="http://schemas.microsoft.com/office/drawing/2014/main" id="{BE01E20E-4B2A-4B4C-957B-741E455ED316}"/>
                </a:ext>
              </a:extLst>
            </p:cNvPr>
            <p:cNvSpPr txBox="1"/>
            <p:nvPr/>
          </p:nvSpPr>
          <p:spPr>
            <a:xfrm>
              <a:off x="7038814" y="6389135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10</a:t>
              </a:r>
            </a:p>
          </p:txBody>
        </p:sp>
        <p:cxnSp>
          <p:nvCxnSpPr>
            <p:cNvPr id="123" name="رابط مستقيم 122">
              <a:extLst>
                <a:ext uri="{FF2B5EF4-FFF2-40B4-BE49-F238E27FC236}">
                  <a16:creationId xmlns:a16="http://schemas.microsoft.com/office/drawing/2014/main" id="{9A3ED687-0FFD-4440-8166-99BC56B639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6684" y="6440411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58683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0" grpId="0"/>
      <p:bldP spid="15" grpId="0"/>
      <p:bldP spid="20" grpId="0"/>
      <p:bldP spid="21" grpId="0"/>
      <p:bldP spid="25" grpId="0"/>
      <p:bldP spid="26" grpId="0"/>
      <p:bldP spid="27" grpId="0"/>
      <p:bldP spid="28" grpId="0"/>
      <p:bldP spid="29" grpId="0"/>
      <p:bldP spid="33" grpId="0"/>
      <p:bldP spid="34" grpId="0"/>
      <p:bldP spid="38" grpId="0"/>
      <p:bldP spid="39" grpId="0"/>
      <p:bldP spid="40" grpId="0"/>
      <p:bldP spid="41" grpId="0"/>
      <p:bldP spid="42" grpId="0"/>
      <p:bldP spid="46" grpId="0"/>
      <p:bldP spid="47" grpId="0"/>
      <p:bldP spid="51" grpId="0"/>
      <p:bldP spid="53" grpId="0"/>
      <p:bldP spid="54" grpId="0"/>
      <p:bldP spid="55" grpId="0"/>
      <p:bldP spid="59" grpId="0"/>
      <p:bldP spid="60" grpId="0"/>
      <p:bldP spid="64" grpId="0"/>
      <p:bldP spid="66" grpId="0"/>
      <p:bldP spid="70" grpId="0"/>
      <p:bldP spid="71" grpId="0"/>
      <p:bldP spid="72" grpId="0"/>
      <p:bldP spid="76" grpId="0"/>
      <p:bldP spid="77" grpId="0"/>
      <p:bldP spid="81" grpId="0"/>
      <p:bldP spid="85" grpId="0"/>
      <p:bldP spid="89" grpId="0"/>
      <p:bldP spid="90" grpId="0"/>
      <p:bldP spid="91" grpId="0"/>
      <p:bldP spid="92" grpId="0"/>
      <p:bldP spid="93" grpId="0"/>
      <p:bldP spid="115" grpId="0"/>
      <p:bldP spid="116" grpId="0"/>
      <p:bldP spid="1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10469</TotalTime>
  <Words>219</Words>
  <Application>Microsoft Office PowerPoint</Application>
  <PresentationFormat>شاشة عريضة</PresentationFormat>
  <Paragraphs>184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3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636</cp:revision>
  <dcterms:created xsi:type="dcterms:W3CDTF">2020-06-10T13:04:58Z</dcterms:created>
  <dcterms:modified xsi:type="dcterms:W3CDTF">2020-06-27T11:21:15Z</dcterms:modified>
</cp:coreProperties>
</file>