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7" r:id="rId4"/>
    <p:sldId id="271" r:id="rId5"/>
    <p:sldId id="272" r:id="rId6"/>
    <p:sldId id="273" r:id="rId7"/>
    <p:sldId id="274" r:id="rId8"/>
    <p:sldId id="275" r:id="rId9"/>
    <p:sldId id="27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FFECCC"/>
    <a:srgbClr val="FFF6E7"/>
    <a:srgbClr val="BC7A2A"/>
    <a:srgbClr val="FF0000"/>
    <a:srgbClr val="CFE295"/>
    <a:srgbClr val="F7EF6C"/>
    <a:srgbClr val="FFDF6B"/>
    <a:srgbClr val="8CC63F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الأشكال المركبة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(7-6)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اشتقاق واستخدام الصيغ لمساحة ومحيط المستطيل، ولمساحة المثلث ومتوازي الأضلاع وشبه المنحرف؛ وحساب مساحات الأشكال الثنائية الأبعاد المركبة.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3E10F19-9AAA-4B28-B700-3F0B1B91EAB4}"/>
              </a:ext>
            </a:extLst>
          </p:cNvPr>
          <p:cNvSpPr/>
          <p:nvPr/>
        </p:nvSpPr>
        <p:spPr>
          <a:xfrm>
            <a:off x="3623417" y="196553"/>
            <a:ext cx="3298676" cy="512748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الشكل المركب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9E6C117-31FD-4DD4-9816-0C8F9B73D972}"/>
              </a:ext>
            </a:extLst>
          </p:cNvPr>
          <p:cNvSpPr txBox="1"/>
          <p:nvPr/>
        </p:nvSpPr>
        <p:spPr>
          <a:xfrm>
            <a:off x="3958149" y="4006945"/>
            <a:ext cx="53206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الشكل المركب = مجموع المساحات الجزئية</a:t>
            </a:r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7E155E77-6543-447C-8A65-B33ACE2BF02A}"/>
              </a:ext>
            </a:extLst>
          </p:cNvPr>
          <p:cNvSpPr/>
          <p:nvPr/>
        </p:nvSpPr>
        <p:spPr>
          <a:xfrm>
            <a:off x="4098493" y="1629000"/>
            <a:ext cx="2520000" cy="1800000"/>
          </a:xfrm>
          <a:custGeom>
            <a:avLst/>
            <a:gdLst>
              <a:gd name="connsiteX0" fmla="*/ 1440000 w 2520000"/>
              <a:gd name="connsiteY0" fmla="*/ 0 h 1800000"/>
              <a:gd name="connsiteX1" fmla="*/ 2520000 w 2520000"/>
              <a:gd name="connsiteY1" fmla="*/ 0 h 1800000"/>
              <a:gd name="connsiteX2" fmla="*/ 2520000 w 2520000"/>
              <a:gd name="connsiteY2" fmla="*/ 720000 h 1800000"/>
              <a:gd name="connsiteX3" fmla="*/ 2520000 w 2520000"/>
              <a:gd name="connsiteY3" fmla="*/ 1800000 h 1800000"/>
              <a:gd name="connsiteX4" fmla="*/ 1440000 w 2520000"/>
              <a:gd name="connsiteY4" fmla="*/ 1800000 h 1800000"/>
              <a:gd name="connsiteX5" fmla="*/ 0 w 2520000"/>
              <a:gd name="connsiteY5" fmla="*/ 1800000 h 1800000"/>
              <a:gd name="connsiteX6" fmla="*/ 0 w 2520000"/>
              <a:gd name="connsiteY6" fmla="*/ 720000 h 1800000"/>
              <a:gd name="connsiteX7" fmla="*/ 1440000 w 2520000"/>
              <a:gd name="connsiteY7" fmla="*/ 72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1800000">
                <a:moveTo>
                  <a:pt x="1440000" y="0"/>
                </a:moveTo>
                <a:lnTo>
                  <a:pt x="2520000" y="0"/>
                </a:lnTo>
                <a:lnTo>
                  <a:pt x="2520000" y="720000"/>
                </a:lnTo>
                <a:lnTo>
                  <a:pt x="2520000" y="1800000"/>
                </a:lnTo>
                <a:lnTo>
                  <a:pt x="1440000" y="1800000"/>
                </a:lnTo>
                <a:lnTo>
                  <a:pt x="0" y="1800000"/>
                </a:lnTo>
                <a:lnTo>
                  <a:pt x="0" y="720000"/>
                </a:lnTo>
                <a:lnTo>
                  <a:pt x="1440000" y="72000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8B2167A4-DA00-4D4E-ADDE-72031A01D60E}"/>
              </a:ext>
            </a:extLst>
          </p:cNvPr>
          <p:cNvSpPr/>
          <p:nvPr/>
        </p:nvSpPr>
        <p:spPr>
          <a:xfrm>
            <a:off x="7506675" y="1629000"/>
            <a:ext cx="1080000" cy="18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734FFA77-6B42-4F53-8C3D-81CE69AC0365}"/>
              </a:ext>
            </a:extLst>
          </p:cNvPr>
          <p:cNvSpPr/>
          <p:nvPr/>
        </p:nvSpPr>
        <p:spPr>
          <a:xfrm>
            <a:off x="806723" y="2349000"/>
            <a:ext cx="2520000" cy="10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4778BAF-B6B5-4FD8-8CFC-8C335F3FC2E2}"/>
              </a:ext>
            </a:extLst>
          </p:cNvPr>
          <p:cNvSpPr txBox="1"/>
          <p:nvPr/>
        </p:nvSpPr>
        <p:spPr>
          <a:xfrm>
            <a:off x="6547601" y="45665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3613CF0-A46C-4D68-A944-20FA8F032216}"/>
              </a:ext>
            </a:extLst>
          </p:cNvPr>
          <p:cNvSpPr txBox="1"/>
          <p:nvPr/>
        </p:nvSpPr>
        <p:spPr>
          <a:xfrm>
            <a:off x="1698673" y="3429000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7سم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5F13AF9-F7DB-43C5-860A-609A8A6D74CD}"/>
              </a:ext>
            </a:extLst>
          </p:cNvPr>
          <p:cNvSpPr txBox="1"/>
          <p:nvPr/>
        </p:nvSpPr>
        <p:spPr>
          <a:xfrm>
            <a:off x="3326723" y="2604671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6A0F279C-95C2-4C23-8538-08F85351A279}"/>
              </a:ext>
            </a:extLst>
          </p:cNvPr>
          <p:cNvSpPr txBox="1"/>
          <p:nvPr/>
        </p:nvSpPr>
        <p:spPr>
          <a:xfrm>
            <a:off x="6770575" y="2227318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5سم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B13298D-C65F-47FE-8E06-A490963D8A2B}"/>
              </a:ext>
            </a:extLst>
          </p:cNvPr>
          <p:cNvSpPr txBox="1"/>
          <p:nvPr/>
        </p:nvSpPr>
        <p:spPr>
          <a:xfrm>
            <a:off x="7678625" y="1154854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F2C368E-62F9-4A1C-A0C6-ACA95CEECF22}"/>
              </a:ext>
            </a:extLst>
          </p:cNvPr>
          <p:cNvSpPr txBox="1"/>
          <p:nvPr/>
        </p:nvSpPr>
        <p:spPr>
          <a:xfrm>
            <a:off x="5546963" y="2267390"/>
            <a:ext cx="10358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BCB8CF0C-60E8-4C4A-A971-E5B3914315A2}"/>
              </a:ext>
            </a:extLst>
          </p:cNvPr>
          <p:cNvCxnSpPr>
            <a:cxnSpLocks/>
          </p:cNvCxnSpPr>
          <p:nvPr/>
        </p:nvCxnSpPr>
        <p:spPr>
          <a:xfrm>
            <a:off x="5538493" y="1629000"/>
            <a:ext cx="0" cy="180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1F7AB9F-4A8F-4E45-ABCC-7659FE27A70F}"/>
              </a:ext>
            </a:extLst>
          </p:cNvPr>
          <p:cNvSpPr txBox="1"/>
          <p:nvPr/>
        </p:nvSpPr>
        <p:spPr>
          <a:xfrm>
            <a:off x="4434343" y="1841532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4سم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438C7ADC-C402-4159-A552-2F8CA614A2E9}"/>
              </a:ext>
            </a:extLst>
          </p:cNvPr>
          <p:cNvSpPr txBox="1"/>
          <p:nvPr/>
        </p:nvSpPr>
        <p:spPr>
          <a:xfrm>
            <a:off x="4322633" y="2635266"/>
            <a:ext cx="10358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376B97EB-4DA2-4204-A6A2-415D9E45C9AE}"/>
              </a:ext>
            </a:extLst>
          </p:cNvPr>
          <p:cNvSpPr txBox="1"/>
          <p:nvPr/>
        </p:nvSpPr>
        <p:spPr>
          <a:xfrm>
            <a:off x="4397609" y="4566500"/>
            <a:ext cx="218521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+ 12سم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5AEAEF8E-C56B-4280-AE30-1883CB2F0886}"/>
              </a:ext>
            </a:extLst>
          </p:cNvPr>
          <p:cNvSpPr txBox="1"/>
          <p:nvPr/>
        </p:nvSpPr>
        <p:spPr>
          <a:xfrm>
            <a:off x="3144622" y="4602835"/>
            <a:ext cx="12747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27سم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4152805-FCD4-468C-BC74-6A0B14330461}"/>
              </a:ext>
            </a:extLst>
          </p:cNvPr>
          <p:cNvSpPr txBox="1"/>
          <p:nvPr/>
        </p:nvSpPr>
        <p:spPr>
          <a:xfrm>
            <a:off x="3421143" y="5229000"/>
            <a:ext cx="58576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الشكل المركب = مجموع أطوال أضلاعه الخارجية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D673D8D7-2C09-487F-BA75-376D2B3A2F9E}"/>
              </a:ext>
            </a:extLst>
          </p:cNvPr>
          <p:cNvSpPr txBox="1"/>
          <p:nvPr/>
        </p:nvSpPr>
        <p:spPr>
          <a:xfrm>
            <a:off x="4740212" y="5740335"/>
            <a:ext cx="23984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5+7+3+4+2+3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95F328BC-55A3-4907-BD26-2FAADD42DC2A}"/>
              </a:ext>
            </a:extLst>
          </p:cNvPr>
          <p:cNvSpPr txBox="1"/>
          <p:nvPr/>
        </p:nvSpPr>
        <p:spPr>
          <a:xfrm>
            <a:off x="5206408" y="1704098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2سم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55F9738C-9055-4DAF-A835-DE6293A1832B}"/>
              </a:ext>
            </a:extLst>
          </p:cNvPr>
          <p:cNvSpPr txBox="1"/>
          <p:nvPr/>
        </p:nvSpPr>
        <p:spPr>
          <a:xfrm>
            <a:off x="3668140" y="5740335"/>
            <a:ext cx="115448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24سم</a:t>
            </a:r>
          </a:p>
        </p:txBody>
      </p:sp>
      <p:sp>
        <p:nvSpPr>
          <p:cNvPr id="33" name="شكل حر: شكل 32">
            <a:extLst>
              <a:ext uri="{FF2B5EF4-FFF2-40B4-BE49-F238E27FC236}">
                <a16:creationId xmlns:a16="http://schemas.microsoft.com/office/drawing/2014/main" id="{3DD78DD7-69A5-4ED9-BC1D-AEFD84AA52A0}"/>
              </a:ext>
            </a:extLst>
          </p:cNvPr>
          <p:cNvSpPr/>
          <p:nvPr/>
        </p:nvSpPr>
        <p:spPr>
          <a:xfrm>
            <a:off x="4098493" y="1625325"/>
            <a:ext cx="2520000" cy="1800000"/>
          </a:xfrm>
          <a:custGeom>
            <a:avLst/>
            <a:gdLst>
              <a:gd name="connsiteX0" fmla="*/ 1440000 w 2520000"/>
              <a:gd name="connsiteY0" fmla="*/ 0 h 1800000"/>
              <a:gd name="connsiteX1" fmla="*/ 2520000 w 2520000"/>
              <a:gd name="connsiteY1" fmla="*/ 0 h 1800000"/>
              <a:gd name="connsiteX2" fmla="*/ 2520000 w 2520000"/>
              <a:gd name="connsiteY2" fmla="*/ 720000 h 1800000"/>
              <a:gd name="connsiteX3" fmla="*/ 2520000 w 2520000"/>
              <a:gd name="connsiteY3" fmla="*/ 1800000 h 1800000"/>
              <a:gd name="connsiteX4" fmla="*/ 1440000 w 2520000"/>
              <a:gd name="connsiteY4" fmla="*/ 1800000 h 1800000"/>
              <a:gd name="connsiteX5" fmla="*/ 0 w 2520000"/>
              <a:gd name="connsiteY5" fmla="*/ 1800000 h 1800000"/>
              <a:gd name="connsiteX6" fmla="*/ 0 w 2520000"/>
              <a:gd name="connsiteY6" fmla="*/ 720000 h 1800000"/>
              <a:gd name="connsiteX7" fmla="*/ 1440000 w 2520000"/>
              <a:gd name="connsiteY7" fmla="*/ 72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1800000">
                <a:moveTo>
                  <a:pt x="1440000" y="0"/>
                </a:moveTo>
                <a:lnTo>
                  <a:pt x="2520000" y="0"/>
                </a:lnTo>
                <a:lnTo>
                  <a:pt x="2520000" y="720000"/>
                </a:lnTo>
                <a:lnTo>
                  <a:pt x="2520000" y="1800000"/>
                </a:lnTo>
                <a:lnTo>
                  <a:pt x="1440000" y="1800000"/>
                </a:lnTo>
                <a:lnTo>
                  <a:pt x="0" y="1800000"/>
                </a:lnTo>
                <a:lnTo>
                  <a:pt x="0" y="720000"/>
                </a:lnTo>
                <a:lnTo>
                  <a:pt x="1440000" y="72000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4294452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6 L 0.26992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9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 L -0.16185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0.26992 -4.44444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9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48148E-6 L -0.16185 -1.48148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5" grpId="0" animBg="1"/>
      <p:bldP spid="15" grpId="1" animBg="1"/>
      <p:bldP spid="16" grpId="0" animBg="1"/>
      <p:bldP spid="16" grpId="1" animBg="1"/>
      <p:bldP spid="17" grpId="0"/>
      <p:bldP spid="18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D">
            <a:extLst>
              <a:ext uri="{FF2B5EF4-FFF2-40B4-BE49-F238E27FC236}">
                <a16:creationId xmlns:a16="http://schemas.microsoft.com/office/drawing/2014/main" id="{0B8C3691-247F-4E8B-A1CE-7800445A7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9" y="781381"/>
            <a:ext cx="11904762" cy="5295238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066C1943-A4B1-4DE8-905A-BB7059877333}"/>
              </a:ext>
            </a:extLst>
          </p:cNvPr>
          <p:cNvSpPr txBox="1"/>
          <p:nvPr/>
        </p:nvSpPr>
        <p:spPr>
          <a:xfrm>
            <a:off x="7845662" y="403717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C563091-2B54-41B4-8F48-2D270A4ED9BF}"/>
              </a:ext>
            </a:extLst>
          </p:cNvPr>
          <p:cNvSpPr txBox="1"/>
          <p:nvPr/>
        </p:nvSpPr>
        <p:spPr>
          <a:xfrm>
            <a:off x="7246960" y="403717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25BA615-B38B-4B03-A556-180F955A71F7}"/>
              </a:ext>
            </a:extLst>
          </p:cNvPr>
          <p:cNvSpPr txBox="1"/>
          <p:nvPr/>
        </p:nvSpPr>
        <p:spPr>
          <a:xfrm>
            <a:off x="7464368" y="469877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DE8E477-C536-486C-ADD3-6BE4253CB16B}"/>
              </a:ext>
            </a:extLst>
          </p:cNvPr>
          <p:cNvSpPr txBox="1"/>
          <p:nvPr/>
        </p:nvSpPr>
        <p:spPr>
          <a:xfrm>
            <a:off x="6865666" y="4698770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C23BE66-6E36-424A-95B5-5B79241A98FC}"/>
              </a:ext>
            </a:extLst>
          </p:cNvPr>
          <p:cNvSpPr txBox="1"/>
          <p:nvPr/>
        </p:nvSpPr>
        <p:spPr>
          <a:xfrm>
            <a:off x="8027763" y="536534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5941BB6-BC90-4897-A870-496B06E4AF48}"/>
              </a:ext>
            </a:extLst>
          </p:cNvPr>
          <p:cNvSpPr txBox="1"/>
          <p:nvPr/>
        </p:nvSpPr>
        <p:spPr>
          <a:xfrm>
            <a:off x="8562956" y="5368013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DBD9029-81BC-406C-9947-5DDF3B7D6CDA}"/>
              </a:ext>
            </a:extLst>
          </p:cNvPr>
          <p:cNvSpPr txBox="1"/>
          <p:nvPr/>
        </p:nvSpPr>
        <p:spPr>
          <a:xfrm>
            <a:off x="7500105" y="536534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42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A8711E4-502D-401A-836C-A9F7B50D4531}"/>
              </a:ext>
            </a:extLst>
          </p:cNvPr>
          <p:cNvSpPr txBox="1"/>
          <p:nvPr/>
        </p:nvSpPr>
        <p:spPr>
          <a:xfrm>
            <a:off x="589786" y="403717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09C37820-2099-4C06-B883-DF114D9B61F6}"/>
              </a:ext>
            </a:extLst>
          </p:cNvPr>
          <p:cNvSpPr txBox="1"/>
          <p:nvPr/>
        </p:nvSpPr>
        <p:spPr>
          <a:xfrm>
            <a:off x="2586033" y="4698770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4A1E457-178E-4310-9F7D-C374B3150725}"/>
              </a:ext>
            </a:extLst>
          </p:cNvPr>
          <p:cNvSpPr txBox="1"/>
          <p:nvPr/>
        </p:nvSpPr>
        <p:spPr>
          <a:xfrm>
            <a:off x="2166868" y="469877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364BC74-8F4E-4072-8255-01AE1DF7A399}"/>
              </a:ext>
            </a:extLst>
          </p:cNvPr>
          <p:cNvSpPr txBox="1"/>
          <p:nvPr/>
        </p:nvSpPr>
        <p:spPr>
          <a:xfrm>
            <a:off x="1559919" y="4698770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EBFE3172-9EBC-4C7E-A2ED-81C9085F8A2C}"/>
              </a:ext>
            </a:extLst>
          </p:cNvPr>
          <p:cNvSpPr txBox="1"/>
          <p:nvPr/>
        </p:nvSpPr>
        <p:spPr>
          <a:xfrm>
            <a:off x="3002486" y="536534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9D3E70A-0017-4C66-83FD-418CEB8E5DAE}"/>
              </a:ext>
            </a:extLst>
          </p:cNvPr>
          <p:cNvSpPr txBox="1"/>
          <p:nvPr/>
        </p:nvSpPr>
        <p:spPr>
          <a:xfrm>
            <a:off x="2518638" y="536534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AF709CC7-C7E8-4067-BBD4-167EAA85E4D6}"/>
              </a:ext>
            </a:extLst>
          </p:cNvPr>
          <p:cNvSpPr txBox="1"/>
          <p:nvPr/>
        </p:nvSpPr>
        <p:spPr>
          <a:xfrm>
            <a:off x="1999526" y="5365341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38430099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7">
            <a:extLst>
              <a:ext uri="{FF2B5EF4-FFF2-40B4-BE49-F238E27FC236}">
                <a16:creationId xmlns:a16="http://schemas.microsoft.com/office/drawing/2014/main" id="{42F0D342-A46B-4836-9CD9-628C1E16C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67" y="76619"/>
            <a:ext cx="11666667" cy="6704762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75643F9C-1557-4D31-8C01-817A54804F7C}"/>
              </a:ext>
            </a:extLst>
          </p:cNvPr>
          <p:cNvSpPr txBox="1"/>
          <p:nvPr/>
        </p:nvSpPr>
        <p:spPr>
          <a:xfrm>
            <a:off x="8434131" y="561091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7سم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A768617-BDA3-40D2-B606-D8DF8187EC8D}"/>
              </a:ext>
            </a:extLst>
          </p:cNvPr>
          <p:cNvSpPr txBox="1"/>
          <p:nvPr/>
        </p:nvSpPr>
        <p:spPr>
          <a:xfrm>
            <a:off x="7387564" y="1152008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5سم</a:t>
            </a: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230F716D-1A83-47F1-90E1-954F9B168730}"/>
              </a:ext>
            </a:extLst>
          </p:cNvPr>
          <p:cNvCxnSpPr>
            <a:cxnSpLocks/>
          </p:cNvCxnSpPr>
          <p:nvPr/>
        </p:nvCxnSpPr>
        <p:spPr>
          <a:xfrm>
            <a:off x="7246834" y="1920423"/>
            <a:ext cx="2268419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C869B535-AC91-4131-B2AB-E9726DB37D27}"/>
              </a:ext>
            </a:extLst>
          </p:cNvPr>
          <p:cNvCxnSpPr>
            <a:cxnSpLocks/>
          </p:cNvCxnSpPr>
          <p:nvPr/>
        </p:nvCxnSpPr>
        <p:spPr>
          <a:xfrm>
            <a:off x="906279" y="2354855"/>
            <a:ext cx="2563314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5B03C2B-40BA-41B3-B8E6-1585391734BE}"/>
              </a:ext>
            </a:extLst>
          </p:cNvPr>
          <p:cNvSpPr txBox="1"/>
          <p:nvPr/>
        </p:nvSpPr>
        <p:spPr>
          <a:xfrm>
            <a:off x="1098892" y="2354855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2F259F2-93B2-42CE-A050-373C36516814}"/>
              </a:ext>
            </a:extLst>
          </p:cNvPr>
          <p:cNvSpPr txBox="1"/>
          <p:nvPr/>
        </p:nvSpPr>
        <p:spPr>
          <a:xfrm>
            <a:off x="1722337" y="754072"/>
            <a:ext cx="80983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14سم</a:t>
            </a:r>
          </a:p>
        </p:txBody>
      </p: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DD1750E9-D975-451E-B7AA-754A044BEFAF}"/>
              </a:ext>
            </a:extLst>
          </p:cNvPr>
          <p:cNvCxnSpPr>
            <a:cxnSpLocks/>
          </p:cNvCxnSpPr>
          <p:nvPr/>
        </p:nvCxnSpPr>
        <p:spPr>
          <a:xfrm>
            <a:off x="7272472" y="5862415"/>
            <a:ext cx="2268000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69CD39E5-7444-4018-80BF-BE6CD34C7697}"/>
              </a:ext>
            </a:extLst>
          </p:cNvPr>
          <p:cNvCxnSpPr>
            <a:cxnSpLocks/>
          </p:cNvCxnSpPr>
          <p:nvPr/>
        </p:nvCxnSpPr>
        <p:spPr>
          <a:xfrm>
            <a:off x="1371112" y="5913690"/>
            <a:ext cx="1739557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B9C21E4D-844C-4459-A5CF-15849DF24F83}"/>
              </a:ext>
            </a:extLst>
          </p:cNvPr>
          <p:cNvSpPr txBox="1"/>
          <p:nvPr/>
        </p:nvSpPr>
        <p:spPr>
          <a:xfrm>
            <a:off x="8254595" y="1196660"/>
            <a:ext cx="9124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35سم</a:t>
            </a:r>
            <a:r>
              <a:rPr lang="ar-OM" sz="24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3FF32F8F-7EB4-450A-8168-F2657EF63B69}"/>
              </a:ext>
            </a:extLst>
          </p:cNvPr>
          <p:cNvSpPr txBox="1"/>
          <p:nvPr/>
        </p:nvSpPr>
        <p:spPr>
          <a:xfrm>
            <a:off x="7950257" y="2123140"/>
            <a:ext cx="9124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40سم</a:t>
            </a:r>
            <a:r>
              <a:rPr lang="ar-OM" sz="24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F86D9469-B7FD-454C-BE34-89F09C9E58A6}"/>
              </a:ext>
            </a:extLst>
          </p:cNvPr>
          <p:cNvSpPr txBox="1"/>
          <p:nvPr/>
        </p:nvSpPr>
        <p:spPr>
          <a:xfrm>
            <a:off x="1619746" y="1525169"/>
            <a:ext cx="9124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84سم</a:t>
            </a:r>
            <a:r>
              <a:rPr lang="ar-OM" sz="24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F74C1CB2-33E9-4B99-B3B6-DFA326860D1C}"/>
              </a:ext>
            </a:extLst>
          </p:cNvPr>
          <p:cNvSpPr txBox="1"/>
          <p:nvPr/>
        </p:nvSpPr>
        <p:spPr>
          <a:xfrm>
            <a:off x="873829" y="234840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baseline="30000" dirty="0">
              <a:solidFill>
                <a:schemeClr val="bg1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3E071E24-C3F7-4A19-BEF7-620CB76869E5}"/>
              </a:ext>
            </a:extLst>
          </p:cNvPr>
          <p:cNvSpPr txBox="1"/>
          <p:nvPr/>
        </p:nvSpPr>
        <p:spPr>
          <a:xfrm>
            <a:off x="7950257" y="4983411"/>
            <a:ext cx="7104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15م</a:t>
            </a:r>
            <a:r>
              <a:rPr lang="ar-OM" sz="24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2C9D48D-65ED-46EF-B1E7-A089B87D2C4D}"/>
              </a:ext>
            </a:extLst>
          </p:cNvPr>
          <p:cNvSpPr txBox="1"/>
          <p:nvPr/>
        </p:nvSpPr>
        <p:spPr>
          <a:xfrm>
            <a:off x="6773332" y="4983411"/>
            <a:ext cx="4539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3م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7687F346-EBC2-4E7A-A402-6860A6F484EF}"/>
              </a:ext>
            </a:extLst>
          </p:cNvPr>
          <p:cNvSpPr txBox="1"/>
          <p:nvPr/>
        </p:nvSpPr>
        <p:spPr>
          <a:xfrm>
            <a:off x="8306123" y="5913690"/>
            <a:ext cx="55656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4م</a:t>
            </a:r>
            <a:r>
              <a:rPr lang="ar-OM" sz="24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A839C82B-F055-4192-B5D8-2148D5553D40}"/>
              </a:ext>
            </a:extLst>
          </p:cNvPr>
          <p:cNvSpPr txBox="1"/>
          <p:nvPr/>
        </p:nvSpPr>
        <p:spPr>
          <a:xfrm>
            <a:off x="1267730" y="5101998"/>
            <a:ext cx="108715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240ملم</a:t>
            </a:r>
            <a:r>
              <a:rPr lang="ar-OM" sz="24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D0207BEB-6470-4F44-AA46-B68A521E2A54}"/>
              </a:ext>
            </a:extLst>
          </p:cNvPr>
          <p:cNvSpPr txBox="1"/>
          <p:nvPr/>
        </p:nvSpPr>
        <p:spPr>
          <a:xfrm>
            <a:off x="1697311" y="6032885"/>
            <a:ext cx="108715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270ملم</a:t>
            </a:r>
            <a:r>
              <a:rPr lang="ar-OM" sz="24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F954C6F8-DFDB-44D0-AF94-64466EC0F19F}"/>
              </a:ext>
            </a:extLst>
          </p:cNvPr>
          <p:cNvSpPr txBox="1"/>
          <p:nvPr/>
        </p:nvSpPr>
        <p:spPr>
          <a:xfrm>
            <a:off x="1766694" y="6416892"/>
            <a:ext cx="83067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27ملم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41371D39-F697-417D-A8D2-80C282E0224C}"/>
              </a:ext>
            </a:extLst>
          </p:cNvPr>
          <p:cNvSpPr txBox="1"/>
          <p:nvPr/>
        </p:nvSpPr>
        <p:spPr>
          <a:xfrm>
            <a:off x="5187000" y="1014150"/>
            <a:ext cx="181331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المساحة=75سم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C32A6C0A-66C1-47D3-BFC4-762AE4FFE284}"/>
              </a:ext>
            </a:extLst>
          </p:cNvPr>
          <p:cNvSpPr txBox="1"/>
          <p:nvPr/>
        </p:nvSpPr>
        <p:spPr>
          <a:xfrm>
            <a:off x="5413023" y="1451470"/>
            <a:ext cx="158729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المحيط=38سم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7A002ACC-EDC2-4A60-94E2-353389958009}"/>
              </a:ext>
            </a:extLst>
          </p:cNvPr>
          <p:cNvSpPr txBox="1"/>
          <p:nvPr/>
        </p:nvSpPr>
        <p:spPr>
          <a:xfrm>
            <a:off x="1473974" y="2782908"/>
            <a:ext cx="1762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المساحة=86سم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CBCBF5C9-D235-44A0-BD28-8C7D5C1848D5}"/>
              </a:ext>
            </a:extLst>
          </p:cNvPr>
          <p:cNvSpPr txBox="1"/>
          <p:nvPr/>
        </p:nvSpPr>
        <p:spPr>
          <a:xfrm>
            <a:off x="1648702" y="3220228"/>
            <a:ext cx="158729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المحيط=44سم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5CEBAE83-63E4-4386-8528-D316B8A20A2F}"/>
              </a:ext>
            </a:extLst>
          </p:cNvPr>
          <p:cNvSpPr txBox="1"/>
          <p:nvPr/>
        </p:nvSpPr>
        <p:spPr>
          <a:xfrm>
            <a:off x="5572393" y="5588620"/>
            <a:ext cx="156004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المساحة=19م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87F86FFB-D10A-4AB1-AB2B-DF79A8E0DD35}"/>
              </a:ext>
            </a:extLst>
          </p:cNvPr>
          <p:cNvSpPr txBox="1"/>
          <p:nvPr/>
        </p:nvSpPr>
        <p:spPr>
          <a:xfrm>
            <a:off x="5747119" y="6025940"/>
            <a:ext cx="138531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المحيط=18م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3D422BA2-2AE5-475A-B023-DC0D328DA417}"/>
              </a:ext>
            </a:extLst>
          </p:cNvPr>
          <p:cNvSpPr txBox="1"/>
          <p:nvPr/>
        </p:nvSpPr>
        <p:spPr>
          <a:xfrm>
            <a:off x="2987237" y="4664261"/>
            <a:ext cx="19367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المساحة=510ملم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3C64CE3D-2946-4B3D-8676-7F002710017E}"/>
              </a:ext>
            </a:extLst>
          </p:cNvPr>
          <p:cNvSpPr txBox="1"/>
          <p:nvPr/>
        </p:nvSpPr>
        <p:spPr>
          <a:xfrm>
            <a:off x="3161964" y="5101581"/>
            <a:ext cx="1762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المحيط=114ملم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7BF29459-607A-4F02-8E21-9CD8BBA4BDC3}"/>
              </a:ext>
            </a:extLst>
          </p:cNvPr>
          <p:cNvSpPr txBox="1"/>
          <p:nvPr/>
        </p:nvSpPr>
        <p:spPr>
          <a:xfrm>
            <a:off x="511652" y="5507844"/>
            <a:ext cx="83067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30ملم</a:t>
            </a:r>
          </a:p>
        </p:txBody>
      </p:sp>
    </p:spTree>
    <p:extLst>
      <p:ext uri="{BB962C8B-B14F-4D97-AF65-F5344CB8AC3E}">
        <p14:creationId xmlns:p14="http://schemas.microsoft.com/office/powerpoint/2010/main" val="27534395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2">
            <a:extLst>
              <a:ext uri="{FF2B5EF4-FFF2-40B4-BE49-F238E27FC236}">
                <a16:creationId xmlns:a16="http://schemas.microsoft.com/office/drawing/2014/main" id="{D4A87E56-D94A-4A1B-8DA7-3072D620A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" y="890905"/>
            <a:ext cx="10780952" cy="507619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2C8C83C-D181-462D-A301-707B6AB660A3}"/>
              </a:ext>
            </a:extLst>
          </p:cNvPr>
          <p:cNvSpPr txBox="1"/>
          <p:nvPr/>
        </p:nvSpPr>
        <p:spPr>
          <a:xfrm>
            <a:off x="7339747" y="1827216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0527313-B39B-4ACF-AC94-5819225820E6}"/>
              </a:ext>
            </a:extLst>
          </p:cNvPr>
          <p:cNvSpPr txBox="1"/>
          <p:nvPr/>
        </p:nvSpPr>
        <p:spPr>
          <a:xfrm>
            <a:off x="8585604" y="2372856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56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CC1C81D-CCD7-40BB-89C9-7A1E4C49D05A}"/>
              </a:ext>
            </a:extLst>
          </p:cNvPr>
          <p:cNvSpPr txBox="1"/>
          <p:nvPr/>
        </p:nvSpPr>
        <p:spPr>
          <a:xfrm>
            <a:off x="7559238" y="252949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85A1380-2EAC-435F-AF2E-89A03095062B}"/>
              </a:ext>
            </a:extLst>
          </p:cNvPr>
          <p:cNvSpPr txBox="1"/>
          <p:nvPr/>
        </p:nvSpPr>
        <p:spPr>
          <a:xfrm>
            <a:off x="5797216" y="2948392"/>
            <a:ext cx="1762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المساحة=68سم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CCF5B1A-BE5B-4BA3-8FAB-D2A6BEFB9204}"/>
              </a:ext>
            </a:extLst>
          </p:cNvPr>
          <p:cNvSpPr txBox="1"/>
          <p:nvPr/>
        </p:nvSpPr>
        <p:spPr>
          <a:xfrm>
            <a:off x="3476432" y="2991156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7سم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FC7FE2A-6F88-4BF2-A8E1-D20BBF671808}"/>
              </a:ext>
            </a:extLst>
          </p:cNvPr>
          <p:cNvSpPr txBox="1"/>
          <p:nvPr/>
        </p:nvSpPr>
        <p:spPr>
          <a:xfrm>
            <a:off x="2235461" y="3448850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8سم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FB33493-CA93-4AB5-8B95-72BA15FC3E56}"/>
              </a:ext>
            </a:extLst>
          </p:cNvPr>
          <p:cNvSpPr txBox="1"/>
          <p:nvPr/>
        </p:nvSpPr>
        <p:spPr>
          <a:xfrm>
            <a:off x="2317213" y="238506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42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0D5C273-859A-4596-B35A-76FE12949A1E}"/>
              </a:ext>
            </a:extLst>
          </p:cNvPr>
          <p:cNvSpPr txBox="1"/>
          <p:nvPr/>
        </p:nvSpPr>
        <p:spPr>
          <a:xfrm>
            <a:off x="2349200" y="291695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56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3B0733C-ECC6-4176-A4F7-DF382A7C193F}"/>
              </a:ext>
            </a:extLst>
          </p:cNvPr>
          <p:cNvSpPr txBox="1"/>
          <p:nvPr/>
        </p:nvSpPr>
        <p:spPr>
          <a:xfrm>
            <a:off x="366801" y="1827215"/>
            <a:ext cx="176202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المساحة=98سم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AF06075-8A4A-4AD2-BA4F-EE0B0E0203FC}"/>
              </a:ext>
            </a:extLst>
          </p:cNvPr>
          <p:cNvSpPr txBox="1"/>
          <p:nvPr/>
        </p:nvSpPr>
        <p:spPr>
          <a:xfrm>
            <a:off x="8175876" y="4357168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7سم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736195C-0750-43B2-8C56-8B677D3324C8}"/>
              </a:ext>
            </a:extLst>
          </p:cNvPr>
          <p:cNvSpPr txBox="1"/>
          <p:nvPr/>
        </p:nvSpPr>
        <p:spPr>
          <a:xfrm>
            <a:off x="9073853" y="481883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DEED2F42-009D-4676-8637-D2B9924EEBA1}"/>
              </a:ext>
            </a:extLst>
          </p:cNvPr>
          <p:cNvSpPr txBox="1"/>
          <p:nvPr/>
        </p:nvSpPr>
        <p:spPr>
          <a:xfrm>
            <a:off x="8138552" y="509681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F12E463-DFAF-41BD-B7D2-526A7E41E5F7}"/>
              </a:ext>
            </a:extLst>
          </p:cNvPr>
          <p:cNvSpPr txBox="1"/>
          <p:nvPr/>
        </p:nvSpPr>
        <p:spPr>
          <a:xfrm>
            <a:off x="7484591" y="494995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48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ED38D28-7F85-4A2C-B31F-9723B6B36B9F}"/>
              </a:ext>
            </a:extLst>
          </p:cNvPr>
          <p:cNvSpPr txBox="1"/>
          <p:nvPr/>
        </p:nvSpPr>
        <p:spPr>
          <a:xfrm>
            <a:off x="5751812" y="5746040"/>
            <a:ext cx="191590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المساحة=138سم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3F308C2E-EE96-4FEE-B74D-D5753AF23ADA}"/>
              </a:ext>
            </a:extLst>
          </p:cNvPr>
          <p:cNvSpPr txBox="1"/>
          <p:nvPr/>
        </p:nvSpPr>
        <p:spPr>
          <a:xfrm>
            <a:off x="1047288" y="5049437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6سم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097740D1-3520-4C0D-9D45-2B225642DDD1}"/>
              </a:ext>
            </a:extLst>
          </p:cNvPr>
          <p:cNvSpPr txBox="1"/>
          <p:nvPr/>
        </p:nvSpPr>
        <p:spPr>
          <a:xfrm>
            <a:off x="1550419" y="3897155"/>
            <a:ext cx="80983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12سم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C0BD7506-D7AE-42EF-8745-4E44AE8C1D09}"/>
              </a:ext>
            </a:extLst>
          </p:cNvPr>
          <p:cNvSpPr txBox="1"/>
          <p:nvPr/>
        </p:nvSpPr>
        <p:spPr>
          <a:xfrm>
            <a:off x="1945088" y="4393958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108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80AAF61C-7D3D-4524-873A-DF3EACF18E51}"/>
              </a:ext>
            </a:extLst>
          </p:cNvPr>
          <p:cNvSpPr txBox="1"/>
          <p:nvPr/>
        </p:nvSpPr>
        <p:spPr>
          <a:xfrm>
            <a:off x="2360257" y="501588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CC2C277-D214-44DB-AAA8-EE2725EFAD81}"/>
              </a:ext>
            </a:extLst>
          </p:cNvPr>
          <p:cNvSpPr txBox="1"/>
          <p:nvPr/>
        </p:nvSpPr>
        <p:spPr>
          <a:xfrm>
            <a:off x="592464" y="5746040"/>
            <a:ext cx="191590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المساحة=180سم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409986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B">
            <a:extLst>
              <a:ext uri="{FF2B5EF4-FFF2-40B4-BE49-F238E27FC236}">
                <a16:creationId xmlns:a16="http://schemas.microsoft.com/office/drawing/2014/main" id="{50F619A0-122D-4AF0-B03A-723B487F3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8" y="952809"/>
            <a:ext cx="10361905" cy="4952381"/>
          </a:xfrm>
          <a:prstGeom prst="rect">
            <a:avLst/>
          </a:prstGeom>
        </p:spPr>
      </p:pic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7C5C3495-615D-45AB-966E-010BC345DE8D}"/>
              </a:ext>
            </a:extLst>
          </p:cNvPr>
          <p:cNvCxnSpPr/>
          <p:nvPr/>
        </p:nvCxnSpPr>
        <p:spPr>
          <a:xfrm flipV="1">
            <a:off x="8490859" y="2211355"/>
            <a:ext cx="0" cy="7651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A7A12B1-A0B6-43E9-A198-3AC1D4660288}"/>
              </a:ext>
            </a:extLst>
          </p:cNvPr>
          <p:cNvSpPr txBox="1"/>
          <p:nvPr/>
        </p:nvSpPr>
        <p:spPr>
          <a:xfrm>
            <a:off x="5619934" y="3013988"/>
            <a:ext cx="1762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المساحة=26سم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B716C81-45A5-4015-A08E-A5AA77FA0EE2}"/>
              </a:ext>
            </a:extLst>
          </p:cNvPr>
          <p:cNvSpPr txBox="1"/>
          <p:nvPr/>
        </p:nvSpPr>
        <p:spPr>
          <a:xfrm>
            <a:off x="8641339" y="2533462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694ACB3-B161-4DD4-B4F2-C5004BA5A46A}"/>
              </a:ext>
            </a:extLst>
          </p:cNvPr>
          <p:cNvSpPr txBox="1"/>
          <p:nvPr/>
        </p:nvSpPr>
        <p:spPr>
          <a:xfrm>
            <a:off x="8800036" y="221135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270A2A8-36F2-4476-8447-30DE4AB4FADA}"/>
              </a:ext>
            </a:extLst>
          </p:cNvPr>
          <p:cNvSpPr txBox="1"/>
          <p:nvPr/>
        </p:nvSpPr>
        <p:spPr>
          <a:xfrm>
            <a:off x="7788710" y="240040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E70F47D-DF5B-465E-A77A-5A01ECB0D4E9}"/>
              </a:ext>
            </a:extLst>
          </p:cNvPr>
          <p:cNvSpPr txBox="1"/>
          <p:nvPr/>
        </p:nvSpPr>
        <p:spPr>
          <a:xfrm>
            <a:off x="34036" y="3220757"/>
            <a:ext cx="1762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المساحة=55سم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08A2A0B-B403-4626-AC6A-F3153A49D615}"/>
              </a:ext>
            </a:extLst>
          </p:cNvPr>
          <p:cNvSpPr txBox="1"/>
          <p:nvPr/>
        </p:nvSpPr>
        <p:spPr>
          <a:xfrm>
            <a:off x="5619934" y="5674357"/>
            <a:ext cx="1762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المساحة=78سم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29E108C7-DAA7-493B-BC75-61FAB2A40974}"/>
              </a:ext>
            </a:extLst>
          </p:cNvPr>
          <p:cNvSpPr txBox="1"/>
          <p:nvPr/>
        </p:nvSpPr>
        <p:spPr>
          <a:xfrm>
            <a:off x="589108" y="6246166"/>
            <a:ext cx="222368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المساحة=89.25سم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DBEF2AE8-925E-4873-98A0-B88A9DE5BD84}"/>
              </a:ext>
            </a:extLst>
          </p:cNvPr>
          <p:cNvCxnSpPr/>
          <p:nvPr/>
        </p:nvCxnSpPr>
        <p:spPr>
          <a:xfrm flipV="1">
            <a:off x="1894112" y="2143957"/>
            <a:ext cx="0" cy="7651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A0BA10D8-D6F1-4512-A654-AB6E71D642B7}"/>
              </a:ext>
            </a:extLst>
          </p:cNvPr>
          <p:cNvSpPr txBox="1"/>
          <p:nvPr/>
        </p:nvSpPr>
        <p:spPr>
          <a:xfrm>
            <a:off x="1087684" y="1613452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6سم</a:t>
            </a:r>
          </a:p>
        </p:txBody>
      </p: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69C7C374-AA57-4F00-97B2-39C611366161}"/>
              </a:ext>
            </a:extLst>
          </p:cNvPr>
          <p:cNvCxnSpPr/>
          <p:nvPr/>
        </p:nvCxnSpPr>
        <p:spPr>
          <a:xfrm>
            <a:off x="937205" y="2029609"/>
            <a:ext cx="956907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3289AD76-7224-4C1B-8D52-A4B9C5F8B1B5}"/>
              </a:ext>
            </a:extLst>
          </p:cNvPr>
          <p:cNvSpPr txBox="1"/>
          <p:nvPr/>
        </p:nvSpPr>
        <p:spPr>
          <a:xfrm>
            <a:off x="2320351" y="232745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177DD04-971E-4F33-8B2D-D4DC543BB0AD}"/>
              </a:ext>
            </a:extLst>
          </p:cNvPr>
          <p:cNvSpPr txBox="1"/>
          <p:nvPr/>
        </p:nvSpPr>
        <p:spPr>
          <a:xfrm>
            <a:off x="1335190" y="232745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06F414E0-5F26-4879-9204-097874E222CB}"/>
              </a:ext>
            </a:extLst>
          </p:cNvPr>
          <p:cNvCxnSpPr/>
          <p:nvPr/>
        </p:nvCxnSpPr>
        <p:spPr>
          <a:xfrm flipH="1">
            <a:off x="7633633" y="4929555"/>
            <a:ext cx="1855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D164EBDB-19EA-41DF-BA74-F52A5B30E055}"/>
              </a:ext>
            </a:extLst>
          </p:cNvPr>
          <p:cNvSpPr txBox="1"/>
          <p:nvPr/>
        </p:nvSpPr>
        <p:spPr>
          <a:xfrm>
            <a:off x="8315211" y="503970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BE3B0B8-2EA2-40F7-80B8-8B8F71422E94}"/>
              </a:ext>
            </a:extLst>
          </p:cNvPr>
          <p:cNvSpPr txBox="1"/>
          <p:nvPr/>
        </p:nvSpPr>
        <p:spPr>
          <a:xfrm>
            <a:off x="8395117" y="446789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42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D48B8FC7-A72D-4926-B3FB-CF4F4E224026}"/>
              </a:ext>
            </a:extLst>
          </p:cNvPr>
          <p:cNvSpPr txBox="1"/>
          <p:nvPr/>
        </p:nvSpPr>
        <p:spPr>
          <a:xfrm>
            <a:off x="2292357" y="503970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50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8CCF058D-A9CC-49CE-8464-84AC99BFB059}"/>
              </a:ext>
            </a:extLst>
          </p:cNvPr>
          <p:cNvSpPr txBox="1"/>
          <p:nvPr/>
        </p:nvSpPr>
        <p:spPr>
          <a:xfrm>
            <a:off x="2089518" y="4006226"/>
            <a:ext cx="9541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٣٩.٢٥</a:t>
            </a:r>
          </a:p>
        </p:txBody>
      </p:sp>
    </p:spTree>
    <p:extLst>
      <p:ext uri="{BB962C8B-B14F-4D97-AF65-F5344CB8AC3E}">
        <p14:creationId xmlns:p14="http://schemas.microsoft.com/office/powerpoint/2010/main" val="31901602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7" grpId="0"/>
      <p:bldP spid="18" grpId="0"/>
      <p:bldP spid="20" grpId="0"/>
      <p:bldP spid="23" grpId="0"/>
      <p:bldP spid="24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1">
            <a:extLst>
              <a:ext uri="{FF2B5EF4-FFF2-40B4-BE49-F238E27FC236}">
                <a16:creationId xmlns:a16="http://schemas.microsoft.com/office/drawing/2014/main" id="{8AF3CB57-D1F5-4C64-9923-813EBFBCD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3" y="857571"/>
            <a:ext cx="12085714" cy="5142857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8181493-DB31-4E2C-B259-9B022248EDA0}"/>
              </a:ext>
            </a:extLst>
          </p:cNvPr>
          <p:cNvSpPr txBox="1"/>
          <p:nvPr/>
        </p:nvSpPr>
        <p:spPr>
          <a:xfrm>
            <a:off x="7678486" y="127278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334589D-5DFC-4EB7-884B-9F20E2CCA30D}"/>
              </a:ext>
            </a:extLst>
          </p:cNvPr>
          <p:cNvSpPr txBox="1"/>
          <p:nvPr/>
        </p:nvSpPr>
        <p:spPr>
          <a:xfrm>
            <a:off x="7083906" y="1272784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7E5369F-A444-4C91-9DAD-4A9137E6EA85}"/>
              </a:ext>
            </a:extLst>
          </p:cNvPr>
          <p:cNvSpPr txBox="1"/>
          <p:nvPr/>
        </p:nvSpPr>
        <p:spPr>
          <a:xfrm>
            <a:off x="7783423" y="182049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10B7727-9912-4BF8-80BD-37A75C8A6DDB}"/>
              </a:ext>
            </a:extLst>
          </p:cNvPr>
          <p:cNvSpPr txBox="1"/>
          <p:nvPr/>
        </p:nvSpPr>
        <p:spPr>
          <a:xfrm>
            <a:off x="7204705" y="182049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552B082-F34B-4AC8-AE9F-075B0826A762}"/>
              </a:ext>
            </a:extLst>
          </p:cNvPr>
          <p:cNvSpPr txBox="1"/>
          <p:nvPr/>
        </p:nvSpPr>
        <p:spPr>
          <a:xfrm>
            <a:off x="8615098" y="2413915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58CFA57-4AEE-4F22-800B-A2E6F80C7F2D}"/>
              </a:ext>
            </a:extLst>
          </p:cNvPr>
          <p:cNvSpPr txBox="1"/>
          <p:nvPr/>
        </p:nvSpPr>
        <p:spPr>
          <a:xfrm>
            <a:off x="8159979" y="241391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97CB7E1-8370-41B3-8FA3-985D805663C8}"/>
              </a:ext>
            </a:extLst>
          </p:cNvPr>
          <p:cNvSpPr txBox="1"/>
          <p:nvPr/>
        </p:nvSpPr>
        <p:spPr>
          <a:xfrm>
            <a:off x="7482288" y="2413914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228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3E94E35-E926-4E7A-8400-206AB46F4A1E}"/>
              </a:ext>
            </a:extLst>
          </p:cNvPr>
          <p:cNvSpPr txBox="1"/>
          <p:nvPr/>
        </p:nvSpPr>
        <p:spPr>
          <a:xfrm>
            <a:off x="8191905" y="6000428"/>
            <a:ext cx="106952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م=40-6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9359DA2-F59D-4673-B14C-B4F67EF897CC}"/>
              </a:ext>
            </a:extLst>
          </p:cNvPr>
          <p:cNvSpPr txBox="1"/>
          <p:nvPr/>
        </p:nvSpPr>
        <p:spPr>
          <a:xfrm>
            <a:off x="7241646" y="6000428"/>
            <a:ext cx="111761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34سم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B6BC8BB-44D8-47B6-8307-0613632E5FF2}"/>
              </a:ext>
            </a:extLst>
          </p:cNvPr>
          <p:cNvSpPr txBox="1"/>
          <p:nvPr/>
        </p:nvSpPr>
        <p:spPr>
          <a:xfrm>
            <a:off x="5143310" y="6000428"/>
            <a:ext cx="153118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م=54-3.14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2148F0B7-D878-4B84-9440-8E60A75F17D7}"/>
              </a:ext>
            </a:extLst>
          </p:cNvPr>
          <p:cNvSpPr txBox="1"/>
          <p:nvPr/>
        </p:nvSpPr>
        <p:spPr>
          <a:xfrm>
            <a:off x="3730002" y="6000428"/>
            <a:ext cx="15792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50.86سم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AC1C788-B48E-4D6F-917C-3FC84E581E01}"/>
              </a:ext>
            </a:extLst>
          </p:cNvPr>
          <p:cNvSpPr txBox="1"/>
          <p:nvPr/>
        </p:nvSpPr>
        <p:spPr>
          <a:xfrm>
            <a:off x="1642164" y="6000428"/>
            <a:ext cx="122341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م=63-24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37CB330D-3D84-4464-B0D2-91F6A7699EBA}"/>
              </a:ext>
            </a:extLst>
          </p:cNvPr>
          <p:cNvSpPr txBox="1"/>
          <p:nvPr/>
        </p:nvSpPr>
        <p:spPr>
          <a:xfrm>
            <a:off x="651144" y="6000428"/>
            <a:ext cx="111761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39سم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61249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5">
            <a:extLst>
              <a:ext uri="{FF2B5EF4-FFF2-40B4-BE49-F238E27FC236}">
                <a16:creationId xmlns:a16="http://schemas.microsoft.com/office/drawing/2014/main" id="{894BE7B3-DAFD-417C-8543-2DE6F81BF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2054"/>
            <a:ext cx="12192000" cy="4373891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B294CFA-5677-416E-9C6D-5C188FA6044A}"/>
              </a:ext>
            </a:extLst>
          </p:cNvPr>
          <p:cNvSpPr txBox="1"/>
          <p:nvPr/>
        </p:nvSpPr>
        <p:spPr>
          <a:xfrm>
            <a:off x="6562342" y="3964665"/>
            <a:ext cx="195117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نعم هي على صواب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586F5BD-83F8-4707-A06C-313F3CFC0DF1}"/>
              </a:ext>
            </a:extLst>
          </p:cNvPr>
          <p:cNvSpPr txBox="1"/>
          <p:nvPr/>
        </p:nvSpPr>
        <p:spPr>
          <a:xfrm>
            <a:off x="3361736" y="1784899"/>
            <a:ext cx="245451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م=٢٠٠.٩٦-١١٣.٠٤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583027F-3F8E-4F66-96D9-9221F99A1834}"/>
              </a:ext>
            </a:extLst>
          </p:cNvPr>
          <p:cNvSpPr txBox="1"/>
          <p:nvPr/>
        </p:nvSpPr>
        <p:spPr>
          <a:xfrm>
            <a:off x="1902830" y="1784899"/>
            <a:ext cx="16305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٨٧.٩٢ 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421BE01-40EA-4EA4-A714-029C1F6C26A0}"/>
              </a:ext>
            </a:extLst>
          </p:cNvPr>
          <p:cNvSpPr txBox="1"/>
          <p:nvPr/>
        </p:nvSpPr>
        <p:spPr>
          <a:xfrm>
            <a:off x="2526892" y="5711341"/>
            <a:ext cx="137730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م=112-24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5FE9C78-BE6B-46F3-8386-CDAEF8FE9EDC}"/>
              </a:ext>
            </a:extLst>
          </p:cNvPr>
          <p:cNvSpPr txBox="1"/>
          <p:nvPr/>
        </p:nvSpPr>
        <p:spPr>
          <a:xfrm>
            <a:off x="1528202" y="5711341"/>
            <a:ext cx="116891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88 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1127609-4E3E-454E-B59A-77C0D0776CDB}"/>
              </a:ext>
            </a:extLst>
          </p:cNvPr>
          <p:cNvSpPr txBox="1"/>
          <p:nvPr/>
        </p:nvSpPr>
        <p:spPr>
          <a:xfrm>
            <a:off x="2364496" y="2246564"/>
            <a:ext cx="116891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٨8 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54749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13536</TotalTime>
  <Words>216</Words>
  <Application>Microsoft Office PowerPoint</Application>
  <PresentationFormat>شاشة عريضة</PresentationFormat>
  <Paragraphs>111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7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842</cp:revision>
  <dcterms:created xsi:type="dcterms:W3CDTF">2020-06-10T13:04:58Z</dcterms:created>
  <dcterms:modified xsi:type="dcterms:W3CDTF">2020-07-01T11:44:40Z</dcterms:modified>
</cp:coreProperties>
</file>